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7.xml" ContentType="application/vnd.openxmlformats-officedocument.presentationml.notesSlide+xml"/>
  <Override PartName="/ppt/charts/chart6.xml" ContentType="application/vnd.openxmlformats-officedocument.drawingml.chart+xml"/>
  <Override PartName="/ppt/notesSlides/notesSlide18.xml" ContentType="application/vnd.openxmlformats-officedocument.presentationml.notesSlide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2"/>
  </p:notesMasterIdLst>
  <p:sldIdLst>
    <p:sldId id="311" r:id="rId2"/>
    <p:sldId id="319" r:id="rId3"/>
    <p:sldId id="419" r:id="rId4"/>
    <p:sldId id="433" r:id="rId5"/>
    <p:sldId id="439" r:id="rId6"/>
    <p:sldId id="440" r:id="rId7"/>
    <p:sldId id="441" r:id="rId8"/>
    <p:sldId id="423" r:id="rId9"/>
    <p:sldId id="415" r:id="rId10"/>
    <p:sldId id="429" r:id="rId11"/>
    <p:sldId id="425" r:id="rId12"/>
    <p:sldId id="424" r:id="rId13"/>
    <p:sldId id="431" r:id="rId14"/>
    <p:sldId id="430" r:id="rId15"/>
    <p:sldId id="427" r:id="rId16"/>
    <p:sldId id="342" r:id="rId17"/>
    <p:sldId id="437" r:id="rId18"/>
    <p:sldId id="435" r:id="rId19"/>
    <p:sldId id="434" r:id="rId20"/>
    <p:sldId id="438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ciej Buczkowski" initials="MB" lastIdx="1" clrIdx="0">
    <p:extLst>
      <p:ext uri="{19B8F6BF-5375-455C-9EA6-DF929625EA0E}">
        <p15:presenceInfo xmlns:p15="http://schemas.microsoft.com/office/powerpoint/2012/main" userId="S::maciej.buczkowski@pfr.pl::185f57fe-c7e5-4f35-b492-855f87f75c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DDDDDD"/>
    <a:srgbClr val="BC2D3B"/>
    <a:srgbClr val="E2A2A8"/>
    <a:srgbClr val="B21827"/>
    <a:srgbClr val="D56212"/>
    <a:srgbClr val="0C7492"/>
    <a:srgbClr val="D2796D"/>
    <a:srgbClr val="D67E87"/>
    <a:srgbClr val="CE64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 pośredni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 pośredni 3 — Ak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yl z motywem 2 — Ak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40" autoAdjust="0"/>
    <p:restoredTop sz="96400" autoAdjust="0"/>
  </p:normalViewPr>
  <p:slideViewPr>
    <p:cSldViewPr snapToGrid="0">
      <p:cViewPr varScale="1">
        <p:scale>
          <a:sx n="81" d="100"/>
          <a:sy n="81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arzyna%20D&#281;bkowska\AppData\Local\Microsoft\Windows\INetCache\Content.Outlook\U583ESE2\PIE%20FIRMY%20(002)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Katarzyna%20D&#281;bkowska\AppData\Local\Microsoft\Windows\INetCache\Content.Outlook\U583ESE2\PIE%20FIRMY%20(00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liczba Deklarowanych chronionych</a:t>
            </a:r>
            <a:r>
              <a:rPr lang="pl-PL" sz="140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stanowisk</a:t>
            </a:r>
            <a:r>
              <a:rPr lang="pl-PL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pracy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28320366204224479"/>
          <c:y val="0.24957713107817456"/>
          <c:w val="0.41154682053632186"/>
          <c:h val="0.65466469505620062"/>
        </c:manualLayout>
      </c:layout>
      <c:doughnutChart>
        <c:varyColors val="1"/>
        <c:ser>
          <c:idx val="0"/>
          <c:order val="0"/>
          <c:spPr>
            <a:ln w="12700">
              <a:solidFill>
                <a:schemeClr val="bg1"/>
              </a:solidFill>
            </a:ln>
            <a:effectLst/>
          </c:spPr>
          <c:dPt>
            <c:idx val="0"/>
            <c:bubble3D val="0"/>
            <c:spPr>
              <a:solidFill>
                <a:srgbClr val="BC2D3B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D2-4E84-AF10-9BAC6651445D}"/>
              </c:ext>
            </c:extLst>
          </c:dPt>
          <c:dPt>
            <c:idx val="1"/>
            <c:bubble3D val="0"/>
            <c:spPr>
              <a:solidFill>
                <a:srgbClr val="D2796D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D2-4E84-AF10-9BAC6651445D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D2-4E84-AF10-9BAC6651445D}"/>
              </c:ext>
            </c:extLst>
          </c:dPt>
          <c:dPt>
            <c:idx val="3"/>
            <c:bubble3D val="0"/>
            <c:spPr>
              <a:solidFill>
                <a:schemeClr val="tx1">
                  <a:lumMod val="40000"/>
                  <a:lumOff val="60000"/>
                </a:schemeClr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D2-4E84-AF10-9BAC6651445D}"/>
              </c:ext>
            </c:extLst>
          </c:dPt>
          <c:dPt>
            <c:idx val="4"/>
            <c:bubble3D val="0"/>
            <c:spPr>
              <a:solidFill>
                <a:srgbClr val="0C7492"/>
              </a:solidFill>
              <a:ln w="12700">
                <a:solidFill>
                  <a:schemeClr val="bg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D2-4E84-AF10-9BAC6651445D}"/>
              </c:ext>
            </c:extLst>
          </c:dPt>
          <c:dLbls>
            <c:dLbl>
              <c:idx val="0"/>
              <c:layout>
                <c:manualLayout>
                  <c:x val="0.11022927689594364"/>
                  <c:y val="6.66315974048746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rgbClr val="BC2D3B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AD2-4E84-AF10-9BAC6651445D}"/>
                </c:ext>
              </c:extLst>
            </c:dLbl>
            <c:dLbl>
              <c:idx val="1"/>
              <c:layout>
                <c:manualLayout>
                  <c:x val="-8.5978835978835974E-2"/>
                  <c:y val="9.81939330177099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AD2-4E84-AF10-9BAC6651445D}"/>
                </c:ext>
              </c:extLst>
            </c:dLbl>
            <c:dLbl>
              <c:idx val="2"/>
              <c:layout>
                <c:manualLayout>
                  <c:x val="-9.9206349206349201E-2"/>
                  <c:y val="-9.43181551723770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spc="0" baseline="0">
                      <a:solidFill>
                        <a:schemeClr val="tx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AD2-4E84-AF10-9BAC6651445D}"/>
                </c:ext>
              </c:extLst>
            </c:dLbl>
            <c:dLbl>
              <c:idx val="3"/>
              <c:layout>
                <c:manualLayout>
                  <c:x val="-4.9938896526823033E-2"/>
                  <c:y val="-0.1381275886399341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spc="0" baseline="0">
                      <a:solidFill>
                        <a:schemeClr val="tx1">
                          <a:lumMod val="60000"/>
                          <a:lumOff val="40000"/>
                        </a:schemeClr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D2-4E84-AF10-9BAC6651445D}"/>
                </c:ext>
              </c:extLst>
            </c:dLbl>
            <c:dLbl>
              <c:idx val="4"/>
              <c:layout>
                <c:manualLayout>
                  <c:x val="6.2671332750072903E-2"/>
                  <c:y val="-0.1448409991537292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C749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AD2-4E84-AF10-9BAC66514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spc="0" baseline="0">
                    <a:solidFill>
                      <a:schemeClr val="tx1">
                        <a:lumMod val="50000"/>
                      </a:schemeClr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Arkusz5!$A$3:$A$7</c:f>
              <c:strCache>
                <c:ptCount val="5"/>
                <c:pt idx="0">
                  <c:v>1-3</c:v>
                </c:pt>
                <c:pt idx="1">
                  <c:v>4-9</c:v>
                </c:pt>
                <c:pt idx="2">
                  <c:v>10-19</c:v>
                </c:pt>
                <c:pt idx="3">
                  <c:v>20-50</c:v>
                </c:pt>
                <c:pt idx="4">
                  <c:v>powyżej 50</c:v>
                </c:pt>
              </c:strCache>
            </c:strRef>
          </c:cat>
          <c:val>
            <c:numRef>
              <c:f>Arkusz5!$B$3:$B$7</c:f>
              <c:numCache>
                <c:formatCode>General</c:formatCode>
                <c:ptCount val="5"/>
                <c:pt idx="0">
                  <c:v>182321</c:v>
                </c:pt>
                <c:pt idx="1">
                  <c:v>99134</c:v>
                </c:pt>
                <c:pt idx="2">
                  <c:v>32689</c:v>
                </c:pt>
                <c:pt idx="3">
                  <c:v>17268</c:v>
                </c:pt>
                <c:pt idx="4">
                  <c:v>6249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D2-4E84-AF10-9BAC6651445D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400"/>
              <a:t>liczba Deklarowanych chronionych</a:t>
            </a:r>
            <a:r>
              <a:rPr lang="pl-PL" sz="1400" baseline="0"/>
              <a:t> stanowisk</a:t>
            </a:r>
            <a:r>
              <a:rPr lang="pl-PL" sz="1400"/>
              <a:t> pracy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en-US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Kwota przydzielona</a:t>
            </a:r>
            <a:r>
              <a:rPr lang="pl-PL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 podstawie PKD (w mln zł)</a:t>
            </a:r>
            <a:endParaRPr lang="en-US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>
        <c:manualLayout>
          <c:layoutTarget val="inner"/>
          <c:xMode val="edge"/>
          <c:yMode val="edge"/>
          <c:x val="0.40717601765239203"/>
          <c:y val="9.4201553723781459E-2"/>
          <c:w val="0.5650033919563674"/>
          <c:h val="0.8468792534318433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Kwota przydzielona</c:v>
                </c:pt>
              </c:strCache>
            </c:strRef>
          </c:tx>
          <c:spPr>
            <a:solidFill>
              <a:srgbClr val="BC2D3B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377-457A-A5DA-6E1201A06082}"/>
              </c:ext>
            </c:extLst>
          </c:dPt>
          <c:dPt>
            <c:idx val="2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377-457A-A5DA-6E1201A06082}"/>
              </c:ext>
            </c:extLst>
          </c:dPt>
          <c:dPt>
            <c:idx val="4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377-457A-A5DA-6E1201A06082}"/>
              </c:ext>
            </c:extLst>
          </c:dPt>
          <c:dPt>
            <c:idx val="6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377-457A-A5DA-6E1201A06082}"/>
              </c:ext>
            </c:extLst>
          </c:dPt>
          <c:dPt>
            <c:idx val="8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77-457A-A5DA-6E1201A06082}"/>
              </c:ext>
            </c:extLst>
          </c:dPt>
          <c:dPt>
            <c:idx val="10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377-457A-A5DA-6E1201A06082}"/>
              </c:ext>
            </c:extLst>
          </c:dPt>
          <c:dPt>
            <c:idx val="12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377-457A-A5DA-6E1201A06082}"/>
              </c:ext>
            </c:extLst>
          </c:dPt>
          <c:dPt>
            <c:idx val="14"/>
            <c:invertIfNegative val="0"/>
            <c:bubble3D val="0"/>
            <c:spPr>
              <a:solidFill>
                <a:srgbClr val="D2796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377-457A-A5DA-6E1201A06082}"/>
              </c:ext>
            </c:extLst>
          </c:dPt>
          <c:dLbls>
            <c:dLbl>
              <c:idx val="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377-457A-A5DA-6E1201A06082}"/>
                </c:ext>
              </c:extLst>
            </c:dLbl>
            <c:dLbl>
              <c:idx val="2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377-457A-A5DA-6E1201A06082}"/>
                </c:ext>
              </c:extLst>
            </c:dLbl>
            <c:dLbl>
              <c:idx val="4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377-457A-A5DA-6E1201A06082}"/>
                </c:ext>
              </c:extLst>
            </c:dLbl>
            <c:dLbl>
              <c:idx val="6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377-457A-A5DA-6E1201A06082}"/>
                </c:ext>
              </c:extLst>
            </c:dLbl>
            <c:dLbl>
              <c:idx val="8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377-457A-A5DA-6E1201A06082}"/>
                </c:ext>
              </c:extLst>
            </c:dLbl>
            <c:dLbl>
              <c:idx val="10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377-457A-A5DA-6E1201A06082}"/>
                </c:ext>
              </c:extLst>
            </c:dLbl>
            <c:dLbl>
              <c:idx val="12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377-457A-A5DA-6E1201A06082}"/>
                </c:ext>
              </c:extLst>
            </c:dLbl>
            <c:dLbl>
              <c:idx val="14"/>
              <c:spPr>
                <a:solidFill>
                  <a:schemeClr val="bg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D2796D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pl-P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6377-457A-A5DA-6E1201A06082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BC2D3B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Sheet1!$A$4:$A$19</c:f>
              <c:strCache>
                <c:ptCount val="16"/>
                <c:pt idx="0">
                  <c:v>Dostawa wody; gospodarowanie ściekami i odpadami</c:v>
                </c:pt>
                <c:pt idx="1">
                  <c:v>Działalność związana z kulturą, rozrywką i rekreacją</c:v>
                </c:pt>
                <c:pt idx="2">
                  <c:v>Edukacja</c:v>
                </c:pt>
                <c:pt idx="3">
                  <c:v>Działalność związana z obsługą rynku nieruchomości</c:v>
                </c:pt>
                <c:pt idx="4">
                  <c:v>Działalność finansowa i ubezpieczeniowa</c:v>
                </c:pt>
                <c:pt idx="5">
                  <c:v>Rolnictwo, leśnictwo, łowiectwo i rybactwo</c:v>
                </c:pt>
                <c:pt idx="6">
                  <c:v>Informacja i komunikacja</c:v>
                </c:pt>
                <c:pt idx="7">
                  <c:v>Opieka zdrowotna i pomoc społeczna</c:v>
                </c:pt>
                <c:pt idx="8">
                  <c:v>Pozostała działalność usługowa</c:v>
                </c:pt>
                <c:pt idx="9">
                  <c:v>Działalność w zakresie usług administrowania i działalność wspierająca</c:v>
                </c:pt>
                <c:pt idx="10">
                  <c:v>Działalność profesjonalna, naukowa i techniczna</c:v>
                </c:pt>
                <c:pt idx="11">
                  <c:v>Działalność związana z zakwaterowaniem i usługami gastronomicznymi</c:v>
                </c:pt>
                <c:pt idx="12">
                  <c:v>Transport i gospodarka magazynowa</c:v>
                </c:pt>
                <c:pt idx="13">
                  <c:v>Budownictwo</c:v>
                </c:pt>
                <c:pt idx="14">
                  <c:v>Przetwórstwo przemysłowe</c:v>
                </c:pt>
                <c:pt idx="15">
                  <c:v>Handel hurtowy i detaliczny; naprawa pojazdów samochodowych</c:v>
                </c:pt>
              </c:strCache>
            </c:strRef>
          </c:cat>
          <c:val>
            <c:numRef>
              <c:f>Sheet1!$B$4:$B$19</c:f>
              <c:numCache>
                <c:formatCode>#,##0</c:formatCode>
                <c:ptCount val="16"/>
                <c:pt idx="0">
                  <c:v>378</c:v>
                </c:pt>
                <c:pt idx="1">
                  <c:v>488</c:v>
                </c:pt>
                <c:pt idx="2">
                  <c:v>536</c:v>
                </c:pt>
                <c:pt idx="3">
                  <c:v>559</c:v>
                </c:pt>
                <c:pt idx="4">
                  <c:v>604</c:v>
                </c:pt>
                <c:pt idx="5">
                  <c:v>668</c:v>
                </c:pt>
                <c:pt idx="6">
                  <c:v>1044</c:v>
                </c:pt>
                <c:pt idx="7">
                  <c:v>1287</c:v>
                </c:pt>
                <c:pt idx="8">
                  <c:v>1374</c:v>
                </c:pt>
                <c:pt idx="9">
                  <c:v>1556</c:v>
                </c:pt>
                <c:pt idx="10">
                  <c:v>2459</c:v>
                </c:pt>
                <c:pt idx="11">
                  <c:v>3352</c:v>
                </c:pt>
                <c:pt idx="12">
                  <c:v>4639</c:v>
                </c:pt>
                <c:pt idx="13">
                  <c:v>9469</c:v>
                </c:pt>
                <c:pt idx="14">
                  <c:v>12902</c:v>
                </c:pt>
                <c:pt idx="15">
                  <c:v>18585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3E-4039-95B6-A9E71B9E4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499795679"/>
        <c:axId val="681219487"/>
      </c:barChart>
      <c:catAx>
        <c:axId val="4997956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pl-PL"/>
          </a:p>
        </c:txPr>
        <c:crossAx val="681219487"/>
        <c:crosses val="autoZero"/>
        <c:auto val="1"/>
        <c:lblAlgn val="ctr"/>
        <c:lblOffset val="100"/>
        <c:noMultiLvlLbl val="0"/>
      </c:catAx>
      <c:valAx>
        <c:axId val="681219487"/>
        <c:scaling>
          <c:orientation val="minMax"/>
        </c:scaling>
        <c:delete val="0"/>
        <c:axPos val="b"/>
        <c:majorGridlines>
          <c:spPr>
            <a:ln w="3175" cap="flat" cmpd="sng" algn="ctr">
              <a:solidFill>
                <a:srgbClr val="EAEAEA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99795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Depozyty w sektorze bankowym (w mld zł)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31750" cap="rnd">
              <a:solidFill>
                <a:srgbClr val="0C749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0C7492"/>
                </a:solidFill>
              </a:ln>
              <a:effectLst/>
            </c:spPr>
          </c:marker>
          <c:cat>
            <c:strRef>
              <c:f>Arkusz1!$B$2:$B$6</c:f>
              <c:strCache>
                <c:ptCount val="5"/>
                <c:pt idx="0">
                  <c:v>2020-01</c:v>
                </c:pt>
                <c:pt idx="1">
                  <c:v>2020-02</c:v>
                </c:pt>
                <c:pt idx="2">
                  <c:v>2020-03</c:v>
                </c:pt>
                <c:pt idx="3">
                  <c:v>2020-04</c:v>
                </c:pt>
                <c:pt idx="4">
                  <c:v>2020-05</c:v>
                </c:pt>
              </c:strCache>
            </c:strRef>
          </c:cat>
          <c:val>
            <c:numRef>
              <c:f>Arkusz1!$C$2:$C$6</c:f>
              <c:numCache>
                <c:formatCode>#,##0</c:formatCode>
                <c:ptCount val="5"/>
                <c:pt idx="0">
                  <c:v>1497223</c:v>
                </c:pt>
                <c:pt idx="1">
                  <c:v>1518163</c:v>
                </c:pt>
                <c:pt idx="2">
                  <c:v>1558536</c:v>
                </c:pt>
                <c:pt idx="3">
                  <c:v>1618554</c:v>
                </c:pt>
                <c:pt idx="4">
                  <c:v>1669640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E0-4F6C-9AC1-5A92ADEAA9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1554687"/>
        <c:axId val="1890097103"/>
      </c:lineChart>
      <c:catAx>
        <c:axId val="1941554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890097103"/>
        <c:crosses val="autoZero"/>
        <c:auto val="1"/>
        <c:lblAlgn val="ctr"/>
        <c:lblOffset val="100"/>
        <c:noMultiLvlLbl val="0"/>
      </c:catAx>
      <c:valAx>
        <c:axId val="1890097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415546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pl-PL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Założone</a:t>
            </a:r>
            <a:r>
              <a:rPr lang="pl-PL" b="1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wznowione działalności gospodarcze</a:t>
            </a:r>
            <a:endParaRPr lang="pl-PL" b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pl-PL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5400" cap="rnd">
              <a:solidFill>
                <a:srgbClr val="D56212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D56212"/>
                </a:solidFill>
              </a:ln>
              <a:effectLst/>
            </c:spPr>
          </c:marker>
          <c:cat>
            <c:strRef>
              <c:f>Arkusz1!$C$5:$C$10</c:f>
              <c:strCache>
                <c:ptCount val="6"/>
                <c:pt idx="0">
                  <c:v>2020-01</c:v>
                </c:pt>
                <c:pt idx="1">
                  <c:v>2020-02</c:v>
                </c:pt>
                <c:pt idx="2">
                  <c:v>2020-03</c:v>
                </c:pt>
                <c:pt idx="3">
                  <c:v>2020-04</c:v>
                </c:pt>
                <c:pt idx="4">
                  <c:v>2020-05</c:v>
                </c:pt>
                <c:pt idx="5">
                  <c:v>2020-06</c:v>
                </c:pt>
              </c:strCache>
            </c:strRef>
          </c:cat>
          <c:val>
            <c:numRef>
              <c:f>Arkusz1!$D$5:$D$10</c:f>
              <c:numCache>
                <c:formatCode>#,##0</c:formatCode>
                <c:ptCount val="6"/>
                <c:pt idx="0">
                  <c:v>39083</c:v>
                </c:pt>
                <c:pt idx="1">
                  <c:v>35087</c:v>
                </c:pt>
                <c:pt idx="2">
                  <c:v>29755</c:v>
                </c:pt>
                <c:pt idx="3">
                  <c:v>26505</c:v>
                </c:pt>
                <c:pt idx="4">
                  <c:v>42505</c:v>
                </c:pt>
                <c:pt idx="5">
                  <c:v>49633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1DF-4CBB-B82B-500F47AA5D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99809679"/>
        <c:axId val="1940313135"/>
      </c:lineChart>
      <c:catAx>
        <c:axId val="499809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940313135"/>
        <c:crosses val="autoZero"/>
        <c:auto val="1"/>
        <c:lblAlgn val="ctr"/>
        <c:lblOffset val="100"/>
        <c:noMultiLvlLbl val="0"/>
      </c:catAx>
      <c:valAx>
        <c:axId val="194031313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998096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6325304711796921E-2"/>
          <c:y val="4.149384729113198E-2"/>
          <c:w val="0.95470765773151611"/>
          <c:h val="0.73876033464566926"/>
        </c:manualLayout>
      </c:layout>
      <c:lineChart>
        <c:grouping val="standard"/>
        <c:varyColors val="0"/>
        <c:ser>
          <c:idx val="0"/>
          <c:order val="0"/>
          <c:tx>
            <c:strRef>
              <c:f>Firmy_wykresy!$S$26</c:f>
              <c:strCache>
                <c:ptCount val="1"/>
                <c:pt idx="0">
                  <c:v>Brak płynności</c:v>
                </c:pt>
              </c:strCache>
            </c:strRef>
          </c:tx>
          <c:spPr>
            <a:ln w="25400">
              <a:solidFill>
                <a:srgbClr val="B61928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CC222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B61928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Firmy_wykresy!$R$27:$R$32</c:f>
              <c:strCache>
                <c:ptCount val="6"/>
                <c:pt idx="0">
                  <c:v>15-17. Kwi
II fala</c:v>
                </c:pt>
                <c:pt idx="1">
                  <c:v>28-30. Kwi
III fala</c:v>
                </c:pt>
                <c:pt idx="2">
                  <c:v>12-14. Maj
IV fala</c:v>
                </c:pt>
                <c:pt idx="3">
                  <c:v>26-29. Maj
V fala</c:v>
                </c:pt>
                <c:pt idx="4">
                  <c:v>1-3. Lip
VI fala</c:v>
                </c:pt>
                <c:pt idx="5">
                  <c:v>15-17. Lip
VII fala</c:v>
                </c:pt>
              </c:strCache>
            </c:strRef>
          </c:cat>
          <c:val>
            <c:numRef>
              <c:f>Firmy_wykresy!$S$27:$S$32</c:f>
              <c:numCache>
                <c:formatCode>0%</c:formatCode>
                <c:ptCount val="6"/>
                <c:pt idx="0">
                  <c:v>0.105</c:v>
                </c:pt>
                <c:pt idx="1">
                  <c:v>0.10173697270471464</c:v>
                </c:pt>
                <c:pt idx="2">
                  <c:v>8.8888888888888892E-2</c:v>
                </c:pt>
                <c:pt idx="3">
                  <c:v>4.6798029556650252E-2</c:v>
                </c:pt>
                <c:pt idx="4">
                  <c:v>5.2980132450331133E-2</c:v>
                </c:pt>
                <c:pt idx="5">
                  <c:v>3.1784841075794622E-2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4F-4853-B73F-EA9F2E9DD78B}"/>
            </c:ext>
          </c:extLst>
        </c:ser>
        <c:ser>
          <c:idx val="1"/>
          <c:order val="1"/>
          <c:tx>
            <c:strRef>
              <c:f>Firmy_wykresy!$T$26</c:f>
              <c:strCache>
                <c:ptCount val="1"/>
                <c:pt idx="0">
                  <c:v>1-3 miesięce</c:v>
                </c:pt>
              </c:strCache>
            </c:strRef>
          </c:tx>
          <c:spPr>
            <a:ln w="25400">
              <a:solidFill>
                <a:srgbClr val="0C7492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0C749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rgbClr val="0C749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Firmy_wykresy!$R$27:$R$32</c:f>
              <c:strCache>
                <c:ptCount val="6"/>
                <c:pt idx="0">
                  <c:v>15-17. Kwi
II fala</c:v>
                </c:pt>
                <c:pt idx="1">
                  <c:v>28-30. Kwi
III fala</c:v>
                </c:pt>
                <c:pt idx="2">
                  <c:v>12-14. Maj
IV fala</c:v>
                </c:pt>
                <c:pt idx="3">
                  <c:v>26-29. Maj
V fala</c:v>
                </c:pt>
                <c:pt idx="4">
                  <c:v>1-3. Lip
VI fala</c:v>
                </c:pt>
                <c:pt idx="5">
                  <c:v>15-17. Lip
VII fala</c:v>
                </c:pt>
              </c:strCache>
            </c:strRef>
          </c:cat>
          <c:val>
            <c:numRef>
              <c:f>Firmy_wykresy!$T$27:$T$32</c:f>
              <c:numCache>
                <c:formatCode>0%</c:formatCode>
                <c:ptCount val="6"/>
                <c:pt idx="0">
                  <c:v>0.46749999999999997</c:v>
                </c:pt>
                <c:pt idx="1">
                  <c:v>0.45905707196029777</c:v>
                </c:pt>
                <c:pt idx="2">
                  <c:v>0.41728395061728396</c:v>
                </c:pt>
                <c:pt idx="3">
                  <c:v>0.36699507389162561</c:v>
                </c:pt>
                <c:pt idx="4">
                  <c:v>0.31346578366445921</c:v>
                </c:pt>
                <c:pt idx="5">
                  <c:v>0.31784841075794623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4F-4853-B73F-EA9F2E9DD78B}"/>
            </c:ext>
          </c:extLst>
        </c:ser>
        <c:ser>
          <c:idx val="2"/>
          <c:order val="2"/>
          <c:tx>
            <c:strRef>
              <c:f>Firmy_wykresy!$U$26</c:f>
              <c:strCache>
                <c:ptCount val="1"/>
                <c:pt idx="0">
                  <c:v>Powyżej 3 miesięcy</c:v>
                </c:pt>
              </c:strCache>
            </c:strRef>
          </c:tx>
          <c:spPr>
            <a:ln w="25400">
              <a:solidFill>
                <a:srgbClr val="C84B27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C84B27"/>
                </a:solidFill>
              </a:ln>
            </c:spPr>
          </c:marker>
          <c:dLbls>
            <c:dLbl>
              <c:idx val="2"/>
              <c:layout>
                <c:manualLayout>
                  <c:x val="-2.5890555309577408E-2"/>
                  <c:y val="5.31707208372450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4F-4853-B73F-EA9F2E9DD7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rgbClr val="C84B27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Firmy_wykresy!$R$27:$R$32</c:f>
              <c:strCache>
                <c:ptCount val="6"/>
                <c:pt idx="0">
                  <c:v>15-17. Kwi
II fala</c:v>
                </c:pt>
                <c:pt idx="1">
                  <c:v>28-30. Kwi
III fala</c:v>
                </c:pt>
                <c:pt idx="2">
                  <c:v>12-14. Maj
IV fala</c:v>
                </c:pt>
                <c:pt idx="3">
                  <c:v>26-29. Maj
V fala</c:v>
                </c:pt>
                <c:pt idx="4">
                  <c:v>1-3. Lip
VI fala</c:v>
                </c:pt>
                <c:pt idx="5">
                  <c:v>15-17. Lip
VII fala</c:v>
                </c:pt>
              </c:strCache>
            </c:strRef>
          </c:cat>
          <c:val>
            <c:numRef>
              <c:f>Firmy_wykresy!$U$27:$U$32</c:f>
              <c:numCache>
                <c:formatCode>0%</c:formatCode>
                <c:ptCount val="6"/>
                <c:pt idx="0">
                  <c:v>0.38750000000000001</c:v>
                </c:pt>
                <c:pt idx="1">
                  <c:v>0.38461538461538469</c:v>
                </c:pt>
                <c:pt idx="2">
                  <c:v>0.42469135802469138</c:v>
                </c:pt>
                <c:pt idx="3">
                  <c:v>0.53940886699507384</c:v>
                </c:pt>
                <c:pt idx="4">
                  <c:v>0.59602649006622521</c:v>
                </c:pt>
                <c:pt idx="5">
                  <c:v>0.60880195599022002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B4F-4853-B73F-EA9F2E9DD7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117504"/>
        <c:axId val="100133120"/>
      </c:lineChart>
      <c:catAx>
        <c:axId val="10011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100133120"/>
        <c:crosses val="autoZero"/>
        <c:auto val="1"/>
        <c:lblAlgn val="ctr"/>
        <c:lblOffset val="100"/>
        <c:noMultiLvlLbl val="0"/>
      </c:catAx>
      <c:valAx>
        <c:axId val="100133120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one"/>
        <c:crossAx val="100117504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13947641424567969"/>
          <c:y val="0.90462405064394902"/>
          <c:w val="0.72706233933357933"/>
          <c:h val="6.4074448697714573E-2"/>
        </c:manualLayout>
      </c:layout>
      <c:overlay val="0"/>
      <c:txPr>
        <a:bodyPr/>
        <a:lstStyle/>
        <a:p>
          <a:pPr>
            <a:defRPr sz="105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/>
      </a:pPr>
      <a:endParaRPr lang="pl-P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4148167596446501E-2"/>
          <c:y val="3.2265501968503939E-2"/>
          <c:w val="0.92921330121422352"/>
          <c:h val="0.73876033464566926"/>
        </c:manualLayout>
      </c:layout>
      <c:lineChart>
        <c:grouping val="standard"/>
        <c:varyColors val="0"/>
        <c:ser>
          <c:idx val="0"/>
          <c:order val="0"/>
          <c:tx>
            <c:strRef>
              <c:f>Firmy_wykresy!$S$38</c:f>
              <c:strCache>
                <c:ptCount val="1"/>
                <c:pt idx="0">
                  <c:v>Utrzymamy zatrudnienie</c:v>
                </c:pt>
              </c:strCache>
            </c:strRef>
          </c:tx>
          <c:spPr>
            <a:ln w="25400">
              <a:solidFill>
                <a:srgbClr val="D56212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D56212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rgbClr val="D5621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Firmy_wykresy!$R$39:$R$45</c:f>
              <c:strCache>
                <c:ptCount val="7"/>
                <c:pt idx="0">
                  <c:v>1-3. Kwi
I fala</c:v>
                </c:pt>
                <c:pt idx="1">
                  <c:v>15-17. Kwi
II fala</c:v>
                </c:pt>
                <c:pt idx="2">
                  <c:v>28-30. Kwi
III fala</c:v>
                </c:pt>
                <c:pt idx="3">
                  <c:v>12-14. Maj
IV fala</c:v>
                </c:pt>
                <c:pt idx="4">
                  <c:v>26-29. Maj
V fala</c:v>
                </c:pt>
                <c:pt idx="5">
                  <c:v>1-3. Lip
VI fala</c:v>
                </c:pt>
                <c:pt idx="6">
                  <c:v>15-17. Lip
VII fala</c:v>
                </c:pt>
              </c:strCache>
            </c:strRef>
          </c:cat>
          <c:val>
            <c:numRef>
              <c:f>Firmy_wykresy!$S$39:$S$45</c:f>
              <c:numCache>
                <c:formatCode>0%</c:formatCode>
                <c:ptCount val="7"/>
                <c:pt idx="0">
                  <c:v>0.61499999999999999</c:v>
                </c:pt>
                <c:pt idx="1">
                  <c:v>0.78749999999999998</c:v>
                </c:pt>
                <c:pt idx="2">
                  <c:v>0.71215880893300243</c:v>
                </c:pt>
                <c:pt idx="3">
                  <c:v>0.8271604938271605</c:v>
                </c:pt>
                <c:pt idx="4">
                  <c:v>0.77586206896551735</c:v>
                </c:pt>
                <c:pt idx="5">
                  <c:v>0.79249448123620314</c:v>
                </c:pt>
                <c:pt idx="6">
                  <c:v>0.83129584352078245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70-4084-B5BE-5ABEEF60F18D}"/>
            </c:ext>
          </c:extLst>
        </c:ser>
        <c:ser>
          <c:idx val="1"/>
          <c:order val="1"/>
          <c:tx>
            <c:strRef>
              <c:f>Firmy_wykresy!$T$38</c:f>
              <c:strCache>
                <c:ptCount val="1"/>
                <c:pt idx="0">
                  <c:v>Zmniejszymy zatrudnienie</c:v>
                </c:pt>
              </c:strCache>
            </c:strRef>
          </c:tx>
          <c:spPr>
            <a:ln w="25400">
              <a:solidFill>
                <a:srgbClr val="BC2D3B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CC2222"/>
                </a:solidFill>
              </a:ln>
            </c:spPr>
          </c:marker>
          <c:dLbls>
            <c:dLbl>
              <c:idx val="5"/>
              <c:layout>
                <c:manualLayout>
                  <c:x val="-2.5324484564431909E-2"/>
                  <c:y val="-4.23704384822246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8AA-4975-B7B4-50ED6538A04A}"/>
                </c:ext>
              </c:extLst>
            </c:dLbl>
            <c:dLbl>
              <c:idx val="6"/>
              <c:layout>
                <c:manualLayout>
                  <c:x val="-2.5324484564431794E-2"/>
                  <c:y val="2.559546180445318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AA-4975-B7B4-50ED6538A0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rgbClr val="BC2D3B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Firmy_wykresy!$R$39:$R$45</c:f>
              <c:strCache>
                <c:ptCount val="7"/>
                <c:pt idx="0">
                  <c:v>1-3. Kwi
I fala</c:v>
                </c:pt>
                <c:pt idx="1">
                  <c:v>15-17. Kwi
II fala</c:v>
                </c:pt>
                <c:pt idx="2">
                  <c:v>28-30. Kwi
III fala</c:v>
                </c:pt>
                <c:pt idx="3">
                  <c:v>12-14. Maj
IV fala</c:v>
                </c:pt>
                <c:pt idx="4">
                  <c:v>26-29. Maj
V fala</c:v>
                </c:pt>
                <c:pt idx="5">
                  <c:v>1-3. Lip
VI fala</c:v>
                </c:pt>
                <c:pt idx="6">
                  <c:v>15-17. Lip
VII fala</c:v>
                </c:pt>
              </c:strCache>
            </c:strRef>
          </c:cat>
          <c:val>
            <c:numRef>
              <c:f>Firmy_wykresy!$T$39:$T$45</c:f>
              <c:numCache>
                <c:formatCode>0%</c:formatCode>
                <c:ptCount val="7"/>
                <c:pt idx="0">
                  <c:v>0.27750000000000002</c:v>
                </c:pt>
                <c:pt idx="1">
                  <c:v>0.14000000000000001</c:v>
                </c:pt>
                <c:pt idx="2">
                  <c:v>0.12406947890818859</c:v>
                </c:pt>
                <c:pt idx="3">
                  <c:v>7.9012345679012344E-2</c:v>
                </c:pt>
                <c:pt idx="4">
                  <c:v>5.1724137931034482E-2</c:v>
                </c:pt>
                <c:pt idx="5">
                  <c:v>5.518763796909492E-2</c:v>
                </c:pt>
                <c:pt idx="6">
                  <c:v>5.3789731051344741E-2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470-4084-B5BE-5ABEEF60F18D}"/>
            </c:ext>
          </c:extLst>
        </c:ser>
        <c:ser>
          <c:idx val="2"/>
          <c:order val="2"/>
          <c:tx>
            <c:strRef>
              <c:f>Firmy_wykresy!$U$38</c:f>
              <c:strCache>
                <c:ptCount val="1"/>
                <c:pt idx="0">
                  <c:v>Zwiększymy zatrudnienie</c:v>
                </c:pt>
              </c:strCache>
            </c:strRef>
          </c:tx>
          <c:spPr>
            <a:ln w="25400">
              <a:solidFill>
                <a:srgbClr val="0C7492"/>
              </a:solidFill>
            </a:ln>
          </c:spPr>
          <c:marker>
            <c:symbol val="circle"/>
            <c:size val="7"/>
            <c:spPr>
              <a:solidFill>
                <a:schemeClr val="bg1"/>
              </a:solidFill>
              <a:ln w="25400">
                <a:solidFill>
                  <a:srgbClr val="0C7492"/>
                </a:solidFill>
              </a:ln>
            </c:spPr>
          </c:marker>
          <c:dLbls>
            <c:dLbl>
              <c:idx val="2"/>
              <c:layout>
                <c:manualLayout>
                  <c:x val="-2.6926781937057928E-2"/>
                  <c:y val="3.17741800123331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AA-4975-B7B4-50ED6538A04A}"/>
                </c:ext>
              </c:extLst>
            </c:dLbl>
            <c:dLbl>
              <c:idx val="3"/>
              <c:layout>
                <c:manualLayout>
                  <c:x val="-2.6926781937057869E-2"/>
                  <c:y val="3.17741800123329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70-4084-B5BE-5ABEEF60F18D}"/>
                </c:ext>
              </c:extLst>
            </c:dLbl>
            <c:dLbl>
              <c:idx val="6"/>
              <c:layout>
                <c:manualLayout>
                  <c:x val="-2.6878374127420657E-2"/>
                  <c:y val="-4.85491566901044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70-4084-B5BE-5ABEEF60F1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100" b="1">
                    <a:solidFill>
                      <a:srgbClr val="0C7492"/>
                    </a:solidFill>
                    <a:latin typeface="Calibri" panose="020F0502020204030204" pitchFamily="34" charset="0"/>
                    <a:cs typeface="Calibri" panose="020F0502020204030204" pitchFamily="34" charset="0"/>
                  </a:defRPr>
                </a:pPr>
                <a:endParaRPr lang="pl-P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Firmy_wykresy!$R$39:$R$45</c:f>
              <c:strCache>
                <c:ptCount val="7"/>
                <c:pt idx="0">
                  <c:v>1-3. Kwi
I fala</c:v>
                </c:pt>
                <c:pt idx="1">
                  <c:v>15-17. Kwi
II fala</c:v>
                </c:pt>
                <c:pt idx="2">
                  <c:v>28-30. Kwi
III fala</c:v>
                </c:pt>
                <c:pt idx="3">
                  <c:v>12-14. Maj
IV fala</c:v>
                </c:pt>
                <c:pt idx="4">
                  <c:v>26-29. Maj
V fala</c:v>
                </c:pt>
                <c:pt idx="5">
                  <c:v>1-3. Lip
VI fala</c:v>
                </c:pt>
                <c:pt idx="6">
                  <c:v>15-17. Lip
VII fala</c:v>
                </c:pt>
              </c:strCache>
            </c:strRef>
          </c:cat>
          <c:val>
            <c:numRef>
              <c:f>Firmy_wykresy!$U$39:$U$45</c:f>
              <c:numCache>
                <c:formatCode>0%</c:formatCode>
                <c:ptCount val="7"/>
                <c:pt idx="0">
                  <c:v>0.02</c:v>
                </c:pt>
                <c:pt idx="1">
                  <c:v>3.7499999999999999E-2</c:v>
                </c:pt>
                <c:pt idx="2">
                  <c:v>7.6923076923076927E-2</c:v>
                </c:pt>
                <c:pt idx="3">
                  <c:v>6.9135802469135796E-2</c:v>
                </c:pt>
                <c:pt idx="4">
                  <c:v>0.1354679802955665</c:v>
                </c:pt>
                <c:pt idx="5">
                  <c:v>0.13245033112582782</c:v>
                </c:pt>
                <c:pt idx="6">
                  <c:v>9.04645476772616E-2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470-4084-B5BE-5ABEEF60F1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0117504"/>
        <c:axId val="100133120"/>
      </c:lineChart>
      <c:catAx>
        <c:axId val="100117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12700"/>
        </c:spPr>
        <c:txPr>
          <a:bodyPr/>
          <a:lstStyle/>
          <a:p>
            <a:pPr>
              <a:defRPr sz="1050">
                <a:latin typeface="Calibri" panose="020F0502020204030204" pitchFamily="34" charset="0"/>
                <a:cs typeface="Calibri" panose="020F0502020204030204" pitchFamily="34" charset="0"/>
              </a:defRPr>
            </a:pPr>
            <a:endParaRPr lang="pl-PL"/>
          </a:p>
        </c:txPr>
        <c:crossAx val="100133120"/>
        <c:crosses val="autoZero"/>
        <c:auto val="1"/>
        <c:lblAlgn val="ctr"/>
        <c:lblOffset val="100"/>
        <c:noMultiLvlLbl val="0"/>
      </c:catAx>
      <c:valAx>
        <c:axId val="100133120"/>
        <c:scaling>
          <c:orientation val="minMax"/>
        </c:scaling>
        <c:delete val="1"/>
        <c:axPos val="l"/>
        <c:majorGridlines>
          <c:spPr>
            <a:ln w="3175">
              <a:solidFill>
                <a:schemeClr val="bg1">
                  <a:lumMod val="85000"/>
                </a:schemeClr>
              </a:solidFill>
            </a:ln>
          </c:spPr>
        </c:majorGridlines>
        <c:numFmt formatCode="0%" sourceLinked="1"/>
        <c:majorTickMark val="out"/>
        <c:minorTickMark val="none"/>
        <c:tickLblPos val="none"/>
        <c:crossAx val="100117504"/>
        <c:crosses val="autoZero"/>
        <c:crossBetween val="between"/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8.4942088248936537E-2"/>
          <c:y val="0.89162462406738952"/>
          <c:w val="0.80321701633872045"/>
          <c:h val="6.9604488634118611E-2"/>
        </c:manualLayout>
      </c:layout>
      <c:overlay val="0"/>
      <c:txPr>
        <a:bodyPr/>
        <a:lstStyle/>
        <a:p>
          <a:pPr>
            <a:defRPr sz="1050">
              <a:latin typeface="Calibri" panose="020F0502020204030204" pitchFamily="34" charset="0"/>
              <a:cs typeface="Calibri" panose="020F0502020204030204" pitchFamily="34" charset="0"/>
            </a:defRPr>
          </a:pPr>
          <a:endParaRPr lang="pl-PL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0"/>
      </a:pPr>
      <a:endParaRPr lang="pl-PL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D4CCE6-CA40-4B4A-AA23-4852EB05DE40}" type="datetimeFigureOut">
              <a:rPr lang="pl-PL" smtClean="0"/>
              <a:t>03.08.2020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268316-A945-4029-870E-A09DA431DD3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1148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2257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678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5526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975218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67715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850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4097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56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5635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8817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728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370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76676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52931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43471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120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7799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endParaRPr lang="pl-PL" b="1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268316-A945-4029-870E-A09DA431DD30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2749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e zdjęcie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ewnętrzne, woda, pociąg, tor&#10;&#10;Opis wygenerowany automatycznie">
            <a:extLst>
              <a:ext uri="{FF2B5EF4-FFF2-40B4-BE49-F238E27FC236}">
                <a16:creationId xmlns:a16="http://schemas.microsoft.com/office/drawing/2014/main" id="{E88B7300-CE2A-4F62-9A1C-CED23A293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6767" cy="6858000"/>
          </a:xfrm>
          <a:prstGeom prst="rect">
            <a:avLst/>
          </a:prstGeom>
        </p:spPr>
      </p:pic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B50A444-EE2A-4FA8-B33F-95B4D4F14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91" y="1433094"/>
            <a:ext cx="11232000" cy="8023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sz="4000" dirty="0">
                <a:latin typeface="+mn-lt"/>
              </a:rPr>
              <a:t>Tytuł prezentacji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F715865-D930-443C-BF42-86F578869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90" y="2583525"/>
            <a:ext cx="11234473" cy="1122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Podytył</a:t>
            </a:r>
            <a:r>
              <a:rPr lang="pl-PL" dirty="0"/>
              <a:t> prezentacji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A3999DBB-FFEA-4DF2-84F2-B37B4A0656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91" y="5685429"/>
            <a:ext cx="2636708" cy="905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Imię Nazwisko</a:t>
            </a:r>
          </a:p>
          <a:p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629629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3 bloki tekstow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26" hasCustomPrompt="1"/>
          </p:nvPr>
        </p:nvSpPr>
        <p:spPr>
          <a:xfrm>
            <a:off x="6386970" y="2422743"/>
            <a:ext cx="4644000" cy="305589"/>
          </a:xfrm>
          <a:prstGeom prst="rect">
            <a:avLst/>
          </a:prstGeom>
          <a:solidFill>
            <a:schemeClr val="tx2"/>
          </a:solidFill>
        </p:spPr>
        <p:txBody>
          <a:bodyPr lIns="36000" tIns="0" rIns="36000" bIns="0" anchor="ctr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cxnSp>
        <p:nvCxnSpPr>
          <p:cNvPr id="21" name="Straight Arrow Connector 6">
            <a:extLst>
              <a:ext uri="{FF2B5EF4-FFF2-40B4-BE49-F238E27FC236}">
                <a16:creationId xmlns:a16="http://schemas.microsoft.com/office/drawing/2014/main" id="{103AE3E6-65F4-4648-9EA2-76310917F297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99C5E4BA-C494-4BD8-87B9-E326DE1BA0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z tabelką</a:t>
            </a:r>
          </a:p>
        </p:txBody>
      </p:sp>
      <p:sp>
        <p:nvSpPr>
          <p:cNvPr id="33" name="Symbol zastępczy tekstu 13">
            <a:extLst>
              <a:ext uri="{FF2B5EF4-FFF2-40B4-BE49-F238E27FC236}">
                <a16:creationId xmlns:a16="http://schemas.microsoft.com/office/drawing/2014/main" id="{47AF95EE-2F78-4B63-A01B-22B58FA31C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86970" y="2816467"/>
            <a:ext cx="4644000" cy="139869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72000" rIns="72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34" name="Symbol zastępczy tekstu 3">
            <a:extLst>
              <a:ext uri="{FF2B5EF4-FFF2-40B4-BE49-F238E27FC236}">
                <a16:creationId xmlns:a16="http://schemas.microsoft.com/office/drawing/2014/main" id="{37A15F67-9083-4369-853C-E80BCE6E05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999" y="6339384"/>
            <a:ext cx="11122933" cy="5186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FontTx/>
              <a:buNone/>
              <a:defRPr sz="11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Źródło danych</a:t>
            </a:r>
          </a:p>
        </p:txBody>
      </p:sp>
      <p:sp>
        <p:nvSpPr>
          <p:cNvPr id="19" name="Symbol zastępczy tekstu 13">
            <a:extLst>
              <a:ext uri="{FF2B5EF4-FFF2-40B4-BE49-F238E27FC236}">
                <a16:creationId xmlns:a16="http://schemas.microsoft.com/office/drawing/2014/main" id="{7F944E54-E764-4A4D-A673-C93CEEF45DB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386970" y="4293708"/>
            <a:ext cx="4644000" cy="139869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72000" rIns="72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0" name="Symbol zastępczy tekstu 2">
            <a:extLst>
              <a:ext uri="{FF2B5EF4-FFF2-40B4-BE49-F238E27FC236}">
                <a16:creationId xmlns:a16="http://schemas.microsoft.com/office/drawing/2014/main" id="{0B0AA4DB-E86F-478A-8033-D60F095773D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43984" y="2422743"/>
            <a:ext cx="4644000" cy="305589"/>
          </a:xfrm>
          <a:prstGeom prst="rect">
            <a:avLst/>
          </a:prstGeom>
          <a:solidFill>
            <a:schemeClr val="tx2"/>
          </a:solidFill>
        </p:spPr>
        <p:txBody>
          <a:bodyPr lIns="36000" tIns="0" rIns="36000" bIns="0" anchor="ctr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5" name="Symbol zastępczy tekstu 13">
            <a:extLst>
              <a:ext uri="{FF2B5EF4-FFF2-40B4-BE49-F238E27FC236}">
                <a16:creationId xmlns:a16="http://schemas.microsoft.com/office/drawing/2014/main" id="{69327F3D-6150-4D58-B94B-6C79ABE2959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643984" y="2816467"/>
            <a:ext cx="4644000" cy="139869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72000" rIns="72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36" name="Symbol zastępczy tekstu 13">
            <a:extLst>
              <a:ext uri="{FF2B5EF4-FFF2-40B4-BE49-F238E27FC236}">
                <a16:creationId xmlns:a16="http://schemas.microsoft.com/office/drawing/2014/main" id="{8D2CCB3B-761D-4F12-999A-CD89EC9B8A1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643984" y="4293708"/>
            <a:ext cx="4644000" cy="1398694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72000" rIns="72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37" name="Symbol zastępczy tekstu 2">
            <a:extLst>
              <a:ext uri="{FF2B5EF4-FFF2-40B4-BE49-F238E27FC236}">
                <a16:creationId xmlns:a16="http://schemas.microsoft.com/office/drawing/2014/main" id="{3ABCD773-A200-47E6-8A8B-DBE6A1C9227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 rot="16200000">
            <a:off x="685235" y="3359598"/>
            <a:ext cx="1391850" cy="30558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lIns="36000" tIns="0" rIns="36000" bIns="0" anchor="ctr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  <p:sp>
        <p:nvSpPr>
          <p:cNvPr id="38" name="Symbol zastępczy tekstu 2">
            <a:extLst>
              <a:ext uri="{FF2B5EF4-FFF2-40B4-BE49-F238E27FC236}">
                <a16:creationId xmlns:a16="http://schemas.microsoft.com/office/drawing/2014/main" id="{E74906BC-5EC0-4365-A5BF-2E09546EFBF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650380" y="1970665"/>
            <a:ext cx="9378176" cy="341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1600" b="1">
                <a:solidFill>
                  <a:schemeClr val="tx2"/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Tytuł </a:t>
            </a:r>
          </a:p>
        </p:txBody>
      </p:sp>
      <p:sp>
        <p:nvSpPr>
          <p:cNvPr id="39" name="Symbol zastępczy tekstu 2">
            <a:extLst>
              <a:ext uri="{FF2B5EF4-FFF2-40B4-BE49-F238E27FC236}">
                <a16:creationId xmlns:a16="http://schemas.microsoft.com/office/drawing/2014/main" id="{14484E6A-C66E-4D0C-9E83-389073ED2B35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 rot="16200000">
            <a:off x="-488933" y="4082489"/>
            <a:ext cx="2850659" cy="3416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600"/>
              </a:spcBef>
              <a:buFontTx/>
              <a:buNone/>
              <a:defRPr sz="1600" b="1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Tytuł </a:t>
            </a:r>
          </a:p>
        </p:txBody>
      </p:sp>
      <p:sp>
        <p:nvSpPr>
          <p:cNvPr id="40" name="Symbol zastępczy tekstu 2">
            <a:extLst>
              <a:ext uri="{FF2B5EF4-FFF2-40B4-BE49-F238E27FC236}">
                <a16:creationId xmlns:a16="http://schemas.microsoft.com/office/drawing/2014/main" id="{C7FC48C2-892C-4753-8BF4-8942A5F742A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 rot="16200000">
            <a:off x="685235" y="4836839"/>
            <a:ext cx="1391850" cy="305589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txBody>
          <a:bodyPr lIns="36000" tIns="0" rIns="36000" bIns="0" anchor="ctr">
            <a:normAutofit/>
          </a:bodyPr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Tekst</a:t>
            </a:r>
          </a:p>
        </p:txBody>
      </p:sp>
    </p:spTree>
    <p:extLst>
      <p:ext uri="{BB962C8B-B14F-4D97-AF65-F5344CB8AC3E}">
        <p14:creationId xmlns:p14="http://schemas.microsoft.com/office/powerpoint/2010/main" val="1098408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bloki tekstu - 3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1872000"/>
            <a:ext cx="3600000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26" hasCustomPrompt="1"/>
          </p:nvPr>
        </p:nvSpPr>
        <p:spPr>
          <a:xfrm>
            <a:off x="324000" y="1438544"/>
            <a:ext cx="3600000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27" hasCustomPrompt="1"/>
          </p:nvPr>
        </p:nvSpPr>
        <p:spPr>
          <a:xfrm>
            <a:off x="4289096" y="1873569"/>
            <a:ext cx="3600000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3" name="Symbol zastępczy tekstu 2"/>
          <p:cNvSpPr>
            <a:spLocks noGrp="1"/>
          </p:cNvSpPr>
          <p:nvPr>
            <p:ph type="body" sz="quarter" idx="28" hasCustomPrompt="1"/>
          </p:nvPr>
        </p:nvSpPr>
        <p:spPr>
          <a:xfrm>
            <a:off x="4289096" y="1438544"/>
            <a:ext cx="3600000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4" name="Symbol zastępczy tekstu 13"/>
          <p:cNvSpPr>
            <a:spLocks noGrp="1"/>
          </p:cNvSpPr>
          <p:nvPr>
            <p:ph type="body" sz="quarter" idx="29" hasCustomPrompt="1"/>
          </p:nvPr>
        </p:nvSpPr>
        <p:spPr>
          <a:xfrm>
            <a:off x="8254192" y="1872000"/>
            <a:ext cx="3600000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5" name="Symbol zastępczy tekstu 2"/>
          <p:cNvSpPr>
            <a:spLocks noGrp="1"/>
          </p:cNvSpPr>
          <p:nvPr>
            <p:ph type="body" sz="quarter" idx="30" hasCustomPrompt="1"/>
          </p:nvPr>
        </p:nvSpPr>
        <p:spPr>
          <a:xfrm>
            <a:off x="8254193" y="1438544"/>
            <a:ext cx="3600000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6" name="Symbol zastępczy tekstu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4000" y="4101781"/>
            <a:ext cx="3600000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7" name="Symbol zastępczy tekstu 2"/>
          <p:cNvSpPr>
            <a:spLocks noGrp="1"/>
          </p:cNvSpPr>
          <p:nvPr>
            <p:ph type="body" sz="quarter" idx="32" hasCustomPrompt="1"/>
          </p:nvPr>
        </p:nvSpPr>
        <p:spPr>
          <a:xfrm>
            <a:off x="324000" y="3667071"/>
            <a:ext cx="3600000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33" hasCustomPrompt="1"/>
          </p:nvPr>
        </p:nvSpPr>
        <p:spPr>
          <a:xfrm>
            <a:off x="4286372" y="4101438"/>
            <a:ext cx="3600000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34" hasCustomPrompt="1"/>
          </p:nvPr>
        </p:nvSpPr>
        <p:spPr>
          <a:xfrm>
            <a:off x="4286372" y="3667071"/>
            <a:ext cx="3600000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30" name="Symbol zastępczy tekstu 13"/>
          <p:cNvSpPr>
            <a:spLocks noGrp="1"/>
          </p:cNvSpPr>
          <p:nvPr>
            <p:ph type="body" sz="quarter" idx="35" hasCustomPrompt="1"/>
          </p:nvPr>
        </p:nvSpPr>
        <p:spPr>
          <a:xfrm>
            <a:off x="8248744" y="4101438"/>
            <a:ext cx="3600000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31" name="Symbol zastępczy tekstu 2"/>
          <p:cNvSpPr>
            <a:spLocks noGrp="1"/>
          </p:cNvSpPr>
          <p:nvPr>
            <p:ph type="body" sz="quarter" idx="36" hasCustomPrompt="1"/>
          </p:nvPr>
        </p:nvSpPr>
        <p:spPr>
          <a:xfrm>
            <a:off x="8248745" y="3667071"/>
            <a:ext cx="3600000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10AB2525-CAF8-4309-A93E-C4E5EFDA01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3985" y="5772950"/>
            <a:ext cx="11520000" cy="3048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cxnSp>
        <p:nvCxnSpPr>
          <p:cNvPr id="21" name="Straight Arrow Connector 6">
            <a:extLst>
              <a:ext uri="{FF2B5EF4-FFF2-40B4-BE49-F238E27FC236}">
                <a16:creationId xmlns:a16="http://schemas.microsoft.com/office/drawing/2014/main" id="{6B091275-7989-488F-8486-92F64794DE5A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74E92A7A-177E-46D1-B66B-5C08A13CCC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tekstowy</a:t>
            </a:r>
          </a:p>
        </p:txBody>
      </p:sp>
    </p:spTree>
    <p:extLst>
      <p:ext uri="{BB962C8B-B14F-4D97-AF65-F5344CB8AC3E}">
        <p14:creationId xmlns:p14="http://schemas.microsoft.com/office/powerpoint/2010/main" val="2295624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bloki tekstu - 2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3999" y="1872000"/>
            <a:ext cx="5523347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1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quarter" idx="26" hasCustomPrompt="1"/>
          </p:nvPr>
        </p:nvSpPr>
        <p:spPr>
          <a:xfrm>
            <a:off x="323999" y="1438544"/>
            <a:ext cx="5523347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2" name="Symbol zastępczy tekstu 13"/>
          <p:cNvSpPr>
            <a:spLocks noGrp="1"/>
          </p:cNvSpPr>
          <p:nvPr>
            <p:ph type="body" sz="quarter" idx="27" hasCustomPrompt="1"/>
          </p:nvPr>
        </p:nvSpPr>
        <p:spPr>
          <a:xfrm>
            <a:off x="6274306" y="1873569"/>
            <a:ext cx="5523347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3" name="Symbol zastępczy tekstu 2"/>
          <p:cNvSpPr>
            <a:spLocks noGrp="1"/>
          </p:cNvSpPr>
          <p:nvPr>
            <p:ph type="body" sz="quarter" idx="28" hasCustomPrompt="1"/>
          </p:nvPr>
        </p:nvSpPr>
        <p:spPr>
          <a:xfrm>
            <a:off x="6274306" y="1438544"/>
            <a:ext cx="5523347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6" name="Symbol zastępczy tekstu 13"/>
          <p:cNvSpPr>
            <a:spLocks noGrp="1"/>
          </p:cNvSpPr>
          <p:nvPr>
            <p:ph type="body" sz="quarter" idx="31" hasCustomPrompt="1"/>
          </p:nvPr>
        </p:nvSpPr>
        <p:spPr>
          <a:xfrm>
            <a:off x="323999" y="4101781"/>
            <a:ext cx="5523347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7" name="Symbol zastępczy tekstu 2"/>
          <p:cNvSpPr>
            <a:spLocks noGrp="1"/>
          </p:cNvSpPr>
          <p:nvPr>
            <p:ph type="body" sz="quarter" idx="32" hasCustomPrompt="1"/>
          </p:nvPr>
        </p:nvSpPr>
        <p:spPr>
          <a:xfrm>
            <a:off x="323999" y="3667071"/>
            <a:ext cx="5523347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28" name="Symbol zastępczy tekstu 13"/>
          <p:cNvSpPr>
            <a:spLocks noGrp="1"/>
          </p:cNvSpPr>
          <p:nvPr>
            <p:ph type="body" sz="quarter" idx="33" hasCustomPrompt="1"/>
          </p:nvPr>
        </p:nvSpPr>
        <p:spPr>
          <a:xfrm>
            <a:off x="6271582" y="4101438"/>
            <a:ext cx="5523347" cy="1512000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lIns="108000" tIns="108000" rIns="36000" bIns="36000" numCol="1" spcCol="28800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4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400"/>
            </a:lvl2pPr>
            <a:lvl3pPr marL="504000">
              <a:defRPr sz="1600"/>
            </a:lvl3pPr>
            <a:lvl4pPr marL="563400" indent="0">
              <a:buFont typeface="Times New Roman" panose="02020603050405020304" pitchFamily="18" charset="0"/>
              <a:buNone/>
              <a:defRPr sz="1400"/>
            </a:lvl4pPr>
          </a:lstStyle>
          <a:p>
            <a:pPr lvl="0"/>
            <a:r>
              <a:rPr lang="pl-PL" dirty="0"/>
              <a:t>Kliknij, aby dodać tekst slajdu 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0"/>
            <a:endParaRPr lang="pl-PL" dirty="0"/>
          </a:p>
        </p:txBody>
      </p:sp>
      <p:sp>
        <p:nvSpPr>
          <p:cNvPr id="29" name="Symbol zastępczy tekstu 2"/>
          <p:cNvSpPr>
            <a:spLocks noGrp="1"/>
          </p:cNvSpPr>
          <p:nvPr>
            <p:ph type="body" sz="quarter" idx="34" hasCustomPrompt="1"/>
          </p:nvPr>
        </p:nvSpPr>
        <p:spPr>
          <a:xfrm>
            <a:off x="6271582" y="3667071"/>
            <a:ext cx="5523347" cy="432000"/>
          </a:xfrm>
          <a:prstGeom prst="rect">
            <a:avLst/>
          </a:prstGeom>
          <a:solidFill>
            <a:schemeClr val="tx2"/>
          </a:solidFill>
        </p:spPr>
        <p:txBody>
          <a:bodyPr lIns="108000" tIns="0" rIns="36000" bIns="0" anchor="ctr"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pl-PL" dirty="0"/>
              <a:t>Nagłówek</a:t>
            </a:r>
          </a:p>
        </p:txBody>
      </p:sp>
      <p:sp>
        <p:nvSpPr>
          <p:cNvPr id="18" name="Symbol zastępczy tekstu 4">
            <a:extLst>
              <a:ext uri="{FF2B5EF4-FFF2-40B4-BE49-F238E27FC236}">
                <a16:creationId xmlns:a16="http://schemas.microsoft.com/office/drawing/2014/main" id="{10AB2525-CAF8-4309-A93E-C4E5EFDA011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23985" y="5772950"/>
            <a:ext cx="11520000" cy="3048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/>
            </a:lvl1pPr>
          </a:lstStyle>
          <a:p>
            <a:pPr lvl="0"/>
            <a:r>
              <a:rPr lang="pl-PL" dirty="0"/>
              <a:t>Kliknij, aby dodać źródło</a:t>
            </a:r>
          </a:p>
        </p:txBody>
      </p:sp>
      <p:cxnSp>
        <p:nvCxnSpPr>
          <p:cNvPr id="21" name="Straight Arrow Connector 6">
            <a:extLst>
              <a:ext uri="{FF2B5EF4-FFF2-40B4-BE49-F238E27FC236}">
                <a16:creationId xmlns:a16="http://schemas.microsoft.com/office/drawing/2014/main" id="{6B091275-7989-488F-8486-92F64794DE5A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74E92A7A-177E-46D1-B66B-5C08A13CCC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tekstowy</a:t>
            </a:r>
          </a:p>
        </p:txBody>
      </p:sp>
    </p:spTree>
    <p:extLst>
      <p:ext uri="{BB962C8B-B14F-4D97-AF65-F5344CB8AC3E}">
        <p14:creationId xmlns:p14="http://schemas.microsoft.com/office/powerpoint/2010/main" val="1942916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zys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052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e zdjęciem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budynek, biały, zdjęcie, miasto&#10;&#10;Opis wygenerowany automatycznie">
            <a:extLst>
              <a:ext uri="{FF2B5EF4-FFF2-40B4-BE49-F238E27FC236}">
                <a16:creationId xmlns:a16="http://schemas.microsoft.com/office/drawing/2014/main" id="{EB02D771-5E0A-4FE3-9A4E-40937CCE04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BD63880-2C3D-43F1-BE59-1029C22FDC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B50A444-EE2A-4FA8-B33F-95B4D4F14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91" y="1433094"/>
            <a:ext cx="11232000" cy="8023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sz="4000" dirty="0">
                <a:latin typeface="+mn-lt"/>
              </a:rPr>
              <a:t>Tytuł prezentacji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F715865-D930-443C-BF42-86F578869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90" y="2583525"/>
            <a:ext cx="11234473" cy="1122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Podytył</a:t>
            </a:r>
            <a:r>
              <a:rPr lang="pl-PL" dirty="0"/>
              <a:t> prezentacji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A3999DBB-FFEA-4DF2-84F2-B37B4A0656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91" y="5685429"/>
            <a:ext cx="2636708" cy="905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Imię Nazwisko</a:t>
            </a:r>
          </a:p>
          <a:p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746850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e zdjęciem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budynek, zewnętrzne, chodnik, siedzi&#10;&#10;Opis wygenerowany automatycznie">
            <a:extLst>
              <a:ext uri="{FF2B5EF4-FFF2-40B4-BE49-F238E27FC236}">
                <a16:creationId xmlns:a16="http://schemas.microsoft.com/office/drawing/2014/main" id="{27C98C6B-BAEC-4D7F-A5F8-E22ADE64C5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BD63880-2C3D-43F1-BE59-1029C22FDC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B50A444-EE2A-4FA8-B33F-95B4D4F14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91" y="1433094"/>
            <a:ext cx="11232000" cy="8023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sz="4000" dirty="0">
                <a:latin typeface="+mn-lt"/>
              </a:rPr>
              <a:t>Tytuł prezentacji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F715865-D930-443C-BF42-86F578869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90" y="2583525"/>
            <a:ext cx="11234473" cy="1122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Podytył</a:t>
            </a:r>
            <a:r>
              <a:rPr lang="pl-PL" dirty="0"/>
              <a:t> prezentacji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A3999DBB-FFEA-4DF2-84F2-B37B4A0656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91" y="5685429"/>
            <a:ext cx="2636708" cy="905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Imię Nazwisko</a:t>
            </a:r>
          </a:p>
          <a:p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1341746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 ze zdjęciem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ężczyzna, stojące, trzymający, kuchnia&#10;&#10;Opis wygenerowany automatycznie">
            <a:extLst>
              <a:ext uri="{FF2B5EF4-FFF2-40B4-BE49-F238E27FC236}">
                <a16:creationId xmlns:a16="http://schemas.microsoft.com/office/drawing/2014/main" id="{55545C4B-BE16-44CE-9D6C-EB4400217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2BD63880-2C3D-43F1-BE59-1029C22FDC3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Symbol zastępczy tekstu 1">
            <a:extLst>
              <a:ext uri="{FF2B5EF4-FFF2-40B4-BE49-F238E27FC236}">
                <a16:creationId xmlns:a16="http://schemas.microsoft.com/office/drawing/2014/main" id="{BB50A444-EE2A-4FA8-B33F-95B4D4F141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291" y="1433094"/>
            <a:ext cx="11232000" cy="80231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l-PL" sz="4000" dirty="0">
                <a:latin typeface="+mn-lt"/>
              </a:rPr>
              <a:t>Tytuł prezentacji</a:t>
            </a: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8F715865-D930-443C-BF42-86F57886981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290" y="2583525"/>
            <a:ext cx="11234473" cy="1122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 err="1"/>
              <a:t>Podytył</a:t>
            </a:r>
            <a:r>
              <a:rPr lang="pl-PL" dirty="0"/>
              <a:t> prezentacji</a:t>
            </a:r>
          </a:p>
        </p:txBody>
      </p:sp>
      <p:sp>
        <p:nvSpPr>
          <p:cNvPr id="13" name="Symbol zastępczy tekstu 3">
            <a:extLst>
              <a:ext uri="{FF2B5EF4-FFF2-40B4-BE49-F238E27FC236}">
                <a16:creationId xmlns:a16="http://schemas.microsoft.com/office/drawing/2014/main" id="{A3999DBB-FFEA-4DF2-84F2-B37B4A0656B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0291" y="5685429"/>
            <a:ext cx="2636708" cy="9057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Imię Nazwisko</a:t>
            </a:r>
          </a:p>
          <a:p>
            <a:r>
              <a:rPr lang="pl-PL" dirty="0"/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5467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323999" y="1458999"/>
            <a:ext cx="11520000" cy="37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cxnSp>
        <p:nvCxnSpPr>
          <p:cNvPr id="9" name="Straight Arrow Connector 6"/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1855373"/>
            <a:ext cx="11520000" cy="4413080"/>
          </a:xfrm>
          <a:prstGeom prst="rect">
            <a:avLst/>
          </a:prstGeom>
        </p:spPr>
        <p:txBody>
          <a:bodyPr lIns="0" tIns="0" rIns="0" bIns="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/>
            </a:lvl2pPr>
            <a:lvl3pPr marL="504000">
              <a:defRPr sz="1600"/>
            </a:lvl3pPr>
            <a:lvl4pPr marL="792000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8CEFC8-96FC-458F-B726-9196740722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tekstowy</a:t>
            </a:r>
          </a:p>
        </p:txBody>
      </p:sp>
    </p:spTree>
    <p:extLst>
      <p:ext uri="{BB962C8B-B14F-4D97-AF65-F5344CB8AC3E}">
        <p14:creationId xmlns:p14="http://schemas.microsoft.com/office/powerpoint/2010/main" val="108910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ekst 2 kolum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zawartości 10"/>
          <p:cNvSpPr>
            <a:spLocks noGrp="1"/>
          </p:cNvSpPr>
          <p:nvPr>
            <p:ph sz="quarter" idx="13" hasCustomPrompt="1"/>
          </p:nvPr>
        </p:nvSpPr>
        <p:spPr>
          <a:xfrm>
            <a:off x="323999" y="1458999"/>
            <a:ext cx="5599128" cy="37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cxnSp>
        <p:nvCxnSpPr>
          <p:cNvPr id="9" name="Straight Arrow Connector 6"/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ymbol zastępczy tekstu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1855373"/>
            <a:ext cx="5599128" cy="4436484"/>
          </a:xfrm>
          <a:prstGeom prst="rect">
            <a:avLst/>
          </a:prstGeom>
        </p:spPr>
        <p:txBody>
          <a:bodyPr lIns="0" tIns="0" rIns="0" bIns="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/>
            </a:lvl2pPr>
            <a:lvl3pPr marL="504000">
              <a:defRPr sz="1600"/>
            </a:lvl3pPr>
            <a:lvl4pPr marL="792000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8CEFC8-96FC-458F-B726-91967407223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tekstowy</a:t>
            </a:r>
          </a:p>
        </p:txBody>
      </p:sp>
      <p:sp>
        <p:nvSpPr>
          <p:cNvPr id="7" name="Symbol zastępczy zawartości 10">
            <a:extLst>
              <a:ext uri="{FF2B5EF4-FFF2-40B4-BE49-F238E27FC236}">
                <a16:creationId xmlns:a16="http://schemas.microsoft.com/office/drawing/2014/main" id="{09470BEF-6516-4502-AB20-45765A7FEB5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235754" y="1447626"/>
            <a:ext cx="5599128" cy="3746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pl-PL" dirty="0"/>
              <a:t>Podtytuł/Nagłówek</a:t>
            </a:r>
          </a:p>
        </p:txBody>
      </p:sp>
      <p:sp>
        <p:nvSpPr>
          <p:cNvPr id="8" name="Symbol zastępczy tekstu 13">
            <a:extLst>
              <a:ext uri="{FF2B5EF4-FFF2-40B4-BE49-F238E27FC236}">
                <a16:creationId xmlns:a16="http://schemas.microsoft.com/office/drawing/2014/main" id="{ECAE0C62-C10C-45CC-B7F4-21D2A4DF550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5755" y="1844000"/>
            <a:ext cx="5599128" cy="4436484"/>
          </a:xfrm>
          <a:prstGeom prst="rect">
            <a:avLst/>
          </a:prstGeom>
        </p:spPr>
        <p:txBody>
          <a:bodyPr lIns="0" tIns="0" rIns="0" bIns="0"/>
          <a:lstStyle>
            <a:lvl1pPr marL="0" indent="0" defTabSz="357188">
              <a:lnSpc>
                <a:spcPct val="100000"/>
              </a:lnSpc>
              <a:spcBef>
                <a:spcPts val="0"/>
              </a:spcBef>
              <a:buClr>
                <a:schemeClr val="tx2"/>
              </a:buClr>
              <a:buSzPct val="150000"/>
              <a:buFont typeface="Times New Roman" panose="02020603050405020304" pitchFamily="18" charset="0"/>
              <a:buNone/>
              <a:defRPr sz="1800" b="0"/>
            </a:lvl1pPr>
            <a:lvl2pPr marL="288000" marR="0" indent="-228600" algn="l" defTabSz="5381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tabLst/>
              <a:defRPr sz="1800"/>
            </a:lvl2pPr>
            <a:lvl3pPr marL="504000">
              <a:defRPr sz="1600"/>
            </a:lvl3pPr>
            <a:lvl4pPr marL="792000" indent="-228600">
              <a:buFont typeface="Times New Roman" panose="02020603050405020304" pitchFamily="18" charset="0"/>
              <a:buChar char="̵"/>
              <a:defRPr sz="1400"/>
            </a:lvl4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</p:spTree>
    <p:extLst>
      <p:ext uri="{BB962C8B-B14F-4D97-AF65-F5344CB8AC3E}">
        <p14:creationId xmlns:p14="http://schemas.microsoft.com/office/powerpoint/2010/main" val="2578792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wyk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120ECB2-F70B-4F87-A2C0-6D0B4ACA6394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5B21B8-E797-4259-B2FC-9AF1637E82B8}"/>
              </a:ext>
            </a:extLst>
          </p:cNvPr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A9F04B62-36FE-491B-870C-96CAD160B1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z wykresem</a:t>
            </a:r>
          </a:p>
        </p:txBody>
      </p:sp>
      <p:sp>
        <p:nvSpPr>
          <p:cNvPr id="6" name="Symbol zastępczy wykresu 5">
            <a:extLst>
              <a:ext uri="{FF2B5EF4-FFF2-40B4-BE49-F238E27FC236}">
                <a16:creationId xmlns:a16="http://schemas.microsoft.com/office/drawing/2014/main" id="{122AF44E-7BD2-43E2-A42E-216B6F21DF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24000" y="1378425"/>
            <a:ext cx="11518711" cy="4885897"/>
          </a:xfrm>
          <a:prstGeom prst="rect">
            <a:avLst/>
          </a:prstGeom>
        </p:spPr>
        <p:txBody>
          <a:bodyPr anchor="t"/>
          <a:lstStyle>
            <a:lvl1pPr marL="0" indent="0" algn="ctr">
              <a:buFontTx/>
              <a:buNone/>
              <a:defRPr sz="2400"/>
            </a:lvl1pPr>
          </a:lstStyle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Wstaw wykres</a:t>
            </a:r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B8C6A188-D099-43A7-9437-47AE6EC397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6339384"/>
            <a:ext cx="11017290" cy="5186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FontTx/>
              <a:buNone/>
              <a:defRPr sz="11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Źródło danych</a:t>
            </a:r>
          </a:p>
        </p:txBody>
      </p:sp>
    </p:spTree>
    <p:extLst>
      <p:ext uri="{BB962C8B-B14F-4D97-AF65-F5344CB8AC3E}">
        <p14:creationId xmlns:p14="http://schemas.microsoft.com/office/powerpoint/2010/main" val="560199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120ECB2-F70B-4F87-A2C0-6D0B4ACA6394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5B21B8-E797-4259-B2FC-9AF1637E82B8}"/>
              </a:ext>
            </a:extLst>
          </p:cNvPr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A9F04B62-36FE-491B-870C-96CAD160B1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z tabelą</a:t>
            </a:r>
          </a:p>
        </p:txBody>
      </p:sp>
      <p:sp>
        <p:nvSpPr>
          <p:cNvPr id="16" name="Symbol zastępczy tekstu 3">
            <a:extLst>
              <a:ext uri="{FF2B5EF4-FFF2-40B4-BE49-F238E27FC236}">
                <a16:creationId xmlns:a16="http://schemas.microsoft.com/office/drawing/2014/main" id="{B8C6A188-D099-43A7-9437-47AE6EC397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6339384"/>
            <a:ext cx="11017290" cy="5186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FontTx/>
              <a:buNone/>
              <a:defRPr sz="11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Źródło danych</a:t>
            </a:r>
          </a:p>
        </p:txBody>
      </p:sp>
      <p:sp>
        <p:nvSpPr>
          <p:cNvPr id="3" name="Symbol zastępczy tabeli 2">
            <a:extLst>
              <a:ext uri="{FF2B5EF4-FFF2-40B4-BE49-F238E27FC236}">
                <a16:creationId xmlns:a16="http://schemas.microsoft.com/office/drawing/2014/main" id="{32B28242-B5E7-47D5-BF60-B8ED7A374374}"/>
              </a:ext>
            </a:extLst>
          </p:cNvPr>
          <p:cNvSpPr>
            <a:spLocks noGrp="1"/>
          </p:cNvSpPr>
          <p:nvPr>
            <p:ph type="tbl" sz="quarter" idx="18" hasCustomPrompt="1"/>
          </p:nvPr>
        </p:nvSpPr>
        <p:spPr>
          <a:xfrm>
            <a:off x="338138" y="1303338"/>
            <a:ext cx="11498262" cy="4894262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r>
              <a:rPr lang="pl-PL" dirty="0"/>
              <a:t>Wstaw tabelkę</a:t>
            </a:r>
          </a:p>
        </p:txBody>
      </p:sp>
    </p:spTree>
    <p:extLst>
      <p:ext uri="{BB962C8B-B14F-4D97-AF65-F5344CB8AC3E}">
        <p14:creationId xmlns:p14="http://schemas.microsoft.com/office/powerpoint/2010/main" val="35120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wykres + 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8" name="Straight Arrow Connector 6">
            <a:extLst>
              <a:ext uri="{FF2B5EF4-FFF2-40B4-BE49-F238E27FC236}">
                <a16:creationId xmlns:a16="http://schemas.microsoft.com/office/drawing/2014/main" id="{4120ECB2-F70B-4F87-A2C0-6D0B4ACA6394}"/>
              </a:ext>
            </a:extLst>
          </p:cNvPr>
          <p:cNvCxnSpPr>
            <a:cxnSpLocks/>
          </p:cNvCxnSpPr>
          <p:nvPr userDrawn="1"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chemeClr val="bg1"/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05B21B8-E797-4259-B2FC-9AF1637E82B8}"/>
              </a:ext>
            </a:extLst>
          </p:cNvPr>
          <p:cNvSpPr txBox="1">
            <a:spLocks/>
          </p:cNvSpPr>
          <p:nvPr userDrawn="1"/>
        </p:nvSpPr>
        <p:spPr>
          <a:xfrm>
            <a:off x="9144000" y="6213600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EC0B16D-D7FB-4722-A93E-B27BAD17AAF8}" type="slidenum">
              <a:rPr lang="pl-PL" sz="1600" smtClean="0">
                <a:solidFill>
                  <a:schemeClr val="tx2"/>
                </a:solidFill>
                <a:latin typeface="+mj-lt"/>
              </a:rPr>
              <a:pPr algn="r"/>
              <a:t>‹#›</a:t>
            </a:fld>
            <a:endParaRPr lang="pl-PL" sz="12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2" name="Symbol zastępczy tekstu 2">
            <a:extLst>
              <a:ext uri="{FF2B5EF4-FFF2-40B4-BE49-F238E27FC236}">
                <a16:creationId xmlns:a16="http://schemas.microsoft.com/office/drawing/2014/main" id="{A9F04B62-36FE-491B-870C-96CAD160B1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FontTx/>
              <a:buNone/>
              <a:defRPr sz="2400">
                <a:latin typeface="+mj-lt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Slajd z wykresem i tekstem</a:t>
            </a:r>
          </a:p>
        </p:txBody>
      </p:sp>
      <p:sp>
        <p:nvSpPr>
          <p:cNvPr id="6" name="Symbol zastępczy wykresu 5">
            <a:extLst>
              <a:ext uri="{FF2B5EF4-FFF2-40B4-BE49-F238E27FC236}">
                <a16:creationId xmlns:a16="http://schemas.microsoft.com/office/drawing/2014/main" id="{122AF44E-7BD2-43E2-A42E-216B6F21DF46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327546" y="1378425"/>
            <a:ext cx="5609229" cy="481765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pl-PL" dirty="0"/>
              <a:t>Wstaw wykres</a:t>
            </a:r>
            <a:br>
              <a:rPr lang="pl-PL" dirty="0"/>
            </a:br>
            <a:br>
              <a:rPr lang="pl-PL" dirty="0"/>
            </a:b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7" name="Symbol zastępczy tekstu 9">
            <a:extLst>
              <a:ext uri="{FF2B5EF4-FFF2-40B4-BE49-F238E27FC236}">
                <a16:creationId xmlns:a16="http://schemas.microsoft.com/office/drawing/2014/main" id="{AB0F9A48-B732-4771-9AB0-3CC2898F979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1618" y="1392774"/>
            <a:ext cx="5528756" cy="480331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265113" indent="-228600">
              <a:buClr>
                <a:schemeClr val="tx2"/>
              </a:buClr>
              <a:buSzPct val="120000"/>
              <a:buFont typeface="Times New Roman" panose="02020603050405020304" pitchFamily="18" charset="0"/>
              <a:buChar char="̴"/>
              <a:defRPr sz="1800"/>
            </a:lvl2pPr>
            <a:lvl3pPr marL="539750" indent="-228600">
              <a:buFont typeface="Arial" panose="020B0604020202020204" pitchFamily="34" charset="0"/>
              <a:buChar char="•"/>
              <a:defRPr sz="1600"/>
            </a:lvl3pPr>
            <a:lvl4pPr marL="804863" indent="-228600">
              <a:buFont typeface="Times New Roman" panose="02020603050405020304" pitchFamily="18" charset="0"/>
              <a:buChar char="̵"/>
              <a:tabLst>
                <a:tab pos="895350" algn="l"/>
              </a:tabLst>
              <a:defRPr sz="1400"/>
            </a:lvl4pPr>
            <a:lvl5pPr marL="1828800" indent="0">
              <a:buNone/>
              <a:defRPr sz="2100"/>
            </a:lvl5pPr>
          </a:lstStyle>
          <a:p>
            <a:pPr lvl="0"/>
            <a:r>
              <a:rPr lang="pl-PL" dirty="0"/>
              <a:t>Kliknij, aby dodać tekst slajdu</a:t>
            </a:r>
          </a:p>
          <a:p>
            <a:pPr lvl="1"/>
            <a:r>
              <a:rPr lang="pl-PL" dirty="0"/>
              <a:t>Pierwszy poziom wypunktowania</a:t>
            </a:r>
          </a:p>
          <a:p>
            <a:pPr lvl="2"/>
            <a:r>
              <a:rPr lang="pl-PL" dirty="0"/>
              <a:t>Drugi poziom</a:t>
            </a:r>
          </a:p>
          <a:p>
            <a:pPr lvl="3"/>
            <a:r>
              <a:rPr lang="pl-PL" dirty="0"/>
              <a:t>Trzeci poziom</a:t>
            </a:r>
          </a:p>
        </p:txBody>
      </p:sp>
      <p:sp>
        <p:nvSpPr>
          <p:cNvPr id="9" name="Symbol zastępczy tekstu 3">
            <a:extLst>
              <a:ext uri="{FF2B5EF4-FFF2-40B4-BE49-F238E27FC236}">
                <a16:creationId xmlns:a16="http://schemas.microsoft.com/office/drawing/2014/main" id="{106C47FE-E859-4DFD-8BCC-F183A3CBBD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000" y="6339384"/>
            <a:ext cx="5612776" cy="5186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FontTx/>
              <a:buNone/>
              <a:defRPr sz="11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Źródło danych</a:t>
            </a:r>
          </a:p>
        </p:txBody>
      </p:sp>
      <p:sp>
        <p:nvSpPr>
          <p:cNvPr id="11" name="Symbol zastępczy tekstu 3">
            <a:extLst>
              <a:ext uri="{FF2B5EF4-FFF2-40B4-BE49-F238E27FC236}">
                <a16:creationId xmlns:a16="http://schemas.microsoft.com/office/drawing/2014/main" id="{572D45B4-6C83-4180-AAEA-9D26B56371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0346" y="6339384"/>
            <a:ext cx="5228364" cy="518615"/>
          </a:xfrm>
          <a:prstGeom prst="rect">
            <a:avLst/>
          </a:prstGeom>
        </p:spPr>
        <p:txBody>
          <a:bodyPr wrap="square" lIns="0" tIns="0" rIns="0" bIns="0"/>
          <a:lstStyle>
            <a:lvl1pPr marL="0" indent="0">
              <a:buFontTx/>
              <a:buNone/>
              <a:defRPr sz="1100" i="1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pl-PL" dirty="0"/>
              <a:t>Źródło danych</a:t>
            </a:r>
          </a:p>
        </p:txBody>
      </p:sp>
    </p:spTree>
    <p:extLst>
      <p:ext uri="{BB962C8B-B14F-4D97-AF65-F5344CB8AC3E}">
        <p14:creationId xmlns:p14="http://schemas.microsoft.com/office/powerpoint/2010/main" val="3261999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766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9" r:id="rId2"/>
    <p:sldLayoutId id="2147483760" r:id="rId3"/>
    <p:sldLayoutId id="2147483758" r:id="rId4"/>
    <p:sldLayoutId id="2147483710" r:id="rId5"/>
    <p:sldLayoutId id="2147483764" r:id="rId6"/>
    <p:sldLayoutId id="2147483757" r:id="rId7"/>
    <p:sldLayoutId id="2147483766" r:id="rId8"/>
    <p:sldLayoutId id="2147483761" r:id="rId9"/>
    <p:sldLayoutId id="2147483767" r:id="rId10"/>
    <p:sldLayoutId id="2147483765" r:id="rId11"/>
    <p:sldLayoutId id="2147483769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49.png"/><Relationship Id="rId5" Type="http://schemas.openxmlformats.org/officeDocument/2006/relationships/image" Target="../media/image9.png"/><Relationship Id="rId15" Type="http://schemas.openxmlformats.org/officeDocument/2006/relationships/image" Target="../media/image53.svg"/><Relationship Id="rId10" Type="http://schemas.openxmlformats.org/officeDocument/2006/relationships/image" Target="../media/image16.svg"/><Relationship Id="rId19" Type="http://schemas.openxmlformats.org/officeDocument/2006/relationships/image" Target="../media/image57.svg"/><Relationship Id="rId4" Type="http://schemas.openxmlformats.org/officeDocument/2006/relationships/image" Target="../media/image8.svg"/><Relationship Id="rId9" Type="http://schemas.openxmlformats.org/officeDocument/2006/relationships/image" Target="../media/image15.png"/><Relationship Id="rId1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image" Target="../media/image7.png"/><Relationship Id="rId21" Type="http://schemas.openxmlformats.org/officeDocument/2006/relationships/image" Target="../media/image26.sv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60.svg"/><Relationship Id="rId10" Type="http://schemas.openxmlformats.org/officeDocument/2006/relationships/image" Target="../media/image14.svg"/><Relationship Id="rId19" Type="http://schemas.openxmlformats.org/officeDocument/2006/relationships/image" Target="../media/image6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6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65.png"/><Relationship Id="rId5" Type="http://schemas.openxmlformats.org/officeDocument/2006/relationships/image" Target="../media/image9.png"/><Relationship Id="rId15" Type="http://schemas.openxmlformats.org/officeDocument/2006/relationships/image" Target="../media/image4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Relationship Id="rId9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2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2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2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18" Type="http://schemas.openxmlformats.org/officeDocument/2006/relationships/image" Target="../media/image22.sv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svg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svg"/><Relationship Id="rId19" Type="http://schemas.openxmlformats.org/officeDocument/2006/relationships/image" Target="../media/image23.pn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18.svg"/><Relationship Id="rId22" Type="http://schemas.openxmlformats.org/officeDocument/2006/relationships/image" Target="../media/image2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11" Type="http://schemas.openxmlformats.org/officeDocument/2006/relationships/chart" Target="../charts/chart1.xm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33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sv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5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Relationship Id="rId1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11" Type="http://schemas.openxmlformats.org/officeDocument/2006/relationships/chart" Target="../charts/chart2.xml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39.jpe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svg"/><Relationship Id="rId11" Type="http://schemas.openxmlformats.org/officeDocument/2006/relationships/image" Target="../media/image37.jpe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8.sv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Relationship Id="rId9" Type="http://schemas.openxmlformats.org/officeDocument/2006/relationships/image" Target="../media/image4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5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D9226B8-400D-4031-8AA8-7A8656F71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90" y="1834251"/>
            <a:ext cx="8960884" cy="802315"/>
          </a:xfrm>
        </p:spPr>
        <p:txBody>
          <a:bodyPr/>
          <a:lstStyle/>
          <a:p>
            <a:r>
              <a:rPr lang="pl-PL" sz="4400" b="1" dirty="0"/>
              <a:t>Tarcza Finansowa PFR </a:t>
            </a:r>
            <a:br>
              <a:rPr lang="pl-PL" sz="4400" b="1" dirty="0"/>
            </a:br>
            <a:r>
              <a:rPr lang="pl-PL" sz="4400" b="1" dirty="0"/>
              <a:t>dla mikro małych i średnich firm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2C2613-158E-4C45-8533-11A43901F4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290" y="3479505"/>
            <a:ext cx="10099944" cy="387798"/>
          </a:xfrm>
        </p:spPr>
        <p:txBody>
          <a:bodyPr wrap="none">
            <a:spAutoFit/>
          </a:bodyPr>
          <a:lstStyle/>
          <a:p>
            <a:r>
              <a:rPr lang="pl-PL" sz="2800" dirty="0"/>
              <a:t>Największy w historii program antykryzysowy dla firm i pracowników </a:t>
            </a:r>
            <a:endParaRPr lang="pl-PL" sz="1600" dirty="0"/>
          </a:p>
        </p:txBody>
      </p:sp>
      <p:pic>
        <p:nvPicPr>
          <p:cNvPr id="6" name="Obraz 5" descr="Obraz zawierający rysunek&#10;&#10;Opis wygenerowany automatycznie">
            <a:extLst>
              <a:ext uri="{FF2B5EF4-FFF2-40B4-BE49-F238E27FC236}">
                <a16:creationId xmlns:a16="http://schemas.microsoft.com/office/drawing/2014/main" id="{FD5AC9C6-7526-4D0F-9550-0DF9317BD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90" y="4755924"/>
            <a:ext cx="4177778" cy="1866667"/>
          </a:xfrm>
          <a:prstGeom prst="rect">
            <a:avLst/>
          </a:prstGeom>
        </p:spPr>
      </p:pic>
      <p:pic>
        <p:nvPicPr>
          <p:cNvPr id="8" name="Obraz 7" descr="Obraz zawierający rysunek&#10;&#10;Opis wygenerowany automatycznie">
            <a:extLst>
              <a:ext uri="{FF2B5EF4-FFF2-40B4-BE49-F238E27FC236}">
                <a16:creationId xmlns:a16="http://schemas.microsoft.com/office/drawing/2014/main" id="{54D1C818-1207-4063-8D74-C0E448189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63" y="235409"/>
            <a:ext cx="3152381" cy="2000000"/>
          </a:xfrm>
          <a:prstGeom prst="rect">
            <a:avLst/>
          </a:prstGeom>
        </p:spPr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DD7B707C-A46E-4046-AD85-65DA2110F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/>
              <a:t>Warszawa, 3.08.2020</a:t>
            </a:r>
          </a:p>
        </p:txBody>
      </p:sp>
    </p:spTree>
    <p:extLst>
      <p:ext uri="{BB962C8B-B14F-4D97-AF65-F5344CB8AC3E}">
        <p14:creationId xmlns:p14="http://schemas.microsoft.com/office/powerpoint/2010/main" val="29261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 anchor="t"/>
          <a:lstStyle/>
          <a:p>
            <a:r>
              <a:rPr lang="pl-PL" b="1" dirty="0"/>
              <a:t>Wsparcie informacyjne programu realizowane przez PFR</a:t>
            </a:r>
          </a:p>
          <a:p>
            <a:endParaRPr lang="pl-PL" b="1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935498" y="1950627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sp>
        <p:nvSpPr>
          <p:cNvPr id="3" name="pole tekstowe 2">
            <a:extLst>
              <a:ext uri="{FF2B5EF4-FFF2-40B4-BE49-F238E27FC236}">
                <a16:creationId xmlns:a16="http://schemas.microsoft.com/office/drawing/2014/main" id="{2441186A-BAF3-4033-97D2-5CA3858800C6}"/>
              </a:ext>
            </a:extLst>
          </p:cNvPr>
          <p:cNvSpPr txBox="1"/>
          <p:nvPr/>
        </p:nvSpPr>
        <p:spPr>
          <a:xfrm>
            <a:off x="1451457" y="5451232"/>
            <a:ext cx="426302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pl-PL" sz="1600" b="0" i="0" dirty="0">
                <a:effectLst/>
                <a:latin typeface="Calibri" panose="020F0502020204030204" pitchFamily="34" charset="0"/>
              </a:rPr>
              <a:t>Liczba </a:t>
            </a:r>
            <a:r>
              <a:rPr lang="pl-PL" sz="1600" dirty="0">
                <a:latin typeface="Calibri" panose="020F0502020204030204" pitchFamily="34" charset="0"/>
              </a:rPr>
              <a:t>odsłon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 strony PFR.pl od 1 kwietnia 2020 r. </a:t>
            </a:r>
            <a:endParaRPr lang="pl-PL" sz="1600" b="1" i="0" dirty="0">
              <a:effectLst/>
              <a:latin typeface="Calibri" panose="020F0502020204030204" pitchFamily="34" charset="0"/>
            </a:endParaRP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6 954 479</a:t>
            </a:r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9EADF733-2FDC-444D-A94A-5E2FD15C2431}"/>
              </a:ext>
            </a:extLst>
          </p:cNvPr>
          <p:cNvGrpSpPr/>
          <p:nvPr/>
        </p:nvGrpSpPr>
        <p:grpSpPr>
          <a:xfrm>
            <a:off x="6211451" y="1203158"/>
            <a:ext cx="5687782" cy="3272589"/>
            <a:chOff x="6006912" y="1130969"/>
            <a:chExt cx="6951099" cy="3917282"/>
          </a:xfrm>
        </p:grpSpPr>
        <p:pic>
          <p:nvPicPr>
            <p:cNvPr id="25" name="Obraz 24" descr="Obraz zawierający monitor, siedzi, komputer, laptop&#10;&#10;Opis wygenerowany automatycznie">
              <a:extLst>
                <a:ext uri="{FF2B5EF4-FFF2-40B4-BE49-F238E27FC236}">
                  <a16:creationId xmlns:a16="http://schemas.microsoft.com/office/drawing/2014/main" id="{3BADD89E-F245-47C8-B8D6-79141F8AD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6912" y="1130969"/>
              <a:ext cx="6951099" cy="3917282"/>
            </a:xfrm>
            <a:prstGeom prst="rect">
              <a:avLst/>
            </a:prstGeom>
          </p:spPr>
        </p:pic>
        <p:pic>
          <p:nvPicPr>
            <p:cNvPr id="4" name="Obraz 3">
              <a:extLst>
                <a:ext uri="{FF2B5EF4-FFF2-40B4-BE49-F238E27FC236}">
                  <a16:creationId xmlns:a16="http://schemas.microsoft.com/office/drawing/2014/main" id="{79BBBBC7-1F3E-4B76-AE3E-6613BB9F0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162692" y="1655971"/>
              <a:ext cx="4653322" cy="2743546"/>
            </a:xfrm>
            <a:prstGeom prst="rect">
              <a:avLst/>
            </a:prstGeom>
          </p:spPr>
        </p:pic>
      </p:grpSp>
      <p:sp>
        <p:nvSpPr>
          <p:cNvPr id="6" name="pole tekstowe 5">
            <a:extLst>
              <a:ext uri="{FF2B5EF4-FFF2-40B4-BE49-F238E27FC236}">
                <a16:creationId xmlns:a16="http://schemas.microsoft.com/office/drawing/2014/main" id="{809E5FA3-F813-4EDA-8B69-BED7796C108C}"/>
              </a:ext>
            </a:extLst>
          </p:cNvPr>
          <p:cNvSpPr txBox="1"/>
          <p:nvPr/>
        </p:nvSpPr>
        <p:spPr>
          <a:xfrm>
            <a:off x="1674741" y="2309286"/>
            <a:ext cx="4619733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l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pl-PL" sz="16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197 odpowiedzi Q&amp;A</a:t>
            </a:r>
            <a:r>
              <a:rPr lang="pl-PL" sz="1200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pl-PL" sz="1400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na najczęściej zadawane pytania o Tarczę Finansową PFR;</a:t>
            </a:r>
          </a:p>
          <a:p>
            <a:pPr marL="180975" indent="-180975" algn="l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pl-PL" sz="1400" b="1" dirty="0">
                <a:solidFill>
                  <a:srgbClr val="B61929"/>
                </a:solidFill>
                <a:latin typeface="Calibri" panose="020F0502020204030204" pitchFamily="34" charset="0"/>
              </a:rPr>
              <a:t>Przewodnik po Tarczy Finansowej</a:t>
            </a:r>
            <a:r>
              <a:rPr lang="pl-PL" sz="1400" dirty="0">
                <a:solidFill>
                  <a:srgbClr val="B61929"/>
                </a:solidFill>
                <a:latin typeface="Calibri" panose="020F0502020204030204" pitchFamily="34" charset="0"/>
              </a:rPr>
              <a:t>;</a:t>
            </a:r>
          </a:p>
          <a:p>
            <a:pPr marL="180975" indent="-180975" algn="l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pl-PL" sz="1400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Komunikaty;</a:t>
            </a:r>
          </a:p>
          <a:p>
            <a:pPr marL="180975" indent="-180975" algn="l">
              <a:spcAft>
                <a:spcPts val="400"/>
              </a:spcAft>
              <a:buSzPct val="80000"/>
              <a:buFont typeface="Wingdings" panose="05000000000000000000" pitchFamily="2" charset="2"/>
              <a:buChar char="§"/>
            </a:pPr>
            <a:r>
              <a:rPr lang="pl-PL" sz="1400" dirty="0">
                <a:solidFill>
                  <a:srgbClr val="B61929"/>
                </a:solidFill>
                <a:latin typeface="Calibri" panose="020F0502020204030204" pitchFamily="34" charset="0"/>
              </a:rPr>
              <a:t>Linki do stron instytucji finansowych, ZUS, UOKiK</a:t>
            </a:r>
            <a:r>
              <a:rPr lang="pl-PL" sz="1400">
                <a:solidFill>
                  <a:srgbClr val="B61929"/>
                </a:solidFill>
                <a:latin typeface="Calibri" panose="020F0502020204030204" pitchFamily="34" charset="0"/>
              </a:rPr>
              <a:t>, MF</a:t>
            </a:r>
            <a:endParaRPr lang="pl-PL" sz="1400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5A47BF0-A3B2-4B49-90B8-C3804C41C84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10" t="7255" r="10531" b="12776"/>
          <a:stretch/>
        </p:blipFill>
        <p:spPr>
          <a:xfrm>
            <a:off x="6884570" y="4583029"/>
            <a:ext cx="4188642" cy="177165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76A6905B-624F-4871-AAC0-133ED02BB302}"/>
              </a:ext>
            </a:extLst>
          </p:cNvPr>
          <p:cNvSpPr txBox="1"/>
          <p:nvPr/>
        </p:nvSpPr>
        <p:spPr>
          <a:xfrm>
            <a:off x="1451457" y="1428721"/>
            <a:ext cx="48004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 dirty="0">
                <a:effectLst/>
                <a:latin typeface="Calibri" panose="020F0502020204030204" pitchFamily="34" charset="0"/>
              </a:rPr>
              <a:t>Specjalna podstrona na PFR.pl na temat Tarczy Finansowej PFR, zawierająca wszystkie wyczerpujące informacje na temat programu, w tym: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1B425CD7-301E-47F2-9752-6CDC135EE5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333" y="1499190"/>
            <a:ext cx="540000" cy="540000"/>
          </a:xfrm>
          <a:prstGeom prst="rect">
            <a:avLst/>
          </a:prstGeom>
        </p:spPr>
      </p:pic>
      <p:pic>
        <p:nvPicPr>
          <p:cNvPr id="27" name="Grafika 26">
            <a:extLst>
              <a:ext uri="{FF2B5EF4-FFF2-40B4-BE49-F238E27FC236}">
                <a16:creationId xmlns:a16="http://schemas.microsoft.com/office/drawing/2014/main" id="{B97A9C26-2ACC-4D7A-B87D-CEF336DB22A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333" y="5475768"/>
            <a:ext cx="540000" cy="540000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6B6CD6E6-A2F8-453B-B074-B959C4CAAD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58333" y="4082904"/>
            <a:ext cx="540000" cy="540000"/>
          </a:xfrm>
          <a:prstGeom prst="rect">
            <a:avLst/>
          </a:prstGeom>
        </p:spPr>
      </p:pic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5A54256-34D3-416D-B169-812819A1BB76}"/>
              </a:ext>
            </a:extLst>
          </p:cNvPr>
          <p:cNvSpPr txBox="1"/>
          <p:nvPr/>
        </p:nvSpPr>
        <p:spPr>
          <a:xfrm>
            <a:off x="1446029" y="4006809"/>
            <a:ext cx="43274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>
                <a:effectLst/>
                <a:latin typeface="Calibri" panose="020F0502020204030204" pitchFamily="34" charset="0"/>
              </a:rPr>
              <a:t>Liczba użytkowników strony PFR.pl od </a:t>
            </a:r>
            <a:br>
              <a:rPr lang="pl-PL" sz="1600" b="0" i="0">
                <a:effectLst/>
                <a:latin typeface="Calibri" panose="020F0502020204030204" pitchFamily="34" charset="0"/>
              </a:rPr>
            </a:br>
            <a:r>
              <a:rPr lang="pl-PL" sz="1600" b="0" i="0">
                <a:effectLst/>
                <a:latin typeface="Calibri" panose="020F0502020204030204" pitchFamily="34" charset="0"/>
              </a:rPr>
              <a:t>1 kwietnia 2020 r. </a:t>
            </a:r>
            <a:br>
              <a:rPr lang="pl-PL" b="0" i="0">
                <a:effectLst/>
                <a:latin typeface="Calibri" panose="020F0502020204030204" pitchFamily="34" charset="0"/>
              </a:rPr>
            </a:br>
            <a:r>
              <a:rPr lang="pl-PL" sz="3200" b="1" i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2 069 021</a:t>
            </a:r>
            <a:endParaRPr lang="pl-PL" sz="3200" b="1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23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Wsparcie informacyjne programu realizowane przez PFR</a:t>
            </a:r>
          </a:p>
          <a:p>
            <a:endParaRPr lang="pl-PL" b="1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935498" y="1950627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522EF8D-93FE-4025-A68E-A5BF5897373E}"/>
              </a:ext>
            </a:extLst>
          </p:cNvPr>
          <p:cNvSpPr txBox="1"/>
          <p:nvPr/>
        </p:nvSpPr>
        <p:spPr>
          <a:xfrm>
            <a:off x="1452212" y="1950081"/>
            <a:ext cx="39703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 dirty="0">
                <a:effectLst/>
                <a:latin typeface="Calibri" panose="020F0502020204030204" pitchFamily="34" charset="0"/>
              </a:rPr>
              <a:t>Liczba </a:t>
            </a:r>
            <a:r>
              <a:rPr lang="pl-PL" sz="1600" dirty="0">
                <a:latin typeface="Calibri" panose="020F0502020204030204" pitchFamily="34" charset="0"/>
              </a:rPr>
              <a:t>o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bsłużonych przez PFR interakcji z przedsiębiorcami w kanałach telefon, e-mail, chat, </a:t>
            </a:r>
            <a:r>
              <a:rPr lang="pl-PL" sz="1600" b="0" i="0" dirty="0" err="1">
                <a:effectLst/>
                <a:latin typeface="Calibri" panose="020F0502020204030204" pitchFamily="34" charset="0"/>
              </a:rPr>
              <a:t>social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 media: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131 000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456B4492-A904-4315-8D26-CB2A9D9DF63A}"/>
              </a:ext>
            </a:extLst>
          </p:cNvPr>
          <p:cNvSpPr txBox="1"/>
          <p:nvPr/>
        </p:nvSpPr>
        <p:spPr>
          <a:xfrm>
            <a:off x="1452210" y="3844896"/>
            <a:ext cx="42255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 dirty="0">
                <a:effectLst/>
                <a:latin typeface="Calibri" panose="020F0502020204030204" pitchFamily="34" charset="0"/>
              </a:rPr>
              <a:t>Liczba </a:t>
            </a:r>
            <a:r>
              <a:rPr lang="pl-PL" sz="1600" dirty="0">
                <a:latin typeface="Calibri" panose="020F0502020204030204" pitchFamily="34" charset="0"/>
              </a:rPr>
              <a:t>o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bsłużonych przez PFR interakcji za pomocą chat-bota: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53 000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01C7017-09C1-4FDC-8119-ACEDD5D725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3107" y="4337226"/>
            <a:ext cx="2190762" cy="1883571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8CA6B3E7-389E-4C84-8226-A3398DC9FE7B}"/>
              </a:ext>
            </a:extLst>
          </p:cNvPr>
          <p:cNvSpPr txBox="1"/>
          <p:nvPr/>
        </p:nvSpPr>
        <p:spPr>
          <a:xfrm>
            <a:off x="7303291" y="1950081"/>
            <a:ext cx="4062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dirty="0">
                <a:latin typeface="Calibri" panose="020F0502020204030204" pitchFamily="34" charset="0"/>
              </a:rPr>
              <a:t>Liczba </a:t>
            </a:r>
            <a:r>
              <a:rPr lang="pl-PL" sz="1600" dirty="0" err="1">
                <a:latin typeface="Calibri" panose="020F0502020204030204" pitchFamily="34" charset="0"/>
              </a:rPr>
              <a:t>webinarów</a:t>
            </a:r>
            <a:r>
              <a:rPr lang="pl-PL" sz="1600" dirty="0">
                <a:latin typeface="Calibri" panose="020F0502020204030204" pitchFamily="34" charset="0"/>
              </a:rPr>
              <a:t> i wydarzeń 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online dotyczących </a:t>
            </a:r>
            <a:r>
              <a:rPr lang="pl-PL" sz="1600" dirty="0">
                <a:latin typeface="Calibri" panose="020F0502020204030204" pitchFamily="34" charset="0"/>
              </a:rPr>
              <a:t>Tarczy Finansowej PFR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200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44C94AF-6B79-46DC-BDE6-89B52544EFD5}"/>
              </a:ext>
            </a:extLst>
          </p:cNvPr>
          <p:cNvSpPr txBox="1"/>
          <p:nvPr/>
        </p:nvSpPr>
        <p:spPr>
          <a:xfrm>
            <a:off x="7303291" y="3844896"/>
            <a:ext cx="40629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dirty="0">
                <a:latin typeface="Calibri" panose="020F0502020204030204" pitchFamily="34" charset="0"/>
              </a:rPr>
              <a:t>Liczba uczestników </a:t>
            </a:r>
            <a:r>
              <a:rPr lang="pl-PL" sz="1600" dirty="0" err="1">
                <a:latin typeface="Calibri" panose="020F0502020204030204" pitchFamily="34" charset="0"/>
              </a:rPr>
              <a:t>webinarów</a:t>
            </a:r>
            <a:r>
              <a:rPr lang="pl-PL" sz="1600" dirty="0">
                <a:latin typeface="Calibri" panose="020F0502020204030204" pitchFamily="34" charset="0"/>
              </a:rPr>
              <a:t> i wydarzeń on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line dotyczących </a:t>
            </a:r>
            <a:r>
              <a:rPr lang="pl-PL" sz="1600" dirty="0">
                <a:latin typeface="Calibri" panose="020F0502020204030204" pitchFamily="34" charset="0"/>
              </a:rPr>
              <a:t>Tarczy Finansowej PFR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pl-PL" sz="3200" b="1" dirty="0">
                <a:solidFill>
                  <a:srgbClr val="B61929"/>
                </a:solidFill>
                <a:latin typeface="Calibri" panose="020F0502020204030204" pitchFamily="34" charset="0"/>
              </a:rPr>
              <a:t>22 000</a:t>
            </a:r>
            <a:endParaRPr lang="pl-PL" sz="3200" b="1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4" name="Grafika 3">
            <a:extLst>
              <a:ext uri="{FF2B5EF4-FFF2-40B4-BE49-F238E27FC236}">
                <a16:creationId xmlns:a16="http://schemas.microsoft.com/office/drawing/2014/main" id="{C494CCD7-475F-4FE3-B2C4-A8B93713F9C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581554" y="2007781"/>
            <a:ext cx="540000" cy="540000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4CBA6BC1-9B5D-46CD-BE2D-32082C63C2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581554" y="3858952"/>
            <a:ext cx="540000" cy="540000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17674FEF-A5E8-4310-BFA6-0648238A22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9913" y="3858952"/>
            <a:ext cx="540000" cy="54000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A83536D9-0BC8-4488-BA37-C6B5C39B09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9913" y="200778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Wsparcie informacyjne programu realizowane przez PFR</a:t>
            </a:r>
          </a:p>
          <a:p>
            <a:endParaRPr lang="pl-PL" b="1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935498" y="1950627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09393A5-FF2B-4925-A50F-12E0D6DF20ED}"/>
              </a:ext>
            </a:extLst>
          </p:cNvPr>
          <p:cNvSpPr txBox="1"/>
          <p:nvPr/>
        </p:nvSpPr>
        <p:spPr>
          <a:xfrm>
            <a:off x="697298" y="1539114"/>
            <a:ext cx="3098525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pl-PL" sz="1600" dirty="0">
                <a:latin typeface="Calibri" panose="020F0502020204030204" pitchFamily="34" charset="0"/>
              </a:rPr>
              <a:t>Działania medialne skierowane na edukację na temat Tarczy, w tym:</a:t>
            </a:r>
          </a:p>
          <a:p>
            <a:pPr marL="265113" indent="-179388" algn="l">
              <a:spcAft>
                <a:spcPts val="12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Calibri" panose="020F0502020204030204" pitchFamily="34" charset="0"/>
              </a:rPr>
              <a:t>Akcja informacyjna w </a:t>
            </a:r>
            <a:r>
              <a:rPr lang="pl-PL" sz="1400" dirty="0" err="1">
                <a:latin typeface="Calibri" panose="020F0502020204030204" pitchFamily="34" charset="0"/>
              </a:rPr>
              <a:t>internecie</a:t>
            </a:r>
            <a:r>
              <a:rPr lang="pl-PL" sz="1400" dirty="0">
                <a:latin typeface="Calibri" panose="020F0502020204030204" pitchFamily="34" charset="0"/>
              </a:rPr>
              <a:t>, </a:t>
            </a:r>
            <a:r>
              <a:rPr lang="pl-PL" sz="1400" dirty="0" err="1">
                <a:latin typeface="Calibri" panose="020F0502020204030204" pitchFamily="34" charset="0"/>
              </a:rPr>
              <a:t>social</a:t>
            </a:r>
            <a:r>
              <a:rPr lang="pl-PL" sz="1400" dirty="0">
                <a:latin typeface="Calibri" panose="020F0502020204030204" pitchFamily="34" charset="0"/>
              </a:rPr>
              <a:t> media oraz mediach tradycyjnych;</a:t>
            </a:r>
          </a:p>
          <a:p>
            <a:pPr marL="265113" indent="-179388" algn="l">
              <a:spcAft>
                <a:spcPts val="12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400" dirty="0">
                <a:latin typeface="Calibri" panose="020F0502020204030204" pitchFamily="34" charset="0"/>
              </a:rPr>
              <a:t>Informacyjna kampania w TV i radiu z udziałem beneficjentów.</a:t>
            </a:r>
            <a:endParaRPr lang="pl-PL" sz="1400" b="0" i="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1FC73E5-D365-40D8-A5C0-B6CCB303A6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1572" y="3660383"/>
            <a:ext cx="3501753" cy="1466062"/>
          </a:xfrm>
          <a:prstGeom prst="rect">
            <a:avLst/>
          </a:prstGeom>
          <a:ln w="31750">
            <a:solidFill>
              <a:schemeClr val="bg1"/>
            </a:solidFill>
            <a:miter lim="800000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1913F0F-A00A-42A0-BA9B-C5058AAB0C5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92963" y="4964574"/>
            <a:ext cx="3524577" cy="1488481"/>
          </a:xfrm>
          <a:prstGeom prst="rect">
            <a:avLst/>
          </a:prstGeom>
          <a:ln w="31750">
            <a:solidFill>
              <a:schemeClr val="bg1"/>
            </a:solidFill>
            <a:miter lim="800000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C5C1F3A-901E-4EEF-92F5-6948A24411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601" y="4122619"/>
            <a:ext cx="3430812" cy="1523641"/>
          </a:xfrm>
          <a:prstGeom prst="rect">
            <a:avLst/>
          </a:prstGeom>
          <a:ln w="31750">
            <a:solidFill>
              <a:schemeClr val="bg1"/>
            </a:solidFill>
            <a:miter lim="800000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8116D5A-84D8-4EBD-B416-31226867C6B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96420" y="1562949"/>
            <a:ext cx="3239988" cy="4343774"/>
          </a:xfrm>
          <a:prstGeom prst="rect">
            <a:avLst/>
          </a:prstGeom>
          <a:effectLst>
            <a:outerShdw blurRad="127000" dist="63500" dir="2700000" algn="tl" rotWithShape="0">
              <a:prstClr val="black">
                <a:alpha val="20000"/>
              </a:prstClr>
            </a:outerShdw>
          </a:effectLst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88990B1E-E450-4301-8947-54C05D2315C3}"/>
              </a:ext>
            </a:extLst>
          </p:cNvPr>
          <p:cNvGrpSpPr/>
          <p:nvPr/>
        </p:nvGrpSpPr>
        <p:grpSpPr>
          <a:xfrm>
            <a:off x="4323395" y="1369065"/>
            <a:ext cx="3816126" cy="2123073"/>
            <a:chOff x="4002507" y="946304"/>
            <a:chExt cx="4319408" cy="2403071"/>
          </a:xfrm>
        </p:grpSpPr>
        <p:pic>
          <p:nvPicPr>
            <p:cNvPr id="25" name="Obraz 24" descr="Obraz zawierający monitor, siedzi, komputer, laptop&#10;&#10;Opis wygenerowany automatycznie">
              <a:extLst>
                <a:ext uri="{FF2B5EF4-FFF2-40B4-BE49-F238E27FC236}">
                  <a16:creationId xmlns:a16="http://schemas.microsoft.com/office/drawing/2014/main" id="{D2FE3B3C-8288-44E9-870B-479D3AC8C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507" y="946304"/>
              <a:ext cx="4319408" cy="2403071"/>
            </a:xfrm>
            <a:prstGeom prst="rect">
              <a:avLst/>
            </a:prstGeom>
          </p:spPr>
        </p:pic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9F553C5D-31D0-4BB4-B9E6-300C05D12C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981" y="1281624"/>
              <a:ext cx="2866461" cy="1656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2029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>
            <a:extLst>
              <a:ext uri="{FF2B5EF4-FFF2-40B4-BE49-F238E27FC236}">
                <a16:creationId xmlns:a16="http://schemas.microsoft.com/office/drawing/2014/main" id="{B2A2596E-CEA5-471D-86C3-EA1C45B0A392}"/>
              </a:ext>
            </a:extLst>
          </p:cNvPr>
          <p:cNvSpPr txBox="1"/>
          <p:nvPr/>
        </p:nvSpPr>
        <p:spPr>
          <a:xfrm>
            <a:off x="7189837" y="1820441"/>
            <a:ext cx="3086935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pl-PL" sz="1600" b="0" i="0">
                <a:effectLst/>
                <a:latin typeface="Calibri" panose="020F0502020204030204" pitchFamily="34" charset="0"/>
              </a:rPr>
              <a:t>historii opublikowanych na stronie:</a:t>
            </a:r>
            <a:br>
              <a:rPr lang="pl-PL" sz="1600" b="0" i="0">
                <a:effectLst/>
                <a:latin typeface="Calibri" panose="020F0502020204030204" pitchFamily="34" charset="0"/>
              </a:rPr>
            </a:br>
            <a:r>
              <a:rPr lang="pl-PL" b="1" i="0">
                <a:effectLst/>
                <a:latin typeface="Calibri" panose="020F0502020204030204" pitchFamily="34" charset="0"/>
              </a:rPr>
              <a:t>www</a:t>
            </a:r>
            <a:r>
              <a:rPr lang="pl-PL" b="1" i="0" dirty="0">
                <a:effectLst/>
                <a:latin typeface="Calibri" panose="020F0502020204030204" pitchFamily="34" charset="0"/>
              </a:rPr>
              <a:t>.solidarnizwyciezymy</a:t>
            </a:r>
            <a:r>
              <a:rPr lang="pl-PL" b="1" i="0">
                <a:effectLst/>
                <a:latin typeface="Calibri" panose="020F0502020204030204" pitchFamily="34" charset="0"/>
              </a:rPr>
              <a:t>.pl</a:t>
            </a:r>
            <a:endParaRPr lang="pl-PL" sz="3600" b="1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CF5FB0A8-D8B9-4D30-86D3-97112A774651}"/>
              </a:ext>
            </a:extLst>
          </p:cNvPr>
          <p:cNvSpPr txBox="1"/>
          <p:nvPr/>
        </p:nvSpPr>
        <p:spPr>
          <a:xfrm>
            <a:off x="5976243" y="1657425"/>
            <a:ext cx="139493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lang="pl-PL" sz="5400" b="1" i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107 </a:t>
            </a:r>
            <a:endParaRPr lang="pl-PL" sz="5400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Konkurs „Solidarni Zwyciężymy”</a:t>
            </a:r>
          </a:p>
          <a:p>
            <a:endParaRPr lang="pl-PL" b="1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935498" y="1950627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0427EBF-0BC2-416E-940A-91CADEF6C073}"/>
              </a:ext>
            </a:extLst>
          </p:cNvPr>
          <p:cNvSpPr txBox="1"/>
          <p:nvPr/>
        </p:nvSpPr>
        <p:spPr>
          <a:xfrm>
            <a:off x="953183" y="1843894"/>
            <a:ext cx="388551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1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Konkurs “SOLIDARNI ZWYCIĘŻYMY” 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organizowany przez Polski Fundusz Rozwoju oraz Fundację PFR. </a:t>
            </a:r>
          </a:p>
          <a:p>
            <a:pPr algn="l"/>
            <a:endParaRPr lang="pl-PL" sz="1600" dirty="0">
              <a:latin typeface="Calibri" panose="020F0502020204030204" pitchFamily="34" charset="0"/>
            </a:endParaRPr>
          </a:p>
          <a:p>
            <a:pPr algn="l"/>
            <a:r>
              <a:rPr lang="pl-PL" sz="1600" i="0" dirty="0">
                <a:effectLst/>
                <a:latin typeface="Calibri" panose="020F0502020204030204" pitchFamily="34" charset="0"/>
              </a:rPr>
              <a:t>Promowanie i uhonorowanie historii radzenia sobie z kryzysem, współpracy międzyludzkiej i bohaterskich postaw Polaków w czasie walki ze skutkami pandemii COVID-19.</a:t>
            </a:r>
          </a:p>
          <a:p>
            <a:pPr algn="l"/>
            <a:endParaRPr lang="pl-PL" sz="1600" i="0" dirty="0">
              <a:effectLst/>
              <a:latin typeface="Calibri" panose="020F0502020204030204" pitchFamily="34" charset="0"/>
            </a:endParaRPr>
          </a:p>
          <a:p>
            <a:pPr algn="l"/>
            <a:r>
              <a:rPr lang="pl-PL" sz="1600" b="1" i="0" dirty="0">
                <a:effectLst/>
                <a:latin typeface="Calibri" panose="020F0502020204030204" pitchFamily="34" charset="0"/>
              </a:rPr>
              <a:t>Zwycięzcy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 – zarówno osoby indywidualne jak i firmy –</a:t>
            </a:r>
            <a:r>
              <a:rPr lang="pl-PL" sz="1600" b="1" i="0" dirty="0">
                <a:effectLst/>
                <a:latin typeface="Calibri" panose="020F0502020204030204" pitchFamily="34" charset="0"/>
              </a:rPr>
              <a:t> wspierają kwotą 10 000 zł wybraną fundację lub korzystają z bezpłatnej promocji w mediach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. </a:t>
            </a:r>
          </a:p>
        </p:txBody>
      </p:sp>
      <p:grpSp>
        <p:nvGrpSpPr>
          <p:cNvPr id="11" name="Grupa 10">
            <a:extLst>
              <a:ext uri="{FF2B5EF4-FFF2-40B4-BE49-F238E27FC236}">
                <a16:creationId xmlns:a16="http://schemas.microsoft.com/office/drawing/2014/main" id="{86FDD7C5-77E6-449D-87A2-7CB547FB2761}"/>
              </a:ext>
            </a:extLst>
          </p:cNvPr>
          <p:cNvGrpSpPr/>
          <p:nvPr/>
        </p:nvGrpSpPr>
        <p:grpSpPr>
          <a:xfrm>
            <a:off x="5315524" y="2228849"/>
            <a:ext cx="5708615" cy="4041699"/>
            <a:chOff x="5067874" y="2222450"/>
            <a:chExt cx="6000176" cy="4248124"/>
          </a:xfrm>
        </p:grpSpPr>
        <p:grpSp>
          <p:nvGrpSpPr>
            <p:cNvPr id="6" name="Grupa 5">
              <a:extLst>
                <a:ext uri="{FF2B5EF4-FFF2-40B4-BE49-F238E27FC236}">
                  <a16:creationId xmlns:a16="http://schemas.microsoft.com/office/drawing/2014/main" id="{4ED58EEF-1964-4C65-A065-95D3CDE951D5}"/>
                </a:ext>
              </a:extLst>
            </p:cNvPr>
            <p:cNvGrpSpPr/>
            <p:nvPr/>
          </p:nvGrpSpPr>
          <p:grpSpPr>
            <a:xfrm>
              <a:off x="5067874" y="2222450"/>
              <a:ext cx="6000176" cy="4248124"/>
              <a:chOff x="4314956" y="1184551"/>
              <a:chExt cx="7667937" cy="5428899"/>
            </a:xfrm>
          </p:grpSpPr>
          <p:pic>
            <p:nvPicPr>
              <p:cNvPr id="4" name="Obraz 3" descr="Obraz zawierający monitor, wewnątrz, komputer, ekran&#10;&#10;Opis wygenerowany automatycznie">
                <a:extLst>
                  <a:ext uri="{FF2B5EF4-FFF2-40B4-BE49-F238E27FC236}">
                    <a16:creationId xmlns:a16="http://schemas.microsoft.com/office/drawing/2014/main" id="{43C2DCCF-13C6-4509-BD95-EE9541228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14956" y="1184551"/>
                <a:ext cx="7667937" cy="5428899"/>
              </a:xfrm>
              <a:prstGeom prst="rect">
                <a:avLst/>
              </a:prstGeom>
            </p:spPr>
          </p:pic>
          <p:sp>
            <p:nvSpPr>
              <p:cNvPr id="5" name="Prostokąt 4">
                <a:extLst>
                  <a:ext uri="{FF2B5EF4-FFF2-40B4-BE49-F238E27FC236}">
                    <a16:creationId xmlns:a16="http://schemas.microsoft.com/office/drawing/2014/main" id="{F4F8BB10-1B5B-4252-B157-BB1E2C125E94}"/>
                  </a:ext>
                </a:extLst>
              </p:cNvPr>
              <p:cNvSpPr/>
              <p:nvPr/>
            </p:nvSpPr>
            <p:spPr>
              <a:xfrm>
                <a:off x="4948524" y="1807535"/>
                <a:ext cx="6400800" cy="35512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pic>
          <p:nvPicPr>
            <p:cNvPr id="26" name="Picture 1">
              <a:extLst>
                <a:ext uri="{FF2B5EF4-FFF2-40B4-BE49-F238E27FC236}">
                  <a16:creationId xmlns:a16="http://schemas.microsoft.com/office/drawing/2014/main" id="{2362FF9C-FCF9-4645-857C-7F0F2A3D78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" t="4467" r="3035" b="4467"/>
            <a:stretch/>
          </p:blipFill>
          <p:spPr>
            <a:xfrm>
              <a:off x="5965578" y="3681815"/>
              <a:ext cx="4310858" cy="1785161"/>
            </a:xfrm>
            <a:prstGeom prst="rect">
              <a:avLst/>
            </a:prstGeom>
          </p:spPr>
        </p:pic>
        <p:grpSp>
          <p:nvGrpSpPr>
            <p:cNvPr id="10" name="Grupa 9">
              <a:extLst>
                <a:ext uri="{FF2B5EF4-FFF2-40B4-BE49-F238E27FC236}">
                  <a16:creationId xmlns:a16="http://schemas.microsoft.com/office/drawing/2014/main" id="{AB7FB0A9-A4D4-43D9-8766-6E36CD2750BF}"/>
                </a:ext>
              </a:extLst>
            </p:cNvPr>
            <p:cNvGrpSpPr/>
            <p:nvPr/>
          </p:nvGrpSpPr>
          <p:grpSpPr>
            <a:xfrm>
              <a:off x="5610225" y="2719407"/>
              <a:ext cx="4933950" cy="885825"/>
              <a:chOff x="5610225" y="2719407"/>
              <a:chExt cx="4933950" cy="885825"/>
            </a:xfrm>
          </p:grpSpPr>
          <p:pic>
            <p:nvPicPr>
              <p:cNvPr id="7" name="Obraz 6">
                <a:extLst>
                  <a:ext uri="{FF2B5EF4-FFF2-40B4-BE49-F238E27FC236}">
                    <a16:creationId xmlns:a16="http://schemas.microsoft.com/office/drawing/2014/main" id="{66E04234-DB66-491B-81DE-06DD5B1615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alphaModFix amt="41000"/>
              </a:blip>
              <a:srcRect l="2187" t="28354" r="1016" b="34861"/>
              <a:stretch/>
            </p:blipFill>
            <p:spPr>
              <a:xfrm>
                <a:off x="6073858" y="2719407"/>
                <a:ext cx="4136366" cy="884178"/>
              </a:xfrm>
              <a:prstGeom prst="rect">
                <a:avLst/>
              </a:prstGeom>
            </p:spPr>
          </p:pic>
          <p:sp>
            <p:nvSpPr>
              <p:cNvPr id="9" name="Prostokąt 8">
                <a:extLst>
                  <a:ext uri="{FF2B5EF4-FFF2-40B4-BE49-F238E27FC236}">
                    <a16:creationId xmlns:a16="http://schemas.microsoft.com/office/drawing/2014/main" id="{8DE99DE8-6F2F-4EFE-AF4A-64E4E5A02CF9}"/>
                  </a:ext>
                </a:extLst>
              </p:cNvPr>
              <p:cNvSpPr/>
              <p:nvPr/>
            </p:nvSpPr>
            <p:spPr>
              <a:xfrm>
                <a:off x="5610225" y="2719407"/>
                <a:ext cx="4933950" cy="885825"/>
              </a:xfrm>
              <a:prstGeom prst="rect">
                <a:avLst/>
              </a:prstGeom>
              <a:gradFill>
                <a:gsLst>
                  <a:gs pos="34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477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Tarcza Finansowa PFR – dalsze kroki</a:t>
            </a:r>
          </a:p>
          <a:p>
            <a:endParaRPr lang="pl-PL" b="1" dirty="0"/>
          </a:p>
        </p:txBody>
      </p:sp>
      <p:cxnSp>
        <p:nvCxnSpPr>
          <p:cNvPr id="3" name="Łącznik prosty ze strzałką 2">
            <a:extLst>
              <a:ext uri="{FF2B5EF4-FFF2-40B4-BE49-F238E27FC236}">
                <a16:creationId xmlns:a16="http://schemas.microsoft.com/office/drawing/2014/main" id="{7E4DE693-AF9D-4527-9C13-DC3748F98844}"/>
              </a:ext>
            </a:extLst>
          </p:cNvPr>
          <p:cNvCxnSpPr>
            <a:cxnSpLocks/>
          </p:cNvCxnSpPr>
          <p:nvPr/>
        </p:nvCxnSpPr>
        <p:spPr>
          <a:xfrm>
            <a:off x="659219" y="4775133"/>
            <a:ext cx="10962167" cy="0"/>
          </a:xfrm>
          <a:prstGeom prst="straightConnector1">
            <a:avLst/>
          </a:prstGeom>
          <a:ln w="12700" cap="rnd">
            <a:prstDash val="solid"/>
            <a:round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790FB25-5B4E-4D76-A828-C75A2F443C5C}"/>
              </a:ext>
            </a:extLst>
          </p:cNvPr>
          <p:cNvSpPr txBox="1"/>
          <p:nvPr/>
        </p:nvSpPr>
        <p:spPr>
          <a:xfrm>
            <a:off x="733646" y="2616459"/>
            <a:ext cx="204973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400" b="1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31 lipca 2020</a:t>
            </a:r>
            <a:r>
              <a:rPr lang="pl-PL" sz="1400" b="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1400" b="0" i="0">
                <a:effectLst/>
                <a:latin typeface="Calibri" panose="020F0502020204030204" pitchFamily="34" charset="0"/>
              </a:rPr>
              <a:t>roku upłynął termin przyjmowania wniosków o subwencje w ramach programu Tarcza Finansowa PFR dla mikro, małych i średnich firm.</a:t>
            </a:r>
            <a:endParaRPr lang="pl-PL" sz="1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CEF60EB7-4469-4CD1-A1AB-2E7B850C7C5A}"/>
              </a:ext>
            </a:extLst>
          </p:cNvPr>
          <p:cNvSpPr txBox="1"/>
          <p:nvPr/>
        </p:nvSpPr>
        <p:spPr>
          <a:xfrm>
            <a:off x="3381152" y="2616459"/>
            <a:ext cx="220094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400" b="1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do 14 sierpnia 2020 roku</a:t>
            </a:r>
            <a:r>
              <a:rPr lang="pl-PL" sz="1400" b="0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1400" b="0" i="0" dirty="0">
                <a:effectLst/>
                <a:latin typeface="Calibri" panose="020F0502020204030204" pitchFamily="34" charset="0"/>
              </a:rPr>
              <a:t>przyjmowane będą zgłoszenia wyjaśniające (reklamacje) dla wniosków złożonych do 31 lipca 2020 roku,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88B8642A-69D0-45BE-A6A0-DA1714703171}"/>
              </a:ext>
            </a:extLst>
          </p:cNvPr>
          <p:cNvSpPr txBox="1"/>
          <p:nvPr/>
        </p:nvSpPr>
        <p:spPr>
          <a:xfrm>
            <a:off x="5964864" y="2616459"/>
            <a:ext cx="204973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400" b="1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do 30 września 2020 roku</a:t>
            </a:r>
            <a:r>
              <a:rPr lang="pl-PL" sz="1400" b="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1400" b="0" i="0">
                <a:effectLst/>
                <a:latin typeface="Calibri" panose="020F0502020204030204" pitchFamily="34" charset="0"/>
              </a:rPr>
              <a:t>przyjmowane będą odwołania do wniosków złożonych do 31 lipca 2020 roku,</a:t>
            </a:r>
            <a:endParaRPr lang="pl-PL" sz="1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7220BA5F-4765-458D-B062-08C1A3A5AF0B}"/>
              </a:ext>
            </a:extLst>
          </p:cNvPr>
          <p:cNvSpPr txBox="1"/>
          <p:nvPr/>
        </p:nvSpPr>
        <p:spPr>
          <a:xfrm>
            <a:off x="8537944" y="2616459"/>
            <a:ext cx="215893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pl-PL" sz="1400" b="1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do 16 października 2020 roku</a:t>
            </a:r>
            <a:r>
              <a:rPr lang="pl-PL" sz="1400" b="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pl-PL" sz="1400" b="0" i="0">
                <a:effectLst/>
                <a:latin typeface="Calibri" panose="020F0502020204030204" pitchFamily="34" charset="0"/>
              </a:rPr>
              <a:t>przyjmowane będą zgłoszenia wyjaśniające (reklamacje) dla odwołań złożonych do 30 września 2020 roku.</a:t>
            </a:r>
            <a:endParaRPr lang="pl-PL" sz="1400" b="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E7FCABDB-20DC-400B-BFB4-942DB2D97902}"/>
              </a:ext>
            </a:extLst>
          </p:cNvPr>
          <p:cNvSpPr>
            <a:spLocks noChangeAspect="1"/>
          </p:cNvSpPr>
          <p:nvPr/>
        </p:nvSpPr>
        <p:spPr>
          <a:xfrm>
            <a:off x="3041464" y="4703133"/>
            <a:ext cx="144000" cy="144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B21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Owal 29">
            <a:extLst>
              <a:ext uri="{FF2B5EF4-FFF2-40B4-BE49-F238E27FC236}">
                <a16:creationId xmlns:a16="http://schemas.microsoft.com/office/drawing/2014/main" id="{0B471404-B950-4350-B56B-34165DCBB769}"/>
              </a:ext>
            </a:extLst>
          </p:cNvPr>
          <p:cNvSpPr>
            <a:spLocks noChangeAspect="1"/>
          </p:cNvSpPr>
          <p:nvPr/>
        </p:nvSpPr>
        <p:spPr>
          <a:xfrm>
            <a:off x="5650021" y="4703133"/>
            <a:ext cx="144000" cy="144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B21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Owal 30">
            <a:extLst>
              <a:ext uri="{FF2B5EF4-FFF2-40B4-BE49-F238E27FC236}">
                <a16:creationId xmlns:a16="http://schemas.microsoft.com/office/drawing/2014/main" id="{129CCB0F-7A68-469C-85B9-9FC10E16546D}"/>
              </a:ext>
            </a:extLst>
          </p:cNvPr>
          <p:cNvSpPr>
            <a:spLocks noChangeAspect="1"/>
          </p:cNvSpPr>
          <p:nvPr/>
        </p:nvSpPr>
        <p:spPr>
          <a:xfrm>
            <a:off x="8201833" y="4703133"/>
            <a:ext cx="144000" cy="144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B21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Owal 31">
            <a:extLst>
              <a:ext uri="{FF2B5EF4-FFF2-40B4-BE49-F238E27FC236}">
                <a16:creationId xmlns:a16="http://schemas.microsoft.com/office/drawing/2014/main" id="{2BAD7A3E-E323-4A99-A36C-C162F56F3B2C}"/>
              </a:ext>
            </a:extLst>
          </p:cNvPr>
          <p:cNvSpPr>
            <a:spLocks noChangeAspect="1"/>
          </p:cNvSpPr>
          <p:nvPr/>
        </p:nvSpPr>
        <p:spPr>
          <a:xfrm>
            <a:off x="10768260" y="4703133"/>
            <a:ext cx="144000" cy="144000"/>
          </a:xfrm>
          <a:prstGeom prst="ellipse">
            <a:avLst/>
          </a:prstGeom>
          <a:solidFill>
            <a:schemeClr val="bg1"/>
          </a:solidFill>
          <a:ln w="25400">
            <a:solidFill>
              <a:srgbClr val="B218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7D1F0FA8-47C2-4E09-83FB-E3158DF53531}"/>
              </a:ext>
            </a:extLst>
          </p:cNvPr>
          <p:cNvSpPr txBox="1"/>
          <p:nvPr/>
        </p:nvSpPr>
        <p:spPr>
          <a:xfrm>
            <a:off x="2740542" y="4966803"/>
            <a:ext cx="74584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40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31 lipca</a:t>
            </a:r>
            <a:endParaRPr lang="pl-PL" sz="1400">
              <a:solidFill>
                <a:srgbClr val="B21827"/>
              </a:solidFill>
            </a:endParaRPr>
          </a:p>
        </p:txBody>
      </p: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0EE8483F-8FA4-4557-B73A-27D1E1B71BD1}"/>
              </a:ext>
            </a:extLst>
          </p:cNvPr>
          <p:cNvSpPr txBox="1"/>
          <p:nvPr/>
        </p:nvSpPr>
        <p:spPr>
          <a:xfrm>
            <a:off x="4728782" y="5466536"/>
            <a:ext cx="230063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4000" i="0" spc="600">
                <a:solidFill>
                  <a:schemeClr val="bg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2 0 2 0 </a:t>
            </a:r>
            <a:endParaRPr lang="pl-PL" sz="4000" spc="6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6933D04-3DCC-406B-B88B-4264D3C11D4D}"/>
              </a:ext>
            </a:extLst>
          </p:cNvPr>
          <p:cNvSpPr txBox="1"/>
          <p:nvPr/>
        </p:nvSpPr>
        <p:spPr>
          <a:xfrm>
            <a:off x="5207297" y="4966803"/>
            <a:ext cx="1029449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40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16 sierpnia </a:t>
            </a:r>
            <a:endParaRPr lang="pl-PL" sz="1400">
              <a:solidFill>
                <a:srgbClr val="B21827"/>
              </a:solidFill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0C1B70E0-8685-4D43-802D-BA3FA1F256A6}"/>
              </a:ext>
            </a:extLst>
          </p:cNvPr>
          <p:cNvSpPr txBox="1"/>
          <p:nvPr/>
        </p:nvSpPr>
        <p:spPr>
          <a:xfrm>
            <a:off x="7729870" y="4966803"/>
            <a:ext cx="108792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40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30 września </a:t>
            </a:r>
            <a:endParaRPr lang="pl-PL" sz="1400">
              <a:solidFill>
                <a:srgbClr val="B21827"/>
              </a:solidFill>
            </a:endParaRPr>
          </a:p>
        </p:txBody>
      </p: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E57FB6E0-28DB-4334-AD70-CCEFC29E9528}"/>
              </a:ext>
            </a:extLst>
          </p:cNvPr>
          <p:cNvSpPr txBox="1"/>
          <p:nvPr/>
        </p:nvSpPr>
        <p:spPr>
          <a:xfrm>
            <a:off x="10162382" y="4966803"/>
            <a:ext cx="135575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1400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16 października </a:t>
            </a:r>
            <a:endParaRPr lang="pl-PL" sz="1400">
              <a:solidFill>
                <a:srgbClr val="B21827"/>
              </a:solidFill>
            </a:endParaRPr>
          </a:p>
        </p:txBody>
      </p:sp>
      <p:cxnSp>
        <p:nvCxnSpPr>
          <p:cNvPr id="40" name="Łącznik prosty 39">
            <a:extLst>
              <a:ext uri="{FF2B5EF4-FFF2-40B4-BE49-F238E27FC236}">
                <a16:creationId xmlns:a16="http://schemas.microsoft.com/office/drawing/2014/main" id="{22D6E337-B069-43F8-A9F0-DD4FD06193EB}"/>
              </a:ext>
            </a:extLst>
          </p:cNvPr>
          <p:cNvCxnSpPr>
            <a:cxnSpLocks/>
          </p:cNvCxnSpPr>
          <p:nvPr/>
        </p:nvCxnSpPr>
        <p:spPr>
          <a:xfrm>
            <a:off x="3113464" y="1913862"/>
            <a:ext cx="0" cy="2665226"/>
          </a:xfrm>
          <a:prstGeom prst="line">
            <a:avLst/>
          </a:prstGeom>
          <a:ln w="3175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6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Łącznik prosty 42">
            <a:extLst>
              <a:ext uri="{FF2B5EF4-FFF2-40B4-BE49-F238E27FC236}">
                <a16:creationId xmlns:a16="http://schemas.microsoft.com/office/drawing/2014/main" id="{4E02856D-8C91-4C12-A810-6BA09B02D7DC}"/>
              </a:ext>
            </a:extLst>
          </p:cNvPr>
          <p:cNvCxnSpPr>
            <a:cxnSpLocks/>
          </p:cNvCxnSpPr>
          <p:nvPr/>
        </p:nvCxnSpPr>
        <p:spPr>
          <a:xfrm>
            <a:off x="5722021" y="1913862"/>
            <a:ext cx="0" cy="2665226"/>
          </a:xfrm>
          <a:prstGeom prst="line">
            <a:avLst/>
          </a:prstGeom>
          <a:ln w="3175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6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43">
            <a:extLst>
              <a:ext uri="{FF2B5EF4-FFF2-40B4-BE49-F238E27FC236}">
                <a16:creationId xmlns:a16="http://schemas.microsoft.com/office/drawing/2014/main" id="{7529FD09-6030-410A-8FE3-3F98F339F55D}"/>
              </a:ext>
            </a:extLst>
          </p:cNvPr>
          <p:cNvCxnSpPr>
            <a:cxnSpLocks/>
          </p:cNvCxnSpPr>
          <p:nvPr/>
        </p:nvCxnSpPr>
        <p:spPr>
          <a:xfrm>
            <a:off x="8273833" y="1913862"/>
            <a:ext cx="0" cy="2665226"/>
          </a:xfrm>
          <a:prstGeom prst="line">
            <a:avLst/>
          </a:prstGeom>
          <a:ln w="3175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6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>
            <a:extLst>
              <a:ext uri="{FF2B5EF4-FFF2-40B4-BE49-F238E27FC236}">
                <a16:creationId xmlns:a16="http://schemas.microsoft.com/office/drawing/2014/main" id="{965B0B9B-8A2C-4B28-8CE0-1F3297B3DF33}"/>
              </a:ext>
            </a:extLst>
          </p:cNvPr>
          <p:cNvCxnSpPr>
            <a:cxnSpLocks/>
          </p:cNvCxnSpPr>
          <p:nvPr/>
        </p:nvCxnSpPr>
        <p:spPr>
          <a:xfrm>
            <a:off x="10840260" y="1913862"/>
            <a:ext cx="0" cy="2665226"/>
          </a:xfrm>
          <a:prstGeom prst="line">
            <a:avLst/>
          </a:prstGeom>
          <a:ln w="3175"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60000">
                  <a:schemeClr val="bg1">
                    <a:lumMod val="85000"/>
                  </a:schemeClr>
                </a:gs>
              </a:gsLst>
              <a:lin ang="540000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78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Tarcza Finansowa PFR – warunki umorzenia</a:t>
            </a:r>
          </a:p>
          <a:p>
            <a:endParaRPr lang="pl-PL" b="1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935498" y="1950627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AA863F89-423A-40E9-9B3F-D19DFA707422}"/>
              </a:ext>
            </a:extLst>
          </p:cNvPr>
          <p:cNvSpPr txBox="1"/>
          <p:nvPr/>
        </p:nvSpPr>
        <p:spPr>
          <a:xfrm>
            <a:off x="1403714" y="2853192"/>
            <a:ext cx="3997626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b="1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Warunki umorzenia do 75% subwencji </a:t>
            </a:r>
            <a:r>
              <a:rPr lang="pl-PL" b="1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dla MIKROFIRM:</a:t>
            </a:r>
            <a:endParaRPr lang="pl-PL" b="1" i="0" dirty="0">
              <a:solidFill>
                <a:srgbClr val="B21827"/>
              </a:solidFill>
              <a:effectLst/>
              <a:latin typeface="Calibri" panose="020F0502020204030204" pitchFamily="34" charset="0"/>
            </a:endParaRPr>
          </a:p>
          <a:p>
            <a:pPr marL="361950" indent="-180975" algn="l">
              <a:spcAft>
                <a:spcPts val="6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600" i="0" dirty="0">
                <a:effectLst/>
                <a:latin typeface="Calibri" panose="020F0502020204030204" pitchFamily="34" charset="0"/>
              </a:rPr>
              <a:t>kontynuowanie prowadzenia działalności gospodarczej przez 12 miesięcy (25 proc. umorzenia)</a:t>
            </a:r>
          </a:p>
          <a:p>
            <a:pPr marL="361950" indent="-180975">
              <a:spcAft>
                <a:spcPts val="6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600" i="0" dirty="0">
                <a:effectLst/>
                <a:latin typeface="Calibri" panose="020F0502020204030204" pitchFamily="34" charset="0"/>
              </a:rPr>
              <a:t>oraz utrzymanie średniego stanu </a:t>
            </a:r>
            <a:r>
              <a:rPr lang="pl-PL" sz="1600" dirty="0">
                <a:latin typeface="Calibri" panose="020F0502020204030204" pitchFamily="34" charset="0"/>
              </a:rPr>
              <a:t>zatrudnienia na koniec 12 miesiąca kalendarzowego, licząc od pełnego miesiąca po dniu udzielenia subwencji (</a:t>
            </a:r>
            <a:r>
              <a:rPr lang="pl-PL" sz="1600" i="0" dirty="0">
                <a:effectLst/>
                <a:latin typeface="Calibri" panose="020F0502020204030204" pitchFamily="34" charset="0"/>
              </a:rPr>
              <a:t>do 50 proc. </a:t>
            </a:r>
            <a:r>
              <a:rPr lang="pl-PL" sz="1600" i="0">
                <a:effectLst/>
                <a:latin typeface="Calibri" panose="020F0502020204030204" pitchFamily="34" charset="0"/>
              </a:rPr>
              <a:t>umorzenia).</a:t>
            </a:r>
            <a:endParaRPr lang="pl-PL" sz="1600" i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A103C68-B393-4880-8003-C3FA6EB013D1}"/>
              </a:ext>
            </a:extLst>
          </p:cNvPr>
          <p:cNvSpPr txBox="1"/>
          <p:nvPr/>
        </p:nvSpPr>
        <p:spPr>
          <a:xfrm>
            <a:off x="6500252" y="2853192"/>
            <a:ext cx="4185470" cy="28469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pl-PL" b="1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Warunku </a:t>
            </a:r>
            <a:r>
              <a:rPr lang="pl-PL" b="1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umorzenia do 75% subwencji dla </a:t>
            </a:r>
            <a:r>
              <a:rPr lang="pl-PL" b="1" i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MSP:</a:t>
            </a:r>
            <a:endParaRPr lang="pl-PL" i="0" dirty="0">
              <a:solidFill>
                <a:srgbClr val="B21827"/>
              </a:solidFill>
              <a:effectLst/>
              <a:latin typeface="Calibri" panose="020F0502020204030204" pitchFamily="34" charset="0"/>
            </a:endParaRPr>
          </a:p>
          <a:p>
            <a:pPr marL="361950" indent="-180975" algn="l">
              <a:spcAft>
                <a:spcPts val="6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600" i="0" dirty="0">
                <a:effectLst/>
                <a:latin typeface="Calibri" panose="020F0502020204030204" pitchFamily="34" charset="0"/>
              </a:rPr>
              <a:t>kontynuowania prowadzenia działalności gospodarczej (25 proc. umorzenia),</a:t>
            </a:r>
          </a:p>
          <a:p>
            <a:pPr marL="361950" indent="-180975" algn="l">
              <a:spcAft>
                <a:spcPts val="6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600" i="0" dirty="0">
                <a:effectLst/>
                <a:latin typeface="Calibri" panose="020F0502020204030204" pitchFamily="34" charset="0"/>
              </a:rPr>
              <a:t>utrzymanie średniego stanu zatrudnienia na koniec 12 miesiąca kalendarzowego, licząc od pełnego miesiąca po dniu udzielenia subwencji (25 proc.),</a:t>
            </a:r>
          </a:p>
          <a:p>
            <a:pPr marL="361950" indent="-180975" algn="l">
              <a:spcAft>
                <a:spcPts val="600"/>
              </a:spcAft>
              <a:buClr>
                <a:srgbClr val="B21827"/>
              </a:buClr>
              <a:buFont typeface="Wingdings" panose="05000000000000000000" pitchFamily="2" charset="2"/>
              <a:buChar char="§"/>
            </a:pPr>
            <a:r>
              <a:rPr lang="pl-PL" sz="1600" i="0" dirty="0">
                <a:effectLst/>
                <a:latin typeface="Calibri" panose="020F0502020204030204" pitchFamily="34" charset="0"/>
              </a:rPr>
              <a:t>poniesienia straty na sprzedaży (kolejne 25 </a:t>
            </a:r>
            <a:r>
              <a:rPr lang="pl-PL" sz="1600" i="0">
                <a:effectLst/>
                <a:latin typeface="Calibri" panose="020F0502020204030204" pitchFamily="34" charset="0"/>
              </a:rPr>
              <a:t>proc.).</a:t>
            </a:r>
            <a:endParaRPr lang="pl-PL" sz="1600" i="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156A14A5-FCBF-4BB1-8781-D64DCD4E4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H="1">
            <a:off x="1474660" y="1977655"/>
            <a:ext cx="648000" cy="648000"/>
          </a:xfrm>
          <a:prstGeom prst="rect">
            <a:avLst/>
          </a:prstGeom>
        </p:spPr>
      </p:pic>
      <p:pic>
        <p:nvPicPr>
          <p:cNvPr id="30" name="Grafika 29">
            <a:extLst>
              <a:ext uri="{FF2B5EF4-FFF2-40B4-BE49-F238E27FC236}">
                <a16:creationId xmlns:a16="http://schemas.microsoft.com/office/drawing/2014/main" id="{A79F8F9B-7BEF-498D-980E-38C19560074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546680" y="1977655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1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a 2">
            <a:extLst>
              <a:ext uri="{FF2B5EF4-FFF2-40B4-BE49-F238E27FC236}">
                <a16:creationId xmlns:a16="http://schemas.microsoft.com/office/drawing/2014/main" id="{174F6483-8890-4A31-84F1-328EEC36B790}"/>
              </a:ext>
            </a:extLst>
          </p:cNvPr>
          <p:cNvGrpSpPr>
            <a:grpSpLocks/>
          </p:cNvGrpSpPr>
          <p:nvPr/>
        </p:nvGrpSpPr>
        <p:grpSpPr bwMode="auto">
          <a:xfrm>
            <a:off x="4895850" y="276115"/>
            <a:ext cx="7296150" cy="6581886"/>
            <a:chOff x="1778749" y="-17930"/>
            <a:chExt cx="7365251" cy="6644436"/>
          </a:xfrm>
          <a:solidFill>
            <a:srgbClr val="EAEAEA"/>
          </a:solidFill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0802AD86-28D8-4D89-8509-17BA016CF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6484" y="2620438"/>
              <a:ext cx="557553" cy="591438"/>
            </a:xfrm>
            <a:custGeom>
              <a:avLst/>
              <a:gdLst>
                <a:gd name="T0" fmla="*/ 492351 w 1086"/>
                <a:gd name="T1" fmla="*/ 29315 h 1150"/>
                <a:gd name="T2" fmla="*/ 480030 w 1086"/>
                <a:gd name="T3" fmla="*/ 49372 h 1150"/>
                <a:gd name="T4" fmla="*/ 479003 w 1086"/>
                <a:gd name="T5" fmla="*/ 7714 h 1150"/>
                <a:gd name="T6" fmla="*/ 457953 w 1086"/>
                <a:gd name="T7" fmla="*/ 22629 h 1150"/>
                <a:gd name="T8" fmla="*/ 419962 w 1086"/>
                <a:gd name="T9" fmla="*/ 7200 h 1150"/>
                <a:gd name="T10" fmla="*/ 379916 w 1086"/>
                <a:gd name="T11" fmla="*/ 28800 h 1150"/>
                <a:gd name="T12" fmla="*/ 373756 w 1086"/>
                <a:gd name="T13" fmla="*/ 54515 h 1150"/>
                <a:gd name="T14" fmla="*/ 338844 w 1086"/>
                <a:gd name="T15" fmla="*/ 72515 h 1150"/>
                <a:gd name="T16" fmla="*/ 368622 w 1086"/>
                <a:gd name="T17" fmla="*/ 103373 h 1150"/>
                <a:gd name="T18" fmla="*/ 366568 w 1086"/>
                <a:gd name="T19" fmla="*/ 117259 h 1150"/>
                <a:gd name="T20" fmla="*/ 328576 w 1086"/>
                <a:gd name="T21" fmla="*/ 148117 h 1150"/>
                <a:gd name="T22" fmla="*/ 275696 w 1086"/>
                <a:gd name="T23" fmla="*/ 139888 h 1150"/>
                <a:gd name="T24" fmla="*/ 256187 w 1086"/>
                <a:gd name="T25" fmla="*/ 106973 h 1150"/>
                <a:gd name="T26" fmla="*/ 210494 w 1086"/>
                <a:gd name="T27" fmla="*/ 100802 h 1150"/>
                <a:gd name="T28" fmla="*/ 186364 w 1086"/>
                <a:gd name="T29" fmla="*/ 115202 h 1150"/>
                <a:gd name="T30" fmla="*/ 188418 w 1086"/>
                <a:gd name="T31" fmla="*/ 149660 h 1150"/>
                <a:gd name="T32" fmla="*/ 166855 w 1086"/>
                <a:gd name="T33" fmla="*/ 126002 h 1150"/>
                <a:gd name="T34" fmla="*/ 175070 w 1086"/>
                <a:gd name="T35" fmla="*/ 158403 h 1150"/>
                <a:gd name="T36" fmla="*/ 208441 w 1086"/>
                <a:gd name="T37" fmla="*/ 185660 h 1150"/>
                <a:gd name="T38" fmla="*/ 169422 w 1086"/>
                <a:gd name="T39" fmla="*/ 196460 h 1150"/>
                <a:gd name="T40" fmla="*/ 138618 w 1086"/>
                <a:gd name="T41" fmla="*/ 215489 h 1150"/>
                <a:gd name="T42" fmla="*/ 152993 w 1086"/>
                <a:gd name="T43" fmla="*/ 258176 h 1150"/>
                <a:gd name="T44" fmla="*/ 182771 w 1086"/>
                <a:gd name="T45" fmla="*/ 261261 h 1150"/>
                <a:gd name="T46" fmla="*/ 189445 w 1086"/>
                <a:gd name="T47" fmla="*/ 291605 h 1150"/>
                <a:gd name="T48" fmla="*/ 201766 w 1086"/>
                <a:gd name="T49" fmla="*/ 308576 h 1150"/>
                <a:gd name="T50" fmla="*/ 165315 w 1086"/>
                <a:gd name="T51" fmla="*/ 336863 h 1150"/>
                <a:gd name="T52" fmla="*/ 101140 w 1086"/>
                <a:gd name="T53" fmla="*/ 368234 h 1150"/>
                <a:gd name="T54" fmla="*/ 147859 w 1086"/>
                <a:gd name="T55" fmla="*/ 386235 h 1150"/>
                <a:gd name="T56" fmla="*/ 166342 w 1086"/>
                <a:gd name="T57" fmla="*/ 396521 h 1150"/>
                <a:gd name="T58" fmla="*/ 117569 w 1086"/>
                <a:gd name="T59" fmla="*/ 390349 h 1150"/>
                <a:gd name="T60" fmla="*/ 88818 w 1086"/>
                <a:gd name="T61" fmla="*/ 417607 h 1150"/>
                <a:gd name="T62" fmla="*/ 65715 w 1086"/>
                <a:gd name="T63" fmla="*/ 417092 h 1150"/>
                <a:gd name="T64" fmla="*/ 25670 w 1086"/>
                <a:gd name="T65" fmla="*/ 412978 h 1150"/>
                <a:gd name="T66" fmla="*/ 15402 w 1086"/>
                <a:gd name="T67" fmla="*/ 433035 h 1150"/>
                <a:gd name="T68" fmla="*/ 39018 w 1086"/>
                <a:gd name="T69" fmla="*/ 456179 h 1150"/>
                <a:gd name="T70" fmla="*/ 15915 w 1086"/>
                <a:gd name="T71" fmla="*/ 488579 h 1150"/>
                <a:gd name="T72" fmla="*/ 37992 w 1086"/>
                <a:gd name="T73" fmla="*/ 508122 h 1150"/>
                <a:gd name="T74" fmla="*/ 51340 w 1086"/>
                <a:gd name="T75" fmla="*/ 526637 h 1150"/>
                <a:gd name="T76" fmla="*/ 60581 w 1086"/>
                <a:gd name="T77" fmla="*/ 540009 h 1150"/>
                <a:gd name="T78" fmla="*/ 83171 w 1086"/>
                <a:gd name="T79" fmla="*/ 575495 h 1150"/>
                <a:gd name="T80" fmla="*/ 141699 w 1086"/>
                <a:gd name="T81" fmla="*/ 581152 h 1150"/>
                <a:gd name="T82" fmla="*/ 184311 w 1086"/>
                <a:gd name="T83" fmla="*/ 583724 h 1150"/>
                <a:gd name="T84" fmla="*/ 218195 w 1086"/>
                <a:gd name="T85" fmla="*/ 551837 h 1150"/>
                <a:gd name="T86" fmla="*/ 255160 w 1086"/>
                <a:gd name="T87" fmla="*/ 563666 h 1150"/>
                <a:gd name="T88" fmla="*/ 296746 w 1086"/>
                <a:gd name="T89" fmla="*/ 555952 h 1150"/>
                <a:gd name="T90" fmla="*/ 323442 w 1086"/>
                <a:gd name="T91" fmla="*/ 543609 h 1150"/>
                <a:gd name="T92" fmla="*/ 371189 w 1086"/>
                <a:gd name="T93" fmla="*/ 555952 h 1150"/>
                <a:gd name="T94" fmla="*/ 417395 w 1086"/>
                <a:gd name="T95" fmla="*/ 568809 h 1150"/>
                <a:gd name="T96" fmla="*/ 437417 w 1086"/>
                <a:gd name="T97" fmla="*/ 536923 h 1150"/>
                <a:gd name="T98" fmla="*/ 479003 w 1086"/>
                <a:gd name="T99" fmla="*/ 484465 h 1150"/>
                <a:gd name="T100" fmla="*/ 512374 w 1086"/>
                <a:gd name="T101" fmla="*/ 407321 h 1150"/>
                <a:gd name="T102" fmla="*/ 530343 w 1086"/>
                <a:gd name="T103" fmla="*/ 348691 h 1150"/>
                <a:gd name="T104" fmla="*/ 530343 w 1086"/>
                <a:gd name="T105" fmla="*/ 300862 h 1150"/>
                <a:gd name="T106" fmla="*/ 534963 w 1086"/>
                <a:gd name="T107" fmla="*/ 270004 h 1150"/>
                <a:gd name="T108" fmla="*/ 524182 w 1086"/>
                <a:gd name="T109" fmla="*/ 250461 h 1150"/>
                <a:gd name="T110" fmla="*/ 498512 w 1086"/>
                <a:gd name="T111" fmla="*/ 204689 h 1150"/>
                <a:gd name="T112" fmla="*/ 443065 w 1086"/>
                <a:gd name="T113" fmla="*/ 213432 h 1150"/>
                <a:gd name="T114" fmla="*/ 405586 w 1086"/>
                <a:gd name="T115" fmla="*/ 181031 h 1150"/>
                <a:gd name="T116" fmla="*/ 428176 w 1086"/>
                <a:gd name="T117" fmla="*/ 126002 h 1150"/>
                <a:gd name="T118" fmla="*/ 488244 w 1086"/>
                <a:gd name="T119" fmla="*/ 77144 h 1150"/>
                <a:gd name="T120" fmla="*/ 536504 w 1086"/>
                <a:gd name="T121" fmla="*/ 25200 h 115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086" h="1150">
                  <a:moveTo>
                    <a:pt x="1002" y="7"/>
                  </a:moveTo>
                  <a:lnTo>
                    <a:pt x="1002" y="7"/>
                  </a:lnTo>
                  <a:lnTo>
                    <a:pt x="1001" y="14"/>
                  </a:lnTo>
                  <a:lnTo>
                    <a:pt x="1002" y="26"/>
                  </a:lnTo>
                  <a:lnTo>
                    <a:pt x="1005" y="38"/>
                  </a:lnTo>
                  <a:lnTo>
                    <a:pt x="999" y="33"/>
                  </a:lnTo>
                  <a:lnTo>
                    <a:pt x="992" y="30"/>
                  </a:lnTo>
                  <a:lnTo>
                    <a:pt x="986" y="27"/>
                  </a:lnTo>
                  <a:lnTo>
                    <a:pt x="977" y="25"/>
                  </a:lnTo>
                  <a:lnTo>
                    <a:pt x="974" y="26"/>
                  </a:lnTo>
                  <a:lnTo>
                    <a:pt x="971" y="27"/>
                  </a:lnTo>
                  <a:lnTo>
                    <a:pt x="969" y="30"/>
                  </a:lnTo>
                  <a:lnTo>
                    <a:pt x="966" y="33"/>
                  </a:lnTo>
                  <a:lnTo>
                    <a:pt x="962" y="44"/>
                  </a:lnTo>
                  <a:lnTo>
                    <a:pt x="959" y="57"/>
                  </a:lnTo>
                  <a:lnTo>
                    <a:pt x="958" y="61"/>
                  </a:lnTo>
                  <a:lnTo>
                    <a:pt x="957" y="66"/>
                  </a:lnTo>
                  <a:lnTo>
                    <a:pt x="957" y="70"/>
                  </a:lnTo>
                  <a:lnTo>
                    <a:pt x="958" y="83"/>
                  </a:lnTo>
                  <a:lnTo>
                    <a:pt x="958" y="94"/>
                  </a:lnTo>
                  <a:lnTo>
                    <a:pt x="957" y="99"/>
                  </a:lnTo>
                  <a:lnTo>
                    <a:pt x="953" y="102"/>
                  </a:lnTo>
                  <a:lnTo>
                    <a:pt x="946" y="106"/>
                  </a:lnTo>
                  <a:lnTo>
                    <a:pt x="931" y="111"/>
                  </a:lnTo>
                  <a:lnTo>
                    <a:pt x="930" y="112"/>
                  </a:lnTo>
                  <a:lnTo>
                    <a:pt x="930" y="111"/>
                  </a:lnTo>
                  <a:lnTo>
                    <a:pt x="935" y="96"/>
                  </a:lnTo>
                  <a:lnTo>
                    <a:pt x="938" y="89"/>
                  </a:lnTo>
                  <a:lnTo>
                    <a:pt x="943" y="84"/>
                  </a:lnTo>
                  <a:lnTo>
                    <a:pt x="949" y="76"/>
                  </a:lnTo>
                  <a:lnTo>
                    <a:pt x="952" y="69"/>
                  </a:lnTo>
                  <a:lnTo>
                    <a:pt x="955" y="61"/>
                  </a:lnTo>
                  <a:lnTo>
                    <a:pt x="955" y="53"/>
                  </a:lnTo>
                  <a:lnTo>
                    <a:pt x="955" y="43"/>
                  </a:lnTo>
                  <a:lnTo>
                    <a:pt x="953" y="32"/>
                  </a:lnTo>
                  <a:lnTo>
                    <a:pt x="953" y="28"/>
                  </a:lnTo>
                  <a:lnTo>
                    <a:pt x="952" y="25"/>
                  </a:lnTo>
                  <a:lnTo>
                    <a:pt x="950" y="21"/>
                  </a:lnTo>
                  <a:lnTo>
                    <a:pt x="947" y="19"/>
                  </a:lnTo>
                  <a:lnTo>
                    <a:pt x="941" y="16"/>
                  </a:lnTo>
                  <a:lnTo>
                    <a:pt x="933" y="15"/>
                  </a:lnTo>
                  <a:lnTo>
                    <a:pt x="924" y="15"/>
                  </a:lnTo>
                  <a:lnTo>
                    <a:pt x="918" y="16"/>
                  </a:lnTo>
                  <a:lnTo>
                    <a:pt x="913" y="19"/>
                  </a:lnTo>
                  <a:lnTo>
                    <a:pt x="908" y="24"/>
                  </a:lnTo>
                  <a:lnTo>
                    <a:pt x="907" y="28"/>
                  </a:lnTo>
                  <a:lnTo>
                    <a:pt x="907" y="32"/>
                  </a:lnTo>
                  <a:lnTo>
                    <a:pt x="907" y="39"/>
                  </a:lnTo>
                  <a:lnTo>
                    <a:pt x="909" y="45"/>
                  </a:lnTo>
                  <a:lnTo>
                    <a:pt x="905" y="42"/>
                  </a:lnTo>
                  <a:lnTo>
                    <a:pt x="900" y="41"/>
                  </a:lnTo>
                  <a:lnTo>
                    <a:pt x="895" y="42"/>
                  </a:lnTo>
                  <a:lnTo>
                    <a:pt x="892" y="44"/>
                  </a:lnTo>
                  <a:lnTo>
                    <a:pt x="890" y="37"/>
                  </a:lnTo>
                  <a:lnTo>
                    <a:pt x="888" y="28"/>
                  </a:lnTo>
                  <a:lnTo>
                    <a:pt x="883" y="20"/>
                  </a:lnTo>
                  <a:lnTo>
                    <a:pt x="878" y="14"/>
                  </a:lnTo>
                  <a:lnTo>
                    <a:pt x="874" y="11"/>
                  </a:lnTo>
                  <a:lnTo>
                    <a:pt x="866" y="21"/>
                  </a:lnTo>
                  <a:lnTo>
                    <a:pt x="862" y="28"/>
                  </a:lnTo>
                  <a:lnTo>
                    <a:pt x="858" y="31"/>
                  </a:lnTo>
                  <a:lnTo>
                    <a:pt x="853" y="32"/>
                  </a:lnTo>
                  <a:lnTo>
                    <a:pt x="845" y="31"/>
                  </a:lnTo>
                  <a:lnTo>
                    <a:pt x="840" y="28"/>
                  </a:lnTo>
                  <a:lnTo>
                    <a:pt x="834" y="24"/>
                  </a:lnTo>
                  <a:lnTo>
                    <a:pt x="826" y="18"/>
                  </a:lnTo>
                  <a:lnTo>
                    <a:pt x="820" y="15"/>
                  </a:lnTo>
                  <a:lnTo>
                    <a:pt x="818" y="14"/>
                  </a:lnTo>
                  <a:lnTo>
                    <a:pt x="814" y="14"/>
                  </a:lnTo>
                  <a:lnTo>
                    <a:pt x="812" y="14"/>
                  </a:lnTo>
                  <a:lnTo>
                    <a:pt x="810" y="16"/>
                  </a:lnTo>
                  <a:lnTo>
                    <a:pt x="805" y="22"/>
                  </a:lnTo>
                  <a:lnTo>
                    <a:pt x="800" y="29"/>
                  </a:lnTo>
                  <a:lnTo>
                    <a:pt x="793" y="39"/>
                  </a:lnTo>
                  <a:lnTo>
                    <a:pt x="790" y="42"/>
                  </a:lnTo>
                  <a:lnTo>
                    <a:pt x="785" y="44"/>
                  </a:lnTo>
                  <a:lnTo>
                    <a:pt x="778" y="45"/>
                  </a:lnTo>
                  <a:lnTo>
                    <a:pt x="769" y="46"/>
                  </a:lnTo>
                  <a:lnTo>
                    <a:pt x="753" y="46"/>
                  </a:lnTo>
                  <a:lnTo>
                    <a:pt x="737" y="45"/>
                  </a:lnTo>
                  <a:lnTo>
                    <a:pt x="739" y="52"/>
                  </a:lnTo>
                  <a:lnTo>
                    <a:pt x="740" y="56"/>
                  </a:lnTo>
                  <a:lnTo>
                    <a:pt x="742" y="59"/>
                  </a:lnTo>
                  <a:lnTo>
                    <a:pt x="746" y="66"/>
                  </a:lnTo>
                  <a:lnTo>
                    <a:pt x="753" y="69"/>
                  </a:lnTo>
                  <a:lnTo>
                    <a:pt x="759" y="72"/>
                  </a:lnTo>
                  <a:lnTo>
                    <a:pt x="756" y="80"/>
                  </a:lnTo>
                  <a:lnTo>
                    <a:pt x="755" y="85"/>
                  </a:lnTo>
                  <a:lnTo>
                    <a:pt x="756" y="92"/>
                  </a:lnTo>
                  <a:lnTo>
                    <a:pt x="759" y="99"/>
                  </a:lnTo>
                  <a:lnTo>
                    <a:pt x="748" y="98"/>
                  </a:lnTo>
                  <a:lnTo>
                    <a:pt x="740" y="98"/>
                  </a:lnTo>
                  <a:lnTo>
                    <a:pt x="735" y="99"/>
                  </a:lnTo>
                  <a:lnTo>
                    <a:pt x="730" y="101"/>
                  </a:lnTo>
                  <a:lnTo>
                    <a:pt x="729" y="102"/>
                  </a:lnTo>
                  <a:lnTo>
                    <a:pt x="728" y="106"/>
                  </a:lnTo>
                  <a:lnTo>
                    <a:pt x="728" y="113"/>
                  </a:lnTo>
                  <a:lnTo>
                    <a:pt x="728" y="128"/>
                  </a:lnTo>
                  <a:lnTo>
                    <a:pt x="718" y="123"/>
                  </a:lnTo>
                  <a:lnTo>
                    <a:pt x="708" y="117"/>
                  </a:lnTo>
                  <a:lnTo>
                    <a:pt x="702" y="115"/>
                  </a:lnTo>
                  <a:lnTo>
                    <a:pt x="697" y="114"/>
                  </a:lnTo>
                  <a:lnTo>
                    <a:pt x="690" y="114"/>
                  </a:lnTo>
                  <a:lnTo>
                    <a:pt x="685" y="114"/>
                  </a:lnTo>
                  <a:lnTo>
                    <a:pt x="675" y="117"/>
                  </a:lnTo>
                  <a:lnTo>
                    <a:pt x="669" y="122"/>
                  </a:lnTo>
                  <a:lnTo>
                    <a:pt x="665" y="126"/>
                  </a:lnTo>
                  <a:lnTo>
                    <a:pt x="662" y="130"/>
                  </a:lnTo>
                  <a:lnTo>
                    <a:pt x="661" y="136"/>
                  </a:lnTo>
                  <a:lnTo>
                    <a:pt x="660" y="141"/>
                  </a:lnTo>
                  <a:lnTo>
                    <a:pt x="661" y="145"/>
                  </a:lnTo>
                  <a:lnTo>
                    <a:pt x="662" y="151"/>
                  </a:lnTo>
                  <a:lnTo>
                    <a:pt x="667" y="161"/>
                  </a:lnTo>
                  <a:lnTo>
                    <a:pt x="672" y="169"/>
                  </a:lnTo>
                  <a:lnTo>
                    <a:pt x="676" y="175"/>
                  </a:lnTo>
                  <a:lnTo>
                    <a:pt x="681" y="178"/>
                  </a:lnTo>
                  <a:lnTo>
                    <a:pt x="686" y="180"/>
                  </a:lnTo>
                  <a:lnTo>
                    <a:pt x="691" y="182"/>
                  </a:lnTo>
                  <a:lnTo>
                    <a:pt x="696" y="183"/>
                  </a:lnTo>
                  <a:lnTo>
                    <a:pt x="701" y="186"/>
                  </a:lnTo>
                  <a:lnTo>
                    <a:pt x="706" y="192"/>
                  </a:lnTo>
                  <a:lnTo>
                    <a:pt x="711" y="197"/>
                  </a:lnTo>
                  <a:lnTo>
                    <a:pt x="714" y="199"/>
                  </a:lnTo>
                  <a:lnTo>
                    <a:pt x="718" y="201"/>
                  </a:lnTo>
                  <a:lnTo>
                    <a:pt x="723" y="201"/>
                  </a:lnTo>
                  <a:lnTo>
                    <a:pt x="728" y="199"/>
                  </a:lnTo>
                  <a:lnTo>
                    <a:pt x="742" y="193"/>
                  </a:lnTo>
                  <a:lnTo>
                    <a:pt x="749" y="190"/>
                  </a:lnTo>
                  <a:lnTo>
                    <a:pt x="752" y="191"/>
                  </a:lnTo>
                  <a:lnTo>
                    <a:pt x="756" y="194"/>
                  </a:lnTo>
                  <a:lnTo>
                    <a:pt x="765" y="199"/>
                  </a:lnTo>
                  <a:lnTo>
                    <a:pt x="766" y="200"/>
                  </a:lnTo>
                  <a:lnTo>
                    <a:pt x="759" y="206"/>
                  </a:lnTo>
                  <a:lnTo>
                    <a:pt x="749" y="214"/>
                  </a:lnTo>
                  <a:lnTo>
                    <a:pt x="739" y="222"/>
                  </a:lnTo>
                  <a:lnTo>
                    <a:pt x="734" y="224"/>
                  </a:lnTo>
                  <a:lnTo>
                    <a:pt x="728" y="226"/>
                  </a:lnTo>
                  <a:lnTo>
                    <a:pt x="722" y="227"/>
                  </a:lnTo>
                  <a:lnTo>
                    <a:pt x="714" y="228"/>
                  </a:lnTo>
                  <a:lnTo>
                    <a:pt x="698" y="230"/>
                  </a:lnTo>
                  <a:lnTo>
                    <a:pt x="683" y="233"/>
                  </a:lnTo>
                  <a:lnTo>
                    <a:pt x="669" y="237"/>
                  </a:lnTo>
                  <a:lnTo>
                    <a:pt x="654" y="242"/>
                  </a:lnTo>
                  <a:lnTo>
                    <a:pt x="638" y="248"/>
                  </a:lnTo>
                  <a:lnTo>
                    <a:pt x="640" y="253"/>
                  </a:lnTo>
                  <a:lnTo>
                    <a:pt x="646" y="262"/>
                  </a:lnTo>
                  <a:lnTo>
                    <a:pt x="651" y="269"/>
                  </a:lnTo>
                  <a:lnTo>
                    <a:pt x="652" y="272"/>
                  </a:lnTo>
                  <a:lnTo>
                    <a:pt x="652" y="275"/>
                  </a:lnTo>
                  <a:lnTo>
                    <a:pt x="651" y="279"/>
                  </a:lnTo>
                  <a:lnTo>
                    <a:pt x="647" y="283"/>
                  </a:lnTo>
                  <a:lnTo>
                    <a:pt x="643" y="287"/>
                  </a:lnTo>
                  <a:lnTo>
                    <a:pt x="640" y="288"/>
                  </a:lnTo>
                  <a:lnTo>
                    <a:pt x="635" y="287"/>
                  </a:lnTo>
                  <a:lnTo>
                    <a:pt x="632" y="283"/>
                  </a:lnTo>
                  <a:lnTo>
                    <a:pt x="625" y="276"/>
                  </a:lnTo>
                  <a:lnTo>
                    <a:pt x="615" y="266"/>
                  </a:lnTo>
                  <a:lnTo>
                    <a:pt x="601" y="254"/>
                  </a:lnTo>
                  <a:lnTo>
                    <a:pt x="594" y="251"/>
                  </a:lnTo>
                  <a:lnTo>
                    <a:pt x="589" y="248"/>
                  </a:lnTo>
                  <a:lnTo>
                    <a:pt x="584" y="246"/>
                  </a:lnTo>
                  <a:lnTo>
                    <a:pt x="578" y="245"/>
                  </a:lnTo>
                  <a:lnTo>
                    <a:pt x="574" y="246"/>
                  </a:lnTo>
                  <a:lnTo>
                    <a:pt x="570" y="247"/>
                  </a:lnTo>
                  <a:lnTo>
                    <a:pt x="560" y="252"/>
                  </a:lnTo>
                  <a:lnTo>
                    <a:pt x="551" y="259"/>
                  </a:lnTo>
                  <a:lnTo>
                    <a:pt x="545" y="265"/>
                  </a:lnTo>
                  <a:lnTo>
                    <a:pt x="537" y="272"/>
                  </a:lnTo>
                  <a:lnTo>
                    <a:pt x="537" y="260"/>
                  </a:lnTo>
                  <a:lnTo>
                    <a:pt x="537" y="252"/>
                  </a:lnTo>
                  <a:lnTo>
                    <a:pt x="538" y="246"/>
                  </a:lnTo>
                  <a:lnTo>
                    <a:pt x="538" y="238"/>
                  </a:lnTo>
                  <a:lnTo>
                    <a:pt x="538" y="233"/>
                  </a:lnTo>
                  <a:lnTo>
                    <a:pt x="537" y="230"/>
                  </a:lnTo>
                  <a:lnTo>
                    <a:pt x="535" y="226"/>
                  </a:lnTo>
                  <a:lnTo>
                    <a:pt x="533" y="223"/>
                  </a:lnTo>
                  <a:lnTo>
                    <a:pt x="525" y="220"/>
                  </a:lnTo>
                  <a:lnTo>
                    <a:pt x="518" y="217"/>
                  </a:lnTo>
                  <a:lnTo>
                    <a:pt x="506" y="212"/>
                  </a:lnTo>
                  <a:lnTo>
                    <a:pt x="499" y="208"/>
                  </a:lnTo>
                  <a:lnTo>
                    <a:pt x="491" y="204"/>
                  </a:lnTo>
                  <a:lnTo>
                    <a:pt x="476" y="194"/>
                  </a:lnTo>
                  <a:lnTo>
                    <a:pt x="464" y="187"/>
                  </a:lnTo>
                  <a:lnTo>
                    <a:pt x="453" y="180"/>
                  </a:lnTo>
                  <a:lnTo>
                    <a:pt x="440" y="175"/>
                  </a:lnTo>
                  <a:lnTo>
                    <a:pt x="434" y="172"/>
                  </a:lnTo>
                  <a:lnTo>
                    <a:pt x="426" y="171"/>
                  </a:lnTo>
                  <a:lnTo>
                    <a:pt x="420" y="170"/>
                  </a:lnTo>
                  <a:lnTo>
                    <a:pt x="421" y="177"/>
                  </a:lnTo>
                  <a:lnTo>
                    <a:pt x="422" y="184"/>
                  </a:lnTo>
                  <a:lnTo>
                    <a:pt x="422" y="189"/>
                  </a:lnTo>
                  <a:lnTo>
                    <a:pt x="419" y="191"/>
                  </a:lnTo>
                  <a:lnTo>
                    <a:pt x="416" y="194"/>
                  </a:lnTo>
                  <a:lnTo>
                    <a:pt x="410" y="196"/>
                  </a:lnTo>
                  <a:lnTo>
                    <a:pt x="409" y="194"/>
                  </a:lnTo>
                  <a:lnTo>
                    <a:pt x="404" y="184"/>
                  </a:lnTo>
                  <a:lnTo>
                    <a:pt x="401" y="182"/>
                  </a:lnTo>
                  <a:lnTo>
                    <a:pt x="398" y="180"/>
                  </a:lnTo>
                  <a:lnTo>
                    <a:pt x="395" y="180"/>
                  </a:lnTo>
                  <a:lnTo>
                    <a:pt x="391" y="180"/>
                  </a:lnTo>
                  <a:lnTo>
                    <a:pt x="379" y="184"/>
                  </a:lnTo>
                  <a:lnTo>
                    <a:pt x="371" y="189"/>
                  </a:lnTo>
                  <a:lnTo>
                    <a:pt x="365" y="194"/>
                  </a:lnTo>
                  <a:lnTo>
                    <a:pt x="358" y="199"/>
                  </a:lnTo>
                  <a:lnTo>
                    <a:pt x="352" y="207"/>
                  </a:lnTo>
                  <a:lnTo>
                    <a:pt x="340" y="220"/>
                  </a:lnTo>
                  <a:lnTo>
                    <a:pt x="347" y="222"/>
                  </a:lnTo>
                  <a:lnTo>
                    <a:pt x="355" y="224"/>
                  </a:lnTo>
                  <a:lnTo>
                    <a:pt x="363" y="224"/>
                  </a:lnTo>
                  <a:lnTo>
                    <a:pt x="370" y="223"/>
                  </a:lnTo>
                  <a:lnTo>
                    <a:pt x="378" y="221"/>
                  </a:lnTo>
                  <a:lnTo>
                    <a:pt x="381" y="233"/>
                  </a:lnTo>
                  <a:lnTo>
                    <a:pt x="384" y="239"/>
                  </a:lnTo>
                  <a:lnTo>
                    <a:pt x="387" y="245"/>
                  </a:lnTo>
                  <a:lnTo>
                    <a:pt x="380" y="247"/>
                  </a:lnTo>
                  <a:lnTo>
                    <a:pt x="378" y="248"/>
                  </a:lnTo>
                  <a:lnTo>
                    <a:pt x="376" y="250"/>
                  </a:lnTo>
                  <a:lnTo>
                    <a:pt x="375" y="252"/>
                  </a:lnTo>
                  <a:lnTo>
                    <a:pt x="373" y="255"/>
                  </a:lnTo>
                  <a:lnTo>
                    <a:pt x="373" y="265"/>
                  </a:lnTo>
                  <a:lnTo>
                    <a:pt x="373" y="295"/>
                  </a:lnTo>
                  <a:lnTo>
                    <a:pt x="367" y="291"/>
                  </a:lnTo>
                  <a:lnTo>
                    <a:pt x="366" y="290"/>
                  </a:lnTo>
                  <a:lnTo>
                    <a:pt x="366" y="288"/>
                  </a:lnTo>
                  <a:lnTo>
                    <a:pt x="367" y="282"/>
                  </a:lnTo>
                  <a:lnTo>
                    <a:pt x="368" y="278"/>
                  </a:lnTo>
                  <a:lnTo>
                    <a:pt x="368" y="273"/>
                  </a:lnTo>
                  <a:lnTo>
                    <a:pt x="367" y="265"/>
                  </a:lnTo>
                  <a:lnTo>
                    <a:pt x="366" y="261"/>
                  </a:lnTo>
                  <a:lnTo>
                    <a:pt x="364" y="258"/>
                  </a:lnTo>
                  <a:lnTo>
                    <a:pt x="358" y="252"/>
                  </a:lnTo>
                  <a:lnTo>
                    <a:pt x="353" y="248"/>
                  </a:lnTo>
                  <a:lnTo>
                    <a:pt x="347" y="246"/>
                  </a:lnTo>
                  <a:lnTo>
                    <a:pt x="339" y="245"/>
                  </a:lnTo>
                  <a:lnTo>
                    <a:pt x="332" y="244"/>
                  </a:lnTo>
                  <a:lnTo>
                    <a:pt x="325" y="245"/>
                  </a:lnTo>
                  <a:lnTo>
                    <a:pt x="311" y="246"/>
                  </a:lnTo>
                  <a:lnTo>
                    <a:pt x="300" y="247"/>
                  </a:lnTo>
                  <a:lnTo>
                    <a:pt x="301" y="252"/>
                  </a:lnTo>
                  <a:lnTo>
                    <a:pt x="304" y="260"/>
                  </a:lnTo>
                  <a:lnTo>
                    <a:pt x="308" y="264"/>
                  </a:lnTo>
                  <a:lnTo>
                    <a:pt x="311" y="267"/>
                  </a:lnTo>
                  <a:lnTo>
                    <a:pt x="315" y="270"/>
                  </a:lnTo>
                  <a:lnTo>
                    <a:pt x="320" y="274"/>
                  </a:lnTo>
                  <a:lnTo>
                    <a:pt x="324" y="277"/>
                  </a:lnTo>
                  <a:lnTo>
                    <a:pt x="328" y="285"/>
                  </a:lnTo>
                  <a:lnTo>
                    <a:pt x="331" y="291"/>
                  </a:lnTo>
                  <a:lnTo>
                    <a:pt x="334" y="297"/>
                  </a:lnTo>
                  <a:lnTo>
                    <a:pt x="337" y="303"/>
                  </a:lnTo>
                  <a:lnTo>
                    <a:pt x="341" y="308"/>
                  </a:lnTo>
                  <a:lnTo>
                    <a:pt x="347" y="313"/>
                  </a:lnTo>
                  <a:lnTo>
                    <a:pt x="356" y="317"/>
                  </a:lnTo>
                  <a:lnTo>
                    <a:pt x="369" y="321"/>
                  </a:lnTo>
                  <a:lnTo>
                    <a:pt x="383" y="327"/>
                  </a:lnTo>
                  <a:lnTo>
                    <a:pt x="398" y="333"/>
                  </a:lnTo>
                  <a:lnTo>
                    <a:pt x="405" y="336"/>
                  </a:lnTo>
                  <a:lnTo>
                    <a:pt x="410" y="341"/>
                  </a:lnTo>
                  <a:lnTo>
                    <a:pt x="413" y="344"/>
                  </a:lnTo>
                  <a:lnTo>
                    <a:pt x="413" y="345"/>
                  </a:lnTo>
                  <a:lnTo>
                    <a:pt x="413" y="347"/>
                  </a:lnTo>
                  <a:lnTo>
                    <a:pt x="412" y="352"/>
                  </a:lnTo>
                  <a:lnTo>
                    <a:pt x="410" y="356"/>
                  </a:lnTo>
                  <a:lnTo>
                    <a:pt x="408" y="359"/>
                  </a:lnTo>
                  <a:lnTo>
                    <a:pt x="406" y="361"/>
                  </a:lnTo>
                  <a:lnTo>
                    <a:pt x="401" y="362"/>
                  </a:lnTo>
                  <a:lnTo>
                    <a:pt x="398" y="363"/>
                  </a:lnTo>
                  <a:lnTo>
                    <a:pt x="389" y="361"/>
                  </a:lnTo>
                  <a:lnTo>
                    <a:pt x="379" y="359"/>
                  </a:lnTo>
                  <a:lnTo>
                    <a:pt x="370" y="355"/>
                  </a:lnTo>
                  <a:lnTo>
                    <a:pt x="356" y="350"/>
                  </a:lnTo>
                  <a:lnTo>
                    <a:pt x="353" y="349"/>
                  </a:lnTo>
                  <a:lnTo>
                    <a:pt x="350" y="349"/>
                  </a:lnTo>
                  <a:lnTo>
                    <a:pt x="347" y="350"/>
                  </a:lnTo>
                  <a:lnTo>
                    <a:pt x="343" y="351"/>
                  </a:lnTo>
                  <a:lnTo>
                    <a:pt x="341" y="354"/>
                  </a:lnTo>
                  <a:lnTo>
                    <a:pt x="339" y="356"/>
                  </a:lnTo>
                  <a:lnTo>
                    <a:pt x="335" y="362"/>
                  </a:lnTo>
                  <a:lnTo>
                    <a:pt x="332" y="370"/>
                  </a:lnTo>
                  <a:lnTo>
                    <a:pt x="331" y="377"/>
                  </a:lnTo>
                  <a:lnTo>
                    <a:pt x="330" y="382"/>
                  </a:lnTo>
                  <a:lnTo>
                    <a:pt x="328" y="390"/>
                  </a:lnTo>
                  <a:lnTo>
                    <a:pt x="327" y="397"/>
                  </a:lnTo>
                  <a:lnTo>
                    <a:pt x="328" y="401"/>
                  </a:lnTo>
                  <a:lnTo>
                    <a:pt x="330" y="404"/>
                  </a:lnTo>
                  <a:lnTo>
                    <a:pt x="322" y="401"/>
                  </a:lnTo>
                  <a:lnTo>
                    <a:pt x="312" y="398"/>
                  </a:lnTo>
                  <a:lnTo>
                    <a:pt x="300" y="393"/>
                  </a:lnTo>
                  <a:lnTo>
                    <a:pt x="290" y="392"/>
                  </a:lnTo>
                  <a:lnTo>
                    <a:pt x="281" y="392"/>
                  </a:lnTo>
                  <a:lnTo>
                    <a:pt x="270" y="395"/>
                  </a:lnTo>
                  <a:lnTo>
                    <a:pt x="261" y="397"/>
                  </a:lnTo>
                  <a:lnTo>
                    <a:pt x="266" y="411"/>
                  </a:lnTo>
                  <a:lnTo>
                    <a:pt x="270" y="419"/>
                  </a:lnTo>
                  <a:lnTo>
                    <a:pt x="271" y="428"/>
                  </a:lnTo>
                  <a:lnTo>
                    <a:pt x="271" y="432"/>
                  </a:lnTo>
                  <a:lnTo>
                    <a:pt x="269" y="437"/>
                  </a:lnTo>
                  <a:lnTo>
                    <a:pt x="266" y="445"/>
                  </a:lnTo>
                  <a:lnTo>
                    <a:pt x="266" y="449"/>
                  </a:lnTo>
                  <a:lnTo>
                    <a:pt x="267" y="455"/>
                  </a:lnTo>
                  <a:lnTo>
                    <a:pt x="272" y="469"/>
                  </a:lnTo>
                  <a:lnTo>
                    <a:pt x="276" y="474"/>
                  </a:lnTo>
                  <a:lnTo>
                    <a:pt x="280" y="478"/>
                  </a:lnTo>
                  <a:lnTo>
                    <a:pt x="284" y="481"/>
                  </a:lnTo>
                  <a:lnTo>
                    <a:pt x="288" y="483"/>
                  </a:lnTo>
                  <a:lnTo>
                    <a:pt x="295" y="484"/>
                  </a:lnTo>
                  <a:lnTo>
                    <a:pt x="301" y="484"/>
                  </a:lnTo>
                  <a:lnTo>
                    <a:pt x="290" y="497"/>
                  </a:lnTo>
                  <a:lnTo>
                    <a:pt x="298" y="502"/>
                  </a:lnTo>
                  <a:lnTo>
                    <a:pt x="306" y="508"/>
                  </a:lnTo>
                  <a:lnTo>
                    <a:pt x="309" y="510"/>
                  </a:lnTo>
                  <a:lnTo>
                    <a:pt x="311" y="510"/>
                  </a:lnTo>
                  <a:lnTo>
                    <a:pt x="314" y="510"/>
                  </a:lnTo>
                  <a:lnTo>
                    <a:pt x="318" y="509"/>
                  </a:lnTo>
                  <a:lnTo>
                    <a:pt x="328" y="504"/>
                  </a:lnTo>
                  <a:lnTo>
                    <a:pt x="332" y="502"/>
                  </a:lnTo>
                  <a:lnTo>
                    <a:pt x="339" y="500"/>
                  </a:lnTo>
                  <a:lnTo>
                    <a:pt x="345" y="501"/>
                  </a:lnTo>
                  <a:lnTo>
                    <a:pt x="349" y="501"/>
                  </a:lnTo>
                  <a:lnTo>
                    <a:pt x="351" y="502"/>
                  </a:lnTo>
                  <a:lnTo>
                    <a:pt x="356" y="507"/>
                  </a:lnTo>
                  <a:lnTo>
                    <a:pt x="356" y="508"/>
                  </a:lnTo>
                  <a:lnTo>
                    <a:pt x="355" y="511"/>
                  </a:lnTo>
                  <a:lnTo>
                    <a:pt x="352" y="514"/>
                  </a:lnTo>
                  <a:lnTo>
                    <a:pt x="347" y="520"/>
                  </a:lnTo>
                  <a:lnTo>
                    <a:pt x="343" y="525"/>
                  </a:lnTo>
                  <a:lnTo>
                    <a:pt x="340" y="529"/>
                  </a:lnTo>
                  <a:lnTo>
                    <a:pt x="339" y="534"/>
                  </a:lnTo>
                  <a:lnTo>
                    <a:pt x="339" y="537"/>
                  </a:lnTo>
                  <a:lnTo>
                    <a:pt x="339" y="543"/>
                  </a:lnTo>
                  <a:lnTo>
                    <a:pt x="341" y="550"/>
                  </a:lnTo>
                  <a:lnTo>
                    <a:pt x="343" y="558"/>
                  </a:lnTo>
                  <a:lnTo>
                    <a:pt x="343" y="559"/>
                  </a:lnTo>
                  <a:lnTo>
                    <a:pt x="344" y="561"/>
                  </a:lnTo>
                  <a:lnTo>
                    <a:pt x="347" y="562"/>
                  </a:lnTo>
                  <a:lnTo>
                    <a:pt x="352" y="564"/>
                  </a:lnTo>
                  <a:lnTo>
                    <a:pt x="369" y="567"/>
                  </a:lnTo>
                  <a:lnTo>
                    <a:pt x="404" y="572"/>
                  </a:lnTo>
                  <a:lnTo>
                    <a:pt x="417" y="575"/>
                  </a:lnTo>
                  <a:lnTo>
                    <a:pt x="428" y="577"/>
                  </a:lnTo>
                  <a:lnTo>
                    <a:pt x="435" y="581"/>
                  </a:lnTo>
                  <a:lnTo>
                    <a:pt x="437" y="583"/>
                  </a:lnTo>
                  <a:lnTo>
                    <a:pt x="438" y="585"/>
                  </a:lnTo>
                  <a:lnTo>
                    <a:pt x="439" y="589"/>
                  </a:lnTo>
                  <a:lnTo>
                    <a:pt x="439" y="592"/>
                  </a:lnTo>
                  <a:lnTo>
                    <a:pt x="439" y="599"/>
                  </a:lnTo>
                  <a:lnTo>
                    <a:pt x="437" y="609"/>
                  </a:lnTo>
                  <a:lnTo>
                    <a:pt x="427" y="605"/>
                  </a:lnTo>
                  <a:lnTo>
                    <a:pt x="418" y="602"/>
                  </a:lnTo>
                  <a:lnTo>
                    <a:pt x="409" y="600"/>
                  </a:lnTo>
                  <a:lnTo>
                    <a:pt x="401" y="599"/>
                  </a:lnTo>
                  <a:lnTo>
                    <a:pt x="393" y="600"/>
                  </a:lnTo>
                  <a:lnTo>
                    <a:pt x="384" y="603"/>
                  </a:lnTo>
                  <a:lnTo>
                    <a:pt x="375" y="607"/>
                  </a:lnTo>
                  <a:lnTo>
                    <a:pt x="364" y="612"/>
                  </a:lnTo>
                  <a:lnTo>
                    <a:pt x="358" y="613"/>
                  </a:lnTo>
                  <a:lnTo>
                    <a:pt x="351" y="616"/>
                  </a:lnTo>
                  <a:lnTo>
                    <a:pt x="338" y="619"/>
                  </a:lnTo>
                  <a:lnTo>
                    <a:pt x="334" y="622"/>
                  </a:lnTo>
                  <a:lnTo>
                    <a:pt x="329" y="625"/>
                  </a:lnTo>
                  <a:lnTo>
                    <a:pt x="327" y="630"/>
                  </a:lnTo>
                  <a:lnTo>
                    <a:pt x="326" y="634"/>
                  </a:lnTo>
                  <a:lnTo>
                    <a:pt x="326" y="643"/>
                  </a:lnTo>
                  <a:lnTo>
                    <a:pt x="325" y="650"/>
                  </a:lnTo>
                  <a:lnTo>
                    <a:pt x="324" y="653"/>
                  </a:lnTo>
                  <a:lnTo>
                    <a:pt x="322" y="655"/>
                  </a:lnTo>
                  <a:lnTo>
                    <a:pt x="307" y="669"/>
                  </a:lnTo>
                  <a:lnTo>
                    <a:pt x="293" y="685"/>
                  </a:lnTo>
                  <a:lnTo>
                    <a:pt x="288" y="689"/>
                  </a:lnTo>
                  <a:lnTo>
                    <a:pt x="282" y="692"/>
                  </a:lnTo>
                  <a:lnTo>
                    <a:pt x="275" y="694"/>
                  </a:lnTo>
                  <a:lnTo>
                    <a:pt x="268" y="695"/>
                  </a:lnTo>
                  <a:lnTo>
                    <a:pt x="259" y="698"/>
                  </a:lnTo>
                  <a:lnTo>
                    <a:pt x="245" y="702"/>
                  </a:lnTo>
                  <a:lnTo>
                    <a:pt x="237" y="706"/>
                  </a:lnTo>
                  <a:lnTo>
                    <a:pt x="231" y="707"/>
                  </a:lnTo>
                  <a:lnTo>
                    <a:pt x="225" y="707"/>
                  </a:lnTo>
                  <a:lnTo>
                    <a:pt x="214" y="708"/>
                  </a:lnTo>
                  <a:lnTo>
                    <a:pt x="205" y="712"/>
                  </a:lnTo>
                  <a:lnTo>
                    <a:pt x="197" y="716"/>
                  </a:lnTo>
                  <a:lnTo>
                    <a:pt x="189" y="721"/>
                  </a:lnTo>
                  <a:lnTo>
                    <a:pt x="176" y="731"/>
                  </a:lnTo>
                  <a:lnTo>
                    <a:pt x="185" y="734"/>
                  </a:lnTo>
                  <a:lnTo>
                    <a:pt x="194" y="736"/>
                  </a:lnTo>
                  <a:lnTo>
                    <a:pt x="206" y="740"/>
                  </a:lnTo>
                  <a:lnTo>
                    <a:pt x="219" y="743"/>
                  </a:lnTo>
                  <a:lnTo>
                    <a:pt x="231" y="744"/>
                  </a:lnTo>
                  <a:lnTo>
                    <a:pt x="238" y="744"/>
                  </a:lnTo>
                  <a:lnTo>
                    <a:pt x="244" y="743"/>
                  </a:lnTo>
                  <a:lnTo>
                    <a:pt x="248" y="742"/>
                  </a:lnTo>
                  <a:lnTo>
                    <a:pt x="253" y="738"/>
                  </a:lnTo>
                  <a:lnTo>
                    <a:pt x="258" y="736"/>
                  </a:lnTo>
                  <a:lnTo>
                    <a:pt x="263" y="734"/>
                  </a:lnTo>
                  <a:lnTo>
                    <a:pt x="271" y="740"/>
                  </a:lnTo>
                  <a:lnTo>
                    <a:pt x="288" y="751"/>
                  </a:lnTo>
                  <a:lnTo>
                    <a:pt x="302" y="759"/>
                  </a:lnTo>
                  <a:lnTo>
                    <a:pt x="315" y="764"/>
                  </a:lnTo>
                  <a:lnTo>
                    <a:pt x="327" y="767"/>
                  </a:lnTo>
                  <a:lnTo>
                    <a:pt x="340" y="768"/>
                  </a:lnTo>
                  <a:lnTo>
                    <a:pt x="351" y="765"/>
                  </a:lnTo>
                  <a:lnTo>
                    <a:pt x="363" y="762"/>
                  </a:lnTo>
                  <a:lnTo>
                    <a:pt x="375" y="756"/>
                  </a:lnTo>
                  <a:lnTo>
                    <a:pt x="386" y="748"/>
                  </a:lnTo>
                  <a:lnTo>
                    <a:pt x="397" y="761"/>
                  </a:lnTo>
                  <a:lnTo>
                    <a:pt x="410" y="774"/>
                  </a:lnTo>
                  <a:lnTo>
                    <a:pt x="391" y="771"/>
                  </a:lnTo>
                  <a:lnTo>
                    <a:pt x="371" y="770"/>
                  </a:lnTo>
                  <a:lnTo>
                    <a:pt x="351" y="770"/>
                  </a:lnTo>
                  <a:lnTo>
                    <a:pt x="330" y="771"/>
                  </a:lnTo>
                  <a:lnTo>
                    <a:pt x="324" y="771"/>
                  </a:lnTo>
                  <a:lnTo>
                    <a:pt x="313" y="772"/>
                  </a:lnTo>
                  <a:lnTo>
                    <a:pt x="304" y="771"/>
                  </a:lnTo>
                  <a:lnTo>
                    <a:pt x="296" y="769"/>
                  </a:lnTo>
                  <a:lnTo>
                    <a:pt x="286" y="763"/>
                  </a:lnTo>
                  <a:lnTo>
                    <a:pt x="281" y="760"/>
                  </a:lnTo>
                  <a:lnTo>
                    <a:pt x="275" y="759"/>
                  </a:lnTo>
                  <a:lnTo>
                    <a:pt x="269" y="759"/>
                  </a:lnTo>
                  <a:lnTo>
                    <a:pt x="263" y="760"/>
                  </a:lnTo>
                  <a:lnTo>
                    <a:pt x="257" y="761"/>
                  </a:lnTo>
                  <a:lnTo>
                    <a:pt x="252" y="760"/>
                  </a:lnTo>
                  <a:lnTo>
                    <a:pt x="249" y="759"/>
                  </a:lnTo>
                  <a:lnTo>
                    <a:pt x="247" y="758"/>
                  </a:lnTo>
                  <a:lnTo>
                    <a:pt x="244" y="751"/>
                  </a:lnTo>
                  <a:lnTo>
                    <a:pt x="242" y="745"/>
                  </a:lnTo>
                  <a:lnTo>
                    <a:pt x="229" y="759"/>
                  </a:lnTo>
                  <a:lnTo>
                    <a:pt x="220" y="770"/>
                  </a:lnTo>
                  <a:lnTo>
                    <a:pt x="216" y="774"/>
                  </a:lnTo>
                  <a:lnTo>
                    <a:pt x="212" y="776"/>
                  </a:lnTo>
                  <a:lnTo>
                    <a:pt x="205" y="777"/>
                  </a:lnTo>
                  <a:lnTo>
                    <a:pt x="198" y="778"/>
                  </a:lnTo>
                  <a:lnTo>
                    <a:pt x="183" y="777"/>
                  </a:lnTo>
                  <a:lnTo>
                    <a:pt x="157" y="775"/>
                  </a:lnTo>
                  <a:lnTo>
                    <a:pt x="165" y="784"/>
                  </a:lnTo>
                  <a:lnTo>
                    <a:pt x="168" y="786"/>
                  </a:lnTo>
                  <a:lnTo>
                    <a:pt x="174" y="793"/>
                  </a:lnTo>
                  <a:lnTo>
                    <a:pt x="176" y="797"/>
                  </a:lnTo>
                  <a:lnTo>
                    <a:pt x="176" y="799"/>
                  </a:lnTo>
                  <a:lnTo>
                    <a:pt x="176" y="804"/>
                  </a:lnTo>
                  <a:lnTo>
                    <a:pt x="173" y="812"/>
                  </a:lnTo>
                  <a:lnTo>
                    <a:pt x="171" y="814"/>
                  </a:lnTo>
                  <a:lnTo>
                    <a:pt x="166" y="817"/>
                  </a:lnTo>
                  <a:lnTo>
                    <a:pt x="165" y="819"/>
                  </a:lnTo>
                  <a:lnTo>
                    <a:pt x="164" y="823"/>
                  </a:lnTo>
                  <a:lnTo>
                    <a:pt x="165" y="826"/>
                  </a:lnTo>
                  <a:lnTo>
                    <a:pt x="170" y="836"/>
                  </a:lnTo>
                  <a:lnTo>
                    <a:pt x="150" y="826"/>
                  </a:lnTo>
                  <a:lnTo>
                    <a:pt x="129" y="817"/>
                  </a:lnTo>
                  <a:lnTo>
                    <a:pt x="129" y="816"/>
                  </a:lnTo>
                  <a:lnTo>
                    <a:pt x="129" y="813"/>
                  </a:lnTo>
                  <a:lnTo>
                    <a:pt x="128" y="811"/>
                  </a:lnTo>
                  <a:lnTo>
                    <a:pt x="124" y="810"/>
                  </a:lnTo>
                  <a:lnTo>
                    <a:pt x="121" y="809"/>
                  </a:lnTo>
                  <a:lnTo>
                    <a:pt x="116" y="809"/>
                  </a:lnTo>
                  <a:lnTo>
                    <a:pt x="111" y="810"/>
                  </a:lnTo>
                  <a:lnTo>
                    <a:pt x="109" y="804"/>
                  </a:lnTo>
                  <a:lnTo>
                    <a:pt x="107" y="799"/>
                  </a:lnTo>
                  <a:lnTo>
                    <a:pt x="104" y="795"/>
                  </a:lnTo>
                  <a:lnTo>
                    <a:pt x="100" y="792"/>
                  </a:lnTo>
                  <a:lnTo>
                    <a:pt x="95" y="790"/>
                  </a:lnTo>
                  <a:lnTo>
                    <a:pt x="90" y="790"/>
                  </a:lnTo>
                  <a:lnTo>
                    <a:pt x="86" y="790"/>
                  </a:lnTo>
                  <a:lnTo>
                    <a:pt x="80" y="791"/>
                  </a:lnTo>
                  <a:lnTo>
                    <a:pt x="71" y="795"/>
                  </a:lnTo>
                  <a:lnTo>
                    <a:pt x="61" y="800"/>
                  </a:lnTo>
                  <a:lnTo>
                    <a:pt x="50" y="803"/>
                  </a:lnTo>
                  <a:lnTo>
                    <a:pt x="41" y="805"/>
                  </a:lnTo>
                  <a:lnTo>
                    <a:pt x="37" y="807"/>
                  </a:lnTo>
                  <a:lnTo>
                    <a:pt x="34" y="810"/>
                  </a:lnTo>
                  <a:lnTo>
                    <a:pt x="31" y="813"/>
                  </a:lnTo>
                  <a:lnTo>
                    <a:pt x="27" y="819"/>
                  </a:lnTo>
                  <a:lnTo>
                    <a:pt x="23" y="827"/>
                  </a:lnTo>
                  <a:lnTo>
                    <a:pt x="22" y="830"/>
                  </a:lnTo>
                  <a:lnTo>
                    <a:pt x="22" y="833"/>
                  </a:lnTo>
                  <a:lnTo>
                    <a:pt x="22" y="837"/>
                  </a:lnTo>
                  <a:lnTo>
                    <a:pt x="23" y="839"/>
                  </a:lnTo>
                  <a:lnTo>
                    <a:pt x="25" y="840"/>
                  </a:lnTo>
                  <a:lnTo>
                    <a:pt x="26" y="841"/>
                  </a:lnTo>
                  <a:lnTo>
                    <a:pt x="30" y="842"/>
                  </a:lnTo>
                  <a:lnTo>
                    <a:pt x="47" y="845"/>
                  </a:lnTo>
                  <a:lnTo>
                    <a:pt x="64" y="850"/>
                  </a:lnTo>
                  <a:lnTo>
                    <a:pt x="79" y="854"/>
                  </a:lnTo>
                  <a:lnTo>
                    <a:pt x="96" y="857"/>
                  </a:lnTo>
                  <a:lnTo>
                    <a:pt x="105" y="859"/>
                  </a:lnTo>
                  <a:lnTo>
                    <a:pt x="114" y="862"/>
                  </a:lnTo>
                  <a:lnTo>
                    <a:pt x="130" y="870"/>
                  </a:lnTo>
                  <a:lnTo>
                    <a:pt x="143" y="875"/>
                  </a:lnTo>
                  <a:lnTo>
                    <a:pt x="129" y="880"/>
                  </a:lnTo>
                  <a:lnTo>
                    <a:pt x="114" y="884"/>
                  </a:lnTo>
                  <a:lnTo>
                    <a:pt x="100" y="886"/>
                  </a:lnTo>
                  <a:lnTo>
                    <a:pt x="86" y="886"/>
                  </a:lnTo>
                  <a:lnTo>
                    <a:pt x="76" y="887"/>
                  </a:lnTo>
                  <a:lnTo>
                    <a:pt x="68" y="888"/>
                  </a:lnTo>
                  <a:lnTo>
                    <a:pt x="53" y="893"/>
                  </a:lnTo>
                  <a:lnTo>
                    <a:pt x="45" y="896"/>
                  </a:lnTo>
                  <a:lnTo>
                    <a:pt x="35" y="897"/>
                  </a:lnTo>
                  <a:lnTo>
                    <a:pt x="26" y="898"/>
                  </a:lnTo>
                  <a:lnTo>
                    <a:pt x="17" y="896"/>
                  </a:lnTo>
                  <a:lnTo>
                    <a:pt x="12" y="894"/>
                  </a:lnTo>
                  <a:lnTo>
                    <a:pt x="11" y="905"/>
                  </a:lnTo>
                  <a:lnTo>
                    <a:pt x="8" y="923"/>
                  </a:lnTo>
                  <a:lnTo>
                    <a:pt x="6" y="931"/>
                  </a:lnTo>
                  <a:lnTo>
                    <a:pt x="3" y="940"/>
                  </a:lnTo>
                  <a:lnTo>
                    <a:pt x="0" y="946"/>
                  </a:lnTo>
                  <a:lnTo>
                    <a:pt x="12" y="948"/>
                  </a:lnTo>
                  <a:lnTo>
                    <a:pt x="24" y="949"/>
                  </a:lnTo>
                  <a:lnTo>
                    <a:pt x="31" y="950"/>
                  </a:lnTo>
                  <a:lnTo>
                    <a:pt x="35" y="952"/>
                  </a:lnTo>
                  <a:lnTo>
                    <a:pt x="34" y="957"/>
                  </a:lnTo>
                  <a:lnTo>
                    <a:pt x="35" y="964"/>
                  </a:lnTo>
                  <a:lnTo>
                    <a:pt x="37" y="968"/>
                  </a:lnTo>
                  <a:lnTo>
                    <a:pt x="40" y="971"/>
                  </a:lnTo>
                  <a:lnTo>
                    <a:pt x="45" y="972"/>
                  </a:lnTo>
                  <a:lnTo>
                    <a:pt x="55" y="975"/>
                  </a:lnTo>
                  <a:lnTo>
                    <a:pt x="67" y="976"/>
                  </a:lnTo>
                  <a:lnTo>
                    <a:pt x="77" y="978"/>
                  </a:lnTo>
                  <a:lnTo>
                    <a:pt x="88" y="979"/>
                  </a:lnTo>
                  <a:lnTo>
                    <a:pt x="109" y="979"/>
                  </a:lnTo>
                  <a:lnTo>
                    <a:pt x="86" y="984"/>
                  </a:lnTo>
                  <a:lnTo>
                    <a:pt x="74" y="988"/>
                  </a:lnTo>
                  <a:lnTo>
                    <a:pt x="62" y="991"/>
                  </a:lnTo>
                  <a:lnTo>
                    <a:pt x="51" y="995"/>
                  </a:lnTo>
                  <a:lnTo>
                    <a:pt x="40" y="1001"/>
                  </a:lnTo>
                  <a:lnTo>
                    <a:pt x="31" y="1007"/>
                  </a:lnTo>
                  <a:lnTo>
                    <a:pt x="22" y="1013"/>
                  </a:lnTo>
                  <a:lnTo>
                    <a:pt x="17" y="1019"/>
                  </a:lnTo>
                  <a:lnTo>
                    <a:pt x="34" y="1025"/>
                  </a:lnTo>
                  <a:lnTo>
                    <a:pt x="47" y="1031"/>
                  </a:lnTo>
                  <a:lnTo>
                    <a:pt x="54" y="1033"/>
                  </a:lnTo>
                  <a:lnTo>
                    <a:pt x="61" y="1033"/>
                  </a:lnTo>
                  <a:lnTo>
                    <a:pt x="66" y="1033"/>
                  </a:lnTo>
                  <a:lnTo>
                    <a:pt x="72" y="1032"/>
                  </a:lnTo>
                  <a:lnTo>
                    <a:pt x="83" y="1029"/>
                  </a:lnTo>
                  <a:lnTo>
                    <a:pt x="92" y="1025"/>
                  </a:lnTo>
                  <a:lnTo>
                    <a:pt x="100" y="1024"/>
                  </a:lnTo>
                  <a:lnTo>
                    <a:pt x="108" y="1024"/>
                  </a:lnTo>
                  <a:lnTo>
                    <a:pt x="118" y="1025"/>
                  </a:lnTo>
                  <a:lnTo>
                    <a:pt x="127" y="1026"/>
                  </a:lnTo>
                  <a:lnTo>
                    <a:pt x="134" y="1027"/>
                  </a:lnTo>
                  <a:lnTo>
                    <a:pt x="144" y="1027"/>
                  </a:lnTo>
                  <a:lnTo>
                    <a:pt x="151" y="1027"/>
                  </a:lnTo>
                  <a:lnTo>
                    <a:pt x="157" y="1029"/>
                  </a:lnTo>
                  <a:lnTo>
                    <a:pt x="158" y="1030"/>
                  </a:lnTo>
                  <a:lnTo>
                    <a:pt x="160" y="1032"/>
                  </a:lnTo>
                  <a:lnTo>
                    <a:pt x="162" y="1038"/>
                  </a:lnTo>
                  <a:lnTo>
                    <a:pt x="147" y="1041"/>
                  </a:lnTo>
                  <a:lnTo>
                    <a:pt x="128" y="1048"/>
                  </a:lnTo>
                  <a:lnTo>
                    <a:pt x="118" y="1050"/>
                  </a:lnTo>
                  <a:lnTo>
                    <a:pt x="108" y="1051"/>
                  </a:lnTo>
                  <a:lnTo>
                    <a:pt x="102" y="1051"/>
                  </a:lnTo>
                  <a:lnTo>
                    <a:pt x="96" y="1050"/>
                  </a:lnTo>
                  <a:lnTo>
                    <a:pt x="91" y="1050"/>
                  </a:lnTo>
                  <a:lnTo>
                    <a:pt x="86" y="1052"/>
                  </a:lnTo>
                  <a:lnTo>
                    <a:pt x="82" y="1054"/>
                  </a:lnTo>
                  <a:lnTo>
                    <a:pt x="59" y="1093"/>
                  </a:lnTo>
                  <a:lnTo>
                    <a:pt x="68" y="1093"/>
                  </a:lnTo>
                  <a:lnTo>
                    <a:pt x="83" y="1093"/>
                  </a:lnTo>
                  <a:lnTo>
                    <a:pt x="97" y="1094"/>
                  </a:lnTo>
                  <a:lnTo>
                    <a:pt x="110" y="1096"/>
                  </a:lnTo>
                  <a:lnTo>
                    <a:pt x="124" y="1102"/>
                  </a:lnTo>
                  <a:lnTo>
                    <a:pt x="142" y="1110"/>
                  </a:lnTo>
                  <a:lnTo>
                    <a:pt x="151" y="1115"/>
                  </a:lnTo>
                  <a:lnTo>
                    <a:pt x="162" y="1119"/>
                  </a:lnTo>
                  <a:lnTo>
                    <a:pt x="173" y="1122"/>
                  </a:lnTo>
                  <a:lnTo>
                    <a:pt x="187" y="1123"/>
                  </a:lnTo>
                  <a:lnTo>
                    <a:pt x="201" y="1123"/>
                  </a:lnTo>
                  <a:lnTo>
                    <a:pt x="216" y="1125"/>
                  </a:lnTo>
                  <a:lnTo>
                    <a:pt x="231" y="1128"/>
                  </a:lnTo>
                  <a:lnTo>
                    <a:pt x="238" y="1130"/>
                  </a:lnTo>
                  <a:lnTo>
                    <a:pt x="243" y="1133"/>
                  </a:lnTo>
                  <a:lnTo>
                    <a:pt x="252" y="1137"/>
                  </a:lnTo>
                  <a:lnTo>
                    <a:pt x="256" y="1139"/>
                  </a:lnTo>
                  <a:lnTo>
                    <a:pt x="258" y="1139"/>
                  </a:lnTo>
                  <a:lnTo>
                    <a:pt x="261" y="1139"/>
                  </a:lnTo>
                  <a:lnTo>
                    <a:pt x="265" y="1137"/>
                  </a:lnTo>
                  <a:lnTo>
                    <a:pt x="272" y="1133"/>
                  </a:lnTo>
                  <a:lnTo>
                    <a:pt x="276" y="1130"/>
                  </a:lnTo>
                  <a:lnTo>
                    <a:pt x="280" y="1132"/>
                  </a:lnTo>
                  <a:lnTo>
                    <a:pt x="284" y="1135"/>
                  </a:lnTo>
                  <a:lnTo>
                    <a:pt x="293" y="1142"/>
                  </a:lnTo>
                  <a:lnTo>
                    <a:pt x="302" y="1150"/>
                  </a:lnTo>
                  <a:lnTo>
                    <a:pt x="304" y="1144"/>
                  </a:lnTo>
                  <a:lnTo>
                    <a:pt x="309" y="1131"/>
                  </a:lnTo>
                  <a:lnTo>
                    <a:pt x="312" y="1134"/>
                  </a:lnTo>
                  <a:lnTo>
                    <a:pt x="322" y="1140"/>
                  </a:lnTo>
                  <a:lnTo>
                    <a:pt x="330" y="1144"/>
                  </a:lnTo>
                  <a:lnTo>
                    <a:pt x="337" y="1146"/>
                  </a:lnTo>
                  <a:lnTo>
                    <a:pt x="342" y="1147"/>
                  </a:lnTo>
                  <a:lnTo>
                    <a:pt x="347" y="1146"/>
                  </a:lnTo>
                  <a:lnTo>
                    <a:pt x="351" y="1143"/>
                  </a:lnTo>
                  <a:lnTo>
                    <a:pt x="359" y="1135"/>
                  </a:lnTo>
                  <a:lnTo>
                    <a:pt x="367" y="1129"/>
                  </a:lnTo>
                  <a:lnTo>
                    <a:pt x="371" y="1126"/>
                  </a:lnTo>
                  <a:lnTo>
                    <a:pt x="375" y="1125"/>
                  </a:lnTo>
                  <a:lnTo>
                    <a:pt x="384" y="1120"/>
                  </a:lnTo>
                  <a:lnTo>
                    <a:pt x="392" y="1116"/>
                  </a:lnTo>
                  <a:lnTo>
                    <a:pt x="397" y="1110"/>
                  </a:lnTo>
                  <a:lnTo>
                    <a:pt x="401" y="1105"/>
                  </a:lnTo>
                  <a:lnTo>
                    <a:pt x="404" y="1098"/>
                  </a:lnTo>
                  <a:lnTo>
                    <a:pt x="404" y="1091"/>
                  </a:lnTo>
                  <a:lnTo>
                    <a:pt x="403" y="1080"/>
                  </a:lnTo>
                  <a:lnTo>
                    <a:pt x="399" y="1067"/>
                  </a:lnTo>
                  <a:lnTo>
                    <a:pt x="425" y="1073"/>
                  </a:lnTo>
                  <a:lnTo>
                    <a:pt x="419" y="1077"/>
                  </a:lnTo>
                  <a:lnTo>
                    <a:pt x="414" y="1081"/>
                  </a:lnTo>
                  <a:lnTo>
                    <a:pt x="411" y="1088"/>
                  </a:lnTo>
                  <a:lnTo>
                    <a:pt x="407" y="1095"/>
                  </a:lnTo>
                  <a:lnTo>
                    <a:pt x="405" y="1100"/>
                  </a:lnTo>
                  <a:lnTo>
                    <a:pt x="409" y="1102"/>
                  </a:lnTo>
                  <a:lnTo>
                    <a:pt x="421" y="1107"/>
                  </a:lnTo>
                  <a:lnTo>
                    <a:pt x="433" y="1113"/>
                  </a:lnTo>
                  <a:lnTo>
                    <a:pt x="445" y="1117"/>
                  </a:lnTo>
                  <a:lnTo>
                    <a:pt x="451" y="1118"/>
                  </a:lnTo>
                  <a:lnTo>
                    <a:pt x="456" y="1119"/>
                  </a:lnTo>
                  <a:lnTo>
                    <a:pt x="462" y="1118"/>
                  </a:lnTo>
                  <a:lnTo>
                    <a:pt x="467" y="1116"/>
                  </a:lnTo>
                  <a:lnTo>
                    <a:pt x="477" y="1110"/>
                  </a:lnTo>
                  <a:lnTo>
                    <a:pt x="488" y="1104"/>
                  </a:lnTo>
                  <a:lnTo>
                    <a:pt x="497" y="1096"/>
                  </a:lnTo>
                  <a:lnTo>
                    <a:pt x="502" y="1092"/>
                  </a:lnTo>
                  <a:lnTo>
                    <a:pt x="505" y="1088"/>
                  </a:lnTo>
                  <a:lnTo>
                    <a:pt x="508" y="1082"/>
                  </a:lnTo>
                  <a:lnTo>
                    <a:pt x="511" y="1076"/>
                  </a:lnTo>
                  <a:lnTo>
                    <a:pt x="513" y="1077"/>
                  </a:lnTo>
                  <a:lnTo>
                    <a:pt x="521" y="1086"/>
                  </a:lnTo>
                  <a:lnTo>
                    <a:pt x="525" y="1089"/>
                  </a:lnTo>
                  <a:lnTo>
                    <a:pt x="530" y="1091"/>
                  </a:lnTo>
                  <a:lnTo>
                    <a:pt x="535" y="1093"/>
                  </a:lnTo>
                  <a:lnTo>
                    <a:pt x="541" y="1094"/>
                  </a:lnTo>
                  <a:lnTo>
                    <a:pt x="547" y="1094"/>
                  </a:lnTo>
                  <a:lnTo>
                    <a:pt x="556" y="1094"/>
                  </a:lnTo>
                  <a:lnTo>
                    <a:pt x="563" y="1092"/>
                  </a:lnTo>
                  <a:lnTo>
                    <a:pt x="570" y="1090"/>
                  </a:lnTo>
                  <a:lnTo>
                    <a:pt x="575" y="1087"/>
                  </a:lnTo>
                  <a:lnTo>
                    <a:pt x="578" y="1081"/>
                  </a:lnTo>
                  <a:lnTo>
                    <a:pt x="580" y="1076"/>
                  </a:lnTo>
                  <a:lnTo>
                    <a:pt x="582" y="1071"/>
                  </a:lnTo>
                  <a:lnTo>
                    <a:pt x="580" y="1065"/>
                  </a:lnTo>
                  <a:lnTo>
                    <a:pt x="579" y="1059"/>
                  </a:lnTo>
                  <a:lnTo>
                    <a:pt x="588" y="1061"/>
                  </a:lnTo>
                  <a:lnTo>
                    <a:pt x="596" y="1062"/>
                  </a:lnTo>
                  <a:lnTo>
                    <a:pt x="603" y="1062"/>
                  </a:lnTo>
                  <a:lnTo>
                    <a:pt x="607" y="1061"/>
                  </a:lnTo>
                  <a:lnTo>
                    <a:pt x="612" y="1059"/>
                  </a:lnTo>
                  <a:lnTo>
                    <a:pt x="618" y="1055"/>
                  </a:lnTo>
                  <a:lnTo>
                    <a:pt x="622" y="1054"/>
                  </a:lnTo>
                  <a:lnTo>
                    <a:pt x="627" y="1054"/>
                  </a:lnTo>
                  <a:lnTo>
                    <a:pt x="630" y="1057"/>
                  </a:lnTo>
                  <a:lnTo>
                    <a:pt x="637" y="1060"/>
                  </a:lnTo>
                  <a:lnTo>
                    <a:pt x="645" y="1064"/>
                  </a:lnTo>
                  <a:lnTo>
                    <a:pt x="668" y="1071"/>
                  </a:lnTo>
                  <a:lnTo>
                    <a:pt x="680" y="1073"/>
                  </a:lnTo>
                  <a:lnTo>
                    <a:pt x="693" y="1075"/>
                  </a:lnTo>
                  <a:lnTo>
                    <a:pt x="697" y="1075"/>
                  </a:lnTo>
                  <a:lnTo>
                    <a:pt x="700" y="1074"/>
                  </a:lnTo>
                  <a:lnTo>
                    <a:pt x="702" y="1073"/>
                  </a:lnTo>
                  <a:lnTo>
                    <a:pt x="704" y="1071"/>
                  </a:lnTo>
                  <a:lnTo>
                    <a:pt x="708" y="1065"/>
                  </a:lnTo>
                  <a:lnTo>
                    <a:pt x="710" y="1060"/>
                  </a:lnTo>
                  <a:lnTo>
                    <a:pt x="713" y="1067"/>
                  </a:lnTo>
                  <a:lnTo>
                    <a:pt x="717" y="1075"/>
                  </a:lnTo>
                  <a:lnTo>
                    <a:pt x="723" y="1081"/>
                  </a:lnTo>
                  <a:lnTo>
                    <a:pt x="731" y="1089"/>
                  </a:lnTo>
                  <a:lnTo>
                    <a:pt x="735" y="1092"/>
                  </a:lnTo>
                  <a:lnTo>
                    <a:pt x="740" y="1085"/>
                  </a:lnTo>
                  <a:lnTo>
                    <a:pt x="755" y="1063"/>
                  </a:lnTo>
                  <a:lnTo>
                    <a:pt x="785" y="1099"/>
                  </a:lnTo>
                  <a:lnTo>
                    <a:pt x="790" y="1102"/>
                  </a:lnTo>
                  <a:lnTo>
                    <a:pt x="793" y="1103"/>
                  </a:lnTo>
                  <a:lnTo>
                    <a:pt x="797" y="1103"/>
                  </a:lnTo>
                  <a:lnTo>
                    <a:pt x="800" y="1102"/>
                  </a:lnTo>
                  <a:lnTo>
                    <a:pt x="804" y="1102"/>
                  </a:lnTo>
                  <a:lnTo>
                    <a:pt x="807" y="1102"/>
                  </a:lnTo>
                  <a:lnTo>
                    <a:pt x="810" y="1104"/>
                  </a:lnTo>
                  <a:lnTo>
                    <a:pt x="813" y="1106"/>
                  </a:lnTo>
                  <a:lnTo>
                    <a:pt x="820" y="1113"/>
                  </a:lnTo>
                  <a:lnTo>
                    <a:pt x="831" y="1123"/>
                  </a:lnTo>
                  <a:lnTo>
                    <a:pt x="834" y="1118"/>
                  </a:lnTo>
                  <a:lnTo>
                    <a:pt x="838" y="1108"/>
                  </a:lnTo>
                  <a:lnTo>
                    <a:pt x="842" y="1099"/>
                  </a:lnTo>
                  <a:lnTo>
                    <a:pt x="844" y="1091"/>
                  </a:lnTo>
                  <a:lnTo>
                    <a:pt x="845" y="1082"/>
                  </a:lnTo>
                  <a:lnTo>
                    <a:pt x="844" y="1073"/>
                  </a:lnTo>
                  <a:lnTo>
                    <a:pt x="840" y="1063"/>
                  </a:lnTo>
                  <a:lnTo>
                    <a:pt x="835" y="1054"/>
                  </a:lnTo>
                  <a:lnTo>
                    <a:pt x="827" y="1045"/>
                  </a:lnTo>
                  <a:lnTo>
                    <a:pt x="839" y="1047"/>
                  </a:lnTo>
                  <a:lnTo>
                    <a:pt x="844" y="1047"/>
                  </a:lnTo>
                  <a:lnTo>
                    <a:pt x="848" y="1046"/>
                  </a:lnTo>
                  <a:lnTo>
                    <a:pt x="852" y="1044"/>
                  </a:lnTo>
                  <a:lnTo>
                    <a:pt x="856" y="1039"/>
                  </a:lnTo>
                  <a:lnTo>
                    <a:pt x="861" y="1034"/>
                  </a:lnTo>
                  <a:lnTo>
                    <a:pt x="865" y="1027"/>
                  </a:lnTo>
                  <a:lnTo>
                    <a:pt x="868" y="1024"/>
                  </a:lnTo>
                  <a:lnTo>
                    <a:pt x="873" y="1021"/>
                  </a:lnTo>
                  <a:lnTo>
                    <a:pt x="884" y="1017"/>
                  </a:lnTo>
                  <a:lnTo>
                    <a:pt x="893" y="1012"/>
                  </a:lnTo>
                  <a:lnTo>
                    <a:pt x="901" y="1009"/>
                  </a:lnTo>
                  <a:lnTo>
                    <a:pt x="906" y="1004"/>
                  </a:lnTo>
                  <a:lnTo>
                    <a:pt x="908" y="1002"/>
                  </a:lnTo>
                  <a:lnTo>
                    <a:pt x="909" y="998"/>
                  </a:lnTo>
                  <a:lnTo>
                    <a:pt x="914" y="982"/>
                  </a:lnTo>
                  <a:lnTo>
                    <a:pt x="919" y="969"/>
                  </a:lnTo>
                  <a:lnTo>
                    <a:pt x="925" y="956"/>
                  </a:lnTo>
                  <a:lnTo>
                    <a:pt x="933" y="942"/>
                  </a:lnTo>
                  <a:lnTo>
                    <a:pt x="935" y="937"/>
                  </a:lnTo>
                  <a:lnTo>
                    <a:pt x="939" y="929"/>
                  </a:lnTo>
                  <a:lnTo>
                    <a:pt x="942" y="926"/>
                  </a:lnTo>
                  <a:lnTo>
                    <a:pt x="944" y="925"/>
                  </a:lnTo>
                  <a:lnTo>
                    <a:pt x="950" y="923"/>
                  </a:lnTo>
                  <a:lnTo>
                    <a:pt x="959" y="920"/>
                  </a:lnTo>
                  <a:lnTo>
                    <a:pt x="966" y="916"/>
                  </a:lnTo>
                  <a:lnTo>
                    <a:pt x="972" y="913"/>
                  </a:lnTo>
                  <a:lnTo>
                    <a:pt x="974" y="911"/>
                  </a:lnTo>
                  <a:lnTo>
                    <a:pt x="975" y="909"/>
                  </a:lnTo>
                  <a:lnTo>
                    <a:pt x="980" y="889"/>
                  </a:lnTo>
                  <a:lnTo>
                    <a:pt x="985" y="869"/>
                  </a:lnTo>
                  <a:lnTo>
                    <a:pt x="991" y="829"/>
                  </a:lnTo>
                  <a:lnTo>
                    <a:pt x="998" y="795"/>
                  </a:lnTo>
                  <a:lnTo>
                    <a:pt x="998" y="792"/>
                  </a:lnTo>
                  <a:lnTo>
                    <a:pt x="1001" y="777"/>
                  </a:lnTo>
                  <a:lnTo>
                    <a:pt x="1005" y="764"/>
                  </a:lnTo>
                  <a:lnTo>
                    <a:pt x="1007" y="758"/>
                  </a:lnTo>
                  <a:lnTo>
                    <a:pt x="1011" y="752"/>
                  </a:lnTo>
                  <a:lnTo>
                    <a:pt x="1020" y="740"/>
                  </a:lnTo>
                  <a:lnTo>
                    <a:pt x="1022" y="735"/>
                  </a:lnTo>
                  <a:lnTo>
                    <a:pt x="1024" y="730"/>
                  </a:lnTo>
                  <a:lnTo>
                    <a:pt x="1022" y="722"/>
                  </a:lnTo>
                  <a:lnTo>
                    <a:pt x="1021" y="714"/>
                  </a:lnTo>
                  <a:lnTo>
                    <a:pt x="1020" y="707"/>
                  </a:lnTo>
                  <a:lnTo>
                    <a:pt x="1020" y="701"/>
                  </a:lnTo>
                  <a:lnTo>
                    <a:pt x="1024" y="694"/>
                  </a:lnTo>
                  <a:lnTo>
                    <a:pt x="1029" y="683"/>
                  </a:lnTo>
                  <a:lnTo>
                    <a:pt x="1033" y="678"/>
                  </a:lnTo>
                  <a:lnTo>
                    <a:pt x="1036" y="674"/>
                  </a:lnTo>
                  <a:lnTo>
                    <a:pt x="1039" y="668"/>
                  </a:lnTo>
                  <a:lnTo>
                    <a:pt x="1039" y="665"/>
                  </a:lnTo>
                  <a:lnTo>
                    <a:pt x="1039" y="662"/>
                  </a:lnTo>
                  <a:lnTo>
                    <a:pt x="1036" y="659"/>
                  </a:lnTo>
                  <a:lnTo>
                    <a:pt x="1034" y="655"/>
                  </a:lnTo>
                  <a:lnTo>
                    <a:pt x="1029" y="650"/>
                  </a:lnTo>
                  <a:lnTo>
                    <a:pt x="1027" y="646"/>
                  </a:lnTo>
                  <a:lnTo>
                    <a:pt x="1026" y="641"/>
                  </a:lnTo>
                  <a:lnTo>
                    <a:pt x="1026" y="634"/>
                  </a:lnTo>
                  <a:lnTo>
                    <a:pt x="1026" y="633"/>
                  </a:lnTo>
                  <a:lnTo>
                    <a:pt x="1027" y="621"/>
                  </a:lnTo>
                  <a:lnTo>
                    <a:pt x="1029" y="609"/>
                  </a:lnTo>
                  <a:lnTo>
                    <a:pt x="1032" y="593"/>
                  </a:lnTo>
                  <a:lnTo>
                    <a:pt x="1033" y="585"/>
                  </a:lnTo>
                  <a:lnTo>
                    <a:pt x="1033" y="577"/>
                  </a:lnTo>
                  <a:lnTo>
                    <a:pt x="1032" y="571"/>
                  </a:lnTo>
                  <a:lnTo>
                    <a:pt x="1031" y="566"/>
                  </a:lnTo>
                  <a:lnTo>
                    <a:pt x="1027" y="556"/>
                  </a:lnTo>
                  <a:lnTo>
                    <a:pt x="1025" y="549"/>
                  </a:lnTo>
                  <a:lnTo>
                    <a:pt x="1022" y="542"/>
                  </a:lnTo>
                  <a:lnTo>
                    <a:pt x="1024" y="537"/>
                  </a:lnTo>
                  <a:lnTo>
                    <a:pt x="1027" y="531"/>
                  </a:lnTo>
                  <a:lnTo>
                    <a:pt x="1031" y="525"/>
                  </a:lnTo>
                  <a:lnTo>
                    <a:pt x="1034" y="522"/>
                  </a:lnTo>
                  <a:lnTo>
                    <a:pt x="1035" y="521"/>
                  </a:lnTo>
                  <a:lnTo>
                    <a:pt x="1036" y="521"/>
                  </a:lnTo>
                  <a:lnTo>
                    <a:pt x="1040" y="523"/>
                  </a:lnTo>
                  <a:lnTo>
                    <a:pt x="1042" y="525"/>
                  </a:lnTo>
                  <a:lnTo>
                    <a:pt x="1050" y="533"/>
                  </a:lnTo>
                  <a:lnTo>
                    <a:pt x="1059" y="538"/>
                  </a:lnTo>
                  <a:lnTo>
                    <a:pt x="1067" y="542"/>
                  </a:lnTo>
                  <a:lnTo>
                    <a:pt x="1070" y="542"/>
                  </a:lnTo>
                  <a:lnTo>
                    <a:pt x="1073" y="542"/>
                  </a:lnTo>
                  <a:lnTo>
                    <a:pt x="1076" y="541"/>
                  </a:lnTo>
                  <a:lnTo>
                    <a:pt x="1080" y="538"/>
                  </a:lnTo>
                  <a:lnTo>
                    <a:pt x="1083" y="533"/>
                  </a:lnTo>
                  <a:lnTo>
                    <a:pt x="1084" y="529"/>
                  </a:lnTo>
                  <a:lnTo>
                    <a:pt x="1086" y="526"/>
                  </a:lnTo>
                  <a:lnTo>
                    <a:pt x="1068" y="499"/>
                  </a:lnTo>
                  <a:lnTo>
                    <a:pt x="1053" y="485"/>
                  </a:lnTo>
                  <a:lnTo>
                    <a:pt x="1035" y="487"/>
                  </a:lnTo>
                  <a:lnTo>
                    <a:pt x="1021" y="487"/>
                  </a:lnTo>
                  <a:lnTo>
                    <a:pt x="1005" y="488"/>
                  </a:lnTo>
                  <a:lnTo>
                    <a:pt x="991" y="485"/>
                  </a:lnTo>
                  <a:lnTo>
                    <a:pt x="992" y="475"/>
                  </a:lnTo>
                  <a:lnTo>
                    <a:pt x="997" y="471"/>
                  </a:lnTo>
                  <a:lnTo>
                    <a:pt x="1002" y="455"/>
                  </a:lnTo>
                  <a:lnTo>
                    <a:pt x="1000" y="434"/>
                  </a:lnTo>
                  <a:lnTo>
                    <a:pt x="983" y="428"/>
                  </a:lnTo>
                  <a:lnTo>
                    <a:pt x="972" y="421"/>
                  </a:lnTo>
                  <a:lnTo>
                    <a:pt x="967" y="411"/>
                  </a:lnTo>
                  <a:lnTo>
                    <a:pt x="971" y="398"/>
                  </a:lnTo>
                  <a:lnTo>
                    <a:pt x="979" y="390"/>
                  </a:lnTo>
                  <a:lnTo>
                    <a:pt x="979" y="366"/>
                  </a:lnTo>
                  <a:lnTo>
                    <a:pt x="974" y="351"/>
                  </a:lnTo>
                  <a:lnTo>
                    <a:pt x="961" y="341"/>
                  </a:lnTo>
                  <a:lnTo>
                    <a:pt x="949" y="342"/>
                  </a:lnTo>
                  <a:lnTo>
                    <a:pt x="936" y="351"/>
                  </a:lnTo>
                  <a:lnTo>
                    <a:pt x="911" y="363"/>
                  </a:lnTo>
                  <a:lnTo>
                    <a:pt x="915" y="387"/>
                  </a:lnTo>
                  <a:lnTo>
                    <a:pt x="905" y="392"/>
                  </a:lnTo>
                  <a:lnTo>
                    <a:pt x="886" y="405"/>
                  </a:lnTo>
                  <a:lnTo>
                    <a:pt x="870" y="416"/>
                  </a:lnTo>
                  <a:lnTo>
                    <a:pt x="863" y="415"/>
                  </a:lnTo>
                  <a:lnTo>
                    <a:pt x="862" y="415"/>
                  </a:lnTo>
                  <a:lnTo>
                    <a:pt x="861" y="414"/>
                  </a:lnTo>
                  <a:lnTo>
                    <a:pt x="861" y="412"/>
                  </a:lnTo>
                  <a:lnTo>
                    <a:pt x="861" y="409"/>
                  </a:lnTo>
                  <a:lnTo>
                    <a:pt x="863" y="403"/>
                  </a:lnTo>
                  <a:lnTo>
                    <a:pt x="856" y="403"/>
                  </a:lnTo>
                  <a:lnTo>
                    <a:pt x="835" y="403"/>
                  </a:lnTo>
                  <a:lnTo>
                    <a:pt x="826" y="393"/>
                  </a:lnTo>
                  <a:lnTo>
                    <a:pt x="809" y="365"/>
                  </a:lnTo>
                  <a:lnTo>
                    <a:pt x="790" y="352"/>
                  </a:lnTo>
                  <a:lnTo>
                    <a:pt x="780" y="335"/>
                  </a:lnTo>
                  <a:lnTo>
                    <a:pt x="780" y="313"/>
                  </a:lnTo>
                  <a:lnTo>
                    <a:pt x="772" y="294"/>
                  </a:lnTo>
                  <a:lnTo>
                    <a:pt x="758" y="278"/>
                  </a:lnTo>
                  <a:lnTo>
                    <a:pt x="759" y="259"/>
                  </a:lnTo>
                  <a:lnTo>
                    <a:pt x="768" y="258"/>
                  </a:lnTo>
                  <a:lnTo>
                    <a:pt x="786" y="250"/>
                  </a:lnTo>
                  <a:lnTo>
                    <a:pt x="791" y="242"/>
                  </a:lnTo>
                  <a:lnTo>
                    <a:pt x="803" y="251"/>
                  </a:lnTo>
                  <a:lnTo>
                    <a:pt x="815" y="251"/>
                  </a:lnTo>
                  <a:lnTo>
                    <a:pt x="834" y="245"/>
                  </a:lnTo>
                  <a:lnTo>
                    <a:pt x="854" y="242"/>
                  </a:lnTo>
                  <a:lnTo>
                    <a:pt x="861" y="225"/>
                  </a:lnTo>
                  <a:lnTo>
                    <a:pt x="847" y="217"/>
                  </a:lnTo>
                  <a:lnTo>
                    <a:pt x="834" y="206"/>
                  </a:lnTo>
                  <a:lnTo>
                    <a:pt x="835" y="194"/>
                  </a:lnTo>
                  <a:lnTo>
                    <a:pt x="842" y="194"/>
                  </a:lnTo>
                  <a:lnTo>
                    <a:pt x="846" y="205"/>
                  </a:lnTo>
                  <a:lnTo>
                    <a:pt x="870" y="205"/>
                  </a:lnTo>
                  <a:lnTo>
                    <a:pt x="905" y="201"/>
                  </a:lnTo>
                  <a:lnTo>
                    <a:pt x="929" y="176"/>
                  </a:lnTo>
                  <a:lnTo>
                    <a:pt x="951" y="150"/>
                  </a:lnTo>
                  <a:lnTo>
                    <a:pt x="964" y="129"/>
                  </a:lnTo>
                  <a:lnTo>
                    <a:pt x="988" y="122"/>
                  </a:lnTo>
                  <a:lnTo>
                    <a:pt x="997" y="120"/>
                  </a:lnTo>
                  <a:lnTo>
                    <a:pt x="998" y="118"/>
                  </a:lnTo>
                  <a:lnTo>
                    <a:pt x="1004" y="112"/>
                  </a:lnTo>
                  <a:lnTo>
                    <a:pt x="1012" y="106"/>
                  </a:lnTo>
                  <a:lnTo>
                    <a:pt x="1018" y="100"/>
                  </a:lnTo>
                  <a:lnTo>
                    <a:pt x="1026" y="96"/>
                  </a:lnTo>
                  <a:lnTo>
                    <a:pt x="1043" y="88"/>
                  </a:lnTo>
                  <a:lnTo>
                    <a:pt x="1061" y="82"/>
                  </a:lnTo>
                  <a:lnTo>
                    <a:pt x="1068" y="80"/>
                  </a:lnTo>
                  <a:lnTo>
                    <a:pt x="1061" y="72"/>
                  </a:lnTo>
                  <a:lnTo>
                    <a:pt x="1055" y="65"/>
                  </a:lnTo>
                  <a:lnTo>
                    <a:pt x="1049" y="57"/>
                  </a:lnTo>
                  <a:lnTo>
                    <a:pt x="1045" y="49"/>
                  </a:lnTo>
                  <a:lnTo>
                    <a:pt x="1042" y="41"/>
                  </a:lnTo>
                  <a:lnTo>
                    <a:pt x="1040" y="35"/>
                  </a:lnTo>
                  <a:lnTo>
                    <a:pt x="1038" y="31"/>
                  </a:lnTo>
                  <a:lnTo>
                    <a:pt x="1031" y="22"/>
                  </a:lnTo>
                  <a:lnTo>
                    <a:pt x="1024" y="16"/>
                  </a:lnTo>
                  <a:lnTo>
                    <a:pt x="1016" y="10"/>
                  </a:lnTo>
                  <a:lnTo>
                    <a:pt x="1002" y="0"/>
                  </a:lnTo>
                  <a:lnTo>
                    <a:pt x="1002" y="7"/>
                  </a:lnTo>
                  <a:close/>
                </a:path>
              </a:pathLst>
            </a:custGeom>
            <a:solidFill>
              <a:srgbClr val="C64A56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0" name="Freeform 19">
              <a:extLst>
                <a:ext uri="{FF2B5EF4-FFF2-40B4-BE49-F238E27FC236}">
                  <a16:creationId xmlns:a16="http://schemas.microsoft.com/office/drawing/2014/main" id="{C13F6F3B-50E5-4235-B45F-C0250AD703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66132" y="1491469"/>
              <a:ext cx="1031937" cy="2143962"/>
            </a:xfrm>
            <a:custGeom>
              <a:avLst/>
              <a:gdLst>
                <a:gd name="T0" fmla="*/ 607354 w 2010"/>
                <a:gd name="T1" fmla="*/ 48271 h 4175"/>
                <a:gd name="T2" fmla="*/ 624296 w 2010"/>
                <a:gd name="T3" fmla="*/ 102191 h 4175"/>
                <a:gd name="T4" fmla="*/ 676663 w 2010"/>
                <a:gd name="T5" fmla="*/ 43136 h 4175"/>
                <a:gd name="T6" fmla="*/ 633024 w 2010"/>
                <a:gd name="T7" fmla="*/ 30298 h 4175"/>
                <a:gd name="T8" fmla="*/ 595546 w 2010"/>
                <a:gd name="T9" fmla="*/ 113489 h 4175"/>
                <a:gd name="T10" fmla="*/ 1028857 w 2010"/>
                <a:gd name="T11" fmla="*/ 411846 h 4175"/>
                <a:gd name="T12" fmla="*/ 928743 w 2010"/>
                <a:gd name="T13" fmla="*/ 464226 h 4175"/>
                <a:gd name="T14" fmla="*/ 942605 w 2010"/>
                <a:gd name="T15" fmla="*/ 546903 h 4175"/>
                <a:gd name="T16" fmla="*/ 979570 w 2010"/>
                <a:gd name="T17" fmla="*/ 474496 h 4175"/>
                <a:gd name="T18" fmla="*/ 875863 w 2010"/>
                <a:gd name="T19" fmla="*/ 491442 h 4175"/>
                <a:gd name="T20" fmla="*/ 774723 w 2010"/>
                <a:gd name="T21" fmla="*/ 658338 h 4175"/>
                <a:gd name="T22" fmla="*/ 779857 w 2010"/>
                <a:gd name="T23" fmla="*/ 599282 h 4175"/>
                <a:gd name="T24" fmla="*/ 813741 w 2010"/>
                <a:gd name="T25" fmla="*/ 605958 h 4175"/>
                <a:gd name="T26" fmla="*/ 736731 w 2010"/>
                <a:gd name="T27" fmla="*/ 707636 h 4175"/>
                <a:gd name="T28" fmla="*/ 741352 w 2010"/>
                <a:gd name="T29" fmla="*/ 661419 h 4175"/>
                <a:gd name="T30" fmla="*/ 371189 w 2010"/>
                <a:gd name="T31" fmla="*/ 687095 h 4175"/>
                <a:gd name="T32" fmla="*/ 379404 w 2010"/>
                <a:gd name="T33" fmla="*/ 744610 h 4175"/>
                <a:gd name="T34" fmla="*/ 415342 w 2010"/>
                <a:gd name="T35" fmla="*/ 695311 h 4175"/>
                <a:gd name="T36" fmla="*/ 524696 w 2010"/>
                <a:gd name="T37" fmla="*/ 689663 h 4175"/>
                <a:gd name="T38" fmla="*/ 450253 w 2010"/>
                <a:gd name="T39" fmla="*/ 779529 h 4175"/>
                <a:gd name="T40" fmla="*/ 368622 w 2010"/>
                <a:gd name="T41" fmla="*/ 791854 h 4175"/>
                <a:gd name="T42" fmla="*/ 378377 w 2010"/>
                <a:gd name="T43" fmla="*/ 887883 h 4175"/>
                <a:gd name="T44" fmla="*/ 333711 w 2010"/>
                <a:gd name="T45" fmla="*/ 960803 h 4175"/>
                <a:gd name="T46" fmla="*/ 339872 w 2010"/>
                <a:gd name="T47" fmla="*/ 1024480 h 4175"/>
                <a:gd name="T48" fmla="*/ 354760 w 2010"/>
                <a:gd name="T49" fmla="*/ 1047589 h 4175"/>
                <a:gd name="T50" fmla="*/ 394806 w 2010"/>
                <a:gd name="T51" fmla="*/ 1131807 h 4175"/>
                <a:gd name="T52" fmla="*/ 328064 w 2010"/>
                <a:gd name="T53" fmla="*/ 1286377 h 4175"/>
                <a:gd name="T54" fmla="*/ 513915 w 2010"/>
                <a:gd name="T55" fmla="*/ 1332594 h 4175"/>
                <a:gd name="T56" fmla="*/ 452307 w 2010"/>
                <a:gd name="T57" fmla="*/ 1581140 h 4175"/>
                <a:gd name="T58" fmla="*/ 291099 w 2010"/>
                <a:gd name="T59" fmla="*/ 1582167 h 4175"/>
                <a:gd name="T60" fmla="*/ 178150 w 2010"/>
                <a:gd name="T61" fmla="*/ 1766008 h 4175"/>
                <a:gd name="T62" fmla="*/ 255161 w 2010"/>
                <a:gd name="T63" fmla="*/ 1859983 h 4175"/>
                <a:gd name="T64" fmla="*/ 361435 w 2010"/>
                <a:gd name="T65" fmla="*/ 1940093 h 4175"/>
                <a:gd name="T66" fmla="*/ 146833 w 2010"/>
                <a:gd name="T67" fmla="*/ 1996581 h 4175"/>
                <a:gd name="T68" fmla="*/ 97546 w 2010"/>
                <a:gd name="T69" fmla="*/ 2082339 h 4175"/>
                <a:gd name="T70" fmla="*/ 292125 w 2010"/>
                <a:gd name="T71" fmla="*/ 2058717 h 4175"/>
                <a:gd name="T72" fmla="*/ 484138 w 2010"/>
                <a:gd name="T73" fmla="*/ 2090042 h 4175"/>
                <a:gd name="T74" fmla="*/ 793205 w 2010"/>
                <a:gd name="T75" fmla="*/ 2102367 h 4175"/>
                <a:gd name="T76" fmla="*/ 739298 w 2010"/>
                <a:gd name="T77" fmla="*/ 2014040 h 4175"/>
                <a:gd name="T78" fmla="*/ 899993 w 2010"/>
                <a:gd name="T79" fmla="*/ 1854848 h 4175"/>
                <a:gd name="T80" fmla="*/ 706954 w 2010"/>
                <a:gd name="T81" fmla="*/ 1616573 h 4175"/>
                <a:gd name="T82" fmla="*/ 696686 w 2010"/>
                <a:gd name="T83" fmla="*/ 1379839 h 4175"/>
                <a:gd name="T84" fmla="*/ 550366 w 2010"/>
                <a:gd name="T85" fmla="*/ 1152861 h 4175"/>
                <a:gd name="T86" fmla="*/ 653560 w 2010"/>
                <a:gd name="T87" fmla="*/ 1083535 h 4175"/>
                <a:gd name="T88" fmla="*/ 627377 w 2010"/>
                <a:gd name="T89" fmla="*/ 862207 h 4175"/>
                <a:gd name="T90" fmla="*/ 578603 w 2010"/>
                <a:gd name="T91" fmla="*/ 817016 h 4175"/>
                <a:gd name="T92" fmla="*/ 624810 w 2010"/>
                <a:gd name="T93" fmla="*/ 705582 h 4175"/>
                <a:gd name="T94" fmla="*/ 416882 w 2010"/>
                <a:gd name="T95" fmla="*/ 876585 h 4175"/>
                <a:gd name="T96" fmla="*/ 394806 w 2010"/>
                <a:gd name="T97" fmla="*/ 1078400 h 4175"/>
                <a:gd name="T98" fmla="*/ 312662 w 2010"/>
                <a:gd name="T99" fmla="*/ 770799 h 4175"/>
                <a:gd name="T100" fmla="*/ 281344 w 2010"/>
                <a:gd name="T101" fmla="*/ 820098 h 4175"/>
                <a:gd name="T102" fmla="*/ 237705 w 2010"/>
                <a:gd name="T103" fmla="*/ 857071 h 4175"/>
                <a:gd name="T104" fmla="*/ 345519 w 2010"/>
                <a:gd name="T105" fmla="*/ 916127 h 4175"/>
                <a:gd name="T106" fmla="*/ 251053 w 2010"/>
                <a:gd name="T107" fmla="*/ 978263 h 4175"/>
                <a:gd name="T108" fmla="*/ 308041 w 2010"/>
                <a:gd name="T109" fmla="*/ 1103563 h 4175"/>
                <a:gd name="T110" fmla="*/ 252594 w 2010"/>
                <a:gd name="T111" fmla="*/ 1131807 h 4175"/>
                <a:gd name="T112" fmla="*/ 370676 w 2010"/>
                <a:gd name="T113" fmla="*/ 1169294 h 4175"/>
                <a:gd name="T114" fmla="*/ 66229 w 2010"/>
                <a:gd name="T115" fmla="*/ 1224754 h 4175"/>
                <a:gd name="T116" fmla="*/ 131944 w 2010"/>
                <a:gd name="T117" fmla="*/ 1353135 h 4175"/>
                <a:gd name="T118" fmla="*/ 252080 w 2010"/>
                <a:gd name="T119" fmla="*/ 1356216 h 4175"/>
                <a:gd name="T120" fmla="*/ 265429 w 2010"/>
                <a:gd name="T121" fmla="*/ 1267377 h 4175"/>
                <a:gd name="T122" fmla="*/ 264915 w 2010"/>
                <a:gd name="T123" fmla="*/ 1365973 h 4175"/>
                <a:gd name="T124" fmla="*/ 522643 w 2010"/>
                <a:gd name="T125" fmla="*/ 2106988 h 417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10" h="4175">
                  <a:moveTo>
                    <a:pt x="1203" y="0"/>
                  </a:moveTo>
                  <a:lnTo>
                    <a:pt x="1203" y="0"/>
                  </a:lnTo>
                  <a:lnTo>
                    <a:pt x="1196" y="1"/>
                  </a:lnTo>
                  <a:lnTo>
                    <a:pt x="1191" y="2"/>
                  </a:lnTo>
                  <a:lnTo>
                    <a:pt x="1187" y="6"/>
                  </a:lnTo>
                  <a:lnTo>
                    <a:pt x="1184" y="9"/>
                  </a:lnTo>
                  <a:lnTo>
                    <a:pt x="1179" y="18"/>
                  </a:lnTo>
                  <a:lnTo>
                    <a:pt x="1174" y="28"/>
                  </a:lnTo>
                  <a:lnTo>
                    <a:pt x="1171" y="34"/>
                  </a:lnTo>
                  <a:lnTo>
                    <a:pt x="1169" y="39"/>
                  </a:lnTo>
                  <a:lnTo>
                    <a:pt x="1168" y="42"/>
                  </a:lnTo>
                  <a:lnTo>
                    <a:pt x="1167" y="42"/>
                  </a:lnTo>
                  <a:lnTo>
                    <a:pt x="1165" y="43"/>
                  </a:lnTo>
                  <a:lnTo>
                    <a:pt x="1162" y="43"/>
                  </a:lnTo>
                  <a:lnTo>
                    <a:pt x="1153" y="41"/>
                  </a:lnTo>
                  <a:lnTo>
                    <a:pt x="1147" y="39"/>
                  </a:lnTo>
                  <a:lnTo>
                    <a:pt x="1141" y="38"/>
                  </a:lnTo>
                  <a:lnTo>
                    <a:pt x="1135" y="38"/>
                  </a:lnTo>
                  <a:lnTo>
                    <a:pt x="1133" y="39"/>
                  </a:lnTo>
                  <a:lnTo>
                    <a:pt x="1131" y="41"/>
                  </a:lnTo>
                  <a:lnTo>
                    <a:pt x="1128" y="42"/>
                  </a:lnTo>
                  <a:lnTo>
                    <a:pt x="1126" y="39"/>
                  </a:lnTo>
                  <a:lnTo>
                    <a:pt x="1120" y="37"/>
                  </a:lnTo>
                  <a:lnTo>
                    <a:pt x="1113" y="35"/>
                  </a:lnTo>
                  <a:lnTo>
                    <a:pt x="1105" y="35"/>
                  </a:lnTo>
                  <a:lnTo>
                    <a:pt x="1098" y="37"/>
                  </a:lnTo>
                  <a:lnTo>
                    <a:pt x="1094" y="40"/>
                  </a:lnTo>
                  <a:lnTo>
                    <a:pt x="1091" y="43"/>
                  </a:lnTo>
                  <a:lnTo>
                    <a:pt x="1088" y="48"/>
                  </a:lnTo>
                  <a:lnTo>
                    <a:pt x="1087" y="53"/>
                  </a:lnTo>
                  <a:lnTo>
                    <a:pt x="1087" y="55"/>
                  </a:lnTo>
                  <a:lnTo>
                    <a:pt x="1090" y="56"/>
                  </a:lnTo>
                  <a:lnTo>
                    <a:pt x="1093" y="59"/>
                  </a:lnTo>
                  <a:lnTo>
                    <a:pt x="1097" y="61"/>
                  </a:lnTo>
                  <a:lnTo>
                    <a:pt x="1104" y="63"/>
                  </a:lnTo>
                  <a:lnTo>
                    <a:pt x="1108" y="63"/>
                  </a:lnTo>
                  <a:lnTo>
                    <a:pt x="1111" y="65"/>
                  </a:lnTo>
                  <a:lnTo>
                    <a:pt x="1118" y="67"/>
                  </a:lnTo>
                  <a:lnTo>
                    <a:pt x="1121" y="68"/>
                  </a:lnTo>
                  <a:lnTo>
                    <a:pt x="1124" y="67"/>
                  </a:lnTo>
                  <a:lnTo>
                    <a:pt x="1126" y="66"/>
                  </a:lnTo>
                  <a:lnTo>
                    <a:pt x="1129" y="72"/>
                  </a:lnTo>
                  <a:lnTo>
                    <a:pt x="1133" y="79"/>
                  </a:lnTo>
                  <a:lnTo>
                    <a:pt x="1139" y="86"/>
                  </a:lnTo>
                  <a:lnTo>
                    <a:pt x="1143" y="92"/>
                  </a:lnTo>
                  <a:lnTo>
                    <a:pt x="1148" y="95"/>
                  </a:lnTo>
                  <a:lnTo>
                    <a:pt x="1153" y="97"/>
                  </a:lnTo>
                  <a:lnTo>
                    <a:pt x="1159" y="98"/>
                  </a:lnTo>
                  <a:lnTo>
                    <a:pt x="1164" y="99"/>
                  </a:lnTo>
                  <a:lnTo>
                    <a:pt x="1170" y="98"/>
                  </a:lnTo>
                  <a:lnTo>
                    <a:pt x="1177" y="96"/>
                  </a:lnTo>
                  <a:lnTo>
                    <a:pt x="1183" y="94"/>
                  </a:lnTo>
                  <a:lnTo>
                    <a:pt x="1188" y="92"/>
                  </a:lnTo>
                  <a:lnTo>
                    <a:pt x="1190" y="92"/>
                  </a:lnTo>
                  <a:lnTo>
                    <a:pt x="1190" y="94"/>
                  </a:lnTo>
                  <a:lnTo>
                    <a:pt x="1191" y="96"/>
                  </a:lnTo>
                  <a:lnTo>
                    <a:pt x="1189" y="105"/>
                  </a:lnTo>
                  <a:lnTo>
                    <a:pt x="1187" y="106"/>
                  </a:lnTo>
                  <a:lnTo>
                    <a:pt x="1183" y="107"/>
                  </a:lnTo>
                  <a:lnTo>
                    <a:pt x="1181" y="109"/>
                  </a:lnTo>
                  <a:lnTo>
                    <a:pt x="1178" y="112"/>
                  </a:lnTo>
                  <a:lnTo>
                    <a:pt x="1177" y="117"/>
                  </a:lnTo>
                  <a:lnTo>
                    <a:pt x="1178" y="121"/>
                  </a:lnTo>
                  <a:lnTo>
                    <a:pt x="1182" y="127"/>
                  </a:lnTo>
                  <a:lnTo>
                    <a:pt x="1183" y="130"/>
                  </a:lnTo>
                  <a:lnTo>
                    <a:pt x="1184" y="132"/>
                  </a:lnTo>
                  <a:lnTo>
                    <a:pt x="1183" y="134"/>
                  </a:lnTo>
                  <a:lnTo>
                    <a:pt x="1181" y="137"/>
                  </a:lnTo>
                  <a:lnTo>
                    <a:pt x="1176" y="142"/>
                  </a:lnTo>
                  <a:lnTo>
                    <a:pt x="1171" y="146"/>
                  </a:lnTo>
                  <a:lnTo>
                    <a:pt x="1168" y="150"/>
                  </a:lnTo>
                  <a:lnTo>
                    <a:pt x="1165" y="154"/>
                  </a:lnTo>
                  <a:lnTo>
                    <a:pt x="1164" y="160"/>
                  </a:lnTo>
                  <a:lnTo>
                    <a:pt x="1165" y="164"/>
                  </a:lnTo>
                  <a:lnTo>
                    <a:pt x="1166" y="168"/>
                  </a:lnTo>
                  <a:lnTo>
                    <a:pt x="1168" y="172"/>
                  </a:lnTo>
                  <a:lnTo>
                    <a:pt x="1173" y="177"/>
                  </a:lnTo>
                  <a:lnTo>
                    <a:pt x="1175" y="180"/>
                  </a:lnTo>
                  <a:lnTo>
                    <a:pt x="1176" y="182"/>
                  </a:lnTo>
                  <a:lnTo>
                    <a:pt x="1175" y="186"/>
                  </a:lnTo>
                  <a:lnTo>
                    <a:pt x="1167" y="191"/>
                  </a:lnTo>
                  <a:lnTo>
                    <a:pt x="1165" y="193"/>
                  </a:lnTo>
                  <a:lnTo>
                    <a:pt x="1164" y="195"/>
                  </a:lnTo>
                  <a:lnTo>
                    <a:pt x="1163" y="197"/>
                  </a:lnTo>
                  <a:lnTo>
                    <a:pt x="1162" y="201"/>
                  </a:lnTo>
                  <a:lnTo>
                    <a:pt x="1162" y="202"/>
                  </a:lnTo>
                  <a:lnTo>
                    <a:pt x="1163" y="205"/>
                  </a:lnTo>
                  <a:lnTo>
                    <a:pt x="1165" y="207"/>
                  </a:lnTo>
                  <a:lnTo>
                    <a:pt x="1167" y="209"/>
                  </a:lnTo>
                  <a:lnTo>
                    <a:pt x="1170" y="211"/>
                  </a:lnTo>
                  <a:lnTo>
                    <a:pt x="1174" y="211"/>
                  </a:lnTo>
                  <a:lnTo>
                    <a:pt x="1177" y="211"/>
                  </a:lnTo>
                  <a:lnTo>
                    <a:pt x="1180" y="210"/>
                  </a:lnTo>
                  <a:lnTo>
                    <a:pt x="1184" y="208"/>
                  </a:lnTo>
                  <a:lnTo>
                    <a:pt x="1189" y="206"/>
                  </a:lnTo>
                  <a:lnTo>
                    <a:pt x="1195" y="206"/>
                  </a:lnTo>
                  <a:lnTo>
                    <a:pt x="1202" y="206"/>
                  </a:lnTo>
                  <a:lnTo>
                    <a:pt x="1206" y="206"/>
                  </a:lnTo>
                  <a:lnTo>
                    <a:pt x="1209" y="204"/>
                  </a:lnTo>
                  <a:lnTo>
                    <a:pt x="1212" y="202"/>
                  </a:lnTo>
                  <a:lnTo>
                    <a:pt x="1216" y="199"/>
                  </a:lnTo>
                  <a:lnTo>
                    <a:pt x="1218" y="193"/>
                  </a:lnTo>
                  <a:lnTo>
                    <a:pt x="1220" y="186"/>
                  </a:lnTo>
                  <a:lnTo>
                    <a:pt x="1220" y="182"/>
                  </a:lnTo>
                  <a:lnTo>
                    <a:pt x="1219" y="176"/>
                  </a:lnTo>
                  <a:lnTo>
                    <a:pt x="1217" y="171"/>
                  </a:lnTo>
                  <a:lnTo>
                    <a:pt x="1211" y="161"/>
                  </a:lnTo>
                  <a:lnTo>
                    <a:pt x="1208" y="154"/>
                  </a:lnTo>
                  <a:lnTo>
                    <a:pt x="1206" y="151"/>
                  </a:lnTo>
                  <a:lnTo>
                    <a:pt x="1206" y="149"/>
                  </a:lnTo>
                  <a:lnTo>
                    <a:pt x="1207" y="145"/>
                  </a:lnTo>
                  <a:lnTo>
                    <a:pt x="1223" y="153"/>
                  </a:lnTo>
                  <a:lnTo>
                    <a:pt x="1232" y="156"/>
                  </a:lnTo>
                  <a:lnTo>
                    <a:pt x="1235" y="158"/>
                  </a:lnTo>
                  <a:lnTo>
                    <a:pt x="1238" y="158"/>
                  </a:lnTo>
                  <a:lnTo>
                    <a:pt x="1242" y="155"/>
                  </a:lnTo>
                  <a:lnTo>
                    <a:pt x="1244" y="151"/>
                  </a:lnTo>
                  <a:lnTo>
                    <a:pt x="1244" y="147"/>
                  </a:lnTo>
                  <a:lnTo>
                    <a:pt x="1243" y="141"/>
                  </a:lnTo>
                  <a:lnTo>
                    <a:pt x="1240" y="136"/>
                  </a:lnTo>
                  <a:lnTo>
                    <a:pt x="1238" y="132"/>
                  </a:lnTo>
                  <a:lnTo>
                    <a:pt x="1238" y="127"/>
                  </a:lnTo>
                  <a:lnTo>
                    <a:pt x="1238" y="124"/>
                  </a:lnTo>
                  <a:lnTo>
                    <a:pt x="1240" y="121"/>
                  </a:lnTo>
                  <a:lnTo>
                    <a:pt x="1245" y="117"/>
                  </a:lnTo>
                  <a:lnTo>
                    <a:pt x="1250" y="112"/>
                  </a:lnTo>
                  <a:lnTo>
                    <a:pt x="1258" y="108"/>
                  </a:lnTo>
                  <a:lnTo>
                    <a:pt x="1261" y="105"/>
                  </a:lnTo>
                  <a:lnTo>
                    <a:pt x="1263" y="101"/>
                  </a:lnTo>
                  <a:lnTo>
                    <a:pt x="1265" y="98"/>
                  </a:lnTo>
                  <a:lnTo>
                    <a:pt x="1265" y="94"/>
                  </a:lnTo>
                  <a:lnTo>
                    <a:pt x="1265" y="90"/>
                  </a:lnTo>
                  <a:lnTo>
                    <a:pt x="1264" y="85"/>
                  </a:lnTo>
                  <a:lnTo>
                    <a:pt x="1263" y="80"/>
                  </a:lnTo>
                  <a:lnTo>
                    <a:pt x="1263" y="79"/>
                  </a:lnTo>
                  <a:lnTo>
                    <a:pt x="1264" y="79"/>
                  </a:lnTo>
                  <a:lnTo>
                    <a:pt x="1267" y="78"/>
                  </a:lnTo>
                  <a:lnTo>
                    <a:pt x="1273" y="82"/>
                  </a:lnTo>
                  <a:lnTo>
                    <a:pt x="1280" y="89"/>
                  </a:lnTo>
                  <a:lnTo>
                    <a:pt x="1285" y="91"/>
                  </a:lnTo>
                  <a:lnTo>
                    <a:pt x="1289" y="92"/>
                  </a:lnTo>
                  <a:lnTo>
                    <a:pt x="1293" y="91"/>
                  </a:lnTo>
                  <a:lnTo>
                    <a:pt x="1295" y="90"/>
                  </a:lnTo>
                  <a:lnTo>
                    <a:pt x="1297" y="86"/>
                  </a:lnTo>
                  <a:lnTo>
                    <a:pt x="1300" y="84"/>
                  </a:lnTo>
                  <a:lnTo>
                    <a:pt x="1303" y="82"/>
                  </a:lnTo>
                  <a:lnTo>
                    <a:pt x="1306" y="82"/>
                  </a:lnTo>
                  <a:lnTo>
                    <a:pt x="1311" y="83"/>
                  </a:lnTo>
                  <a:lnTo>
                    <a:pt x="1318" y="84"/>
                  </a:lnTo>
                  <a:lnTo>
                    <a:pt x="1322" y="84"/>
                  </a:lnTo>
                  <a:lnTo>
                    <a:pt x="1328" y="83"/>
                  </a:lnTo>
                  <a:lnTo>
                    <a:pt x="1332" y="81"/>
                  </a:lnTo>
                  <a:lnTo>
                    <a:pt x="1336" y="77"/>
                  </a:lnTo>
                  <a:lnTo>
                    <a:pt x="1341" y="72"/>
                  </a:lnTo>
                  <a:lnTo>
                    <a:pt x="1344" y="66"/>
                  </a:lnTo>
                  <a:lnTo>
                    <a:pt x="1350" y="55"/>
                  </a:lnTo>
                  <a:lnTo>
                    <a:pt x="1353" y="50"/>
                  </a:lnTo>
                  <a:lnTo>
                    <a:pt x="1353" y="45"/>
                  </a:lnTo>
                  <a:lnTo>
                    <a:pt x="1352" y="41"/>
                  </a:lnTo>
                  <a:lnTo>
                    <a:pt x="1349" y="38"/>
                  </a:lnTo>
                  <a:lnTo>
                    <a:pt x="1345" y="36"/>
                  </a:lnTo>
                  <a:lnTo>
                    <a:pt x="1342" y="34"/>
                  </a:lnTo>
                  <a:lnTo>
                    <a:pt x="1336" y="32"/>
                  </a:lnTo>
                  <a:lnTo>
                    <a:pt x="1331" y="31"/>
                  </a:lnTo>
                  <a:lnTo>
                    <a:pt x="1326" y="31"/>
                  </a:lnTo>
                  <a:lnTo>
                    <a:pt x="1320" y="34"/>
                  </a:lnTo>
                  <a:lnTo>
                    <a:pt x="1320" y="35"/>
                  </a:lnTo>
                  <a:lnTo>
                    <a:pt x="1318" y="29"/>
                  </a:lnTo>
                  <a:lnTo>
                    <a:pt x="1317" y="24"/>
                  </a:lnTo>
                  <a:lnTo>
                    <a:pt x="1315" y="20"/>
                  </a:lnTo>
                  <a:lnTo>
                    <a:pt x="1313" y="16"/>
                  </a:lnTo>
                  <a:lnTo>
                    <a:pt x="1311" y="15"/>
                  </a:lnTo>
                  <a:lnTo>
                    <a:pt x="1308" y="13"/>
                  </a:lnTo>
                  <a:lnTo>
                    <a:pt x="1304" y="12"/>
                  </a:lnTo>
                  <a:lnTo>
                    <a:pt x="1290" y="9"/>
                  </a:lnTo>
                  <a:lnTo>
                    <a:pt x="1279" y="6"/>
                  </a:lnTo>
                  <a:lnTo>
                    <a:pt x="1273" y="4"/>
                  </a:lnTo>
                  <a:lnTo>
                    <a:pt x="1266" y="4"/>
                  </a:lnTo>
                  <a:lnTo>
                    <a:pt x="1263" y="6"/>
                  </a:lnTo>
                  <a:lnTo>
                    <a:pt x="1260" y="7"/>
                  </a:lnTo>
                  <a:lnTo>
                    <a:pt x="1256" y="12"/>
                  </a:lnTo>
                  <a:lnTo>
                    <a:pt x="1252" y="14"/>
                  </a:lnTo>
                  <a:lnTo>
                    <a:pt x="1250" y="15"/>
                  </a:lnTo>
                  <a:lnTo>
                    <a:pt x="1248" y="14"/>
                  </a:lnTo>
                  <a:lnTo>
                    <a:pt x="1244" y="14"/>
                  </a:lnTo>
                  <a:lnTo>
                    <a:pt x="1238" y="15"/>
                  </a:lnTo>
                  <a:lnTo>
                    <a:pt x="1235" y="17"/>
                  </a:lnTo>
                  <a:lnTo>
                    <a:pt x="1232" y="20"/>
                  </a:lnTo>
                  <a:lnTo>
                    <a:pt x="1231" y="22"/>
                  </a:lnTo>
                  <a:lnTo>
                    <a:pt x="1230" y="25"/>
                  </a:lnTo>
                  <a:lnTo>
                    <a:pt x="1230" y="28"/>
                  </a:lnTo>
                  <a:lnTo>
                    <a:pt x="1231" y="32"/>
                  </a:lnTo>
                  <a:lnTo>
                    <a:pt x="1234" y="41"/>
                  </a:lnTo>
                  <a:lnTo>
                    <a:pt x="1239" y="48"/>
                  </a:lnTo>
                  <a:lnTo>
                    <a:pt x="1244" y="52"/>
                  </a:lnTo>
                  <a:lnTo>
                    <a:pt x="1245" y="54"/>
                  </a:lnTo>
                  <a:lnTo>
                    <a:pt x="1246" y="56"/>
                  </a:lnTo>
                  <a:lnTo>
                    <a:pt x="1244" y="57"/>
                  </a:lnTo>
                  <a:lnTo>
                    <a:pt x="1242" y="59"/>
                  </a:lnTo>
                  <a:lnTo>
                    <a:pt x="1238" y="59"/>
                  </a:lnTo>
                  <a:lnTo>
                    <a:pt x="1235" y="59"/>
                  </a:lnTo>
                  <a:lnTo>
                    <a:pt x="1233" y="59"/>
                  </a:lnTo>
                  <a:lnTo>
                    <a:pt x="1230" y="57"/>
                  </a:lnTo>
                  <a:lnTo>
                    <a:pt x="1228" y="55"/>
                  </a:lnTo>
                  <a:lnTo>
                    <a:pt x="1226" y="51"/>
                  </a:lnTo>
                  <a:lnTo>
                    <a:pt x="1226" y="49"/>
                  </a:lnTo>
                  <a:lnTo>
                    <a:pt x="1224" y="39"/>
                  </a:lnTo>
                  <a:lnTo>
                    <a:pt x="1224" y="31"/>
                  </a:lnTo>
                  <a:lnTo>
                    <a:pt x="1225" y="25"/>
                  </a:lnTo>
                  <a:lnTo>
                    <a:pt x="1231" y="16"/>
                  </a:lnTo>
                  <a:lnTo>
                    <a:pt x="1232" y="13"/>
                  </a:lnTo>
                  <a:lnTo>
                    <a:pt x="1231" y="9"/>
                  </a:lnTo>
                  <a:lnTo>
                    <a:pt x="1229" y="7"/>
                  </a:lnTo>
                  <a:lnTo>
                    <a:pt x="1225" y="4"/>
                  </a:lnTo>
                  <a:lnTo>
                    <a:pt x="1218" y="1"/>
                  </a:lnTo>
                  <a:lnTo>
                    <a:pt x="1210" y="0"/>
                  </a:lnTo>
                  <a:lnTo>
                    <a:pt x="1203" y="0"/>
                  </a:lnTo>
                  <a:close/>
                  <a:moveTo>
                    <a:pt x="1152" y="219"/>
                  </a:moveTo>
                  <a:lnTo>
                    <a:pt x="1152" y="219"/>
                  </a:lnTo>
                  <a:lnTo>
                    <a:pt x="1146" y="220"/>
                  </a:lnTo>
                  <a:lnTo>
                    <a:pt x="1139" y="222"/>
                  </a:lnTo>
                  <a:lnTo>
                    <a:pt x="1134" y="228"/>
                  </a:lnTo>
                  <a:lnTo>
                    <a:pt x="1133" y="230"/>
                  </a:lnTo>
                  <a:lnTo>
                    <a:pt x="1132" y="233"/>
                  </a:lnTo>
                  <a:lnTo>
                    <a:pt x="1127" y="255"/>
                  </a:lnTo>
                  <a:lnTo>
                    <a:pt x="1126" y="265"/>
                  </a:lnTo>
                  <a:lnTo>
                    <a:pt x="1126" y="277"/>
                  </a:lnTo>
                  <a:lnTo>
                    <a:pt x="1129" y="291"/>
                  </a:lnTo>
                  <a:lnTo>
                    <a:pt x="1134" y="307"/>
                  </a:lnTo>
                  <a:lnTo>
                    <a:pt x="1137" y="315"/>
                  </a:lnTo>
                  <a:lnTo>
                    <a:pt x="1141" y="323"/>
                  </a:lnTo>
                  <a:lnTo>
                    <a:pt x="1146" y="328"/>
                  </a:lnTo>
                  <a:lnTo>
                    <a:pt x="1151" y="333"/>
                  </a:lnTo>
                  <a:lnTo>
                    <a:pt x="1153" y="334"/>
                  </a:lnTo>
                  <a:lnTo>
                    <a:pt x="1155" y="333"/>
                  </a:lnTo>
                  <a:lnTo>
                    <a:pt x="1163" y="330"/>
                  </a:lnTo>
                  <a:lnTo>
                    <a:pt x="1165" y="327"/>
                  </a:lnTo>
                  <a:lnTo>
                    <a:pt x="1168" y="324"/>
                  </a:lnTo>
                  <a:lnTo>
                    <a:pt x="1169" y="319"/>
                  </a:lnTo>
                  <a:lnTo>
                    <a:pt x="1170" y="314"/>
                  </a:lnTo>
                  <a:lnTo>
                    <a:pt x="1170" y="309"/>
                  </a:lnTo>
                  <a:lnTo>
                    <a:pt x="1168" y="301"/>
                  </a:lnTo>
                  <a:lnTo>
                    <a:pt x="1168" y="300"/>
                  </a:lnTo>
                  <a:lnTo>
                    <a:pt x="1169" y="297"/>
                  </a:lnTo>
                  <a:lnTo>
                    <a:pt x="1171" y="291"/>
                  </a:lnTo>
                  <a:lnTo>
                    <a:pt x="1176" y="284"/>
                  </a:lnTo>
                  <a:lnTo>
                    <a:pt x="1178" y="276"/>
                  </a:lnTo>
                  <a:lnTo>
                    <a:pt x="1177" y="268"/>
                  </a:lnTo>
                  <a:lnTo>
                    <a:pt x="1174" y="260"/>
                  </a:lnTo>
                  <a:lnTo>
                    <a:pt x="1168" y="252"/>
                  </a:lnTo>
                  <a:lnTo>
                    <a:pt x="1166" y="249"/>
                  </a:lnTo>
                  <a:lnTo>
                    <a:pt x="1165" y="246"/>
                  </a:lnTo>
                  <a:lnTo>
                    <a:pt x="1164" y="238"/>
                  </a:lnTo>
                  <a:lnTo>
                    <a:pt x="1164" y="233"/>
                  </a:lnTo>
                  <a:lnTo>
                    <a:pt x="1163" y="227"/>
                  </a:lnTo>
                  <a:lnTo>
                    <a:pt x="1162" y="223"/>
                  </a:lnTo>
                  <a:lnTo>
                    <a:pt x="1160" y="221"/>
                  </a:lnTo>
                  <a:lnTo>
                    <a:pt x="1156" y="219"/>
                  </a:lnTo>
                  <a:lnTo>
                    <a:pt x="1152" y="219"/>
                  </a:lnTo>
                  <a:close/>
                  <a:moveTo>
                    <a:pt x="1954" y="795"/>
                  </a:moveTo>
                  <a:lnTo>
                    <a:pt x="1954" y="795"/>
                  </a:lnTo>
                  <a:lnTo>
                    <a:pt x="1951" y="801"/>
                  </a:lnTo>
                  <a:lnTo>
                    <a:pt x="1950" y="806"/>
                  </a:lnTo>
                  <a:lnTo>
                    <a:pt x="1949" y="806"/>
                  </a:lnTo>
                  <a:lnTo>
                    <a:pt x="1943" y="806"/>
                  </a:lnTo>
                  <a:lnTo>
                    <a:pt x="1937" y="807"/>
                  </a:lnTo>
                  <a:lnTo>
                    <a:pt x="1932" y="810"/>
                  </a:lnTo>
                  <a:lnTo>
                    <a:pt x="1926" y="814"/>
                  </a:lnTo>
                  <a:lnTo>
                    <a:pt x="1918" y="823"/>
                  </a:lnTo>
                  <a:lnTo>
                    <a:pt x="1914" y="827"/>
                  </a:lnTo>
                  <a:lnTo>
                    <a:pt x="1907" y="838"/>
                  </a:lnTo>
                  <a:lnTo>
                    <a:pt x="1901" y="850"/>
                  </a:lnTo>
                  <a:lnTo>
                    <a:pt x="1897" y="862"/>
                  </a:lnTo>
                  <a:lnTo>
                    <a:pt x="1895" y="876"/>
                  </a:lnTo>
                  <a:lnTo>
                    <a:pt x="1895" y="878"/>
                  </a:lnTo>
                  <a:lnTo>
                    <a:pt x="1896" y="879"/>
                  </a:lnTo>
                  <a:lnTo>
                    <a:pt x="1899" y="883"/>
                  </a:lnTo>
                  <a:lnTo>
                    <a:pt x="1902" y="886"/>
                  </a:lnTo>
                  <a:lnTo>
                    <a:pt x="1906" y="889"/>
                  </a:lnTo>
                  <a:lnTo>
                    <a:pt x="1909" y="890"/>
                  </a:lnTo>
                  <a:lnTo>
                    <a:pt x="1914" y="891"/>
                  </a:lnTo>
                  <a:lnTo>
                    <a:pt x="1919" y="891"/>
                  </a:lnTo>
                  <a:lnTo>
                    <a:pt x="1923" y="890"/>
                  </a:lnTo>
                  <a:lnTo>
                    <a:pt x="1926" y="888"/>
                  </a:lnTo>
                  <a:lnTo>
                    <a:pt x="1932" y="882"/>
                  </a:lnTo>
                  <a:lnTo>
                    <a:pt x="1936" y="875"/>
                  </a:lnTo>
                  <a:lnTo>
                    <a:pt x="1938" y="865"/>
                  </a:lnTo>
                  <a:lnTo>
                    <a:pt x="1939" y="861"/>
                  </a:lnTo>
                  <a:lnTo>
                    <a:pt x="1938" y="853"/>
                  </a:lnTo>
                  <a:lnTo>
                    <a:pt x="1938" y="850"/>
                  </a:lnTo>
                  <a:lnTo>
                    <a:pt x="1938" y="847"/>
                  </a:lnTo>
                  <a:lnTo>
                    <a:pt x="1942" y="843"/>
                  </a:lnTo>
                  <a:lnTo>
                    <a:pt x="1947" y="840"/>
                  </a:lnTo>
                  <a:lnTo>
                    <a:pt x="1951" y="836"/>
                  </a:lnTo>
                  <a:lnTo>
                    <a:pt x="1955" y="830"/>
                  </a:lnTo>
                  <a:lnTo>
                    <a:pt x="1957" y="824"/>
                  </a:lnTo>
                  <a:lnTo>
                    <a:pt x="1963" y="829"/>
                  </a:lnTo>
                  <a:lnTo>
                    <a:pt x="1968" y="834"/>
                  </a:lnTo>
                  <a:lnTo>
                    <a:pt x="1969" y="835"/>
                  </a:lnTo>
                  <a:lnTo>
                    <a:pt x="1975" y="835"/>
                  </a:lnTo>
                  <a:lnTo>
                    <a:pt x="1978" y="834"/>
                  </a:lnTo>
                  <a:lnTo>
                    <a:pt x="1981" y="833"/>
                  </a:lnTo>
                  <a:lnTo>
                    <a:pt x="1984" y="830"/>
                  </a:lnTo>
                  <a:lnTo>
                    <a:pt x="1988" y="825"/>
                  </a:lnTo>
                  <a:lnTo>
                    <a:pt x="1990" y="820"/>
                  </a:lnTo>
                  <a:lnTo>
                    <a:pt x="1993" y="812"/>
                  </a:lnTo>
                  <a:lnTo>
                    <a:pt x="1995" y="809"/>
                  </a:lnTo>
                  <a:lnTo>
                    <a:pt x="1998" y="807"/>
                  </a:lnTo>
                  <a:lnTo>
                    <a:pt x="2004" y="802"/>
                  </a:lnTo>
                  <a:lnTo>
                    <a:pt x="2008" y="797"/>
                  </a:lnTo>
                  <a:lnTo>
                    <a:pt x="2010" y="791"/>
                  </a:lnTo>
                  <a:lnTo>
                    <a:pt x="2010" y="788"/>
                  </a:lnTo>
                  <a:lnTo>
                    <a:pt x="2010" y="785"/>
                  </a:lnTo>
                  <a:lnTo>
                    <a:pt x="2009" y="782"/>
                  </a:lnTo>
                  <a:lnTo>
                    <a:pt x="2006" y="779"/>
                  </a:lnTo>
                  <a:lnTo>
                    <a:pt x="2001" y="777"/>
                  </a:lnTo>
                  <a:lnTo>
                    <a:pt x="1993" y="777"/>
                  </a:lnTo>
                  <a:lnTo>
                    <a:pt x="1980" y="777"/>
                  </a:lnTo>
                  <a:lnTo>
                    <a:pt x="1976" y="778"/>
                  </a:lnTo>
                  <a:lnTo>
                    <a:pt x="1970" y="780"/>
                  </a:lnTo>
                  <a:lnTo>
                    <a:pt x="1967" y="782"/>
                  </a:lnTo>
                  <a:lnTo>
                    <a:pt x="1963" y="785"/>
                  </a:lnTo>
                  <a:lnTo>
                    <a:pt x="1954" y="795"/>
                  </a:lnTo>
                  <a:close/>
                  <a:moveTo>
                    <a:pt x="1870" y="827"/>
                  </a:moveTo>
                  <a:lnTo>
                    <a:pt x="1870" y="827"/>
                  </a:lnTo>
                  <a:lnTo>
                    <a:pt x="1840" y="847"/>
                  </a:lnTo>
                  <a:lnTo>
                    <a:pt x="1829" y="854"/>
                  </a:lnTo>
                  <a:lnTo>
                    <a:pt x="1826" y="856"/>
                  </a:lnTo>
                  <a:lnTo>
                    <a:pt x="1825" y="858"/>
                  </a:lnTo>
                  <a:lnTo>
                    <a:pt x="1824" y="861"/>
                  </a:lnTo>
                  <a:lnTo>
                    <a:pt x="1825" y="862"/>
                  </a:lnTo>
                  <a:lnTo>
                    <a:pt x="1827" y="864"/>
                  </a:lnTo>
                  <a:lnTo>
                    <a:pt x="1829" y="866"/>
                  </a:lnTo>
                  <a:lnTo>
                    <a:pt x="1833" y="868"/>
                  </a:lnTo>
                  <a:lnTo>
                    <a:pt x="1838" y="870"/>
                  </a:lnTo>
                  <a:lnTo>
                    <a:pt x="1840" y="872"/>
                  </a:lnTo>
                  <a:lnTo>
                    <a:pt x="1845" y="881"/>
                  </a:lnTo>
                  <a:lnTo>
                    <a:pt x="1851" y="890"/>
                  </a:lnTo>
                  <a:lnTo>
                    <a:pt x="1846" y="893"/>
                  </a:lnTo>
                  <a:lnTo>
                    <a:pt x="1842" y="897"/>
                  </a:lnTo>
                  <a:lnTo>
                    <a:pt x="1840" y="902"/>
                  </a:lnTo>
                  <a:lnTo>
                    <a:pt x="1839" y="906"/>
                  </a:lnTo>
                  <a:lnTo>
                    <a:pt x="1839" y="907"/>
                  </a:lnTo>
                  <a:lnTo>
                    <a:pt x="1840" y="910"/>
                  </a:lnTo>
                  <a:lnTo>
                    <a:pt x="1841" y="913"/>
                  </a:lnTo>
                  <a:lnTo>
                    <a:pt x="1845" y="916"/>
                  </a:lnTo>
                  <a:lnTo>
                    <a:pt x="1850" y="917"/>
                  </a:lnTo>
                  <a:lnTo>
                    <a:pt x="1853" y="917"/>
                  </a:lnTo>
                  <a:lnTo>
                    <a:pt x="1856" y="917"/>
                  </a:lnTo>
                  <a:lnTo>
                    <a:pt x="1857" y="918"/>
                  </a:lnTo>
                  <a:lnTo>
                    <a:pt x="1856" y="921"/>
                  </a:lnTo>
                  <a:lnTo>
                    <a:pt x="1854" y="925"/>
                  </a:lnTo>
                  <a:lnTo>
                    <a:pt x="1851" y="929"/>
                  </a:lnTo>
                  <a:lnTo>
                    <a:pt x="1847" y="931"/>
                  </a:lnTo>
                  <a:lnTo>
                    <a:pt x="1846" y="931"/>
                  </a:lnTo>
                  <a:lnTo>
                    <a:pt x="1844" y="930"/>
                  </a:lnTo>
                  <a:lnTo>
                    <a:pt x="1839" y="926"/>
                  </a:lnTo>
                  <a:lnTo>
                    <a:pt x="1828" y="917"/>
                  </a:lnTo>
                  <a:lnTo>
                    <a:pt x="1823" y="911"/>
                  </a:lnTo>
                  <a:lnTo>
                    <a:pt x="1817" y="908"/>
                  </a:lnTo>
                  <a:lnTo>
                    <a:pt x="1814" y="906"/>
                  </a:lnTo>
                  <a:lnTo>
                    <a:pt x="1809" y="904"/>
                  </a:lnTo>
                  <a:lnTo>
                    <a:pt x="1805" y="903"/>
                  </a:lnTo>
                  <a:lnTo>
                    <a:pt x="1802" y="904"/>
                  </a:lnTo>
                  <a:lnTo>
                    <a:pt x="1799" y="905"/>
                  </a:lnTo>
                  <a:lnTo>
                    <a:pt x="1797" y="907"/>
                  </a:lnTo>
                  <a:lnTo>
                    <a:pt x="1795" y="910"/>
                  </a:lnTo>
                  <a:lnTo>
                    <a:pt x="1792" y="916"/>
                  </a:lnTo>
                  <a:lnTo>
                    <a:pt x="1791" y="918"/>
                  </a:lnTo>
                  <a:lnTo>
                    <a:pt x="1789" y="923"/>
                  </a:lnTo>
                  <a:lnTo>
                    <a:pt x="1788" y="931"/>
                  </a:lnTo>
                  <a:lnTo>
                    <a:pt x="1788" y="937"/>
                  </a:lnTo>
                  <a:lnTo>
                    <a:pt x="1789" y="940"/>
                  </a:lnTo>
                  <a:lnTo>
                    <a:pt x="1790" y="944"/>
                  </a:lnTo>
                  <a:lnTo>
                    <a:pt x="1797" y="954"/>
                  </a:lnTo>
                  <a:lnTo>
                    <a:pt x="1802" y="965"/>
                  </a:lnTo>
                  <a:lnTo>
                    <a:pt x="1808" y="978"/>
                  </a:lnTo>
                  <a:lnTo>
                    <a:pt x="1811" y="985"/>
                  </a:lnTo>
                  <a:lnTo>
                    <a:pt x="1815" y="990"/>
                  </a:lnTo>
                  <a:lnTo>
                    <a:pt x="1817" y="992"/>
                  </a:lnTo>
                  <a:lnTo>
                    <a:pt x="1819" y="991"/>
                  </a:lnTo>
                  <a:lnTo>
                    <a:pt x="1824" y="991"/>
                  </a:lnTo>
                  <a:lnTo>
                    <a:pt x="1827" y="992"/>
                  </a:lnTo>
                  <a:lnTo>
                    <a:pt x="1837" y="998"/>
                  </a:lnTo>
                  <a:lnTo>
                    <a:pt x="1830" y="999"/>
                  </a:lnTo>
                  <a:lnTo>
                    <a:pt x="1826" y="1001"/>
                  </a:lnTo>
                  <a:lnTo>
                    <a:pt x="1823" y="1004"/>
                  </a:lnTo>
                  <a:lnTo>
                    <a:pt x="1820" y="1007"/>
                  </a:lnTo>
                  <a:lnTo>
                    <a:pt x="1818" y="1015"/>
                  </a:lnTo>
                  <a:lnTo>
                    <a:pt x="1817" y="1022"/>
                  </a:lnTo>
                  <a:lnTo>
                    <a:pt x="1817" y="1031"/>
                  </a:lnTo>
                  <a:lnTo>
                    <a:pt x="1816" y="1040"/>
                  </a:lnTo>
                  <a:lnTo>
                    <a:pt x="1815" y="1046"/>
                  </a:lnTo>
                  <a:lnTo>
                    <a:pt x="1812" y="1049"/>
                  </a:lnTo>
                  <a:lnTo>
                    <a:pt x="1809" y="1051"/>
                  </a:lnTo>
                  <a:lnTo>
                    <a:pt x="1804" y="1054"/>
                  </a:lnTo>
                  <a:lnTo>
                    <a:pt x="1800" y="1057"/>
                  </a:lnTo>
                  <a:lnTo>
                    <a:pt x="1798" y="1061"/>
                  </a:lnTo>
                  <a:lnTo>
                    <a:pt x="1797" y="1067"/>
                  </a:lnTo>
                  <a:lnTo>
                    <a:pt x="1797" y="1074"/>
                  </a:lnTo>
                  <a:lnTo>
                    <a:pt x="1799" y="1080"/>
                  </a:lnTo>
                  <a:lnTo>
                    <a:pt x="1802" y="1085"/>
                  </a:lnTo>
                  <a:lnTo>
                    <a:pt x="1806" y="1089"/>
                  </a:lnTo>
                  <a:lnTo>
                    <a:pt x="1811" y="1095"/>
                  </a:lnTo>
                  <a:lnTo>
                    <a:pt x="1812" y="1095"/>
                  </a:lnTo>
                  <a:lnTo>
                    <a:pt x="1819" y="1096"/>
                  </a:lnTo>
                  <a:lnTo>
                    <a:pt x="1823" y="1095"/>
                  </a:lnTo>
                  <a:lnTo>
                    <a:pt x="1825" y="1094"/>
                  </a:lnTo>
                  <a:lnTo>
                    <a:pt x="1828" y="1090"/>
                  </a:lnTo>
                  <a:lnTo>
                    <a:pt x="1830" y="1087"/>
                  </a:lnTo>
                  <a:lnTo>
                    <a:pt x="1831" y="1078"/>
                  </a:lnTo>
                  <a:lnTo>
                    <a:pt x="1832" y="1074"/>
                  </a:lnTo>
                  <a:lnTo>
                    <a:pt x="1833" y="1070"/>
                  </a:lnTo>
                  <a:lnTo>
                    <a:pt x="1836" y="1065"/>
                  </a:lnTo>
                  <a:lnTo>
                    <a:pt x="1840" y="1062"/>
                  </a:lnTo>
                  <a:lnTo>
                    <a:pt x="1845" y="1056"/>
                  </a:lnTo>
                  <a:lnTo>
                    <a:pt x="1850" y="1049"/>
                  </a:lnTo>
                  <a:lnTo>
                    <a:pt x="1853" y="1043"/>
                  </a:lnTo>
                  <a:lnTo>
                    <a:pt x="1855" y="1035"/>
                  </a:lnTo>
                  <a:lnTo>
                    <a:pt x="1858" y="1027"/>
                  </a:lnTo>
                  <a:lnTo>
                    <a:pt x="1859" y="1018"/>
                  </a:lnTo>
                  <a:lnTo>
                    <a:pt x="1858" y="1010"/>
                  </a:lnTo>
                  <a:lnTo>
                    <a:pt x="1865" y="1015"/>
                  </a:lnTo>
                  <a:lnTo>
                    <a:pt x="1871" y="1017"/>
                  </a:lnTo>
                  <a:lnTo>
                    <a:pt x="1878" y="1018"/>
                  </a:lnTo>
                  <a:lnTo>
                    <a:pt x="1884" y="1017"/>
                  </a:lnTo>
                  <a:lnTo>
                    <a:pt x="1887" y="1015"/>
                  </a:lnTo>
                  <a:lnTo>
                    <a:pt x="1891" y="1010"/>
                  </a:lnTo>
                  <a:lnTo>
                    <a:pt x="1894" y="1004"/>
                  </a:lnTo>
                  <a:lnTo>
                    <a:pt x="1895" y="996"/>
                  </a:lnTo>
                  <a:lnTo>
                    <a:pt x="1896" y="992"/>
                  </a:lnTo>
                  <a:lnTo>
                    <a:pt x="1891" y="991"/>
                  </a:lnTo>
                  <a:lnTo>
                    <a:pt x="1885" y="990"/>
                  </a:lnTo>
                  <a:lnTo>
                    <a:pt x="1881" y="988"/>
                  </a:lnTo>
                  <a:lnTo>
                    <a:pt x="1878" y="984"/>
                  </a:lnTo>
                  <a:lnTo>
                    <a:pt x="1873" y="979"/>
                  </a:lnTo>
                  <a:lnTo>
                    <a:pt x="1872" y="978"/>
                  </a:lnTo>
                  <a:lnTo>
                    <a:pt x="1878" y="976"/>
                  </a:lnTo>
                  <a:lnTo>
                    <a:pt x="1882" y="974"/>
                  </a:lnTo>
                  <a:lnTo>
                    <a:pt x="1885" y="971"/>
                  </a:lnTo>
                  <a:lnTo>
                    <a:pt x="1887" y="967"/>
                  </a:lnTo>
                  <a:lnTo>
                    <a:pt x="1892" y="959"/>
                  </a:lnTo>
                  <a:lnTo>
                    <a:pt x="1894" y="948"/>
                  </a:lnTo>
                  <a:lnTo>
                    <a:pt x="1894" y="947"/>
                  </a:lnTo>
                  <a:lnTo>
                    <a:pt x="1896" y="943"/>
                  </a:lnTo>
                  <a:lnTo>
                    <a:pt x="1897" y="938"/>
                  </a:lnTo>
                  <a:lnTo>
                    <a:pt x="1897" y="939"/>
                  </a:lnTo>
                  <a:lnTo>
                    <a:pt x="1898" y="945"/>
                  </a:lnTo>
                  <a:lnTo>
                    <a:pt x="1898" y="946"/>
                  </a:lnTo>
                  <a:lnTo>
                    <a:pt x="1899" y="946"/>
                  </a:lnTo>
                  <a:lnTo>
                    <a:pt x="1901" y="950"/>
                  </a:lnTo>
                  <a:lnTo>
                    <a:pt x="1906" y="952"/>
                  </a:lnTo>
                  <a:lnTo>
                    <a:pt x="1909" y="954"/>
                  </a:lnTo>
                  <a:lnTo>
                    <a:pt x="1913" y="955"/>
                  </a:lnTo>
                  <a:lnTo>
                    <a:pt x="1918" y="955"/>
                  </a:lnTo>
                  <a:lnTo>
                    <a:pt x="1921" y="954"/>
                  </a:lnTo>
                  <a:lnTo>
                    <a:pt x="1925" y="953"/>
                  </a:lnTo>
                  <a:lnTo>
                    <a:pt x="1928" y="952"/>
                  </a:lnTo>
                  <a:lnTo>
                    <a:pt x="1934" y="948"/>
                  </a:lnTo>
                  <a:lnTo>
                    <a:pt x="1937" y="943"/>
                  </a:lnTo>
                  <a:lnTo>
                    <a:pt x="1937" y="936"/>
                  </a:lnTo>
                  <a:lnTo>
                    <a:pt x="1935" y="930"/>
                  </a:lnTo>
                  <a:lnTo>
                    <a:pt x="1933" y="926"/>
                  </a:lnTo>
                  <a:lnTo>
                    <a:pt x="1930" y="924"/>
                  </a:lnTo>
                  <a:lnTo>
                    <a:pt x="1927" y="923"/>
                  </a:lnTo>
                  <a:lnTo>
                    <a:pt x="1924" y="922"/>
                  </a:lnTo>
                  <a:lnTo>
                    <a:pt x="1916" y="922"/>
                  </a:lnTo>
                  <a:lnTo>
                    <a:pt x="1909" y="923"/>
                  </a:lnTo>
                  <a:lnTo>
                    <a:pt x="1908" y="924"/>
                  </a:lnTo>
                  <a:lnTo>
                    <a:pt x="1912" y="919"/>
                  </a:lnTo>
                  <a:lnTo>
                    <a:pt x="1921" y="909"/>
                  </a:lnTo>
                  <a:lnTo>
                    <a:pt x="1914" y="907"/>
                  </a:lnTo>
                  <a:lnTo>
                    <a:pt x="1908" y="903"/>
                  </a:lnTo>
                  <a:lnTo>
                    <a:pt x="1901" y="897"/>
                  </a:lnTo>
                  <a:lnTo>
                    <a:pt x="1897" y="890"/>
                  </a:lnTo>
                  <a:lnTo>
                    <a:pt x="1893" y="881"/>
                  </a:lnTo>
                  <a:lnTo>
                    <a:pt x="1891" y="872"/>
                  </a:lnTo>
                  <a:lnTo>
                    <a:pt x="1889" y="865"/>
                  </a:lnTo>
                  <a:lnTo>
                    <a:pt x="1891" y="856"/>
                  </a:lnTo>
                  <a:lnTo>
                    <a:pt x="1893" y="850"/>
                  </a:lnTo>
                  <a:lnTo>
                    <a:pt x="1895" y="844"/>
                  </a:lnTo>
                  <a:lnTo>
                    <a:pt x="1896" y="840"/>
                  </a:lnTo>
                  <a:lnTo>
                    <a:pt x="1896" y="837"/>
                  </a:lnTo>
                  <a:lnTo>
                    <a:pt x="1895" y="834"/>
                  </a:lnTo>
                  <a:lnTo>
                    <a:pt x="1892" y="829"/>
                  </a:lnTo>
                  <a:lnTo>
                    <a:pt x="1887" y="826"/>
                  </a:lnTo>
                  <a:lnTo>
                    <a:pt x="1882" y="825"/>
                  </a:lnTo>
                  <a:lnTo>
                    <a:pt x="1875" y="825"/>
                  </a:lnTo>
                  <a:lnTo>
                    <a:pt x="1870" y="827"/>
                  </a:lnTo>
                  <a:close/>
                  <a:moveTo>
                    <a:pt x="1949" y="841"/>
                  </a:moveTo>
                  <a:lnTo>
                    <a:pt x="1949" y="841"/>
                  </a:lnTo>
                  <a:lnTo>
                    <a:pt x="1944" y="844"/>
                  </a:lnTo>
                  <a:lnTo>
                    <a:pt x="1942" y="848"/>
                  </a:lnTo>
                  <a:lnTo>
                    <a:pt x="1941" y="851"/>
                  </a:lnTo>
                  <a:lnTo>
                    <a:pt x="1940" y="854"/>
                  </a:lnTo>
                  <a:lnTo>
                    <a:pt x="1941" y="856"/>
                  </a:lnTo>
                  <a:lnTo>
                    <a:pt x="1942" y="861"/>
                  </a:lnTo>
                  <a:lnTo>
                    <a:pt x="1944" y="865"/>
                  </a:lnTo>
                  <a:lnTo>
                    <a:pt x="1949" y="868"/>
                  </a:lnTo>
                  <a:lnTo>
                    <a:pt x="1953" y="872"/>
                  </a:lnTo>
                  <a:lnTo>
                    <a:pt x="1962" y="878"/>
                  </a:lnTo>
                  <a:lnTo>
                    <a:pt x="1970" y="881"/>
                  </a:lnTo>
                  <a:lnTo>
                    <a:pt x="1973" y="881"/>
                  </a:lnTo>
                  <a:lnTo>
                    <a:pt x="1974" y="880"/>
                  </a:lnTo>
                  <a:lnTo>
                    <a:pt x="1979" y="877"/>
                  </a:lnTo>
                  <a:lnTo>
                    <a:pt x="1982" y="872"/>
                  </a:lnTo>
                  <a:lnTo>
                    <a:pt x="1984" y="867"/>
                  </a:lnTo>
                  <a:lnTo>
                    <a:pt x="1984" y="862"/>
                  </a:lnTo>
                  <a:lnTo>
                    <a:pt x="1983" y="855"/>
                  </a:lnTo>
                  <a:lnTo>
                    <a:pt x="1980" y="850"/>
                  </a:lnTo>
                  <a:lnTo>
                    <a:pt x="1976" y="844"/>
                  </a:lnTo>
                  <a:lnTo>
                    <a:pt x="1970" y="840"/>
                  </a:lnTo>
                  <a:lnTo>
                    <a:pt x="1965" y="838"/>
                  </a:lnTo>
                  <a:lnTo>
                    <a:pt x="1960" y="838"/>
                  </a:lnTo>
                  <a:lnTo>
                    <a:pt x="1954" y="839"/>
                  </a:lnTo>
                  <a:lnTo>
                    <a:pt x="1949" y="841"/>
                  </a:lnTo>
                  <a:close/>
                  <a:moveTo>
                    <a:pt x="1727" y="941"/>
                  </a:moveTo>
                  <a:lnTo>
                    <a:pt x="1727" y="941"/>
                  </a:lnTo>
                  <a:lnTo>
                    <a:pt x="1722" y="943"/>
                  </a:lnTo>
                  <a:lnTo>
                    <a:pt x="1718" y="945"/>
                  </a:lnTo>
                  <a:lnTo>
                    <a:pt x="1714" y="948"/>
                  </a:lnTo>
                  <a:lnTo>
                    <a:pt x="1709" y="951"/>
                  </a:lnTo>
                  <a:lnTo>
                    <a:pt x="1706" y="957"/>
                  </a:lnTo>
                  <a:lnTo>
                    <a:pt x="1704" y="961"/>
                  </a:lnTo>
                  <a:lnTo>
                    <a:pt x="1703" y="966"/>
                  </a:lnTo>
                  <a:lnTo>
                    <a:pt x="1702" y="973"/>
                  </a:lnTo>
                  <a:lnTo>
                    <a:pt x="1702" y="974"/>
                  </a:lnTo>
                  <a:lnTo>
                    <a:pt x="1703" y="974"/>
                  </a:lnTo>
                  <a:lnTo>
                    <a:pt x="1706" y="979"/>
                  </a:lnTo>
                  <a:lnTo>
                    <a:pt x="1712" y="981"/>
                  </a:lnTo>
                  <a:lnTo>
                    <a:pt x="1718" y="981"/>
                  </a:lnTo>
                  <a:lnTo>
                    <a:pt x="1725" y="980"/>
                  </a:lnTo>
                  <a:lnTo>
                    <a:pt x="1732" y="976"/>
                  </a:lnTo>
                  <a:lnTo>
                    <a:pt x="1739" y="970"/>
                  </a:lnTo>
                  <a:lnTo>
                    <a:pt x="1741" y="965"/>
                  </a:lnTo>
                  <a:lnTo>
                    <a:pt x="1743" y="961"/>
                  </a:lnTo>
                  <a:lnTo>
                    <a:pt x="1743" y="958"/>
                  </a:lnTo>
                  <a:lnTo>
                    <a:pt x="1743" y="953"/>
                  </a:lnTo>
                  <a:lnTo>
                    <a:pt x="1741" y="948"/>
                  </a:lnTo>
                  <a:lnTo>
                    <a:pt x="1736" y="944"/>
                  </a:lnTo>
                  <a:lnTo>
                    <a:pt x="1732" y="941"/>
                  </a:lnTo>
                  <a:lnTo>
                    <a:pt x="1727" y="941"/>
                  </a:lnTo>
                  <a:close/>
                  <a:moveTo>
                    <a:pt x="1487" y="1163"/>
                  </a:moveTo>
                  <a:lnTo>
                    <a:pt x="1487" y="1163"/>
                  </a:lnTo>
                  <a:lnTo>
                    <a:pt x="1480" y="1166"/>
                  </a:lnTo>
                  <a:lnTo>
                    <a:pt x="1474" y="1169"/>
                  </a:lnTo>
                  <a:lnTo>
                    <a:pt x="1470" y="1173"/>
                  </a:lnTo>
                  <a:lnTo>
                    <a:pt x="1468" y="1179"/>
                  </a:lnTo>
                  <a:lnTo>
                    <a:pt x="1468" y="1183"/>
                  </a:lnTo>
                  <a:lnTo>
                    <a:pt x="1468" y="1186"/>
                  </a:lnTo>
                  <a:lnTo>
                    <a:pt x="1469" y="1189"/>
                  </a:lnTo>
                  <a:lnTo>
                    <a:pt x="1473" y="1197"/>
                  </a:lnTo>
                  <a:lnTo>
                    <a:pt x="1479" y="1205"/>
                  </a:lnTo>
                  <a:lnTo>
                    <a:pt x="1484" y="1211"/>
                  </a:lnTo>
                  <a:lnTo>
                    <a:pt x="1493" y="1220"/>
                  </a:lnTo>
                  <a:lnTo>
                    <a:pt x="1494" y="1221"/>
                  </a:lnTo>
                  <a:lnTo>
                    <a:pt x="1495" y="1221"/>
                  </a:lnTo>
                  <a:lnTo>
                    <a:pt x="1497" y="1224"/>
                  </a:lnTo>
                  <a:lnTo>
                    <a:pt x="1498" y="1227"/>
                  </a:lnTo>
                  <a:lnTo>
                    <a:pt x="1497" y="1230"/>
                  </a:lnTo>
                  <a:lnTo>
                    <a:pt x="1496" y="1234"/>
                  </a:lnTo>
                  <a:lnTo>
                    <a:pt x="1494" y="1239"/>
                  </a:lnTo>
                  <a:lnTo>
                    <a:pt x="1493" y="1244"/>
                  </a:lnTo>
                  <a:lnTo>
                    <a:pt x="1494" y="1249"/>
                  </a:lnTo>
                  <a:lnTo>
                    <a:pt x="1495" y="1253"/>
                  </a:lnTo>
                  <a:lnTo>
                    <a:pt x="1497" y="1255"/>
                  </a:lnTo>
                  <a:lnTo>
                    <a:pt x="1499" y="1256"/>
                  </a:lnTo>
                  <a:lnTo>
                    <a:pt x="1507" y="1257"/>
                  </a:lnTo>
                  <a:lnTo>
                    <a:pt x="1515" y="1260"/>
                  </a:lnTo>
                  <a:lnTo>
                    <a:pt x="1510" y="1267"/>
                  </a:lnTo>
                  <a:lnTo>
                    <a:pt x="1508" y="1271"/>
                  </a:lnTo>
                  <a:lnTo>
                    <a:pt x="1508" y="1277"/>
                  </a:lnTo>
                  <a:lnTo>
                    <a:pt x="1508" y="1279"/>
                  </a:lnTo>
                  <a:lnTo>
                    <a:pt x="1509" y="1282"/>
                  </a:lnTo>
                  <a:lnTo>
                    <a:pt x="1512" y="1284"/>
                  </a:lnTo>
                  <a:lnTo>
                    <a:pt x="1519" y="1288"/>
                  </a:lnTo>
                  <a:lnTo>
                    <a:pt x="1527" y="1290"/>
                  </a:lnTo>
                  <a:lnTo>
                    <a:pt x="1536" y="1290"/>
                  </a:lnTo>
                  <a:lnTo>
                    <a:pt x="1539" y="1289"/>
                  </a:lnTo>
                  <a:lnTo>
                    <a:pt x="1543" y="1287"/>
                  </a:lnTo>
                  <a:lnTo>
                    <a:pt x="1547" y="1285"/>
                  </a:lnTo>
                  <a:lnTo>
                    <a:pt x="1549" y="1282"/>
                  </a:lnTo>
                  <a:lnTo>
                    <a:pt x="1551" y="1278"/>
                  </a:lnTo>
                  <a:lnTo>
                    <a:pt x="1552" y="1273"/>
                  </a:lnTo>
                  <a:lnTo>
                    <a:pt x="1553" y="1269"/>
                  </a:lnTo>
                  <a:lnTo>
                    <a:pt x="1552" y="1266"/>
                  </a:lnTo>
                  <a:lnTo>
                    <a:pt x="1551" y="1263"/>
                  </a:lnTo>
                  <a:lnTo>
                    <a:pt x="1549" y="1257"/>
                  </a:lnTo>
                  <a:lnTo>
                    <a:pt x="1545" y="1253"/>
                  </a:lnTo>
                  <a:lnTo>
                    <a:pt x="1539" y="1249"/>
                  </a:lnTo>
                  <a:lnTo>
                    <a:pt x="1546" y="1249"/>
                  </a:lnTo>
                  <a:lnTo>
                    <a:pt x="1551" y="1249"/>
                  </a:lnTo>
                  <a:lnTo>
                    <a:pt x="1563" y="1247"/>
                  </a:lnTo>
                  <a:lnTo>
                    <a:pt x="1574" y="1244"/>
                  </a:lnTo>
                  <a:lnTo>
                    <a:pt x="1579" y="1243"/>
                  </a:lnTo>
                  <a:lnTo>
                    <a:pt x="1582" y="1241"/>
                  </a:lnTo>
                  <a:lnTo>
                    <a:pt x="1585" y="1239"/>
                  </a:lnTo>
                  <a:lnTo>
                    <a:pt x="1589" y="1235"/>
                  </a:lnTo>
                  <a:lnTo>
                    <a:pt x="1590" y="1230"/>
                  </a:lnTo>
                  <a:lnTo>
                    <a:pt x="1590" y="1226"/>
                  </a:lnTo>
                  <a:lnTo>
                    <a:pt x="1588" y="1222"/>
                  </a:lnTo>
                  <a:lnTo>
                    <a:pt x="1585" y="1218"/>
                  </a:lnTo>
                  <a:lnTo>
                    <a:pt x="1584" y="1216"/>
                  </a:lnTo>
                  <a:lnTo>
                    <a:pt x="1583" y="1215"/>
                  </a:lnTo>
                  <a:lnTo>
                    <a:pt x="1562" y="1201"/>
                  </a:lnTo>
                  <a:lnTo>
                    <a:pt x="1561" y="1200"/>
                  </a:lnTo>
                  <a:lnTo>
                    <a:pt x="1560" y="1199"/>
                  </a:lnTo>
                  <a:lnTo>
                    <a:pt x="1555" y="1199"/>
                  </a:lnTo>
                  <a:lnTo>
                    <a:pt x="1552" y="1200"/>
                  </a:lnTo>
                  <a:lnTo>
                    <a:pt x="1549" y="1201"/>
                  </a:lnTo>
                  <a:lnTo>
                    <a:pt x="1547" y="1204"/>
                  </a:lnTo>
                  <a:lnTo>
                    <a:pt x="1541" y="1209"/>
                  </a:lnTo>
                  <a:lnTo>
                    <a:pt x="1536" y="1214"/>
                  </a:lnTo>
                  <a:lnTo>
                    <a:pt x="1532" y="1220"/>
                  </a:lnTo>
                  <a:lnTo>
                    <a:pt x="1527" y="1224"/>
                  </a:lnTo>
                  <a:lnTo>
                    <a:pt x="1522" y="1213"/>
                  </a:lnTo>
                  <a:lnTo>
                    <a:pt x="1518" y="1207"/>
                  </a:lnTo>
                  <a:lnTo>
                    <a:pt x="1513" y="1201"/>
                  </a:lnTo>
                  <a:lnTo>
                    <a:pt x="1510" y="1195"/>
                  </a:lnTo>
                  <a:lnTo>
                    <a:pt x="1514" y="1193"/>
                  </a:lnTo>
                  <a:lnTo>
                    <a:pt x="1518" y="1191"/>
                  </a:lnTo>
                  <a:lnTo>
                    <a:pt x="1520" y="1188"/>
                  </a:lnTo>
                  <a:lnTo>
                    <a:pt x="1522" y="1185"/>
                  </a:lnTo>
                  <a:lnTo>
                    <a:pt x="1523" y="1182"/>
                  </a:lnTo>
                  <a:lnTo>
                    <a:pt x="1524" y="1179"/>
                  </a:lnTo>
                  <a:lnTo>
                    <a:pt x="1523" y="1172"/>
                  </a:lnTo>
                  <a:lnTo>
                    <a:pt x="1519" y="1167"/>
                  </a:lnTo>
                  <a:lnTo>
                    <a:pt x="1515" y="1164"/>
                  </a:lnTo>
                  <a:lnTo>
                    <a:pt x="1509" y="1160"/>
                  </a:lnTo>
                  <a:lnTo>
                    <a:pt x="1505" y="1160"/>
                  </a:lnTo>
                  <a:lnTo>
                    <a:pt x="1499" y="1159"/>
                  </a:lnTo>
                  <a:lnTo>
                    <a:pt x="1494" y="1160"/>
                  </a:lnTo>
                  <a:lnTo>
                    <a:pt x="1487" y="1163"/>
                  </a:lnTo>
                  <a:close/>
                  <a:moveTo>
                    <a:pt x="1728" y="1164"/>
                  </a:moveTo>
                  <a:lnTo>
                    <a:pt x="1728" y="1164"/>
                  </a:lnTo>
                  <a:lnTo>
                    <a:pt x="1723" y="1166"/>
                  </a:lnTo>
                  <a:lnTo>
                    <a:pt x="1720" y="1168"/>
                  </a:lnTo>
                  <a:lnTo>
                    <a:pt x="1717" y="1172"/>
                  </a:lnTo>
                  <a:lnTo>
                    <a:pt x="1714" y="1177"/>
                  </a:lnTo>
                  <a:lnTo>
                    <a:pt x="1709" y="1185"/>
                  </a:lnTo>
                  <a:lnTo>
                    <a:pt x="1708" y="1189"/>
                  </a:lnTo>
                  <a:lnTo>
                    <a:pt x="1708" y="1194"/>
                  </a:lnTo>
                  <a:lnTo>
                    <a:pt x="1708" y="1197"/>
                  </a:lnTo>
                  <a:lnTo>
                    <a:pt x="1712" y="1198"/>
                  </a:lnTo>
                  <a:lnTo>
                    <a:pt x="1720" y="1198"/>
                  </a:lnTo>
                  <a:lnTo>
                    <a:pt x="1730" y="1196"/>
                  </a:lnTo>
                  <a:lnTo>
                    <a:pt x="1734" y="1194"/>
                  </a:lnTo>
                  <a:lnTo>
                    <a:pt x="1739" y="1192"/>
                  </a:lnTo>
                  <a:lnTo>
                    <a:pt x="1743" y="1189"/>
                  </a:lnTo>
                  <a:lnTo>
                    <a:pt x="1745" y="1185"/>
                  </a:lnTo>
                  <a:lnTo>
                    <a:pt x="1747" y="1182"/>
                  </a:lnTo>
                  <a:lnTo>
                    <a:pt x="1747" y="1179"/>
                  </a:lnTo>
                  <a:lnTo>
                    <a:pt x="1746" y="1174"/>
                  </a:lnTo>
                  <a:lnTo>
                    <a:pt x="1745" y="1171"/>
                  </a:lnTo>
                  <a:lnTo>
                    <a:pt x="1740" y="1166"/>
                  </a:lnTo>
                  <a:lnTo>
                    <a:pt x="1735" y="1164"/>
                  </a:lnTo>
                  <a:lnTo>
                    <a:pt x="1731" y="1163"/>
                  </a:lnTo>
                  <a:lnTo>
                    <a:pt x="1728" y="1164"/>
                  </a:lnTo>
                  <a:close/>
                  <a:moveTo>
                    <a:pt x="1585" y="1180"/>
                  </a:moveTo>
                  <a:lnTo>
                    <a:pt x="1585" y="1180"/>
                  </a:lnTo>
                  <a:lnTo>
                    <a:pt x="1580" y="1185"/>
                  </a:lnTo>
                  <a:lnTo>
                    <a:pt x="1576" y="1192"/>
                  </a:lnTo>
                  <a:lnTo>
                    <a:pt x="1575" y="1196"/>
                  </a:lnTo>
                  <a:lnTo>
                    <a:pt x="1574" y="1199"/>
                  </a:lnTo>
                  <a:lnTo>
                    <a:pt x="1574" y="1204"/>
                  </a:lnTo>
                  <a:lnTo>
                    <a:pt x="1575" y="1208"/>
                  </a:lnTo>
                  <a:lnTo>
                    <a:pt x="1576" y="1210"/>
                  </a:lnTo>
                  <a:lnTo>
                    <a:pt x="1578" y="1210"/>
                  </a:lnTo>
                  <a:lnTo>
                    <a:pt x="1582" y="1212"/>
                  </a:lnTo>
                  <a:lnTo>
                    <a:pt x="1588" y="1212"/>
                  </a:lnTo>
                  <a:lnTo>
                    <a:pt x="1593" y="1212"/>
                  </a:lnTo>
                  <a:lnTo>
                    <a:pt x="1597" y="1211"/>
                  </a:lnTo>
                  <a:lnTo>
                    <a:pt x="1603" y="1209"/>
                  </a:lnTo>
                  <a:lnTo>
                    <a:pt x="1607" y="1207"/>
                  </a:lnTo>
                  <a:lnTo>
                    <a:pt x="1611" y="1204"/>
                  </a:lnTo>
                  <a:lnTo>
                    <a:pt x="1615" y="1200"/>
                  </a:lnTo>
                  <a:lnTo>
                    <a:pt x="1616" y="1197"/>
                  </a:lnTo>
                  <a:lnTo>
                    <a:pt x="1616" y="1193"/>
                  </a:lnTo>
                  <a:lnTo>
                    <a:pt x="1614" y="1187"/>
                  </a:lnTo>
                  <a:lnTo>
                    <a:pt x="1611" y="1184"/>
                  </a:lnTo>
                  <a:lnTo>
                    <a:pt x="1608" y="1181"/>
                  </a:lnTo>
                  <a:lnTo>
                    <a:pt x="1603" y="1177"/>
                  </a:lnTo>
                  <a:lnTo>
                    <a:pt x="1597" y="1175"/>
                  </a:lnTo>
                  <a:lnTo>
                    <a:pt x="1591" y="1177"/>
                  </a:lnTo>
                  <a:lnTo>
                    <a:pt x="1585" y="1180"/>
                  </a:lnTo>
                  <a:close/>
                  <a:moveTo>
                    <a:pt x="1453" y="1216"/>
                  </a:moveTo>
                  <a:lnTo>
                    <a:pt x="1453" y="1216"/>
                  </a:lnTo>
                  <a:lnTo>
                    <a:pt x="1450" y="1220"/>
                  </a:lnTo>
                  <a:lnTo>
                    <a:pt x="1449" y="1225"/>
                  </a:lnTo>
                  <a:lnTo>
                    <a:pt x="1450" y="1229"/>
                  </a:lnTo>
                  <a:lnTo>
                    <a:pt x="1451" y="1235"/>
                  </a:lnTo>
                  <a:lnTo>
                    <a:pt x="1444" y="1228"/>
                  </a:lnTo>
                  <a:lnTo>
                    <a:pt x="1437" y="1222"/>
                  </a:lnTo>
                  <a:lnTo>
                    <a:pt x="1435" y="1220"/>
                  </a:lnTo>
                  <a:lnTo>
                    <a:pt x="1429" y="1218"/>
                  </a:lnTo>
                  <a:lnTo>
                    <a:pt x="1424" y="1218"/>
                  </a:lnTo>
                  <a:lnTo>
                    <a:pt x="1419" y="1219"/>
                  </a:lnTo>
                  <a:lnTo>
                    <a:pt x="1415" y="1221"/>
                  </a:lnTo>
                  <a:lnTo>
                    <a:pt x="1410" y="1224"/>
                  </a:lnTo>
                  <a:lnTo>
                    <a:pt x="1403" y="1228"/>
                  </a:lnTo>
                  <a:lnTo>
                    <a:pt x="1398" y="1234"/>
                  </a:lnTo>
                  <a:lnTo>
                    <a:pt x="1392" y="1240"/>
                  </a:lnTo>
                  <a:lnTo>
                    <a:pt x="1387" y="1247"/>
                  </a:lnTo>
                  <a:lnTo>
                    <a:pt x="1384" y="1252"/>
                  </a:lnTo>
                  <a:lnTo>
                    <a:pt x="1382" y="1258"/>
                  </a:lnTo>
                  <a:lnTo>
                    <a:pt x="1382" y="1263"/>
                  </a:lnTo>
                  <a:lnTo>
                    <a:pt x="1383" y="1269"/>
                  </a:lnTo>
                  <a:lnTo>
                    <a:pt x="1385" y="1274"/>
                  </a:lnTo>
                  <a:lnTo>
                    <a:pt x="1388" y="1279"/>
                  </a:lnTo>
                  <a:lnTo>
                    <a:pt x="1392" y="1283"/>
                  </a:lnTo>
                  <a:lnTo>
                    <a:pt x="1401" y="1291"/>
                  </a:lnTo>
                  <a:lnTo>
                    <a:pt x="1411" y="1298"/>
                  </a:lnTo>
                  <a:lnTo>
                    <a:pt x="1421" y="1305"/>
                  </a:lnTo>
                  <a:lnTo>
                    <a:pt x="1422" y="1306"/>
                  </a:lnTo>
                  <a:lnTo>
                    <a:pt x="1427" y="1306"/>
                  </a:lnTo>
                  <a:lnTo>
                    <a:pt x="1431" y="1306"/>
                  </a:lnTo>
                  <a:lnTo>
                    <a:pt x="1435" y="1306"/>
                  </a:lnTo>
                  <a:lnTo>
                    <a:pt x="1438" y="1304"/>
                  </a:lnTo>
                  <a:lnTo>
                    <a:pt x="1439" y="1310"/>
                  </a:lnTo>
                  <a:lnTo>
                    <a:pt x="1440" y="1316"/>
                  </a:lnTo>
                  <a:lnTo>
                    <a:pt x="1441" y="1318"/>
                  </a:lnTo>
                  <a:lnTo>
                    <a:pt x="1449" y="1322"/>
                  </a:lnTo>
                  <a:lnTo>
                    <a:pt x="1449" y="1323"/>
                  </a:lnTo>
                  <a:lnTo>
                    <a:pt x="1446" y="1326"/>
                  </a:lnTo>
                  <a:lnTo>
                    <a:pt x="1443" y="1330"/>
                  </a:lnTo>
                  <a:lnTo>
                    <a:pt x="1435" y="1337"/>
                  </a:lnTo>
                  <a:lnTo>
                    <a:pt x="1427" y="1344"/>
                  </a:lnTo>
                  <a:lnTo>
                    <a:pt x="1421" y="1351"/>
                  </a:lnTo>
                  <a:lnTo>
                    <a:pt x="1416" y="1358"/>
                  </a:lnTo>
                  <a:lnTo>
                    <a:pt x="1415" y="1361"/>
                  </a:lnTo>
                  <a:lnTo>
                    <a:pt x="1414" y="1365"/>
                  </a:lnTo>
                  <a:lnTo>
                    <a:pt x="1415" y="1366"/>
                  </a:lnTo>
                  <a:lnTo>
                    <a:pt x="1415" y="1370"/>
                  </a:lnTo>
                  <a:lnTo>
                    <a:pt x="1417" y="1373"/>
                  </a:lnTo>
                  <a:lnTo>
                    <a:pt x="1421" y="1376"/>
                  </a:lnTo>
                  <a:lnTo>
                    <a:pt x="1425" y="1378"/>
                  </a:lnTo>
                  <a:lnTo>
                    <a:pt x="1426" y="1379"/>
                  </a:lnTo>
                  <a:lnTo>
                    <a:pt x="1427" y="1379"/>
                  </a:lnTo>
                  <a:lnTo>
                    <a:pt x="1431" y="1378"/>
                  </a:lnTo>
                  <a:lnTo>
                    <a:pt x="1435" y="1378"/>
                  </a:lnTo>
                  <a:lnTo>
                    <a:pt x="1439" y="1374"/>
                  </a:lnTo>
                  <a:lnTo>
                    <a:pt x="1443" y="1370"/>
                  </a:lnTo>
                  <a:lnTo>
                    <a:pt x="1445" y="1365"/>
                  </a:lnTo>
                  <a:lnTo>
                    <a:pt x="1450" y="1360"/>
                  </a:lnTo>
                  <a:lnTo>
                    <a:pt x="1452" y="1358"/>
                  </a:lnTo>
                  <a:lnTo>
                    <a:pt x="1454" y="1356"/>
                  </a:lnTo>
                  <a:lnTo>
                    <a:pt x="1459" y="1352"/>
                  </a:lnTo>
                  <a:lnTo>
                    <a:pt x="1464" y="1348"/>
                  </a:lnTo>
                  <a:lnTo>
                    <a:pt x="1466" y="1344"/>
                  </a:lnTo>
                  <a:lnTo>
                    <a:pt x="1467" y="1338"/>
                  </a:lnTo>
                  <a:lnTo>
                    <a:pt x="1467" y="1335"/>
                  </a:lnTo>
                  <a:lnTo>
                    <a:pt x="1466" y="1332"/>
                  </a:lnTo>
                  <a:lnTo>
                    <a:pt x="1472" y="1334"/>
                  </a:lnTo>
                  <a:lnTo>
                    <a:pt x="1479" y="1334"/>
                  </a:lnTo>
                  <a:lnTo>
                    <a:pt x="1486" y="1333"/>
                  </a:lnTo>
                  <a:lnTo>
                    <a:pt x="1495" y="1329"/>
                  </a:lnTo>
                  <a:lnTo>
                    <a:pt x="1499" y="1326"/>
                  </a:lnTo>
                  <a:lnTo>
                    <a:pt x="1502" y="1323"/>
                  </a:lnTo>
                  <a:lnTo>
                    <a:pt x="1506" y="1320"/>
                  </a:lnTo>
                  <a:lnTo>
                    <a:pt x="1507" y="1316"/>
                  </a:lnTo>
                  <a:lnTo>
                    <a:pt x="1505" y="1311"/>
                  </a:lnTo>
                  <a:lnTo>
                    <a:pt x="1502" y="1307"/>
                  </a:lnTo>
                  <a:lnTo>
                    <a:pt x="1498" y="1305"/>
                  </a:lnTo>
                  <a:lnTo>
                    <a:pt x="1493" y="1302"/>
                  </a:lnTo>
                  <a:lnTo>
                    <a:pt x="1485" y="1297"/>
                  </a:lnTo>
                  <a:lnTo>
                    <a:pt x="1482" y="1295"/>
                  </a:lnTo>
                  <a:lnTo>
                    <a:pt x="1481" y="1293"/>
                  </a:lnTo>
                  <a:lnTo>
                    <a:pt x="1481" y="1292"/>
                  </a:lnTo>
                  <a:lnTo>
                    <a:pt x="1482" y="1289"/>
                  </a:lnTo>
                  <a:lnTo>
                    <a:pt x="1483" y="1288"/>
                  </a:lnTo>
                  <a:lnTo>
                    <a:pt x="1486" y="1287"/>
                  </a:lnTo>
                  <a:lnTo>
                    <a:pt x="1491" y="1287"/>
                  </a:lnTo>
                  <a:lnTo>
                    <a:pt x="1494" y="1284"/>
                  </a:lnTo>
                  <a:lnTo>
                    <a:pt x="1497" y="1282"/>
                  </a:lnTo>
                  <a:lnTo>
                    <a:pt x="1499" y="1278"/>
                  </a:lnTo>
                  <a:lnTo>
                    <a:pt x="1499" y="1274"/>
                  </a:lnTo>
                  <a:lnTo>
                    <a:pt x="1499" y="1269"/>
                  </a:lnTo>
                  <a:lnTo>
                    <a:pt x="1497" y="1266"/>
                  </a:lnTo>
                  <a:lnTo>
                    <a:pt x="1494" y="1263"/>
                  </a:lnTo>
                  <a:lnTo>
                    <a:pt x="1488" y="1260"/>
                  </a:lnTo>
                  <a:lnTo>
                    <a:pt x="1482" y="1260"/>
                  </a:lnTo>
                  <a:lnTo>
                    <a:pt x="1476" y="1260"/>
                  </a:lnTo>
                  <a:lnTo>
                    <a:pt x="1469" y="1263"/>
                  </a:lnTo>
                  <a:lnTo>
                    <a:pt x="1466" y="1265"/>
                  </a:lnTo>
                  <a:lnTo>
                    <a:pt x="1464" y="1268"/>
                  </a:lnTo>
                  <a:lnTo>
                    <a:pt x="1459" y="1275"/>
                  </a:lnTo>
                  <a:lnTo>
                    <a:pt x="1455" y="1282"/>
                  </a:lnTo>
                  <a:lnTo>
                    <a:pt x="1453" y="1284"/>
                  </a:lnTo>
                  <a:lnTo>
                    <a:pt x="1450" y="1285"/>
                  </a:lnTo>
                  <a:lnTo>
                    <a:pt x="1444" y="1289"/>
                  </a:lnTo>
                  <a:lnTo>
                    <a:pt x="1444" y="1288"/>
                  </a:lnTo>
                  <a:lnTo>
                    <a:pt x="1444" y="1281"/>
                  </a:lnTo>
                  <a:lnTo>
                    <a:pt x="1444" y="1275"/>
                  </a:lnTo>
                  <a:lnTo>
                    <a:pt x="1444" y="1271"/>
                  </a:lnTo>
                  <a:lnTo>
                    <a:pt x="1445" y="1270"/>
                  </a:lnTo>
                  <a:lnTo>
                    <a:pt x="1451" y="1264"/>
                  </a:lnTo>
                  <a:lnTo>
                    <a:pt x="1454" y="1258"/>
                  </a:lnTo>
                  <a:lnTo>
                    <a:pt x="1456" y="1254"/>
                  </a:lnTo>
                  <a:lnTo>
                    <a:pt x="1457" y="1250"/>
                  </a:lnTo>
                  <a:lnTo>
                    <a:pt x="1459" y="1250"/>
                  </a:lnTo>
                  <a:lnTo>
                    <a:pt x="1469" y="1249"/>
                  </a:lnTo>
                  <a:lnTo>
                    <a:pt x="1477" y="1247"/>
                  </a:lnTo>
                  <a:lnTo>
                    <a:pt x="1481" y="1243"/>
                  </a:lnTo>
                  <a:lnTo>
                    <a:pt x="1483" y="1241"/>
                  </a:lnTo>
                  <a:lnTo>
                    <a:pt x="1484" y="1238"/>
                  </a:lnTo>
                  <a:lnTo>
                    <a:pt x="1484" y="1236"/>
                  </a:lnTo>
                  <a:lnTo>
                    <a:pt x="1483" y="1230"/>
                  </a:lnTo>
                  <a:lnTo>
                    <a:pt x="1480" y="1225"/>
                  </a:lnTo>
                  <a:lnTo>
                    <a:pt x="1476" y="1221"/>
                  </a:lnTo>
                  <a:lnTo>
                    <a:pt x="1471" y="1218"/>
                  </a:lnTo>
                  <a:lnTo>
                    <a:pt x="1466" y="1214"/>
                  </a:lnTo>
                  <a:lnTo>
                    <a:pt x="1460" y="1213"/>
                  </a:lnTo>
                  <a:lnTo>
                    <a:pt x="1456" y="1214"/>
                  </a:lnTo>
                  <a:lnTo>
                    <a:pt x="1453" y="1216"/>
                  </a:lnTo>
                  <a:close/>
                  <a:moveTo>
                    <a:pt x="833" y="1268"/>
                  </a:moveTo>
                  <a:lnTo>
                    <a:pt x="833" y="1268"/>
                  </a:lnTo>
                  <a:lnTo>
                    <a:pt x="817" y="1273"/>
                  </a:lnTo>
                  <a:lnTo>
                    <a:pt x="808" y="1277"/>
                  </a:lnTo>
                  <a:lnTo>
                    <a:pt x="801" y="1281"/>
                  </a:lnTo>
                  <a:lnTo>
                    <a:pt x="795" y="1285"/>
                  </a:lnTo>
                  <a:lnTo>
                    <a:pt x="791" y="1290"/>
                  </a:lnTo>
                  <a:lnTo>
                    <a:pt x="784" y="1296"/>
                  </a:lnTo>
                  <a:lnTo>
                    <a:pt x="782" y="1298"/>
                  </a:lnTo>
                  <a:lnTo>
                    <a:pt x="778" y="1299"/>
                  </a:lnTo>
                  <a:lnTo>
                    <a:pt x="773" y="1302"/>
                  </a:lnTo>
                  <a:lnTo>
                    <a:pt x="767" y="1303"/>
                  </a:lnTo>
                  <a:lnTo>
                    <a:pt x="754" y="1303"/>
                  </a:lnTo>
                  <a:lnTo>
                    <a:pt x="746" y="1304"/>
                  </a:lnTo>
                  <a:lnTo>
                    <a:pt x="737" y="1305"/>
                  </a:lnTo>
                  <a:lnTo>
                    <a:pt x="728" y="1307"/>
                  </a:lnTo>
                  <a:lnTo>
                    <a:pt x="720" y="1311"/>
                  </a:lnTo>
                  <a:lnTo>
                    <a:pt x="714" y="1315"/>
                  </a:lnTo>
                  <a:lnTo>
                    <a:pt x="719" y="1318"/>
                  </a:lnTo>
                  <a:lnTo>
                    <a:pt x="722" y="1322"/>
                  </a:lnTo>
                  <a:lnTo>
                    <a:pt x="725" y="1328"/>
                  </a:lnTo>
                  <a:lnTo>
                    <a:pt x="726" y="1333"/>
                  </a:lnTo>
                  <a:lnTo>
                    <a:pt x="727" y="1338"/>
                  </a:lnTo>
                  <a:lnTo>
                    <a:pt x="727" y="1340"/>
                  </a:lnTo>
                  <a:lnTo>
                    <a:pt x="726" y="1339"/>
                  </a:lnTo>
                  <a:lnTo>
                    <a:pt x="723" y="1338"/>
                  </a:lnTo>
                  <a:lnTo>
                    <a:pt x="712" y="1332"/>
                  </a:lnTo>
                  <a:lnTo>
                    <a:pt x="705" y="1326"/>
                  </a:lnTo>
                  <a:lnTo>
                    <a:pt x="699" y="1319"/>
                  </a:lnTo>
                  <a:lnTo>
                    <a:pt x="693" y="1308"/>
                  </a:lnTo>
                  <a:lnTo>
                    <a:pt x="690" y="1302"/>
                  </a:lnTo>
                  <a:lnTo>
                    <a:pt x="685" y="1307"/>
                  </a:lnTo>
                  <a:lnTo>
                    <a:pt x="680" y="1313"/>
                  </a:lnTo>
                  <a:lnTo>
                    <a:pt x="672" y="1319"/>
                  </a:lnTo>
                  <a:lnTo>
                    <a:pt x="662" y="1330"/>
                  </a:lnTo>
                  <a:lnTo>
                    <a:pt x="657" y="1335"/>
                  </a:lnTo>
                  <a:lnTo>
                    <a:pt x="654" y="1340"/>
                  </a:lnTo>
                  <a:lnTo>
                    <a:pt x="652" y="1348"/>
                  </a:lnTo>
                  <a:lnTo>
                    <a:pt x="650" y="1360"/>
                  </a:lnTo>
                  <a:lnTo>
                    <a:pt x="648" y="1380"/>
                  </a:lnTo>
                  <a:lnTo>
                    <a:pt x="648" y="1386"/>
                  </a:lnTo>
                  <a:lnTo>
                    <a:pt x="649" y="1391"/>
                  </a:lnTo>
                  <a:lnTo>
                    <a:pt x="652" y="1402"/>
                  </a:lnTo>
                  <a:lnTo>
                    <a:pt x="654" y="1413"/>
                  </a:lnTo>
                  <a:lnTo>
                    <a:pt x="655" y="1419"/>
                  </a:lnTo>
                  <a:lnTo>
                    <a:pt x="654" y="1425"/>
                  </a:lnTo>
                  <a:lnTo>
                    <a:pt x="653" y="1427"/>
                  </a:lnTo>
                  <a:lnTo>
                    <a:pt x="651" y="1430"/>
                  </a:lnTo>
                  <a:lnTo>
                    <a:pt x="645" y="1434"/>
                  </a:lnTo>
                  <a:lnTo>
                    <a:pt x="638" y="1437"/>
                  </a:lnTo>
                  <a:lnTo>
                    <a:pt x="630" y="1440"/>
                  </a:lnTo>
                  <a:lnTo>
                    <a:pt x="617" y="1444"/>
                  </a:lnTo>
                  <a:lnTo>
                    <a:pt x="620" y="1448"/>
                  </a:lnTo>
                  <a:lnTo>
                    <a:pt x="635" y="1485"/>
                  </a:lnTo>
                  <a:lnTo>
                    <a:pt x="639" y="1484"/>
                  </a:lnTo>
                  <a:lnTo>
                    <a:pt x="654" y="1478"/>
                  </a:lnTo>
                  <a:lnTo>
                    <a:pt x="663" y="1476"/>
                  </a:lnTo>
                  <a:lnTo>
                    <a:pt x="670" y="1473"/>
                  </a:lnTo>
                  <a:lnTo>
                    <a:pt x="677" y="1469"/>
                  </a:lnTo>
                  <a:lnTo>
                    <a:pt x="683" y="1463"/>
                  </a:lnTo>
                  <a:lnTo>
                    <a:pt x="689" y="1458"/>
                  </a:lnTo>
                  <a:lnTo>
                    <a:pt x="694" y="1450"/>
                  </a:lnTo>
                  <a:lnTo>
                    <a:pt x="696" y="1450"/>
                  </a:lnTo>
                  <a:lnTo>
                    <a:pt x="699" y="1450"/>
                  </a:lnTo>
                  <a:lnTo>
                    <a:pt x="701" y="1449"/>
                  </a:lnTo>
                  <a:lnTo>
                    <a:pt x="704" y="1448"/>
                  </a:lnTo>
                  <a:lnTo>
                    <a:pt x="705" y="1446"/>
                  </a:lnTo>
                  <a:lnTo>
                    <a:pt x="706" y="1443"/>
                  </a:lnTo>
                  <a:lnTo>
                    <a:pt x="707" y="1435"/>
                  </a:lnTo>
                  <a:lnTo>
                    <a:pt x="707" y="1431"/>
                  </a:lnTo>
                  <a:lnTo>
                    <a:pt x="707" y="1427"/>
                  </a:lnTo>
                  <a:lnTo>
                    <a:pt x="708" y="1418"/>
                  </a:lnTo>
                  <a:lnTo>
                    <a:pt x="709" y="1425"/>
                  </a:lnTo>
                  <a:lnTo>
                    <a:pt x="711" y="1429"/>
                  </a:lnTo>
                  <a:lnTo>
                    <a:pt x="714" y="1433"/>
                  </a:lnTo>
                  <a:lnTo>
                    <a:pt x="720" y="1439"/>
                  </a:lnTo>
                  <a:lnTo>
                    <a:pt x="725" y="1444"/>
                  </a:lnTo>
                  <a:lnTo>
                    <a:pt x="729" y="1448"/>
                  </a:lnTo>
                  <a:lnTo>
                    <a:pt x="734" y="1449"/>
                  </a:lnTo>
                  <a:lnTo>
                    <a:pt x="739" y="1450"/>
                  </a:lnTo>
                  <a:lnTo>
                    <a:pt x="745" y="1448"/>
                  </a:lnTo>
                  <a:lnTo>
                    <a:pt x="748" y="1447"/>
                  </a:lnTo>
                  <a:lnTo>
                    <a:pt x="751" y="1444"/>
                  </a:lnTo>
                  <a:lnTo>
                    <a:pt x="753" y="1441"/>
                  </a:lnTo>
                  <a:lnTo>
                    <a:pt x="754" y="1437"/>
                  </a:lnTo>
                  <a:lnTo>
                    <a:pt x="757" y="1439"/>
                  </a:lnTo>
                  <a:lnTo>
                    <a:pt x="761" y="1439"/>
                  </a:lnTo>
                  <a:lnTo>
                    <a:pt x="766" y="1437"/>
                  </a:lnTo>
                  <a:lnTo>
                    <a:pt x="770" y="1435"/>
                  </a:lnTo>
                  <a:lnTo>
                    <a:pt x="774" y="1431"/>
                  </a:lnTo>
                  <a:lnTo>
                    <a:pt x="777" y="1428"/>
                  </a:lnTo>
                  <a:lnTo>
                    <a:pt x="779" y="1423"/>
                  </a:lnTo>
                  <a:lnTo>
                    <a:pt x="781" y="1415"/>
                  </a:lnTo>
                  <a:lnTo>
                    <a:pt x="783" y="1409"/>
                  </a:lnTo>
                  <a:lnTo>
                    <a:pt x="783" y="1408"/>
                  </a:lnTo>
                  <a:lnTo>
                    <a:pt x="781" y="1404"/>
                  </a:lnTo>
                  <a:lnTo>
                    <a:pt x="778" y="1401"/>
                  </a:lnTo>
                  <a:lnTo>
                    <a:pt x="772" y="1397"/>
                  </a:lnTo>
                  <a:lnTo>
                    <a:pt x="763" y="1391"/>
                  </a:lnTo>
                  <a:lnTo>
                    <a:pt x="766" y="1391"/>
                  </a:lnTo>
                  <a:lnTo>
                    <a:pt x="770" y="1392"/>
                  </a:lnTo>
                  <a:lnTo>
                    <a:pt x="774" y="1392"/>
                  </a:lnTo>
                  <a:lnTo>
                    <a:pt x="779" y="1391"/>
                  </a:lnTo>
                  <a:lnTo>
                    <a:pt x="783" y="1389"/>
                  </a:lnTo>
                  <a:lnTo>
                    <a:pt x="787" y="1386"/>
                  </a:lnTo>
                  <a:lnTo>
                    <a:pt x="789" y="1381"/>
                  </a:lnTo>
                  <a:lnTo>
                    <a:pt x="791" y="1372"/>
                  </a:lnTo>
                  <a:lnTo>
                    <a:pt x="792" y="1368"/>
                  </a:lnTo>
                  <a:lnTo>
                    <a:pt x="796" y="1373"/>
                  </a:lnTo>
                  <a:lnTo>
                    <a:pt x="800" y="1378"/>
                  </a:lnTo>
                  <a:lnTo>
                    <a:pt x="802" y="1384"/>
                  </a:lnTo>
                  <a:lnTo>
                    <a:pt x="806" y="1388"/>
                  </a:lnTo>
                  <a:lnTo>
                    <a:pt x="811" y="1391"/>
                  </a:lnTo>
                  <a:lnTo>
                    <a:pt x="814" y="1392"/>
                  </a:lnTo>
                  <a:lnTo>
                    <a:pt x="817" y="1392"/>
                  </a:lnTo>
                  <a:lnTo>
                    <a:pt x="824" y="1391"/>
                  </a:lnTo>
                  <a:lnTo>
                    <a:pt x="832" y="1388"/>
                  </a:lnTo>
                  <a:lnTo>
                    <a:pt x="838" y="1383"/>
                  </a:lnTo>
                  <a:lnTo>
                    <a:pt x="841" y="1379"/>
                  </a:lnTo>
                  <a:lnTo>
                    <a:pt x="843" y="1376"/>
                  </a:lnTo>
                  <a:lnTo>
                    <a:pt x="845" y="1372"/>
                  </a:lnTo>
                  <a:lnTo>
                    <a:pt x="846" y="1367"/>
                  </a:lnTo>
                  <a:lnTo>
                    <a:pt x="845" y="1362"/>
                  </a:lnTo>
                  <a:lnTo>
                    <a:pt x="843" y="1358"/>
                  </a:lnTo>
                  <a:lnTo>
                    <a:pt x="839" y="1352"/>
                  </a:lnTo>
                  <a:lnTo>
                    <a:pt x="835" y="1357"/>
                  </a:lnTo>
                  <a:lnTo>
                    <a:pt x="833" y="1359"/>
                  </a:lnTo>
                  <a:lnTo>
                    <a:pt x="831" y="1360"/>
                  </a:lnTo>
                  <a:lnTo>
                    <a:pt x="828" y="1361"/>
                  </a:lnTo>
                  <a:lnTo>
                    <a:pt x="824" y="1361"/>
                  </a:lnTo>
                  <a:lnTo>
                    <a:pt x="820" y="1361"/>
                  </a:lnTo>
                  <a:lnTo>
                    <a:pt x="817" y="1360"/>
                  </a:lnTo>
                  <a:lnTo>
                    <a:pt x="809" y="1354"/>
                  </a:lnTo>
                  <a:lnTo>
                    <a:pt x="811" y="1353"/>
                  </a:lnTo>
                  <a:lnTo>
                    <a:pt x="823" y="1347"/>
                  </a:lnTo>
                  <a:lnTo>
                    <a:pt x="834" y="1339"/>
                  </a:lnTo>
                  <a:lnTo>
                    <a:pt x="839" y="1335"/>
                  </a:lnTo>
                  <a:lnTo>
                    <a:pt x="844" y="1331"/>
                  </a:lnTo>
                  <a:lnTo>
                    <a:pt x="848" y="1324"/>
                  </a:lnTo>
                  <a:lnTo>
                    <a:pt x="851" y="1318"/>
                  </a:lnTo>
                  <a:lnTo>
                    <a:pt x="856" y="1306"/>
                  </a:lnTo>
                  <a:lnTo>
                    <a:pt x="858" y="1296"/>
                  </a:lnTo>
                  <a:lnTo>
                    <a:pt x="859" y="1287"/>
                  </a:lnTo>
                  <a:lnTo>
                    <a:pt x="858" y="1278"/>
                  </a:lnTo>
                  <a:lnTo>
                    <a:pt x="857" y="1275"/>
                  </a:lnTo>
                  <a:lnTo>
                    <a:pt x="855" y="1271"/>
                  </a:lnTo>
                  <a:lnTo>
                    <a:pt x="850" y="1268"/>
                  </a:lnTo>
                  <a:lnTo>
                    <a:pt x="846" y="1266"/>
                  </a:lnTo>
                  <a:lnTo>
                    <a:pt x="839" y="1266"/>
                  </a:lnTo>
                  <a:lnTo>
                    <a:pt x="833" y="1268"/>
                  </a:lnTo>
                  <a:close/>
                  <a:moveTo>
                    <a:pt x="1363" y="1298"/>
                  </a:moveTo>
                  <a:lnTo>
                    <a:pt x="1363" y="1298"/>
                  </a:lnTo>
                  <a:lnTo>
                    <a:pt x="1361" y="1302"/>
                  </a:lnTo>
                  <a:lnTo>
                    <a:pt x="1359" y="1305"/>
                  </a:lnTo>
                  <a:lnTo>
                    <a:pt x="1358" y="1309"/>
                  </a:lnTo>
                  <a:lnTo>
                    <a:pt x="1358" y="1312"/>
                  </a:lnTo>
                  <a:lnTo>
                    <a:pt x="1359" y="1320"/>
                  </a:lnTo>
                  <a:lnTo>
                    <a:pt x="1363" y="1331"/>
                  </a:lnTo>
                  <a:lnTo>
                    <a:pt x="1368" y="1339"/>
                  </a:lnTo>
                  <a:lnTo>
                    <a:pt x="1374" y="1347"/>
                  </a:lnTo>
                  <a:lnTo>
                    <a:pt x="1384" y="1356"/>
                  </a:lnTo>
                  <a:lnTo>
                    <a:pt x="1388" y="1358"/>
                  </a:lnTo>
                  <a:lnTo>
                    <a:pt x="1391" y="1359"/>
                  </a:lnTo>
                  <a:lnTo>
                    <a:pt x="1396" y="1358"/>
                  </a:lnTo>
                  <a:lnTo>
                    <a:pt x="1399" y="1356"/>
                  </a:lnTo>
                  <a:lnTo>
                    <a:pt x="1402" y="1353"/>
                  </a:lnTo>
                  <a:lnTo>
                    <a:pt x="1404" y="1351"/>
                  </a:lnTo>
                  <a:lnTo>
                    <a:pt x="1408" y="1344"/>
                  </a:lnTo>
                  <a:lnTo>
                    <a:pt x="1410" y="1336"/>
                  </a:lnTo>
                  <a:lnTo>
                    <a:pt x="1410" y="1329"/>
                  </a:lnTo>
                  <a:lnTo>
                    <a:pt x="1408" y="1316"/>
                  </a:lnTo>
                  <a:lnTo>
                    <a:pt x="1405" y="1310"/>
                  </a:lnTo>
                  <a:lnTo>
                    <a:pt x="1403" y="1306"/>
                  </a:lnTo>
                  <a:lnTo>
                    <a:pt x="1400" y="1303"/>
                  </a:lnTo>
                  <a:lnTo>
                    <a:pt x="1396" y="1299"/>
                  </a:lnTo>
                  <a:lnTo>
                    <a:pt x="1390" y="1296"/>
                  </a:lnTo>
                  <a:lnTo>
                    <a:pt x="1384" y="1294"/>
                  </a:lnTo>
                  <a:lnTo>
                    <a:pt x="1378" y="1293"/>
                  </a:lnTo>
                  <a:lnTo>
                    <a:pt x="1373" y="1293"/>
                  </a:lnTo>
                  <a:lnTo>
                    <a:pt x="1368" y="1295"/>
                  </a:lnTo>
                  <a:lnTo>
                    <a:pt x="1363" y="1298"/>
                  </a:lnTo>
                  <a:close/>
                  <a:moveTo>
                    <a:pt x="1066" y="1309"/>
                  </a:moveTo>
                  <a:lnTo>
                    <a:pt x="1066" y="1309"/>
                  </a:lnTo>
                  <a:lnTo>
                    <a:pt x="1049" y="1328"/>
                  </a:lnTo>
                  <a:lnTo>
                    <a:pt x="1022" y="1343"/>
                  </a:lnTo>
                  <a:lnTo>
                    <a:pt x="1030" y="1361"/>
                  </a:lnTo>
                  <a:lnTo>
                    <a:pt x="1025" y="1366"/>
                  </a:lnTo>
                  <a:lnTo>
                    <a:pt x="1012" y="1378"/>
                  </a:lnTo>
                  <a:lnTo>
                    <a:pt x="1009" y="1393"/>
                  </a:lnTo>
                  <a:lnTo>
                    <a:pt x="1028" y="1412"/>
                  </a:lnTo>
                  <a:lnTo>
                    <a:pt x="1030" y="1421"/>
                  </a:lnTo>
                  <a:lnTo>
                    <a:pt x="1023" y="1419"/>
                  </a:lnTo>
                  <a:lnTo>
                    <a:pt x="1013" y="1409"/>
                  </a:lnTo>
                  <a:lnTo>
                    <a:pt x="999" y="1414"/>
                  </a:lnTo>
                  <a:lnTo>
                    <a:pt x="986" y="1414"/>
                  </a:lnTo>
                  <a:lnTo>
                    <a:pt x="974" y="1402"/>
                  </a:lnTo>
                  <a:lnTo>
                    <a:pt x="968" y="1397"/>
                  </a:lnTo>
                  <a:lnTo>
                    <a:pt x="962" y="1394"/>
                  </a:lnTo>
                  <a:lnTo>
                    <a:pt x="959" y="1394"/>
                  </a:lnTo>
                  <a:lnTo>
                    <a:pt x="958" y="1394"/>
                  </a:lnTo>
                  <a:lnTo>
                    <a:pt x="955" y="1398"/>
                  </a:lnTo>
                  <a:lnTo>
                    <a:pt x="955" y="1401"/>
                  </a:lnTo>
                  <a:lnTo>
                    <a:pt x="956" y="1406"/>
                  </a:lnTo>
                  <a:lnTo>
                    <a:pt x="958" y="1415"/>
                  </a:lnTo>
                  <a:lnTo>
                    <a:pt x="961" y="1421"/>
                  </a:lnTo>
                  <a:lnTo>
                    <a:pt x="967" y="1429"/>
                  </a:lnTo>
                  <a:lnTo>
                    <a:pt x="964" y="1435"/>
                  </a:lnTo>
                  <a:lnTo>
                    <a:pt x="961" y="1448"/>
                  </a:lnTo>
                  <a:lnTo>
                    <a:pt x="952" y="1450"/>
                  </a:lnTo>
                  <a:lnTo>
                    <a:pt x="947" y="1463"/>
                  </a:lnTo>
                  <a:lnTo>
                    <a:pt x="936" y="1447"/>
                  </a:lnTo>
                  <a:lnTo>
                    <a:pt x="929" y="1452"/>
                  </a:lnTo>
                  <a:lnTo>
                    <a:pt x="938" y="1480"/>
                  </a:lnTo>
                  <a:lnTo>
                    <a:pt x="947" y="1490"/>
                  </a:lnTo>
                  <a:lnTo>
                    <a:pt x="956" y="1513"/>
                  </a:lnTo>
                  <a:lnTo>
                    <a:pt x="967" y="1524"/>
                  </a:lnTo>
                  <a:lnTo>
                    <a:pt x="967" y="1538"/>
                  </a:lnTo>
                  <a:lnTo>
                    <a:pt x="966" y="1543"/>
                  </a:lnTo>
                  <a:lnTo>
                    <a:pt x="944" y="1526"/>
                  </a:lnTo>
                  <a:lnTo>
                    <a:pt x="941" y="1537"/>
                  </a:lnTo>
                  <a:lnTo>
                    <a:pt x="926" y="1509"/>
                  </a:lnTo>
                  <a:lnTo>
                    <a:pt x="908" y="1521"/>
                  </a:lnTo>
                  <a:lnTo>
                    <a:pt x="897" y="1497"/>
                  </a:lnTo>
                  <a:lnTo>
                    <a:pt x="883" y="1510"/>
                  </a:lnTo>
                  <a:lnTo>
                    <a:pt x="877" y="1518"/>
                  </a:lnTo>
                  <a:lnTo>
                    <a:pt x="877" y="1531"/>
                  </a:lnTo>
                  <a:lnTo>
                    <a:pt x="865" y="1522"/>
                  </a:lnTo>
                  <a:lnTo>
                    <a:pt x="859" y="1501"/>
                  </a:lnTo>
                  <a:lnTo>
                    <a:pt x="847" y="1510"/>
                  </a:lnTo>
                  <a:lnTo>
                    <a:pt x="835" y="1522"/>
                  </a:lnTo>
                  <a:lnTo>
                    <a:pt x="830" y="1523"/>
                  </a:lnTo>
                  <a:lnTo>
                    <a:pt x="826" y="1524"/>
                  </a:lnTo>
                  <a:lnTo>
                    <a:pt x="825" y="1526"/>
                  </a:lnTo>
                  <a:lnTo>
                    <a:pt x="824" y="1528"/>
                  </a:lnTo>
                  <a:lnTo>
                    <a:pt x="825" y="1531"/>
                  </a:lnTo>
                  <a:lnTo>
                    <a:pt x="826" y="1533"/>
                  </a:lnTo>
                  <a:lnTo>
                    <a:pt x="829" y="1537"/>
                  </a:lnTo>
                  <a:lnTo>
                    <a:pt x="834" y="1542"/>
                  </a:lnTo>
                  <a:lnTo>
                    <a:pt x="837" y="1547"/>
                  </a:lnTo>
                  <a:lnTo>
                    <a:pt x="842" y="1553"/>
                  </a:lnTo>
                  <a:lnTo>
                    <a:pt x="843" y="1557"/>
                  </a:lnTo>
                  <a:lnTo>
                    <a:pt x="816" y="1564"/>
                  </a:lnTo>
                  <a:lnTo>
                    <a:pt x="819" y="1590"/>
                  </a:lnTo>
                  <a:lnTo>
                    <a:pt x="834" y="1604"/>
                  </a:lnTo>
                  <a:lnTo>
                    <a:pt x="849" y="1615"/>
                  </a:lnTo>
                  <a:lnTo>
                    <a:pt x="836" y="1612"/>
                  </a:lnTo>
                  <a:lnTo>
                    <a:pt x="815" y="1601"/>
                  </a:lnTo>
                  <a:lnTo>
                    <a:pt x="798" y="1578"/>
                  </a:lnTo>
                  <a:lnTo>
                    <a:pt x="792" y="1613"/>
                  </a:lnTo>
                  <a:lnTo>
                    <a:pt x="789" y="1623"/>
                  </a:lnTo>
                  <a:lnTo>
                    <a:pt x="751" y="1633"/>
                  </a:lnTo>
                  <a:lnTo>
                    <a:pt x="742" y="1647"/>
                  </a:lnTo>
                  <a:lnTo>
                    <a:pt x="740" y="1636"/>
                  </a:lnTo>
                  <a:lnTo>
                    <a:pt x="740" y="1624"/>
                  </a:lnTo>
                  <a:lnTo>
                    <a:pt x="747" y="1608"/>
                  </a:lnTo>
                  <a:lnTo>
                    <a:pt x="754" y="1597"/>
                  </a:lnTo>
                  <a:lnTo>
                    <a:pt x="765" y="1590"/>
                  </a:lnTo>
                  <a:lnTo>
                    <a:pt x="765" y="1569"/>
                  </a:lnTo>
                  <a:lnTo>
                    <a:pt x="764" y="1552"/>
                  </a:lnTo>
                  <a:lnTo>
                    <a:pt x="763" y="1542"/>
                  </a:lnTo>
                  <a:lnTo>
                    <a:pt x="763" y="1541"/>
                  </a:lnTo>
                  <a:lnTo>
                    <a:pt x="756" y="1522"/>
                  </a:lnTo>
                  <a:lnTo>
                    <a:pt x="735" y="1525"/>
                  </a:lnTo>
                  <a:lnTo>
                    <a:pt x="729" y="1526"/>
                  </a:lnTo>
                  <a:lnTo>
                    <a:pt x="724" y="1529"/>
                  </a:lnTo>
                  <a:lnTo>
                    <a:pt x="722" y="1531"/>
                  </a:lnTo>
                  <a:lnTo>
                    <a:pt x="720" y="1535"/>
                  </a:lnTo>
                  <a:lnTo>
                    <a:pt x="718" y="1538"/>
                  </a:lnTo>
                  <a:lnTo>
                    <a:pt x="718" y="1542"/>
                  </a:lnTo>
                  <a:lnTo>
                    <a:pt x="718" y="1577"/>
                  </a:lnTo>
                  <a:lnTo>
                    <a:pt x="709" y="1578"/>
                  </a:lnTo>
                  <a:lnTo>
                    <a:pt x="703" y="1574"/>
                  </a:lnTo>
                  <a:lnTo>
                    <a:pt x="695" y="1566"/>
                  </a:lnTo>
                  <a:lnTo>
                    <a:pt x="695" y="1545"/>
                  </a:lnTo>
                  <a:lnTo>
                    <a:pt x="672" y="1553"/>
                  </a:lnTo>
                  <a:lnTo>
                    <a:pt x="672" y="1570"/>
                  </a:lnTo>
                  <a:lnTo>
                    <a:pt x="670" y="1576"/>
                  </a:lnTo>
                  <a:lnTo>
                    <a:pt x="665" y="1576"/>
                  </a:lnTo>
                  <a:lnTo>
                    <a:pt x="643" y="1559"/>
                  </a:lnTo>
                  <a:lnTo>
                    <a:pt x="635" y="1592"/>
                  </a:lnTo>
                  <a:lnTo>
                    <a:pt x="642" y="1613"/>
                  </a:lnTo>
                  <a:lnTo>
                    <a:pt x="673" y="1623"/>
                  </a:lnTo>
                  <a:lnTo>
                    <a:pt x="684" y="1629"/>
                  </a:lnTo>
                  <a:lnTo>
                    <a:pt x="677" y="1643"/>
                  </a:lnTo>
                  <a:lnTo>
                    <a:pt x="674" y="1643"/>
                  </a:lnTo>
                  <a:lnTo>
                    <a:pt x="672" y="1645"/>
                  </a:lnTo>
                  <a:lnTo>
                    <a:pt x="670" y="1648"/>
                  </a:lnTo>
                  <a:lnTo>
                    <a:pt x="670" y="1651"/>
                  </a:lnTo>
                  <a:lnTo>
                    <a:pt x="670" y="1655"/>
                  </a:lnTo>
                  <a:lnTo>
                    <a:pt x="671" y="1663"/>
                  </a:lnTo>
                  <a:lnTo>
                    <a:pt x="672" y="1670"/>
                  </a:lnTo>
                  <a:lnTo>
                    <a:pt x="672" y="1679"/>
                  </a:lnTo>
                  <a:lnTo>
                    <a:pt x="672" y="1681"/>
                  </a:lnTo>
                  <a:lnTo>
                    <a:pt x="692" y="1698"/>
                  </a:lnTo>
                  <a:lnTo>
                    <a:pt x="692" y="1701"/>
                  </a:lnTo>
                  <a:lnTo>
                    <a:pt x="692" y="1703"/>
                  </a:lnTo>
                  <a:lnTo>
                    <a:pt x="694" y="1706"/>
                  </a:lnTo>
                  <a:lnTo>
                    <a:pt x="698" y="1707"/>
                  </a:lnTo>
                  <a:lnTo>
                    <a:pt x="703" y="1708"/>
                  </a:lnTo>
                  <a:lnTo>
                    <a:pt x="707" y="1708"/>
                  </a:lnTo>
                  <a:lnTo>
                    <a:pt x="720" y="1708"/>
                  </a:lnTo>
                  <a:lnTo>
                    <a:pt x="732" y="1722"/>
                  </a:lnTo>
                  <a:lnTo>
                    <a:pt x="757" y="1714"/>
                  </a:lnTo>
                  <a:lnTo>
                    <a:pt x="774" y="1724"/>
                  </a:lnTo>
                  <a:lnTo>
                    <a:pt x="768" y="1722"/>
                  </a:lnTo>
                  <a:lnTo>
                    <a:pt x="760" y="1721"/>
                  </a:lnTo>
                  <a:lnTo>
                    <a:pt x="751" y="1721"/>
                  </a:lnTo>
                  <a:lnTo>
                    <a:pt x="743" y="1723"/>
                  </a:lnTo>
                  <a:lnTo>
                    <a:pt x="740" y="1726"/>
                  </a:lnTo>
                  <a:lnTo>
                    <a:pt x="737" y="1729"/>
                  </a:lnTo>
                  <a:lnTo>
                    <a:pt x="731" y="1734"/>
                  </a:lnTo>
                  <a:lnTo>
                    <a:pt x="726" y="1736"/>
                  </a:lnTo>
                  <a:lnTo>
                    <a:pt x="722" y="1739"/>
                  </a:lnTo>
                  <a:lnTo>
                    <a:pt x="719" y="1744"/>
                  </a:lnTo>
                  <a:lnTo>
                    <a:pt x="718" y="1749"/>
                  </a:lnTo>
                  <a:lnTo>
                    <a:pt x="718" y="1759"/>
                  </a:lnTo>
                  <a:lnTo>
                    <a:pt x="718" y="1762"/>
                  </a:lnTo>
                  <a:lnTo>
                    <a:pt x="721" y="1763"/>
                  </a:lnTo>
                  <a:lnTo>
                    <a:pt x="729" y="1766"/>
                  </a:lnTo>
                  <a:lnTo>
                    <a:pt x="740" y="1767"/>
                  </a:lnTo>
                  <a:lnTo>
                    <a:pt x="746" y="1769"/>
                  </a:lnTo>
                  <a:lnTo>
                    <a:pt x="751" y="1767"/>
                  </a:lnTo>
                  <a:lnTo>
                    <a:pt x="756" y="1765"/>
                  </a:lnTo>
                  <a:lnTo>
                    <a:pt x="762" y="1762"/>
                  </a:lnTo>
                  <a:lnTo>
                    <a:pt x="764" y="1773"/>
                  </a:lnTo>
                  <a:lnTo>
                    <a:pt x="766" y="1781"/>
                  </a:lnTo>
                  <a:lnTo>
                    <a:pt x="769" y="1789"/>
                  </a:lnTo>
                  <a:lnTo>
                    <a:pt x="770" y="1790"/>
                  </a:lnTo>
                  <a:lnTo>
                    <a:pt x="772" y="1791"/>
                  </a:lnTo>
                  <a:lnTo>
                    <a:pt x="767" y="1790"/>
                  </a:lnTo>
                  <a:lnTo>
                    <a:pt x="757" y="1778"/>
                  </a:lnTo>
                  <a:lnTo>
                    <a:pt x="741" y="1778"/>
                  </a:lnTo>
                  <a:lnTo>
                    <a:pt x="738" y="1789"/>
                  </a:lnTo>
                  <a:lnTo>
                    <a:pt x="711" y="1816"/>
                  </a:lnTo>
                  <a:lnTo>
                    <a:pt x="739" y="1816"/>
                  </a:lnTo>
                  <a:lnTo>
                    <a:pt x="751" y="1824"/>
                  </a:lnTo>
                  <a:lnTo>
                    <a:pt x="742" y="1832"/>
                  </a:lnTo>
                  <a:lnTo>
                    <a:pt x="718" y="1829"/>
                  </a:lnTo>
                  <a:lnTo>
                    <a:pt x="718" y="1847"/>
                  </a:lnTo>
                  <a:lnTo>
                    <a:pt x="699" y="1845"/>
                  </a:lnTo>
                  <a:lnTo>
                    <a:pt x="691" y="1836"/>
                  </a:lnTo>
                  <a:lnTo>
                    <a:pt x="660" y="1836"/>
                  </a:lnTo>
                  <a:lnTo>
                    <a:pt x="648" y="1844"/>
                  </a:lnTo>
                  <a:lnTo>
                    <a:pt x="669" y="1869"/>
                  </a:lnTo>
                  <a:lnTo>
                    <a:pt x="679" y="1875"/>
                  </a:lnTo>
                  <a:lnTo>
                    <a:pt x="693" y="1888"/>
                  </a:lnTo>
                  <a:lnTo>
                    <a:pt x="698" y="1888"/>
                  </a:lnTo>
                  <a:lnTo>
                    <a:pt x="686" y="1894"/>
                  </a:lnTo>
                  <a:lnTo>
                    <a:pt x="686" y="1921"/>
                  </a:lnTo>
                  <a:lnTo>
                    <a:pt x="685" y="1918"/>
                  </a:lnTo>
                  <a:lnTo>
                    <a:pt x="684" y="1910"/>
                  </a:lnTo>
                  <a:lnTo>
                    <a:pt x="683" y="1907"/>
                  </a:lnTo>
                  <a:lnTo>
                    <a:pt x="681" y="1902"/>
                  </a:lnTo>
                  <a:lnTo>
                    <a:pt x="672" y="1893"/>
                  </a:lnTo>
                  <a:lnTo>
                    <a:pt x="664" y="1883"/>
                  </a:lnTo>
                  <a:lnTo>
                    <a:pt x="659" y="1880"/>
                  </a:lnTo>
                  <a:lnTo>
                    <a:pt x="654" y="1874"/>
                  </a:lnTo>
                  <a:lnTo>
                    <a:pt x="650" y="1871"/>
                  </a:lnTo>
                  <a:lnTo>
                    <a:pt x="645" y="1870"/>
                  </a:lnTo>
                  <a:lnTo>
                    <a:pt x="641" y="1869"/>
                  </a:lnTo>
                  <a:lnTo>
                    <a:pt x="637" y="1870"/>
                  </a:lnTo>
                  <a:lnTo>
                    <a:pt x="632" y="1872"/>
                  </a:lnTo>
                  <a:lnTo>
                    <a:pt x="622" y="1877"/>
                  </a:lnTo>
                  <a:lnTo>
                    <a:pt x="621" y="1879"/>
                  </a:lnTo>
                  <a:lnTo>
                    <a:pt x="616" y="1882"/>
                  </a:lnTo>
                  <a:lnTo>
                    <a:pt x="614" y="1885"/>
                  </a:lnTo>
                  <a:lnTo>
                    <a:pt x="612" y="1889"/>
                  </a:lnTo>
                  <a:lnTo>
                    <a:pt x="612" y="1894"/>
                  </a:lnTo>
                  <a:lnTo>
                    <a:pt x="612" y="1900"/>
                  </a:lnTo>
                  <a:lnTo>
                    <a:pt x="615" y="1907"/>
                  </a:lnTo>
                  <a:lnTo>
                    <a:pt x="620" y="1913"/>
                  </a:lnTo>
                  <a:lnTo>
                    <a:pt x="625" y="1918"/>
                  </a:lnTo>
                  <a:lnTo>
                    <a:pt x="631" y="1925"/>
                  </a:lnTo>
                  <a:lnTo>
                    <a:pt x="639" y="1929"/>
                  </a:lnTo>
                  <a:lnTo>
                    <a:pt x="646" y="1936"/>
                  </a:lnTo>
                  <a:lnTo>
                    <a:pt x="654" y="1941"/>
                  </a:lnTo>
                  <a:lnTo>
                    <a:pt x="648" y="1944"/>
                  </a:lnTo>
                  <a:lnTo>
                    <a:pt x="635" y="1950"/>
                  </a:lnTo>
                  <a:lnTo>
                    <a:pt x="621" y="1957"/>
                  </a:lnTo>
                  <a:lnTo>
                    <a:pt x="616" y="1960"/>
                  </a:lnTo>
                  <a:lnTo>
                    <a:pt x="628" y="1971"/>
                  </a:lnTo>
                  <a:lnTo>
                    <a:pt x="618" y="1972"/>
                  </a:lnTo>
                  <a:lnTo>
                    <a:pt x="610" y="1972"/>
                  </a:lnTo>
                  <a:lnTo>
                    <a:pt x="605" y="1971"/>
                  </a:lnTo>
                  <a:lnTo>
                    <a:pt x="602" y="1970"/>
                  </a:lnTo>
                  <a:lnTo>
                    <a:pt x="598" y="1968"/>
                  </a:lnTo>
                  <a:lnTo>
                    <a:pt x="595" y="1965"/>
                  </a:lnTo>
                  <a:lnTo>
                    <a:pt x="591" y="1963"/>
                  </a:lnTo>
                  <a:lnTo>
                    <a:pt x="587" y="1960"/>
                  </a:lnTo>
                  <a:lnTo>
                    <a:pt x="579" y="1957"/>
                  </a:lnTo>
                  <a:lnTo>
                    <a:pt x="575" y="1956"/>
                  </a:lnTo>
                  <a:lnTo>
                    <a:pt x="571" y="1957"/>
                  </a:lnTo>
                  <a:lnTo>
                    <a:pt x="568" y="1958"/>
                  </a:lnTo>
                  <a:lnTo>
                    <a:pt x="565" y="1959"/>
                  </a:lnTo>
                  <a:lnTo>
                    <a:pt x="562" y="1962"/>
                  </a:lnTo>
                  <a:lnTo>
                    <a:pt x="561" y="1966"/>
                  </a:lnTo>
                  <a:lnTo>
                    <a:pt x="561" y="1969"/>
                  </a:lnTo>
                  <a:lnTo>
                    <a:pt x="561" y="1972"/>
                  </a:lnTo>
                  <a:lnTo>
                    <a:pt x="563" y="1976"/>
                  </a:lnTo>
                  <a:lnTo>
                    <a:pt x="566" y="1980"/>
                  </a:lnTo>
                  <a:lnTo>
                    <a:pt x="567" y="1981"/>
                  </a:lnTo>
                  <a:lnTo>
                    <a:pt x="577" y="1989"/>
                  </a:lnTo>
                  <a:lnTo>
                    <a:pt x="588" y="1994"/>
                  </a:lnTo>
                  <a:lnTo>
                    <a:pt x="594" y="1996"/>
                  </a:lnTo>
                  <a:lnTo>
                    <a:pt x="600" y="1997"/>
                  </a:lnTo>
                  <a:lnTo>
                    <a:pt x="607" y="1997"/>
                  </a:lnTo>
                  <a:lnTo>
                    <a:pt x="614" y="1997"/>
                  </a:lnTo>
                  <a:lnTo>
                    <a:pt x="627" y="1995"/>
                  </a:lnTo>
                  <a:lnTo>
                    <a:pt x="645" y="1993"/>
                  </a:lnTo>
                  <a:lnTo>
                    <a:pt x="654" y="1992"/>
                  </a:lnTo>
                  <a:lnTo>
                    <a:pt x="659" y="1992"/>
                  </a:lnTo>
                  <a:lnTo>
                    <a:pt x="662" y="1995"/>
                  </a:lnTo>
                  <a:lnTo>
                    <a:pt x="665" y="2001"/>
                  </a:lnTo>
                  <a:lnTo>
                    <a:pt x="667" y="2005"/>
                  </a:lnTo>
                  <a:lnTo>
                    <a:pt x="671" y="2008"/>
                  </a:lnTo>
                  <a:lnTo>
                    <a:pt x="676" y="2009"/>
                  </a:lnTo>
                  <a:lnTo>
                    <a:pt x="679" y="2008"/>
                  </a:lnTo>
                  <a:lnTo>
                    <a:pt x="682" y="2006"/>
                  </a:lnTo>
                  <a:lnTo>
                    <a:pt x="685" y="2004"/>
                  </a:lnTo>
                  <a:lnTo>
                    <a:pt x="690" y="2001"/>
                  </a:lnTo>
                  <a:lnTo>
                    <a:pt x="694" y="1999"/>
                  </a:lnTo>
                  <a:lnTo>
                    <a:pt x="717" y="1990"/>
                  </a:lnTo>
                  <a:lnTo>
                    <a:pt x="725" y="1984"/>
                  </a:lnTo>
                  <a:lnTo>
                    <a:pt x="731" y="1980"/>
                  </a:lnTo>
                  <a:lnTo>
                    <a:pt x="732" y="1978"/>
                  </a:lnTo>
                  <a:lnTo>
                    <a:pt x="731" y="1974"/>
                  </a:lnTo>
                  <a:lnTo>
                    <a:pt x="726" y="1969"/>
                  </a:lnTo>
                  <a:lnTo>
                    <a:pt x="692" y="1934"/>
                  </a:lnTo>
                  <a:lnTo>
                    <a:pt x="709" y="1939"/>
                  </a:lnTo>
                  <a:lnTo>
                    <a:pt x="721" y="1949"/>
                  </a:lnTo>
                  <a:lnTo>
                    <a:pt x="746" y="1949"/>
                  </a:lnTo>
                  <a:lnTo>
                    <a:pt x="760" y="1943"/>
                  </a:lnTo>
                  <a:lnTo>
                    <a:pt x="782" y="1926"/>
                  </a:lnTo>
                  <a:lnTo>
                    <a:pt x="790" y="1926"/>
                  </a:lnTo>
                  <a:lnTo>
                    <a:pt x="803" y="1925"/>
                  </a:lnTo>
                  <a:lnTo>
                    <a:pt x="818" y="1924"/>
                  </a:lnTo>
                  <a:lnTo>
                    <a:pt x="855" y="1888"/>
                  </a:lnTo>
                  <a:lnTo>
                    <a:pt x="855" y="1889"/>
                  </a:lnTo>
                  <a:lnTo>
                    <a:pt x="851" y="1899"/>
                  </a:lnTo>
                  <a:lnTo>
                    <a:pt x="829" y="1915"/>
                  </a:lnTo>
                  <a:lnTo>
                    <a:pt x="836" y="1921"/>
                  </a:lnTo>
                  <a:lnTo>
                    <a:pt x="826" y="1924"/>
                  </a:lnTo>
                  <a:lnTo>
                    <a:pt x="787" y="1938"/>
                  </a:lnTo>
                  <a:lnTo>
                    <a:pt x="779" y="1949"/>
                  </a:lnTo>
                  <a:lnTo>
                    <a:pt x="775" y="1955"/>
                  </a:lnTo>
                  <a:lnTo>
                    <a:pt x="747" y="1958"/>
                  </a:lnTo>
                  <a:lnTo>
                    <a:pt x="766" y="1973"/>
                  </a:lnTo>
                  <a:lnTo>
                    <a:pt x="770" y="1983"/>
                  </a:lnTo>
                  <a:lnTo>
                    <a:pt x="778" y="1991"/>
                  </a:lnTo>
                  <a:lnTo>
                    <a:pt x="798" y="1998"/>
                  </a:lnTo>
                  <a:lnTo>
                    <a:pt x="795" y="1998"/>
                  </a:lnTo>
                  <a:lnTo>
                    <a:pt x="765" y="1986"/>
                  </a:lnTo>
                  <a:lnTo>
                    <a:pt x="752" y="1986"/>
                  </a:lnTo>
                  <a:lnTo>
                    <a:pt x="720" y="2008"/>
                  </a:lnTo>
                  <a:lnTo>
                    <a:pt x="708" y="2014"/>
                  </a:lnTo>
                  <a:lnTo>
                    <a:pt x="691" y="2040"/>
                  </a:lnTo>
                  <a:lnTo>
                    <a:pt x="706" y="2046"/>
                  </a:lnTo>
                  <a:lnTo>
                    <a:pt x="703" y="2056"/>
                  </a:lnTo>
                  <a:lnTo>
                    <a:pt x="695" y="2063"/>
                  </a:lnTo>
                  <a:lnTo>
                    <a:pt x="695" y="2089"/>
                  </a:lnTo>
                  <a:lnTo>
                    <a:pt x="677" y="2114"/>
                  </a:lnTo>
                  <a:lnTo>
                    <a:pt x="662" y="2127"/>
                  </a:lnTo>
                  <a:lnTo>
                    <a:pt x="649" y="2134"/>
                  </a:lnTo>
                  <a:lnTo>
                    <a:pt x="639" y="2166"/>
                  </a:lnTo>
                  <a:lnTo>
                    <a:pt x="652" y="2189"/>
                  </a:lnTo>
                  <a:lnTo>
                    <a:pt x="662" y="2189"/>
                  </a:lnTo>
                  <a:lnTo>
                    <a:pt x="658" y="2196"/>
                  </a:lnTo>
                  <a:lnTo>
                    <a:pt x="641" y="2198"/>
                  </a:lnTo>
                  <a:lnTo>
                    <a:pt x="629" y="2217"/>
                  </a:lnTo>
                  <a:lnTo>
                    <a:pt x="613" y="2226"/>
                  </a:lnTo>
                  <a:lnTo>
                    <a:pt x="599" y="2254"/>
                  </a:lnTo>
                  <a:lnTo>
                    <a:pt x="593" y="2266"/>
                  </a:lnTo>
                  <a:lnTo>
                    <a:pt x="588" y="2285"/>
                  </a:lnTo>
                  <a:lnTo>
                    <a:pt x="568" y="2303"/>
                  </a:lnTo>
                  <a:lnTo>
                    <a:pt x="560" y="2340"/>
                  </a:lnTo>
                  <a:lnTo>
                    <a:pt x="579" y="2346"/>
                  </a:lnTo>
                  <a:lnTo>
                    <a:pt x="605" y="2337"/>
                  </a:lnTo>
                  <a:lnTo>
                    <a:pt x="613" y="2329"/>
                  </a:lnTo>
                  <a:lnTo>
                    <a:pt x="628" y="2316"/>
                  </a:lnTo>
                  <a:lnTo>
                    <a:pt x="628" y="2300"/>
                  </a:lnTo>
                  <a:lnTo>
                    <a:pt x="650" y="2274"/>
                  </a:lnTo>
                  <a:lnTo>
                    <a:pt x="656" y="2268"/>
                  </a:lnTo>
                  <a:lnTo>
                    <a:pt x="662" y="2251"/>
                  </a:lnTo>
                  <a:lnTo>
                    <a:pt x="666" y="2238"/>
                  </a:lnTo>
                  <a:lnTo>
                    <a:pt x="671" y="2226"/>
                  </a:lnTo>
                  <a:lnTo>
                    <a:pt x="684" y="2215"/>
                  </a:lnTo>
                  <a:lnTo>
                    <a:pt x="695" y="2206"/>
                  </a:lnTo>
                  <a:lnTo>
                    <a:pt x="711" y="2197"/>
                  </a:lnTo>
                  <a:lnTo>
                    <a:pt x="729" y="2179"/>
                  </a:lnTo>
                  <a:lnTo>
                    <a:pt x="727" y="2178"/>
                  </a:lnTo>
                  <a:lnTo>
                    <a:pt x="742" y="2179"/>
                  </a:lnTo>
                  <a:lnTo>
                    <a:pt x="754" y="2177"/>
                  </a:lnTo>
                  <a:lnTo>
                    <a:pt x="764" y="2185"/>
                  </a:lnTo>
                  <a:lnTo>
                    <a:pt x="747" y="2185"/>
                  </a:lnTo>
                  <a:lnTo>
                    <a:pt x="731" y="2205"/>
                  </a:lnTo>
                  <a:lnTo>
                    <a:pt x="734" y="2232"/>
                  </a:lnTo>
                  <a:lnTo>
                    <a:pt x="769" y="2226"/>
                  </a:lnTo>
                  <a:lnTo>
                    <a:pt x="769" y="2204"/>
                  </a:lnTo>
                  <a:lnTo>
                    <a:pt x="766" y="2186"/>
                  </a:lnTo>
                  <a:lnTo>
                    <a:pt x="777" y="2192"/>
                  </a:lnTo>
                  <a:lnTo>
                    <a:pt x="789" y="2180"/>
                  </a:lnTo>
                  <a:lnTo>
                    <a:pt x="795" y="2172"/>
                  </a:lnTo>
                  <a:lnTo>
                    <a:pt x="804" y="2163"/>
                  </a:lnTo>
                  <a:lnTo>
                    <a:pt x="818" y="2153"/>
                  </a:lnTo>
                  <a:lnTo>
                    <a:pt x="819" y="2151"/>
                  </a:lnTo>
                  <a:lnTo>
                    <a:pt x="821" y="2161"/>
                  </a:lnTo>
                  <a:lnTo>
                    <a:pt x="826" y="2171"/>
                  </a:lnTo>
                  <a:lnTo>
                    <a:pt x="839" y="2187"/>
                  </a:lnTo>
                  <a:lnTo>
                    <a:pt x="846" y="2193"/>
                  </a:lnTo>
                  <a:lnTo>
                    <a:pt x="826" y="2196"/>
                  </a:lnTo>
                  <a:lnTo>
                    <a:pt x="814" y="2187"/>
                  </a:lnTo>
                  <a:lnTo>
                    <a:pt x="801" y="2182"/>
                  </a:lnTo>
                  <a:lnTo>
                    <a:pt x="780" y="2190"/>
                  </a:lnTo>
                  <a:lnTo>
                    <a:pt x="778" y="2217"/>
                  </a:lnTo>
                  <a:lnTo>
                    <a:pt x="778" y="2232"/>
                  </a:lnTo>
                  <a:lnTo>
                    <a:pt x="773" y="2240"/>
                  </a:lnTo>
                  <a:lnTo>
                    <a:pt x="764" y="2254"/>
                  </a:lnTo>
                  <a:lnTo>
                    <a:pt x="774" y="2277"/>
                  </a:lnTo>
                  <a:lnTo>
                    <a:pt x="781" y="2296"/>
                  </a:lnTo>
                  <a:lnTo>
                    <a:pt x="787" y="2309"/>
                  </a:lnTo>
                  <a:lnTo>
                    <a:pt x="787" y="2324"/>
                  </a:lnTo>
                  <a:lnTo>
                    <a:pt x="788" y="2325"/>
                  </a:lnTo>
                  <a:lnTo>
                    <a:pt x="788" y="2326"/>
                  </a:lnTo>
                  <a:lnTo>
                    <a:pt x="787" y="2328"/>
                  </a:lnTo>
                  <a:lnTo>
                    <a:pt x="786" y="2331"/>
                  </a:lnTo>
                  <a:lnTo>
                    <a:pt x="783" y="2336"/>
                  </a:lnTo>
                  <a:lnTo>
                    <a:pt x="779" y="2340"/>
                  </a:lnTo>
                  <a:lnTo>
                    <a:pt x="773" y="2348"/>
                  </a:lnTo>
                  <a:lnTo>
                    <a:pt x="766" y="2352"/>
                  </a:lnTo>
                  <a:lnTo>
                    <a:pt x="761" y="2355"/>
                  </a:lnTo>
                  <a:lnTo>
                    <a:pt x="759" y="2356"/>
                  </a:lnTo>
                  <a:lnTo>
                    <a:pt x="750" y="2373"/>
                  </a:lnTo>
                  <a:lnTo>
                    <a:pt x="738" y="2379"/>
                  </a:lnTo>
                  <a:lnTo>
                    <a:pt x="736" y="2399"/>
                  </a:lnTo>
                  <a:lnTo>
                    <a:pt x="704" y="2419"/>
                  </a:lnTo>
                  <a:lnTo>
                    <a:pt x="670" y="2449"/>
                  </a:lnTo>
                  <a:lnTo>
                    <a:pt x="668" y="2475"/>
                  </a:lnTo>
                  <a:lnTo>
                    <a:pt x="665" y="2487"/>
                  </a:lnTo>
                  <a:lnTo>
                    <a:pt x="656" y="2468"/>
                  </a:lnTo>
                  <a:lnTo>
                    <a:pt x="641" y="2461"/>
                  </a:lnTo>
                  <a:lnTo>
                    <a:pt x="635" y="2482"/>
                  </a:lnTo>
                  <a:lnTo>
                    <a:pt x="639" y="2505"/>
                  </a:lnTo>
                  <a:lnTo>
                    <a:pt x="629" y="2525"/>
                  </a:lnTo>
                  <a:lnTo>
                    <a:pt x="636" y="2537"/>
                  </a:lnTo>
                  <a:lnTo>
                    <a:pt x="649" y="2552"/>
                  </a:lnTo>
                  <a:lnTo>
                    <a:pt x="651" y="2587"/>
                  </a:lnTo>
                  <a:lnTo>
                    <a:pt x="658" y="2616"/>
                  </a:lnTo>
                  <a:lnTo>
                    <a:pt x="670" y="2585"/>
                  </a:lnTo>
                  <a:lnTo>
                    <a:pt x="674" y="2557"/>
                  </a:lnTo>
                  <a:lnTo>
                    <a:pt x="674" y="2545"/>
                  </a:lnTo>
                  <a:lnTo>
                    <a:pt x="681" y="2537"/>
                  </a:lnTo>
                  <a:lnTo>
                    <a:pt x="699" y="2545"/>
                  </a:lnTo>
                  <a:lnTo>
                    <a:pt x="719" y="2572"/>
                  </a:lnTo>
                  <a:lnTo>
                    <a:pt x="720" y="2572"/>
                  </a:lnTo>
                  <a:lnTo>
                    <a:pt x="721" y="2573"/>
                  </a:lnTo>
                  <a:lnTo>
                    <a:pt x="724" y="2576"/>
                  </a:lnTo>
                  <a:lnTo>
                    <a:pt x="727" y="2583"/>
                  </a:lnTo>
                  <a:lnTo>
                    <a:pt x="728" y="2586"/>
                  </a:lnTo>
                  <a:lnTo>
                    <a:pt x="728" y="2590"/>
                  </a:lnTo>
                  <a:lnTo>
                    <a:pt x="729" y="2601"/>
                  </a:lnTo>
                  <a:lnTo>
                    <a:pt x="729" y="2609"/>
                  </a:lnTo>
                  <a:lnTo>
                    <a:pt x="732" y="2614"/>
                  </a:lnTo>
                  <a:lnTo>
                    <a:pt x="732" y="2615"/>
                  </a:lnTo>
                  <a:lnTo>
                    <a:pt x="746" y="2629"/>
                  </a:lnTo>
                  <a:lnTo>
                    <a:pt x="759" y="2626"/>
                  </a:lnTo>
                  <a:lnTo>
                    <a:pt x="768" y="2606"/>
                  </a:lnTo>
                  <a:lnTo>
                    <a:pt x="778" y="2585"/>
                  </a:lnTo>
                  <a:lnTo>
                    <a:pt x="778" y="2571"/>
                  </a:lnTo>
                  <a:lnTo>
                    <a:pt x="780" y="2566"/>
                  </a:lnTo>
                  <a:lnTo>
                    <a:pt x="784" y="2571"/>
                  </a:lnTo>
                  <a:lnTo>
                    <a:pt x="791" y="2578"/>
                  </a:lnTo>
                  <a:lnTo>
                    <a:pt x="809" y="2597"/>
                  </a:lnTo>
                  <a:lnTo>
                    <a:pt x="829" y="2611"/>
                  </a:lnTo>
                  <a:lnTo>
                    <a:pt x="859" y="2606"/>
                  </a:lnTo>
                  <a:lnTo>
                    <a:pt x="870" y="2609"/>
                  </a:lnTo>
                  <a:lnTo>
                    <a:pt x="885" y="2591"/>
                  </a:lnTo>
                  <a:lnTo>
                    <a:pt x="891" y="2593"/>
                  </a:lnTo>
                  <a:lnTo>
                    <a:pt x="900" y="2595"/>
                  </a:lnTo>
                  <a:lnTo>
                    <a:pt x="912" y="2595"/>
                  </a:lnTo>
                  <a:lnTo>
                    <a:pt x="939" y="2607"/>
                  </a:lnTo>
                  <a:lnTo>
                    <a:pt x="933" y="2577"/>
                  </a:lnTo>
                  <a:lnTo>
                    <a:pt x="939" y="2573"/>
                  </a:lnTo>
                  <a:lnTo>
                    <a:pt x="947" y="2575"/>
                  </a:lnTo>
                  <a:lnTo>
                    <a:pt x="958" y="2577"/>
                  </a:lnTo>
                  <a:lnTo>
                    <a:pt x="962" y="2578"/>
                  </a:lnTo>
                  <a:lnTo>
                    <a:pt x="970" y="2580"/>
                  </a:lnTo>
                  <a:lnTo>
                    <a:pt x="985" y="2586"/>
                  </a:lnTo>
                  <a:lnTo>
                    <a:pt x="1001" y="2595"/>
                  </a:lnTo>
                  <a:lnTo>
                    <a:pt x="991" y="2598"/>
                  </a:lnTo>
                  <a:lnTo>
                    <a:pt x="973" y="2614"/>
                  </a:lnTo>
                  <a:lnTo>
                    <a:pt x="925" y="2632"/>
                  </a:lnTo>
                  <a:lnTo>
                    <a:pt x="918" y="2654"/>
                  </a:lnTo>
                  <a:lnTo>
                    <a:pt x="900" y="2675"/>
                  </a:lnTo>
                  <a:lnTo>
                    <a:pt x="885" y="2698"/>
                  </a:lnTo>
                  <a:lnTo>
                    <a:pt x="880" y="2706"/>
                  </a:lnTo>
                  <a:lnTo>
                    <a:pt x="878" y="2712"/>
                  </a:lnTo>
                  <a:lnTo>
                    <a:pt x="877" y="2719"/>
                  </a:lnTo>
                  <a:lnTo>
                    <a:pt x="878" y="2726"/>
                  </a:lnTo>
                  <a:lnTo>
                    <a:pt x="881" y="2735"/>
                  </a:lnTo>
                  <a:lnTo>
                    <a:pt x="886" y="2750"/>
                  </a:lnTo>
                  <a:lnTo>
                    <a:pt x="899" y="2782"/>
                  </a:lnTo>
                  <a:lnTo>
                    <a:pt x="894" y="2806"/>
                  </a:lnTo>
                  <a:lnTo>
                    <a:pt x="900" y="2830"/>
                  </a:lnTo>
                  <a:lnTo>
                    <a:pt x="917" y="2834"/>
                  </a:lnTo>
                  <a:lnTo>
                    <a:pt x="912" y="2836"/>
                  </a:lnTo>
                  <a:lnTo>
                    <a:pt x="906" y="2863"/>
                  </a:lnTo>
                  <a:lnTo>
                    <a:pt x="926" y="2890"/>
                  </a:lnTo>
                  <a:lnTo>
                    <a:pt x="946" y="2867"/>
                  </a:lnTo>
                  <a:lnTo>
                    <a:pt x="955" y="2849"/>
                  </a:lnTo>
                  <a:lnTo>
                    <a:pt x="961" y="2844"/>
                  </a:lnTo>
                  <a:lnTo>
                    <a:pt x="969" y="2854"/>
                  </a:lnTo>
                  <a:lnTo>
                    <a:pt x="966" y="2864"/>
                  </a:lnTo>
                  <a:lnTo>
                    <a:pt x="971" y="2864"/>
                  </a:lnTo>
                  <a:lnTo>
                    <a:pt x="982" y="2865"/>
                  </a:lnTo>
                  <a:lnTo>
                    <a:pt x="990" y="2865"/>
                  </a:lnTo>
                  <a:lnTo>
                    <a:pt x="997" y="2864"/>
                  </a:lnTo>
                  <a:lnTo>
                    <a:pt x="1002" y="2862"/>
                  </a:lnTo>
                  <a:lnTo>
                    <a:pt x="995" y="2878"/>
                  </a:lnTo>
                  <a:lnTo>
                    <a:pt x="974" y="2906"/>
                  </a:lnTo>
                  <a:lnTo>
                    <a:pt x="960" y="2916"/>
                  </a:lnTo>
                  <a:lnTo>
                    <a:pt x="956" y="2935"/>
                  </a:lnTo>
                  <a:lnTo>
                    <a:pt x="941" y="2938"/>
                  </a:lnTo>
                  <a:lnTo>
                    <a:pt x="926" y="2946"/>
                  </a:lnTo>
                  <a:lnTo>
                    <a:pt x="913" y="2959"/>
                  </a:lnTo>
                  <a:lnTo>
                    <a:pt x="911" y="2981"/>
                  </a:lnTo>
                  <a:lnTo>
                    <a:pt x="911" y="3009"/>
                  </a:lnTo>
                  <a:lnTo>
                    <a:pt x="924" y="3014"/>
                  </a:lnTo>
                  <a:lnTo>
                    <a:pt x="907" y="3025"/>
                  </a:lnTo>
                  <a:lnTo>
                    <a:pt x="891" y="3041"/>
                  </a:lnTo>
                  <a:lnTo>
                    <a:pt x="884" y="3056"/>
                  </a:lnTo>
                  <a:lnTo>
                    <a:pt x="881" y="3079"/>
                  </a:lnTo>
                  <a:lnTo>
                    <a:pt x="893" y="3101"/>
                  </a:lnTo>
                  <a:lnTo>
                    <a:pt x="898" y="3120"/>
                  </a:lnTo>
                  <a:lnTo>
                    <a:pt x="914" y="3143"/>
                  </a:lnTo>
                  <a:lnTo>
                    <a:pt x="921" y="3151"/>
                  </a:lnTo>
                  <a:lnTo>
                    <a:pt x="910" y="3157"/>
                  </a:lnTo>
                  <a:lnTo>
                    <a:pt x="892" y="3134"/>
                  </a:lnTo>
                  <a:lnTo>
                    <a:pt x="886" y="3116"/>
                  </a:lnTo>
                  <a:lnTo>
                    <a:pt x="883" y="3102"/>
                  </a:lnTo>
                  <a:lnTo>
                    <a:pt x="863" y="3100"/>
                  </a:lnTo>
                  <a:lnTo>
                    <a:pt x="844" y="3103"/>
                  </a:lnTo>
                  <a:lnTo>
                    <a:pt x="850" y="3122"/>
                  </a:lnTo>
                  <a:lnTo>
                    <a:pt x="855" y="3138"/>
                  </a:lnTo>
                  <a:lnTo>
                    <a:pt x="849" y="3147"/>
                  </a:lnTo>
                  <a:lnTo>
                    <a:pt x="843" y="3151"/>
                  </a:lnTo>
                  <a:lnTo>
                    <a:pt x="832" y="3127"/>
                  </a:lnTo>
                  <a:lnTo>
                    <a:pt x="826" y="3112"/>
                  </a:lnTo>
                  <a:lnTo>
                    <a:pt x="786" y="3107"/>
                  </a:lnTo>
                  <a:lnTo>
                    <a:pt x="774" y="3107"/>
                  </a:lnTo>
                  <a:lnTo>
                    <a:pt x="743" y="3105"/>
                  </a:lnTo>
                  <a:lnTo>
                    <a:pt x="737" y="3089"/>
                  </a:lnTo>
                  <a:lnTo>
                    <a:pt x="720" y="3083"/>
                  </a:lnTo>
                  <a:lnTo>
                    <a:pt x="718" y="3087"/>
                  </a:lnTo>
                  <a:lnTo>
                    <a:pt x="714" y="3094"/>
                  </a:lnTo>
                  <a:lnTo>
                    <a:pt x="712" y="3097"/>
                  </a:lnTo>
                  <a:lnTo>
                    <a:pt x="709" y="3098"/>
                  </a:lnTo>
                  <a:lnTo>
                    <a:pt x="695" y="3097"/>
                  </a:lnTo>
                  <a:lnTo>
                    <a:pt x="686" y="3096"/>
                  </a:lnTo>
                  <a:lnTo>
                    <a:pt x="685" y="3096"/>
                  </a:lnTo>
                  <a:lnTo>
                    <a:pt x="663" y="3105"/>
                  </a:lnTo>
                  <a:lnTo>
                    <a:pt x="650" y="3106"/>
                  </a:lnTo>
                  <a:lnTo>
                    <a:pt x="657" y="3099"/>
                  </a:lnTo>
                  <a:lnTo>
                    <a:pt x="671" y="3093"/>
                  </a:lnTo>
                  <a:lnTo>
                    <a:pt x="682" y="3075"/>
                  </a:lnTo>
                  <a:lnTo>
                    <a:pt x="652" y="3065"/>
                  </a:lnTo>
                  <a:lnTo>
                    <a:pt x="643" y="3059"/>
                  </a:lnTo>
                  <a:lnTo>
                    <a:pt x="639" y="3037"/>
                  </a:lnTo>
                  <a:lnTo>
                    <a:pt x="626" y="3029"/>
                  </a:lnTo>
                  <a:lnTo>
                    <a:pt x="600" y="3016"/>
                  </a:lnTo>
                  <a:lnTo>
                    <a:pt x="581" y="3036"/>
                  </a:lnTo>
                  <a:lnTo>
                    <a:pt x="559" y="3036"/>
                  </a:lnTo>
                  <a:lnTo>
                    <a:pt x="545" y="3045"/>
                  </a:lnTo>
                  <a:lnTo>
                    <a:pt x="563" y="3073"/>
                  </a:lnTo>
                  <a:lnTo>
                    <a:pt x="567" y="3081"/>
                  </a:lnTo>
                  <a:lnTo>
                    <a:pt x="567" y="3108"/>
                  </a:lnTo>
                  <a:lnTo>
                    <a:pt x="590" y="3117"/>
                  </a:lnTo>
                  <a:lnTo>
                    <a:pt x="601" y="3123"/>
                  </a:lnTo>
                  <a:lnTo>
                    <a:pt x="597" y="3131"/>
                  </a:lnTo>
                  <a:lnTo>
                    <a:pt x="593" y="3139"/>
                  </a:lnTo>
                  <a:lnTo>
                    <a:pt x="590" y="3144"/>
                  </a:lnTo>
                  <a:lnTo>
                    <a:pt x="588" y="3149"/>
                  </a:lnTo>
                  <a:lnTo>
                    <a:pt x="586" y="3154"/>
                  </a:lnTo>
                  <a:lnTo>
                    <a:pt x="581" y="3160"/>
                  </a:lnTo>
                  <a:lnTo>
                    <a:pt x="577" y="3163"/>
                  </a:lnTo>
                  <a:lnTo>
                    <a:pt x="554" y="3163"/>
                  </a:lnTo>
                  <a:lnTo>
                    <a:pt x="518" y="3170"/>
                  </a:lnTo>
                  <a:lnTo>
                    <a:pt x="483" y="3199"/>
                  </a:lnTo>
                  <a:lnTo>
                    <a:pt x="521" y="3219"/>
                  </a:lnTo>
                  <a:lnTo>
                    <a:pt x="530" y="3219"/>
                  </a:lnTo>
                  <a:lnTo>
                    <a:pt x="561" y="3208"/>
                  </a:lnTo>
                  <a:lnTo>
                    <a:pt x="581" y="3206"/>
                  </a:lnTo>
                  <a:lnTo>
                    <a:pt x="596" y="3204"/>
                  </a:lnTo>
                  <a:lnTo>
                    <a:pt x="601" y="3204"/>
                  </a:lnTo>
                  <a:lnTo>
                    <a:pt x="605" y="3205"/>
                  </a:lnTo>
                  <a:lnTo>
                    <a:pt x="609" y="3208"/>
                  </a:lnTo>
                  <a:lnTo>
                    <a:pt x="611" y="3211"/>
                  </a:lnTo>
                  <a:lnTo>
                    <a:pt x="614" y="3216"/>
                  </a:lnTo>
                  <a:lnTo>
                    <a:pt x="618" y="3246"/>
                  </a:lnTo>
                  <a:lnTo>
                    <a:pt x="616" y="3263"/>
                  </a:lnTo>
                  <a:lnTo>
                    <a:pt x="603" y="3294"/>
                  </a:lnTo>
                  <a:lnTo>
                    <a:pt x="589" y="3339"/>
                  </a:lnTo>
                  <a:lnTo>
                    <a:pt x="579" y="3369"/>
                  </a:lnTo>
                  <a:lnTo>
                    <a:pt x="557" y="3389"/>
                  </a:lnTo>
                  <a:lnTo>
                    <a:pt x="548" y="3411"/>
                  </a:lnTo>
                  <a:lnTo>
                    <a:pt x="527" y="3420"/>
                  </a:lnTo>
                  <a:lnTo>
                    <a:pt x="505" y="3416"/>
                  </a:lnTo>
                  <a:lnTo>
                    <a:pt x="482" y="3436"/>
                  </a:lnTo>
                  <a:lnTo>
                    <a:pt x="469" y="3445"/>
                  </a:lnTo>
                  <a:lnTo>
                    <a:pt x="451" y="3437"/>
                  </a:lnTo>
                  <a:lnTo>
                    <a:pt x="422" y="3434"/>
                  </a:lnTo>
                  <a:lnTo>
                    <a:pt x="404" y="3449"/>
                  </a:lnTo>
                  <a:lnTo>
                    <a:pt x="379" y="3455"/>
                  </a:lnTo>
                  <a:lnTo>
                    <a:pt x="369" y="3451"/>
                  </a:lnTo>
                  <a:lnTo>
                    <a:pt x="349" y="3439"/>
                  </a:lnTo>
                  <a:lnTo>
                    <a:pt x="347" y="3439"/>
                  </a:lnTo>
                  <a:lnTo>
                    <a:pt x="345" y="3439"/>
                  </a:lnTo>
                  <a:lnTo>
                    <a:pt x="340" y="3441"/>
                  </a:lnTo>
                  <a:lnTo>
                    <a:pt x="333" y="3444"/>
                  </a:lnTo>
                  <a:lnTo>
                    <a:pt x="329" y="3447"/>
                  </a:lnTo>
                  <a:lnTo>
                    <a:pt x="326" y="3452"/>
                  </a:lnTo>
                  <a:lnTo>
                    <a:pt x="323" y="3455"/>
                  </a:lnTo>
                  <a:lnTo>
                    <a:pt x="320" y="3457"/>
                  </a:lnTo>
                  <a:lnTo>
                    <a:pt x="312" y="3460"/>
                  </a:lnTo>
                  <a:lnTo>
                    <a:pt x="305" y="3463"/>
                  </a:lnTo>
                  <a:lnTo>
                    <a:pt x="299" y="3464"/>
                  </a:lnTo>
                  <a:lnTo>
                    <a:pt x="289" y="3458"/>
                  </a:lnTo>
                  <a:lnTo>
                    <a:pt x="282" y="3456"/>
                  </a:lnTo>
                  <a:lnTo>
                    <a:pt x="279" y="3457"/>
                  </a:lnTo>
                  <a:lnTo>
                    <a:pt x="277" y="3458"/>
                  </a:lnTo>
                  <a:lnTo>
                    <a:pt x="276" y="3460"/>
                  </a:lnTo>
                  <a:lnTo>
                    <a:pt x="275" y="3461"/>
                  </a:lnTo>
                  <a:lnTo>
                    <a:pt x="276" y="3466"/>
                  </a:lnTo>
                  <a:lnTo>
                    <a:pt x="277" y="3470"/>
                  </a:lnTo>
                  <a:lnTo>
                    <a:pt x="278" y="3472"/>
                  </a:lnTo>
                  <a:lnTo>
                    <a:pt x="282" y="3479"/>
                  </a:lnTo>
                  <a:lnTo>
                    <a:pt x="286" y="3484"/>
                  </a:lnTo>
                  <a:lnTo>
                    <a:pt x="290" y="3487"/>
                  </a:lnTo>
                  <a:lnTo>
                    <a:pt x="293" y="3489"/>
                  </a:lnTo>
                  <a:lnTo>
                    <a:pt x="299" y="3493"/>
                  </a:lnTo>
                  <a:lnTo>
                    <a:pt x="304" y="3493"/>
                  </a:lnTo>
                  <a:lnTo>
                    <a:pt x="314" y="3498"/>
                  </a:lnTo>
                  <a:lnTo>
                    <a:pt x="317" y="3505"/>
                  </a:lnTo>
                  <a:lnTo>
                    <a:pt x="321" y="3510"/>
                  </a:lnTo>
                  <a:lnTo>
                    <a:pt x="317" y="3513"/>
                  </a:lnTo>
                  <a:lnTo>
                    <a:pt x="304" y="3513"/>
                  </a:lnTo>
                  <a:lnTo>
                    <a:pt x="278" y="3522"/>
                  </a:lnTo>
                  <a:lnTo>
                    <a:pt x="293" y="3548"/>
                  </a:lnTo>
                  <a:lnTo>
                    <a:pt x="309" y="3556"/>
                  </a:lnTo>
                  <a:lnTo>
                    <a:pt x="304" y="3574"/>
                  </a:lnTo>
                  <a:lnTo>
                    <a:pt x="321" y="3584"/>
                  </a:lnTo>
                  <a:lnTo>
                    <a:pt x="350" y="3588"/>
                  </a:lnTo>
                  <a:lnTo>
                    <a:pt x="368" y="3585"/>
                  </a:lnTo>
                  <a:lnTo>
                    <a:pt x="408" y="3580"/>
                  </a:lnTo>
                  <a:lnTo>
                    <a:pt x="409" y="3580"/>
                  </a:lnTo>
                  <a:lnTo>
                    <a:pt x="419" y="3578"/>
                  </a:lnTo>
                  <a:lnTo>
                    <a:pt x="430" y="3576"/>
                  </a:lnTo>
                  <a:lnTo>
                    <a:pt x="434" y="3577"/>
                  </a:lnTo>
                  <a:lnTo>
                    <a:pt x="439" y="3578"/>
                  </a:lnTo>
                  <a:lnTo>
                    <a:pt x="450" y="3582"/>
                  </a:lnTo>
                  <a:lnTo>
                    <a:pt x="457" y="3587"/>
                  </a:lnTo>
                  <a:lnTo>
                    <a:pt x="455" y="3604"/>
                  </a:lnTo>
                  <a:lnTo>
                    <a:pt x="482" y="3616"/>
                  </a:lnTo>
                  <a:lnTo>
                    <a:pt x="483" y="3612"/>
                  </a:lnTo>
                  <a:lnTo>
                    <a:pt x="486" y="3615"/>
                  </a:lnTo>
                  <a:lnTo>
                    <a:pt x="490" y="3618"/>
                  </a:lnTo>
                  <a:lnTo>
                    <a:pt x="497" y="3622"/>
                  </a:lnTo>
                  <a:lnTo>
                    <a:pt x="502" y="3623"/>
                  </a:lnTo>
                  <a:lnTo>
                    <a:pt x="499" y="3626"/>
                  </a:lnTo>
                  <a:lnTo>
                    <a:pt x="494" y="3629"/>
                  </a:lnTo>
                  <a:lnTo>
                    <a:pt x="487" y="3631"/>
                  </a:lnTo>
                  <a:lnTo>
                    <a:pt x="480" y="3632"/>
                  </a:lnTo>
                  <a:lnTo>
                    <a:pt x="477" y="3632"/>
                  </a:lnTo>
                  <a:lnTo>
                    <a:pt x="458" y="3632"/>
                  </a:lnTo>
                  <a:lnTo>
                    <a:pt x="442" y="3645"/>
                  </a:lnTo>
                  <a:lnTo>
                    <a:pt x="487" y="3662"/>
                  </a:lnTo>
                  <a:lnTo>
                    <a:pt x="494" y="3657"/>
                  </a:lnTo>
                  <a:lnTo>
                    <a:pt x="528" y="3648"/>
                  </a:lnTo>
                  <a:lnTo>
                    <a:pt x="539" y="3660"/>
                  </a:lnTo>
                  <a:lnTo>
                    <a:pt x="549" y="3677"/>
                  </a:lnTo>
                  <a:lnTo>
                    <a:pt x="554" y="3683"/>
                  </a:lnTo>
                  <a:lnTo>
                    <a:pt x="563" y="3702"/>
                  </a:lnTo>
                  <a:lnTo>
                    <a:pt x="568" y="3713"/>
                  </a:lnTo>
                  <a:lnTo>
                    <a:pt x="571" y="3722"/>
                  </a:lnTo>
                  <a:lnTo>
                    <a:pt x="572" y="3731"/>
                  </a:lnTo>
                  <a:lnTo>
                    <a:pt x="572" y="3733"/>
                  </a:lnTo>
                  <a:lnTo>
                    <a:pt x="574" y="3734"/>
                  </a:lnTo>
                  <a:lnTo>
                    <a:pt x="603" y="3753"/>
                  </a:lnTo>
                  <a:lnTo>
                    <a:pt x="620" y="3760"/>
                  </a:lnTo>
                  <a:lnTo>
                    <a:pt x="649" y="3767"/>
                  </a:lnTo>
                  <a:lnTo>
                    <a:pt x="664" y="3759"/>
                  </a:lnTo>
                  <a:lnTo>
                    <a:pt x="684" y="3743"/>
                  </a:lnTo>
                  <a:lnTo>
                    <a:pt x="700" y="3732"/>
                  </a:lnTo>
                  <a:lnTo>
                    <a:pt x="704" y="3730"/>
                  </a:lnTo>
                  <a:lnTo>
                    <a:pt x="710" y="3729"/>
                  </a:lnTo>
                  <a:lnTo>
                    <a:pt x="722" y="3727"/>
                  </a:lnTo>
                  <a:lnTo>
                    <a:pt x="757" y="3735"/>
                  </a:lnTo>
                  <a:lnTo>
                    <a:pt x="769" y="3733"/>
                  </a:lnTo>
                  <a:lnTo>
                    <a:pt x="790" y="3717"/>
                  </a:lnTo>
                  <a:lnTo>
                    <a:pt x="802" y="3707"/>
                  </a:lnTo>
                  <a:lnTo>
                    <a:pt x="802" y="3706"/>
                  </a:lnTo>
                  <a:lnTo>
                    <a:pt x="806" y="3702"/>
                  </a:lnTo>
                  <a:lnTo>
                    <a:pt x="811" y="3699"/>
                  </a:lnTo>
                  <a:lnTo>
                    <a:pt x="818" y="3694"/>
                  </a:lnTo>
                  <a:lnTo>
                    <a:pt x="829" y="3690"/>
                  </a:lnTo>
                  <a:lnTo>
                    <a:pt x="845" y="3687"/>
                  </a:lnTo>
                  <a:lnTo>
                    <a:pt x="814" y="3712"/>
                  </a:lnTo>
                  <a:lnTo>
                    <a:pt x="800" y="3723"/>
                  </a:lnTo>
                  <a:lnTo>
                    <a:pt x="784" y="3734"/>
                  </a:lnTo>
                  <a:lnTo>
                    <a:pt x="768" y="3743"/>
                  </a:lnTo>
                  <a:lnTo>
                    <a:pt x="763" y="3752"/>
                  </a:lnTo>
                  <a:lnTo>
                    <a:pt x="757" y="3750"/>
                  </a:lnTo>
                  <a:lnTo>
                    <a:pt x="753" y="3750"/>
                  </a:lnTo>
                  <a:lnTo>
                    <a:pt x="750" y="3752"/>
                  </a:lnTo>
                  <a:lnTo>
                    <a:pt x="738" y="3757"/>
                  </a:lnTo>
                  <a:lnTo>
                    <a:pt x="731" y="3761"/>
                  </a:lnTo>
                  <a:lnTo>
                    <a:pt x="704" y="3778"/>
                  </a:lnTo>
                  <a:lnTo>
                    <a:pt x="699" y="3782"/>
                  </a:lnTo>
                  <a:lnTo>
                    <a:pt x="692" y="3786"/>
                  </a:lnTo>
                  <a:lnTo>
                    <a:pt x="685" y="3791"/>
                  </a:lnTo>
                  <a:lnTo>
                    <a:pt x="683" y="3794"/>
                  </a:lnTo>
                  <a:lnTo>
                    <a:pt x="682" y="3797"/>
                  </a:lnTo>
                  <a:lnTo>
                    <a:pt x="673" y="3826"/>
                  </a:lnTo>
                  <a:lnTo>
                    <a:pt x="643" y="3829"/>
                  </a:lnTo>
                  <a:lnTo>
                    <a:pt x="613" y="3823"/>
                  </a:lnTo>
                  <a:lnTo>
                    <a:pt x="595" y="3821"/>
                  </a:lnTo>
                  <a:lnTo>
                    <a:pt x="584" y="3809"/>
                  </a:lnTo>
                  <a:lnTo>
                    <a:pt x="572" y="3790"/>
                  </a:lnTo>
                  <a:lnTo>
                    <a:pt x="554" y="3785"/>
                  </a:lnTo>
                  <a:lnTo>
                    <a:pt x="538" y="3787"/>
                  </a:lnTo>
                  <a:lnTo>
                    <a:pt x="520" y="3767"/>
                  </a:lnTo>
                  <a:lnTo>
                    <a:pt x="502" y="3767"/>
                  </a:lnTo>
                  <a:lnTo>
                    <a:pt x="484" y="3769"/>
                  </a:lnTo>
                  <a:lnTo>
                    <a:pt x="476" y="3769"/>
                  </a:lnTo>
                  <a:lnTo>
                    <a:pt x="450" y="3758"/>
                  </a:lnTo>
                  <a:lnTo>
                    <a:pt x="420" y="3768"/>
                  </a:lnTo>
                  <a:lnTo>
                    <a:pt x="413" y="3781"/>
                  </a:lnTo>
                  <a:lnTo>
                    <a:pt x="414" y="3780"/>
                  </a:lnTo>
                  <a:lnTo>
                    <a:pt x="413" y="3782"/>
                  </a:lnTo>
                  <a:lnTo>
                    <a:pt x="411" y="3786"/>
                  </a:lnTo>
                  <a:lnTo>
                    <a:pt x="413" y="3792"/>
                  </a:lnTo>
                  <a:lnTo>
                    <a:pt x="415" y="3797"/>
                  </a:lnTo>
                  <a:lnTo>
                    <a:pt x="418" y="3802"/>
                  </a:lnTo>
                  <a:lnTo>
                    <a:pt x="424" y="3810"/>
                  </a:lnTo>
                  <a:lnTo>
                    <a:pt x="415" y="3821"/>
                  </a:lnTo>
                  <a:lnTo>
                    <a:pt x="400" y="3821"/>
                  </a:lnTo>
                  <a:lnTo>
                    <a:pt x="389" y="3831"/>
                  </a:lnTo>
                  <a:lnTo>
                    <a:pt x="379" y="3826"/>
                  </a:lnTo>
                  <a:lnTo>
                    <a:pt x="374" y="3818"/>
                  </a:lnTo>
                  <a:lnTo>
                    <a:pt x="352" y="3794"/>
                  </a:lnTo>
                  <a:lnTo>
                    <a:pt x="332" y="3817"/>
                  </a:lnTo>
                  <a:lnTo>
                    <a:pt x="332" y="3840"/>
                  </a:lnTo>
                  <a:lnTo>
                    <a:pt x="329" y="3851"/>
                  </a:lnTo>
                  <a:lnTo>
                    <a:pt x="323" y="3859"/>
                  </a:lnTo>
                  <a:lnTo>
                    <a:pt x="323" y="3877"/>
                  </a:lnTo>
                  <a:lnTo>
                    <a:pt x="317" y="3882"/>
                  </a:lnTo>
                  <a:lnTo>
                    <a:pt x="297" y="3886"/>
                  </a:lnTo>
                  <a:lnTo>
                    <a:pt x="287" y="3888"/>
                  </a:lnTo>
                  <a:lnTo>
                    <a:pt x="286" y="3888"/>
                  </a:lnTo>
                  <a:lnTo>
                    <a:pt x="276" y="3895"/>
                  </a:lnTo>
                  <a:lnTo>
                    <a:pt x="268" y="3901"/>
                  </a:lnTo>
                  <a:lnTo>
                    <a:pt x="265" y="3905"/>
                  </a:lnTo>
                  <a:lnTo>
                    <a:pt x="263" y="3909"/>
                  </a:lnTo>
                  <a:lnTo>
                    <a:pt x="259" y="3915"/>
                  </a:lnTo>
                  <a:lnTo>
                    <a:pt x="235" y="3915"/>
                  </a:lnTo>
                  <a:lnTo>
                    <a:pt x="223" y="3918"/>
                  </a:lnTo>
                  <a:lnTo>
                    <a:pt x="218" y="3931"/>
                  </a:lnTo>
                  <a:lnTo>
                    <a:pt x="210" y="3916"/>
                  </a:lnTo>
                  <a:lnTo>
                    <a:pt x="199" y="3920"/>
                  </a:lnTo>
                  <a:lnTo>
                    <a:pt x="188" y="3933"/>
                  </a:lnTo>
                  <a:lnTo>
                    <a:pt x="180" y="3953"/>
                  </a:lnTo>
                  <a:lnTo>
                    <a:pt x="159" y="3957"/>
                  </a:lnTo>
                  <a:lnTo>
                    <a:pt x="144" y="3970"/>
                  </a:lnTo>
                  <a:lnTo>
                    <a:pt x="149" y="3979"/>
                  </a:lnTo>
                  <a:lnTo>
                    <a:pt x="132" y="3990"/>
                  </a:lnTo>
                  <a:lnTo>
                    <a:pt x="112" y="4001"/>
                  </a:lnTo>
                  <a:lnTo>
                    <a:pt x="105" y="4004"/>
                  </a:lnTo>
                  <a:lnTo>
                    <a:pt x="90" y="3994"/>
                  </a:lnTo>
                  <a:lnTo>
                    <a:pt x="80" y="4009"/>
                  </a:lnTo>
                  <a:lnTo>
                    <a:pt x="51" y="4003"/>
                  </a:lnTo>
                  <a:lnTo>
                    <a:pt x="36" y="4003"/>
                  </a:lnTo>
                  <a:lnTo>
                    <a:pt x="7" y="4015"/>
                  </a:lnTo>
                  <a:lnTo>
                    <a:pt x="0" y="4029"/>
                  </a:lnTo>
                  <a:lnTo>
                    <a:pt x="0" y="4056"/>
                  </a:lnTo>
                  <a:lnTo>
                    <a:pt x="37" y="4061"/>
                  </a:lnTo>
                  <a:lnTo>
                    <a:pt x="45" y="4051"/>
                  </a:lnTo>
                  <a:lnTo>
                    <a:pt x="52" y="4046"/>
                  </a:lnTo>
                  <a:lnTo>
                    <a:pt x="59" y="4053"/>
                  </a:lnTo>
                  <a:lnTo>
                    <a:pt x="77" y="4066"/>
                  </a:lnTo>
                  <a:lnTo>
                    <a:pt x="85" y="4074"/>
                  </a:lnTo>
                  <a:lnTo>
                    <a:pt x="85" y="4113"/>
                  </a:lnTo>
                  <a:lnTo>
                    <a:pt x="98" y="4120"/>
                  </a:lnTo>
                  <a:lnTo>
                    <a:pt x="113" y="4113"/>
                  </a:lnTo>
                  <a:lnTo>
                    <a:pt x="124" y="4113"/>
                  </a:lnTo>
                  <a:lnTo>
                    <a:pt x="138" y="4106"/>
                  </a:lnTo>
                  <a:lnTo>
                    <a:pt x="143" y="4085"/>
                  </a:lnTo>
                  <a:lnTo>
                    <a:pt x="147" y="4070"/>
                  </a:lnTo>
                  <a:lnTo>
                    <a:pt x="156" y="4062"/>
                  </a:lnTo>
                  <a:lnTo>
                    <a:pt x="159" y="4057"/>
                  </a:lnTo>
                  <a:lnTo>
                    <a:pt x="167" y="4066"/>
                  </a:lnTo>
                  <a:lnTo>
                    <a:pt x="190" y="4055"/>
                  </a:lnTo>
                  <a:lnTo>
                    <a:pt x="203" y="4059"/>
                  </a:lnTo>
                  <a:lnTo>
                    <a:pt x="217" y="4056"/>
                  </a:lnTo>
                  <a:lnTo>
                    <a:pt x="223" y="4048"/>
                  </a:lnTo>
                  <a:lnTo>
                    <a:pt x="229" y="4036"/>
                  </a:lnTo>
                  <a:lnTo>
                    <a:pt x="241" y="4025"/>
                  </a:lnTo>
                  <a:lnTo>
                    <a:pt x="249" y="4025"/>
                  </a:lnTo>
                  <a:lnTo>
                    <a:pt x="255" y="4031"/>
                  </a:lnTo>
                  <a:lnTo>
                    <a:pt x="277" y="4036"/>
                  </a:lnTo>
                  <a:lnTo>
                    <a:pt x="283" y="4037"/>
                  </a:lnTo>
                  <a:lnTo>
                    <a:pt x="284" y="4039"/>
                  </a:lnTo>
                  <a:lnTo>
                    <a:pt x="286" y="4042"/>
                  </a:lnTo>
                  <a:lnTo>
                    <a:pt x="290" y="4044"/>
                  </a:lnTo>
                  <a:lnTo>
                    <a:pt x="292" y="4044"/>
                  </a:lnTo>
                  <a:lnTo>
                    <a:pt x="295" y="4043"/>
                  </a:lnTo>
                  <a:lnTo>
                    <a:pt x="301" y="4040"/>
                  </a:lnTo>
                  <a:lnTo>
                    <a:pt x="317" y="4038"/>
                  </a:lnTo>
                  <a:lnTo>
                    <a:pt x="333" y="4052"/>
                  </a:lnTo>
                  <a:lnTo>
                    <a:pt x="339" y="4071"/>
                  </a:lnTo>
                  <a:lnTo>
                    <a:pt x="355" y="4046"/>
                  </a:lnTo>
                  <a:lnTo>
                    <a:pt x="359" y="4053"/>
                  </a:lnTo>
                  <a:lnTo>
                    <a:pt x="361" y="4062"/>
                  </a:lnTo>
                  <a:lnTo>
                    <a:pt x="363" y="4070"/>
                  </a:lnTo>
                  <a:lnTo>
                    <a:pt x="372" y="4080"/>
                  </a:lnTo>
                  <a:lnTo>
                    <a:pt x="384" y="4087"/>
                  </a:lnTo>
                  <a:lnTo>
                    <a:pt x="393" y="4095"/>
                  </a:lnTo>
                  <a:lnTo>
                    <a:pt x="419" y="4133"/>
                  </a:lnTo>
                  <a:lnTo>
                    <a:pt x="451" y="4133"/>
                  </a:lnTo>
                  <a:lnTo>
                    <a:pt x="463" y="4104"/>
                  </a:lnTo>
                  <a:lnTo>
                    <a:pt x="475" y="4097"/>
                  </a:lnTo>
                  <a:lnTo>
                    <a:pt x="497" y="4089"/>
                  </a:lnTo>
                  <a:lnTo>
                    <a:pt x="503" y="4075"/>
                  </a:lnTo>
                  <a:lnTo>
                    <a:pt x="489" y="4063"/>
                  </a:lnTo>
                  <a:lnTo>
                    <a:pt x="503" y="4060"/>
                  </a:lnTo>
                  <a:lnTo>
                    <a:pt x="511" y="4045"/>
                  </a:lnTo>
                  <a:lnTo>
                    <a:pt x="515" y="4030"/>
                  </a:lnTo>
                  <a:lnTo>
                    <a:pt x="539" y="4016"/>
                  </a:lnTo>
                  <a:lnTo>
                    <a:pt x="535" y="3989"/>
                  </a:lnTo>
                  <a:lnTo>
                    <a:pt x="544" y="4006"/>
                  </a:lnTo>
                  <a:lnTo>
                    <a:pt x="561" y="4015"/>
                  </a:lnTo>
                  <a:lnTo>
                    <a:pt x="569" y="4009"/>
                  </a:lnTo>
                  <a:lnTo>
                    <a:pt x="585" y="4003"/>
                  </a:lnTo>
                  <a:lnTo>
                    <a:pt x="596" y="4005"/>
                  </a:lnTo>
                  <a:lnTo>
                    <a:pt x="624" y="4007"/>
                  </a:lnTo>
                  <a:lnTo>
                    <a:pt x="641" y="4005"/>
                  </a:lnTo>
                  <a:lnTo>
                    <a:pt x="660" y="4005"/>
                  </a:lnTo>
                  <a:lnTo>
                    <a:pt x="671" y="4010"/>
                  </a:lnTo>
                  <a:lnTo>
                    <a:pt x="678" y="4023"/>
                  </a:lnTo>
                  <a:lnTo>
                    <a:pt x="697" y="4039"/>
                  </a:lnTo>
                  <a:lnTo>
                    <a:pt x="718" y="4052"/>
                  </a:lnTo>
                  <a:lnTo>
                    <a:pt x="715" y="4074"/>
                  </a:lnTo>
                  <a:lnTo>
                    <a:pt x="714" y="4091"/>
                  </a:lnTo>
                  <a:lnTo>
                    <a:pt x="715" y="4104"/>
                  </a:lnTo>
                  <a:lnTo>
                    <a:pt x="717" y="4108"/>
                  </a:lnTo>
                  <a:lnTo>
                    <a:pt x="718" y="4111"/>
                  </a:lnTo>
                  <a:lnTo>
                    <a:pt x="720" y="4112"/>
                  </a:lnTo>
                  <a:lnTo>
                    <a:pt x="723" y="4113"/>
                  </a:lnTo>
                  <a:lnTo>
                    <a:pt x="725" y="4112"/>
                  </a:lnTo>
                  <a:lnTo>
                    <a:pt x="727" y="4110"/>
                  </a:lnTo>
                  <a:lnTo>
                    <a:pt x="729" y="4106"/>
                  </a:lnTo>
                  <a:lnTo>
                    <a:pt x="732" y="4101"/>
                  </a:lnTo>
                  <a:lnTo>
                    <a:pt x="734" y="4093"/>
                  </a:lnTo>
                  <a:lnTo>
                    <a:pt x="736" y="4083"/>
                  </a:lnTo>
                  <a:lnTo>
                    <a:pt x="738" y="4070"/>
                  </a:lnTo>
                  <a:lnTo>
                    <a:pt x="742" y="4061"/>
                  </a:lnTo>
                  <a:lnTo>
                    <a:pt x="750" y="4061"/>
                  </a:lnTo>
                  <a:lnTo>
                    <a:pt x="768" y="4071"/>
                  </a:lnTo>
                  <a:lnTo>
                    <a:pt x="779" y="4081"/>
                  </a:lnTo>
                  <a:lnTo>
                    <a:pt x="794" y="4093"/>
                  </a:lnTo>
                  <a:lnTo>
                    <a:pt x="803" y="4099"/>
                  </a:lnTo>
                  <a:lnTo>
                    <a:pt x="833" y="4111"/>
                  </a:lnTo>
                  <a:lnTo>
                    <a:pt x="848" y="4097"/>
                  </a:lnTo>
                  <a:lnTo>
                    <a:pt x="848" y="4078"/>
                  </a:lnTo>
                  <a:lnTo>
                    <a:pt x="843" y="4066"/>
                  </a:lnTo>
                  <a:lnTo>
                    <a:pt x="828" y="4058"/>
                  </a:lnTo>
                  <a:lnTo>
                    <a:pt x="847" y="4061"/>
                  </a:lnTo>
                  <a:lnTo>
                    <a:pt x="867" y="4067"/>
                  </a:lnTo>
                  <a:lnTo>
                    <a:pt x="900" y="4067"/>
                  </a:lnTo>
                  <a:lnTo>
                    <a:pt x="917" y="4084"/>
                  </a:lnTo>
                  <a:lnTo>
                    <a:pt x="917" y="4097"/>
                  </a:lnTo>
                  <a:lnTo>
                    <a:pt x="931" y="4114"/>
                  </a:lnTo>
                  <a:lnTo>
                    <a:pt x="938" y="4085"/>
                  </a:lnTo>
                  <a:lnTo>
                    <a:pt x="943" y="4070"/>
                  </a:lnTo>
                  <a:lnTo>
                    <a:pt x="956" y="4067"/>
                  </a:lnTo>
                  <a:lnTo>
                    <a:pt x="969" y="4067"/>
                  </a:lnTo>
                  <a:lnTo>
                    <a:pt x="981" y="4071"/>
                  </a:lnTo>
                  <a:lnTo>
                    <a:pt x="985" y="4057"/>
                  </a:lnTo>
                  <a:lnTo>
                    <a:pt x="985" y="4046"/>
                  </a:lnTo>
                  <a:lnTo>
                    <a:pt x="997" y="4060"/>
                  </a:lnTo>
                  <a:lnTo>
                    <a:pt x="1004" y="4069"/>
                  </a:lnTo>
                  <a:lnTo>
                    <a:pt x="1027" y="4085"/>
                  </a:lnTo>
                  <a:lnTo>
                    <a:pt x="1037" y="4078"/>
                  </a:lnTo>
                  <a:lnTo>
                    <a:pt x="1046" y="4071"/>
                  </a:lnTo>
                  <a:lnTo>
                    <a:pt x="1064" y="4074"/>
                  </a:lnTo>
                  <a:lnTo>
                    <a:pt x="1070" y="4077"/>
                  </a:lnTo>
                  <a:lnTo>
                    <a:pt x="1070" y="4100"/>
                  </a:lnTo>
                  <a:lnTo>
                    <a:pt x="1078" y="4118"/>
                  </a:lnTo>
                  <a:lnTo>
                    <a:pt x="1097" y="4125"/>
                  </a:lnTo>
                  <a:lnTo>
                    <a:pt x="1115" y="4113"/>
                  </a:lnTo>
                  <a:lnTo>
                    <a:pt x="1132" y="4117"/>
                  </a:lnTo>
                  <a:lnTo>
                    <a:pt x="1155" y="4121"/>
                  </a:lnTo>
                  <a:lnTo>
                    <a:pt x="1173" y="4119"/>
                  </a:lnTo>
                  <a:lnTo>
                    <a:pt x="1207" y="4125"/>
                  </a:lnTo>
                  <a:lnTo>
                    <a:pt x="1206" y="4122"/>
                  </a:lnTo>
                  <a:lnTo>
                    <a:pt x="1214" y="4126"/>
                  </a:lnTo>
                  <a:lnTo>
                    <a:pt x="1228" y="4132"/>
                  </a:lnTo>
                  <a:lnTo>
                    <a:pt x="1240" y="4138"/>
                  </a:lnTo>
                  <a:lnTo>
                    <a:pt x="1257" y="4143"/>
                  </a:lnTo>
                  <a:lnTo>
                    <a:pt x="1290" y="4171"/>
                  </a:lnTo>
                  <a:lnTo>
                    <a:pt x="1311" y="4175"/>
                  </a:lnTo>
                  <a:lnTo>
                    <a:pt x="1329" y="4166"/>
                  </a:lnTo>
                  <a:lnTo>
                    <a:pt x="1335" y="4155"/>
                  </a:lnTo>
                  <a:lnTo>
                    <a:pt x="1352" y="4153"/>
                  </a:lnTo>
                  <a:lnTo>
                    <a:pt x="1385" y="4150"/>
                  </a:lnTo>
                  <a:lnTo>
                    <a:pt x="1404" y="4148"/>
                  </a:lnTo>
                  <a:lnTo>
                    <a:pt x="1413" y="4136"/>
                  </a:lnTo>
                  <a:lnTo>
                    <a:pt x="1436" y="4135"/>
                  </a:lnTo>
                  <a:lnTo>
                    <a:pt x="1454" y="4139"/>
                  </a:lnTo>
                  <a:lnTo>
                    <a:pt x="1464" y="4149"/>
                  </a:lnTo>
                  <a:lnTo>
                    <a:pt x="1483" y="4140"/>
                  </a:lnTo>
                  <a:lnTo>
                    <a:pt x="1485" y="4117"/>
                  </a:lnTo>
                  <a:lnTo>
                    <a:pt x="1497" y="4103"/>
                  </a:lnTo>
                  <a:lnTo>
                    <a:pt x="1506" y="4099"/>
                  </a:lnTo>
                  <a:lnTo>
                    <a:pt x="1526" y="4099"/>
                  </a:lnTo>
                  <a:lnTo>
                    <a:pt x="1545" y="4094"/>
                  </a:lnTo>
                  <a:lnTo>
                    <a:pt x="1566" y="4085"/>
                  </a:lnTo>
                  <a:lnTo>
                    <a:pt x="1577" y="4074"/>
                  </a:lnTo>
                  <a:lnTo>
                    <a:pt x="1577" y="4042"/>
                  </a:lnTo>
                  <a:lnTo>
                    <a:pt x="1581" y="4030"/>
                  </a:lnTo>
                  <a:lnTo>
                    <a:pt x="1595" y="4020"/>
                  </a:lnTo>
                  <a:lnTo>
                    <a:pt x="1597" y="4017"/>
                  </a:lnTo>
                  <a:lnTo>
                    <a:pt x="1598" y="4014"/>
                  </a:lnTo>
                  <a:lnTo>
                    <a:pt x="1598" y="4011"/>
                  </a:lnTo>
                  <a:lnTo>
                    <a:pt x="1596" y="4009"/>
                  </a:lnTo>
                  <a:lnTo>
                    <a:pt x="1592" y="4004"/>
                  </a:lnTo>
                  <a:lnTo>
                    <a:pt x="1585" y="4000"/>
                  </a:lnTo>
                  <a:lnTo>
                    <a:pt x="1579" y="3996"/>
                  </a:lnTo>
                  <a:lnTo>
                    <a:pt x="1578" y="3995"/>
                  </a:lnTo>
                  <a:lnTo>
                    <a:pt x="1554" y="4001"/>
                  </a:lnTo>
                  <a:lnTo>
                    <a:pt x="1541" y="4001"/>
                  </a:lnTo>
                  <a:lnTo>
                    <a:pt x="1524" y="4000"/>
                  </a:lnTo>
                  <a:lnTo>
                    <a:pt x="1512" y="3998"/>
                  </a:lnTo>
                  <a:lnTo>
                    <a:pt x="1490" y="3998"/>
                  </a:lnTo>
                  <a:lnTo>
                    <a:pt x="1498" y="3990"/>
                  </a:lnTo>
                  <a:lnTo>
                    <a:pt x="1483" y="3969"/>
                  </a:lnTo>
                  <a:lnTo>
                    <a:pt x="1465" y="3963"/>
                  </a:lnTo>
                  <a:lnTo>
                    <a:pt x="1450" y="3957"/>
                  </a:lnTo>
                  <a:lnTo>
                    <a:pt x="1430" y="3962"/>
                  </a:lnTo>
                  <a:lnTo>
                    <a:pt x="1438" y="3956"/>
                  </a:lnTo>
                  <a:lnTo>
                    <a:pt x="1447" y="3950"/>
                  </a:lnTo>
                  <a:lnTo>
                    <a:pt x="1452" y="3951"/>
                  </a:lnTo>
                  <a:lnTo>
                    <a:pt x="1453" y="3951"/>
                  </a:lnTo>
                  <a:lnTo>
                    <a:pt x="1455" y="3950"/>
                  </a:lnTo>
                  <a:lnTo>
                    <a:pt x="1457" y="3948"/>
                  </a:lnTo>
                  <a:lnTo>
                    <a:pt x="1455" y="3945"/>
                  </a:lnTo>
                  <a:lnTo>
                    <a:pt x="1455" y="3943"/>
                  </a:lnTo>
                  <a:lnTo>
                    <a:pt x="1454" y="3943"/>
                  </a:lnTo>
                  <a:lnTo>
                    <a:pt x="1450" y="3940"/>
                  </a:lnTo>
                  <a:lnTo>
                    <a:pt x="1446" y="3939"/>
                  </a:lnTo>
                  <a:lnTo>
                    <a:pt x="1442" y="3938"/>
                  </a:lnTo>
                  <a:lnTo>
                    <a:pt x="1421" y="3928"/>
                  </a:lnTo>
                  <a:lnTo>
                    <a:pt x="1400" y="3936"/>
                  </a:lnTo>
                  <a:lnTo>
                    <a:pt x="1394" y="3938"/>
                  </a:lnTo>
                  <a:lnTo>
                    <a:pt x="1396" y="3934"/>
                  </a:lnTo>
                  <a:lnTo>
                    <a:pt x="1413" y="3924"/>
                  </a:lnTo>
                  <a:lnTo>
                    <a:pt x="1427" y="3922"/>
                  </a:lnTo>
                  <a:lnTo>
                    <a:pt x="1440" y="3922"/>
                  </a:lnTo>
                  <a:lnTo>
                    <a:pt x="1456" y="3928"/>
                  </a:lnTo>
                  <a:lnTo>
                    <a:pt x="1484" y="3936"/>
                  </a:lnTo>
                  <a:lnTo>
                    <a:pt x="1495" y="3927"/>
                  </a:lnTo>
                  <a:lnTo>
                    <a:pt x="1507" y="3910"/>
                  </a:lnTo>
                  <a:lnTo>
                    <a:pt x="1512" y="3896"/>
                  </a:lnTo>
                  <a:lnTo>
                    <a:pt x="1515" y="3883"/>
                  </a:lnTo>
                  <a:lnTo>
                    <a:pt x="1486" y="3867"/>
                  </a:lnTo>
                  <a:lnTo>
                    <a:pt x="1483" y="3863"/>
                  </a:lnTo>
                  <a:lnTo>
                    <a:pt x="1490" y="3861"/>
                  </a:lnTo>
                  <a:lnTo>
                    <a:pt x="1508" y="3866"/>
                  </a:lnTo>
                  <a:lnTo>
                    <a:pt x="1526" y="3858"/>
                  </a:lnTo>
                  <a:lnTo>
                    <a:pt x="1534" y="3845"/>
                  </a:lnTo>
                  <a:lnTo>
                    <a:pt x="1535" y="3846"/>
                  </a:lnTo>
                  <a:lnTo>
                    <a:pt x="1540" y="3859"/>
                  </a:lnTo>
                  <a:lnTo>
                    <a:pt x="1561" y="3876"/>
                  </a:lnTo>
                  <a:lnTo>
                    <a:pt x="1573" y="3869"/>
                  </a:lnTo>
                  <a:lnTo>
                    <a:pt x="1589" y="3857"/>
                  </a:lnTo>
                  <a:lnTo>
                    <a:pt x="1605" y="3840"/>
                  </a:lnTo>
                  <a:lnTo>
                    <a:pt x="1604" y="3838"/>
                  </a:lnTo>
                  <a:lnTo>
                    <a:pt x="1603" y="3835"/>
                  </a:lnTo>
                  <a:lnTo>
                    <a:pt x="1602" y="3828"/>
                  </a:lnTo>
                  <a:lnTo>
                    <a:pt x="1597" y="3823"/>
                  </a:lnTo>
                  <a:lnTo>
                    <a:pt x="1595" y="3821"/>
                  </a:lnTo>
                  <a:lnTo>
                    <a:pt x="1592" y="3818"/>
                  </a:lnTo>
                  <a:lnTo>
                    <a:pt x="1589" y="3817"/>
                  </a:lnTo>
                  <a:lnTo>
                    <a:pt x="1585" y="3813"/>
                  </a:lnTo>
                  <a:lnTo>
                    <a:pt x="1578" y="3804"/>
                  </a:lnTo>
                  <a:lnTo>
                    <a:pt x="1597" y="3802"/>
                  </a:lnTo>
                  <a:lnTo>
                    <a:pt x="1602" y="3802"/>
                  </a:lnTo>
                  <a:lnTo>
                    <a:pt x="1602" y="3795"/>
                  </a:lnTo>
                  <a:lnTo>
                    <a:pt x="1610" y="3813"/>
                  </a:lnTo>
                  <a:lnTo>
                    <a:pt x="1637" y="3804"/>
                  </a:lnTo>
                  <a:lnTo>
                    <a:pt x="1665" y="3788"/>
                  </a:lnTo>
                  <a:lnTo>
                    <a:pt x="1684" y="3774"/>
                  </a:lnTo>
                  <a:lnTo>
                    <a:pt x="1693" y="3762"/>
                  </a:lnTo>
                  <a:lnTo>
                    <a:pt x="1697" y="3747"/>
                  </a:lnTo>
                  <a:lnTo>
                    <a:pt x="1699" y="3732"/>
                  </a:lnTo>
                  <a:lnTo>
                    <a:pt x="1703" y="3725"/>
                  </a:lnTo>
                  <a:lnTo>
                    <a:pt x="1706" y="3720"/>
                  </a:lnTo>
                  <a:lnTo>
                    <a:pt x="1709" y="3717"/>
                  </a:lnTo>
                  <a:lnTo>
                    <a:pt x="1716" y="3712"/>
                  </a:lnTo>
                  <a:lnTo>
                    <a:pt x="1723" y="3705"/>
                  </a:lnTo>
                  <a:lnTo>
                    <a:pt x="1733" y="3695"/>
                  </a:lnTo>
                  <a:lnTo>
                    <a:pt x="1734" y="3694"/>
                  </a:lnTo>
                  <a:lnTo>
                    <a:pt x="1741" y="3679"/>
                  </a:lnTo>
                  <a:lnTo>
                    <a:pt x="1744" y="3668"/>
                  </a:lnTo>
                  <a:lnTo>
                    <a:pt x="1745" y="3661"/>
                  </a:lnTo>
                  <a:lnTo>
                    <a:pt x="1747" y="3647"/>
                  </a:lnTo>
                  <a:lnTo>
                    <a:pt x="1750" y="3631"/>
                  </a:lnTo>
                  <a:lnTo>
                    <a:pt x="1753" y="3612"/>
                  </a:lnTo>
                  <a:lnTo>
                    <a:pt x="1753" y="3607"/>
                  </a:lnTo>
                  <a:lnTo>
                    <a:pt x="1754" y="3596"/>
                  </a:lnTo>
                  <a:lnTo>
                    <a:pt x="1753" y="3590"/>
                  </a:lnTo>
                  <a:lnTo>
                    <a:pt x="1753" y="3582"/>
                  </a:lnTo>
                  <a:lnTo>
                    <a:pt x="1750" y="3577"/>
                  </a:lnTo>
                  <a:lnTo>
                    <a:pt x="1748" y="3570"/>
                  </a:lnTo>
                  <a:lnTo>
                    <a:pt x="1743" y="3560"/>
                  </a:lnTo>
                  <a:lnTo>
                    <a:pt x="1735" y="3547"/>
                  </a:lnTo>
                  <a:lnTo>
                    <a:pt x="1706" y="3512"/>
                  </a:lnTo>
                  <a:lnTo>
                    <a:pt x="1681" y="3489"/>
                  </a:lnTo>
                  <a:lnTo>
                    <a:pt x="1659" y="3473"/>
                  </a:lnTo>
                  <a:lnTo>
                    <a:pt x="1637" y="3461"/>
                  </a:lnTo>
                  <a:lnTo>
                    <a:pt x="1609" y="3453"/>
                  </a:lnTo>
                  <a:lnTo>
                    <a:pt x="1587" y="3455"/>
                  </a:lnTo>
                  <a:lnTo>
                    <a:pt x="1556" y="3441"/>
                  </a:lnTo>
                  <a:lnTo>
                    <a:pt x="1521" y="3437"/>
                  </a:lnTo>
                  <a:lnTo>
                    <a:pt x="1501" y="3466"/>
                  </a:lnTo>
                  <a:lnTo>
                    <a:pt x="1492" y="3485"/>
                  </a:lnTo>
                  <a:lnTo>
                    <a:pt x="1474" y="3475"/>
                  </a:lnTo>
                  <a:lnTo>
                    <a:pt x="1457" y="3460"/>
                  </a:lnTo>
                  <a:lnTo>
                    <a:pt x="1442" y="3438"/>
                  </a:lnTo>
                  <a:lnTo>
                    <a:pt x="1468" y="3417"/>
                  </a:lnTo>
                  <a:lnTo>
                    <a:pt x="1478" y="3408"/>
                  </a:lnTo>
                  <a:lnTo>
                    <a:pt x="1483" y="3403"/>
                  </a:lnTo>
                  <a:lnTo>
                    <a:pt x="1486" y="3401"/>
                  </a:lnTo>
                  <a:lnTo>
                    <a:pt x="1493" y="3398"/>
                  </a:lnTo>
                  <a:lnTo>
                    <a:pt x="1499" y="3392"/>
                  </a:lnTo>
                  <a:lnTo>
                    <a:pt x="1508" y="3385"/>
                  </a:lnTo>
                  <a:lnTo>
                    <a:pt x="1536" y="3371"/>
                  </a:lnTo>
                  <a:lnTo>
                    <a:pt x="1552" y="3344"/>
                  </a:lnTo>
                  <a:lnTo>
                    <a:pt x="1552" y="3315"/>
                  </a:lnTo>
                  <a:lnTo>
                    <a:pt x="1540" y="3286"/>
                  </a:lnTo>
                  <a:lnTo>
                    <a:pt x="1525" y="3271"/>
                  </a:lnTo>
                  <a:lnTo>
                    <a:pt x="1534" y="3262"/>
                  </a:lnTo>
                  <a:lnTo>
                    <a:pt x="1500" y="3249"/>
                  </a:lnTo>
                  <a:lnTo>
                    <a:pt x="1480" y="3234"/>
                  </a:lnTo>
                  <a:lnTo>
                    <a:pt x="1471" y="3217"/>
                  </a:lnTo>
                  <a:lnTo>
                    <a:pt x="1459" y="3196"/>
                  </a:lnTo>
                  <a:lnTo>
                    <a:pt x="1445" y="3177"/>
                  </a:lnTo>
                  <a:lnTo>
                    <a:pt x="1414" y="3167"/>
                  </a:lnTo>
                  <a:lnTo>
                    <a:pt x="1397" y="3167"/>
                  </a:lnTo>
                  <a:lnTo>
                    <a:pt x="1372" y="3153"/>
                  </a:lnTo>
                  <a:lnTo>
                    <a:pt x="1369" y="3149"/>
                  </a:lnTo>
                  <a:lnTo>
                    <a:pt x="1377" y="3148"/>
                  </a:lnTo>
                  <a:lnTo>
                    <a:pt x="1391" y="3153"/>
                  </a:lnTo>
                  <a:lnTo>
                    <a:pt x="1392" y="3156"/>
                  </a:lnTo>
                  <a:lnTo>
                    <a:pt x="1396" y="3157"/>
                  </a:lnTo>
                  <a:lnTo>
                    <a:pt x="1401" y="3158"/>
                  </a:lnTo>
                  <a:lnTo>
                    <a:pt x="1409" y="3158"/>
                  </a:lnTo>
                  <a:lnTo>
                    <a:pt x="1428" y="3157"/>
                  </a:lnTo>
                  <a:lnTo>
                    <a:pt x="1439" y="3156"/>
                  </a:lnTo>
                  <a:lnTo>
                    <a:pt x="1459" y="3184"/>
                  </a:lnTo>
                  <a:lnTo>
                    <a:pt x="1485" y="3207"/>
                  </a:lnTo>
                  <a:lnTo>
                    <a:pt x="1504" y="3212"/>
                  </a:lnTo>
                  <a:lnTo>
                    <a:pt x="1521" y="3225"/>
                  </a:lnTo>
                  <a:lnTo>
                    <a:pt x="1514" y="3183"/>
                  </a:lnTo>
                  <a:lnTo>
                    <a:pt x="1513" y="3182"/>
                  </a:lnTo>
                  <a:lnTo>
                    <a:pt x="1507" y="3175"/>
                  </a:lnTo>
                  <a:lnTo>
                    <a:pt x="1504" y="3170"/>
                  </a:lnTo>
                  <a:lnTo>
                    <a:pt x="1504" y="3167"/>
                  </a:lnTo>
                  <a:lnTo>
                    <a:pt x="1501" y="3146"/>
                  </a:lnTo>
                  <a:lnTo>
                    <a:pt x="1498" y="3126"/>
                  </a:lnTo>
                  <a:lnTo>
                    <a:pt x="1487" y="3106"/>
                  </a:lnTo>
                  <a:lnTo>
                    <a:pt x="1487" y="3073"/>
                  </a:lnTo>
                  <a:lnTo>
                    <a:pt x="1492" y="3053"/>
                  </a:lnTo>
                  <a:lnTo>
                    <a:pt x="1508" y="3039"/>
                  </a:lnTo>
                  <a:lnTo>
                    <a:pt x="1525" y="3032"/>
                  </a:lnTo>
                  <a:lnTo>
                    <a:pt x="1498" y="3011"/>
                  </a:lnTo>
                  <a:lnTo>
                    <a:pt x="1481" y="3003"/>
                  </a:lnTo>
                  <a:lnTo>
                    <a:pt x="1481" y="2987"/>
                  </a:lnTo>
                  <a:lnTo>
                    <a:pt x="1471" y="2960"/>
                  </a:lnTo>
                  <a:lnTo>
                    <a:pt x="1465" y="2945"/>
                  </a:lnTo>
                  <a:lnTo>
                    <a:pt x="1467" y="2901"/>
                  </a:lnTo>
                  <a:lnTo>
                    <a:pt x="1441" y="2871"/>
                  </a:lnTo>
                  <a:lnTo>
                    <a:pt x="1421" y="2850"/>
                  </a:lnTo>
                  <a:lnTo>
                    <a:pt x="1398" y="2830"/>
                  </a:lnTo>
                  <a:lnTo>
                    <a:pt x="1369" y="2816"/>
                  </a:lnTo>
                  <a:lnTo>
                    <a:pt x="1355" y="2799"/>
                  </a:lnTo>
                  <a:lnTo>
                    <a:pt x="1355" y="2771"/>
                  </a:lnTo>
                  <a:lnTo>
                    <a:pt x="1344" y="2745"/>
                  </a:lnTo>
                  <a:lnTo>
                    <a:pt x="1355" y="2729"/>
                  </a:lnTo>
                  <a:lnTo>
                    <a:pt x="1356" y="2724"/>
                  </a:lnTo>
                  <a:lnTo>
                    <a:pt x="1357" y="2720"/>
                  </a:lnTo>
                  <a:lnTo>
                    <a:pt x="1357" y="2714"/>
                  </a:lnTo>
                  <a:lnTo>
                    <a:pt x="1357" y="2687"/>
                  </a:lnTo>
                  <a:lnTo>
                    <a:pt x="1355" y="2666"/>
                  </a:lnTo>
                  <a:lnTo>
                    <a:pt x="1344" y="2647"/>
                  </a:lnTo>
                  <a:lnTo>
                    <a:pt x="1342" y="2638"/>
                  </a:lnTo>
                  <a:lnTo>
                    <a:pt x="1342" y="2620"/>
                  </a:lnTo>
                  <a:lnTo>
                    <a:pt x="1350" y="2603"/>
                  </a:lnTo>
                  <a:lnTo>
                    <a:pt x="1355" y="2588"/>
                  </a:lnTo>
                  <a:lnTo>
                    <a:pt x="1350" y="2572"/>
                  </a:lnTo>
                  <a:lnTo>
                    <a:pt x="1356" y="2530"/>
                  </a:lnTo>
                  <a:lnTo>
                    <a:pt x="1354" y="2530"/>
                  </a:lnTo>
                  <a:lnTo>
                    <a:pt x="1355" y="2528"/>
                  </a:lnTo>
                  <a:lnTo>
                    <a:pt x="1360" y="2515"/>
                  </a:lnTo>
                  <a:lnTo>
                    <a:pt x="1361" y="2508"/>
                  </a:lnTo>
                  <a:lnTo>
                    <a:pt x="1364" y="2494"/>
                  </a:lnTo>
                  <a:lnTo>
                    <a:pt x="1361" y="2467"/>
                  </a:lnTo>
                  <a:lnTo>
                    <a:pt x="1326" y="2426"/>
                  </a:lnTo>
                  <a:lnTo>
                    <a:pt x="1321" y="2414"/>
                  </a:lnTo>
                  <a:lnTo>
                    <a:pt x="1312" y="2393"/>
                  </a:lnTo>
                  <a:lnTo>
                    <a:pt x="1303" y="2384"/>
                  </a:lnTo>
                  <a:lnTo>
                    <a:pt x="1305" y="2372"/>
                  </a:lnTo>
                  <a:lnTo>
                    <a:pt x="1305" y="2359"/>
                  </a:lnTo>
                  <a:lnTo>
                    <a:pt x="1304" y="2345"/>
                  </a:lnTo>
                  <a:lnTo>
                    <a:pt x="1303" y="2337"/>
                  </a:lnTo>
                  <a:lnTo>
                    <a:pt x="1303" y="2334"/>
                  </a:lnTo>
                  <a:lnTo>
                    <a:pt x="1293" y="2329"/>
                  </a:lnTo>
                  <a:lnTo>
                    <a:pt x="1291" y="2325"/>
                  </a:lnTo>
                  <a:lnTo>
                    <a:pt x="1288" y="2321"/>
                  </a:lnTo>
                  <a:lnTo>
                    <a:pt x="1284" y="2317"/>
                  </a:lnTo>
                  <a:lnTo>
                    <a:pt x="1280" y="2317"/>
                  </a:lnTo>
                  <a:lnTo>
                    <a:pt x="1276" y="2316"/>
                  </a:lnTo>
                  <a:lnTo>
                    <a:pt x="1266" y="2316"/>
                  </a:lnTo>
                  <a:lnTo>
                    <a:pt x="1254" y="2309"/>
                  </a:lnTo>
                  <a:lnTo>
                    <a:pt x="1239" y="2285"/>
                  </a:lnTo>
                  <a:lnTo>
                    <a:pt x="1221" y="2266"/>
                  </a:lnTo>
                  <a:lnTo>
                    <a:pt x="1197" y="2249"/>
                  </a:lnTo>
                  <a:lnTo>
                    <a:pt x="1169" y="2249"/>
                  </a:lnTo>
                  <a:lnTo>
                    <a:pt x="1150" y="2267"/>
                  </a:lnTo>
                  <a:lnTo>
                    <a:pt x="1147" y="2271"/>
                  </a:lnTo>
                  <a:lnTo>
                    <a:pt x="1129" y="2270"/>
                  </a:lnTo>
                  <a:lnTo>
                    <a:pt x="1122" y="2266"/>
                  </a:lnTo>
                  <a:lnTo>
                    <a:pt x="1108" y="2252"/>
                  </a:lnTo>
                  <a:lnTo>
                    <a:pt x="1086" y="2252"/>
                  </a:lnTo>
                  <a:lnTo>
                    <a:pt x="1072" y="2245"/>
                  </a:lnTo>
                  <a:lnTo>
                    <a:pt x="1059" y="2234"/>
                  </a:lnTo>
                  <a:lnTo>
                    <a:pt x="1041" y="2226"/>
                  </a:lnTo>
                  <a:lnTo>
                    <a:pt x="1029" y="2215"/>
                  </a:lnTo>
                  <a:lnTo>
                    <a:pt x="1051" y="2220"/>
                  </a:lnTo>
                  <a:lnTo>
                    <a:pt x="1059" y="2225"/>
                  </a:lnTo>
                  <a:lnTo>
                    <a:pt x="1076" y="2231"/>
                  </a:lnTo>
                  <a:lnTo>
                    <a:pt x="1115" y="2231"/>
                  </a:lnTo>
                  <a:lnTo>
                    <a:pt x="1122" y="2233"/>
                  </a:lnTo>
                  <a:lnTo>
                    <a:pt x="1126" y="2234"/>
                  </a:lnTo>
                  <a:lnTo>
                    <a:pt x="1129" y="2233"/>
                  </a:lnTo>
                  <a:lnTo>
                    <a:pt x="1133" y="2232"/>
                  </a:lnTo>
                  <a:lnTo>
                    <a:pt x="1135" y="2228"/>
                  </a:lnTo>
                  <a:lnTo>
                    <a:pt x="1140" y="2218"/>
                  </a:lnTo>
                  <a:lnTo>
                    <a:pt x="1147" y="2207"/>
                  </a:lnTo>
                  <a:lnTo>
                    <a:pt x="1161" y="2200"/>
                  </a:lnTo>
                  <a:lnTo>
                    <a:pt x="1191" y="2204"/>
                  </a:lnTo>
                  <a:lnTo>
                    <a:pt x="1202" y="2205"/>
                  </a:lnTo>
                  <a:lnTo>
                    <a:pt x="1209" y="2205"/>
                  </a:lnTo>
                  <a:lnTo>
                    <a:pt x="1217" y="2204"/>
                  </a:lnTo>
                  <a:lnTo>
                    <a:pt x="1245" y="2200"/>
                  </a:lnTo>
                  <a:lnTo>
                    <a:pt x="1260" y="2182"/>
                  </a:lnTo>
                  <a:lnTo>
                    <a:pt x="1236" y="2163"/>
                  </a:lnTo>
                  <a:lnTo>
                    <a:pt x="1221" y="2152"/>
                  </a:lnTo>
                  <a:lnTo>
                    <a:pt x="1218" y="2146"/>
                  </a:lnTo>
                  <a:lnTo>
                    <a:pt x="1224" y="2125"/>
                  </a:lnTo>
                  <a:lnTo>
                    <a:pt x="1189" y="2125"/>
                  </a:lnTo>
                  <a:lnTo>
                    <a:pt x="1159" y="2129"/>
                  </a:lnTo>
                  <a:lnTo>
                    <a:pt x="1142" y="2138"/>
                  </a:lnTo>
                  <a:lnTo>
                    <a:pt x="1134" y="2131"/>
                  </a:lnTo>
                  <a:lnTo>
                    <a:pt x="1150" y="2121"/>
                  </a:lnTo>
                  <a:lnTo>
                    <a:pt x="1173" y="2113"/>
                  </a:lnTo>
                  <a:lnTo>
                    <a:pt x="1180" y="2115"/>
                  </a:lnTo>
                  <a:lnTo>
                    <a:pt x="1191" y="2115"/>
                  </a:lnTo>
                  <a:lnTo>
                    <a:pt x="1197" y="2115"/>
                  </a:lnTo>
                  <a:lnTo>
                    <a:pt x="1202" y="2114"/>
                  </a:lnTo>
                  <a:lnTo>
                    <a:pt x="1208" y="2115"/>
                  </a:lnTo>
                  <a:lnTo>
                    <a:pt x="1228" y="2118"/>
                  </a:lnTo>
                  <a:lnTo>
                    <a:pt x="1228" y="2119"/>
                  </a:lnTo>
                  <a:lnTo>
                    <a:pt x="1229" y="2121"/>
                  </a:lnTo>
                  <a:lnTo>
                    <a:pt x="1231" y="2122"/>
                  </a:lnTo>
                  <a:lnTo>
                    <a:pt x="1236" y="2121"/>
                  </a:lnTo>
                  <a:lnTo>
                    <a:pt x="1246" y="2119"/>
                  </a:lnTo>
                  <a:lnTo>
                    <a:pt x="1262" y="2115"/>
                  </a:lnTo>
                  <a:lnTo>
                    <a:pt x="1273" y="2110"/>
                  </a:lnTo>
                  <a:lnTo>
                    <a:pt x="1279" y="2107"/>
                  </a:lnTo>
                  <a:lnTo>
                    <a:pt x="1281" y="2104"/>
                  </a:lnTo>
                  <a:lnTo>
                    <a:pt x="1308" y="2080"/>
                  </a:lnTo>
                  <a:lnTo>
                    <a:pt x="1327" y="2059"/>
                  </a:lnTo>
                  <a:lnTo>
                    <a:pt x="1340" y="2036"/>
                  </a:lnTo>
                  <a:lnTo>
                    <a:pt x="1354" y="2034"/>
                  </a:lnTo>
                  <a:lnTo>
                    <a:pt x="1374" y="2024"/>
                  </a:lnTo>
                  <a:lnTo>
                    <a:pt x="1382" y="2004"/>
                  </a:lnTo>
                  <a:lnTo>
                    <a:pt x="1390" y="1981"/>
                  </a:lnTo>
                  <a:lnTo>
                    <a:pt x="1402" y="1972"/>
                  </a:lnTo>
                  <a:lnTo>
                    <a:pt x="1423" y="1954"/>
                  </a:lnTo>
                  <a:lnTo>
                    <a:pt x="1425" y="1952"/>
                  </a:lnTo>
                  <a:lnTo>
                    <a:pt x="1429" y="1946"/>
                  </a:lnTo>
                  <a:lnTo>
                    <a:pt x="1432" y="1940"/>
                  </a:lnTo>
                  <a:lnTo>
                    <a:pt x="1433" y="1937"/>
                  </a:lnTo>
                  <a:lnTo>
                    <a:pt x="1433" y="1932"/>
                  </a:lnTo>
                  <a:lnTo>
                    <a:pt x="1433" y="1907"/>
                  </a:lnTo>
                  <a:lnTo>
                    <a:pt x="1458" y="1891"/>
                  </a:lnTo>
                  <a:lnTo>
                    <a:pt x="1466" y="1888"/>
                  </a:lnTo>
                  <a:lnTo>
                    <a:pt x="1480" y="1880"/>
                  </a:lnTo>
                  <a:lnTo>
                    <a:pt x="1485" y="1875"/>
                  </a:lnTo>
                  <a:lnTo>
                    <a:pt x="1491" y="1871"/>
                  </a:lnTo>
                  <a:lnTo>
                    <a:pt x="1493" y="1872"/>
                  </a:lnTo>
                  <a:lnTo>
                    <a:pt x="1494" y="1872"/>
                  </a:lnTo>
                  <a:lnTo>
                    <a:pt x="1496" y="1871"/>
                  </a:lnTo>
                  <a:lnTo>
                    <a:pt x="1497" y="1869"/>
                  </a:lnTo>
                  <a:lnTo>
                    <a:pt x="1498" y="1861"/>
                  </a:lnTo>
                  <a:lnTo>
                    <a:pt x="1500" y="1853"/>
                  </a:lnTo>
                  <a:lnTo>
                    <a:pt x="1501" y="1847"/>
                  </a:lnTo>
                  <a:lnTo>
                    <a:pt x="1504" y="1834"/>
                  </a:lnTo>
                  <a:lnTo>
                    <a:pt x="1506" y="1821"/>
                  </a:lnTo>
                  <a:lnTo>
                    <a:pt x="1509" y="1811"/>
                  </a:lnTo>
                  <a:lnTo>
                    <a:pt x="1513" y="1801"/>
                  </a:lnTo>
                  <a:lnTo>
                    <a:pt x="1515" y="1799"/>
                  </a:lnTo>
                  <a:lnTo>
                    <a:pt x="1502" y="1773"/>
                  </a:lnTo>
                  <a:lnTo>
                    <a:pt x="1471" y="1756"/>
                  </a:lnTo>
                  <a:lnTo>
                    <a:pt x="1442" y="1753"/>
                  </a:lnTo>
                  <a:lnTo>
                    <a:pt x="1427" y="1743"/>
                  </a:lnTo>
                  <a:lnTo>
                    <a:pt x="1397" y="1733"/>
                  </a:lnTo>
                  <a:lnTo>
                    <a:pt x="1382" y="1729"/>
                  </a:lnTo>
                  <a:lnTo>
                    <a:pt x="1353" y="1716"/>
                  </a:lnTo>
                  <a:lnTo>
                    <a:pt x="1323" y="1706"/>
                  </a:lnTo>
                  <a:lnTo>
                    <a:pt x="1311" y="1710"/>
                  </a:lnTo>
                  <a:lnTo>
                    <a:pt x="1299" y="1705"/>
                  </a:lnTo>
                  <a:lnTo>
                    <a:pt x="1264" y="1675"/>
                  </a:lnTo>
                  <a:lnTo>
                    <a:pt x="1243" y="1679"/>
                  </a:lnTo>
                  <a:lnTo>
                    <a:pt x="1222" y="1679"/>
                  </a:lnTo>
                  <a:lnTo>
                    <a:pt x="1215" y="1696"/>
                  </a:lnTo>
                  <a:lnTo>
                    <a:pt x="1211" y="1698"/>
                  </a:lnTo>
                  <a:lnTo>
                    <a:pt x="1194" y="1690"/>
                  </a:lnTo>
                  <a:lnTo>
                    <a:pt x="1173" y="1697"/>
                  </a:lnTo>
                  <a:lnTo>
                    <a:pt x="1159" y="1700"/>
                  </a:lnTo>
                  <a:lnTo>
                    <a:pt x="1133" y="1688"/>
                  </a:lnTo>
                  <a:lnTo>
                    <a:pt x="1117" y="1695"/>
                  </a:lnTo>
                  <a:lnTo>
                    <a:pt x="1097" y="1710"/>
                  </a:lnTo>
                  <a:lnTo>
                    <a:pt x="1088" y="1712"/>
                  </a:lnTo>
                  <a:lnTo>
                    <a:pt x="1079" y="1712"/>
                  </a:lnTo>
                  <a:lnTo>
                    <a:pt x="1072" y="1711"/>
                  </a:lnTo>
                  <a:lnTo>
                    <a:pt x="1099" y="1705"/>
                  </a:lnTo>
                  <a:lnTo>
                    <a:pt x="1099" y="1697"/>
                  </a:lnTo>
                  <a:lnTo>
                    <a:pt x="1126" y="1680"/>
                  </a:lnTo>
                  <a:lnTo>
                    <a:pt x="1140" y="1667"/>
                  </a:lnTo>
                  <a:lnTo>
                    <a:pt x="1118" y="1664"/>
                  </a:lnTo>
                  <a:lnTo>
                    <a:pt x="1110" y="1664"/>
                  </a:lnTo>
                  <a:lnTo>
                    <a:pt x="1104" y="1665"/>
                  </a:lnTo>
                  <a:lnTo>
                    <a:pt x="1098" y="1666"/>
                  </a:lnTo>
                  <a:lnTo>
                    <a:pt x="1093" y="1667"/>
                  </a:lnTo>
                  <a:lnTo>
                    <a:pt x="1086" y="1667"/>
                  </a:lnTo>
                  <a:lnTo>
                    <a:pt x="1072" y="1668"/>
                  </a:lnTo>
                  <a:lnTo>
                    <a:pt x="1064" y="1668"/>
                  </a:lnTo>
                  <a:lnTo>
                    <a:pt x="1066" y="1663"/>
                  </a:lnTo>
                  <a:lnTo>
                    <a:pt x="1092" y="1656"/>
                  </a:lnTo>
                  <a:lnTo>
                    <a:pt x="1106" y="1652"/>
                  </a:lnTo>
                  <a:lnTo>
                    <a:pt x="1114" y="1657"/>
                  </a:lnTo>
                  <a:lnTo>
                    <a:pt x="1131" y="1650"/>
                  </a:lnTo>
                  <a:lnTo>
                    <a:pt x="1148" y="1660"/>
                  </a:lnTo>
                  <a:lnTo>
                    <a:pt x="1150" y="1659"/>
                  </a:lnTo>
                  <a:lnTo>
                    <a:pt x="1159" y="1655"/>
                  </a:lnTo>
                  <a:lnTo>
                    <a:pt x="1165" y="1651"/>
                  </a:lnTo>
                  <a:lnTo>
                    <a:pt x="1171" y="1647"/>
                  </a:lnTo>
                  <a:lnTo>
                    <a:pt x="1191" y="1634"/>
                  </a:lnTo>
                  <a:lnTo>
                    <a:pt x="1214" y="1621"/>
                  </a:lnTo>
                  <a:lnTo>
                    <a:pt x="1159" y="1612"/>
                  </a:lnTo>
                  <a:lnTo>
                    <a:pt x="1155" y="1611"/>
                  </a:lnTo>
                  <a:lnTo>
                    <a:pt x="1152" y="1608"/>
                  </a:lnTo>
                  <a:lnTo>
                    <a:pt x="1147" y="1604"/>
                  </a:lnTo>
                  <a:lnTo>
                    <a:pt x="1133" y="1595"/>
                  </a:lnTo>
                  <a:lnTo>
                    <a:pt x="1127" y="1591"/>
                  </a:lnTo>
                  <a:lnTo>
                    <a:pt x="1153" y="1596"/>
                  </a:lnTo>
                  <a:lnTo>
                    <a:pt x="1168" y="1591"/>
                  </a:lnTo>
                  <a:lnTo>
                    <a:pt x="1168" y="1581"/>
                  </a:lnTo>
                  <a:lnTo>
                    <a:pt x="1183" y="1573"/>
                  </a:lnTo>
                  <a:lnTo>
                    <a:pt x="1207" y="1570"/>
                  </a:lnTo>
                  <a:lnTo>
                    <a:pt x="1205" y="1568"/>
                  </a:lnTo>
                  <a:lnTo>
                    <a:pt x="1219" y="1557"/>
                  </a:lnTo>
                  <a:lnTo>
                    <a:pt x="1237" y="1543"/>
                  </a:lnTo>
                  <a:lnTo>
                    <a:pt x="1238" y="1541"/>
                  </a:lnTo>
                  <a:lnTo>
                    <a:pt x="1240" y="1538"/>
                  </a:lnTo>
                  <a:lnTo>
                    <a:pt x="1243" y="1535"/>
                  </a:lnTo>
                  <a:lnTo>
                    <a:pt x="1248" y="1533"/>
                  </a:lnTo>
                  <a:lnTo>
                    <a:pt x="1269" y="1528"/>
                  </a:lnTo>
                  <a:lnTo>
                    <a:pt x="1270" y="1528"/>
                  </a:lnTo>
                  <a:lnTo>
                    <a:pt x="1276" y="1526"/>
                  </a:lnTo>
                  <a:lnTo>
                    <a:pt x="1288" y="1519"/>
                  </a:lnTo>
                  <a:lnTo>
                    <a:pt x="1293" y="1515"/>
                  </a:lnTo>
                  <a:lnTo>
                    <a:pt x="1297" y="1512"/>
                  </a:lnTo>
                  <a:lnTo>
                    <a:pt x="1307" y="1509"/>
                  </a:lnTo>
                  <a:lnTo>
                    <a:pt x="1319" y="1505"/>
                  </a:lnTo>
                  <a:lnTo>
                    <a:pt x="1330" y="1503"/>
                  </a:lnTo>
                  <a:lnTo>
                    <a:pt x="1342" y="1502"/>
                  </a:lnTo>
                  <a:lnTo>
                    <a:pt x="1343" y="1502"/>
                  </a:lnTo>
                  <a:lnTo>
                    <a:pt x="1357" y="1497"/>
                  </a:lnTo>
                  <a:lnTo>
                    <a:pt x="1385" y="1474"/>
                  </a:lnTo>
                  <a:lnTo>
                    <a:pt x="1397" y="1462"/>
                  </a:lnTo>
                  <a:lnTo>
                    <a:pt x="1386" y="1446"/>
                  </a:lnTo>
                  <a:lnTo>
                    <a:pt x="1383" y="1435"/>
                  </a:lnTo>
                  <a:lnTo>
                    <a:pt x="1407" y="1404"/>
                  </a:lnTo>
                  <a:lnTo>
                    <a:pt x="1383" y="1388"/>
                  </a:lnTo>
                  <a:lnTo>
                    <a:pt x="1382" y="1385"/>
                  </a:lnTo>
                  <a:lnTo>
                    <a:pt x="1380" y="1383"/>
                  </a:lnTo>
                  <a:lnTo>
                    <a:pt x="1375" y="1383"/>
                  </a:lnTo>
                  <a:lnTo>
                    <a:pt x="1370" y="1385"/>
                  </a:lnTo>
                  <a:lnTo>
                    <a:pt x="1362" y="1388"/>
                  </a:lnTo>
                  <a:lnTo>
                    <a:pt x="1344" y="1395"/>
                  </a:lnTo>
                  <a:lnTo>
                    <a:pt x="1315" y="1379"/>
                  </a:lnTo>
                  <a:lnTo>
                    <a:pt x="1302" y="1363"/>
                  </a:lnTo>
                  <a:lnTo>
                    <a:pt x="1273" y="1383"/>
                  </a:lnTo>
                  <a:lnTo>
                    <a:pt x="1260" y="1383"/>
                  </a:lnTo>
                  <a:lnTo>
                    <a:pt x="1252" y="1377"/>
                  </a:lnTo>
                  <a:lnTo>
                    <a:pt x="1239" y="1359"/>
                  </a:lnTo>
                  <a:lnTo>
                    <a:pt x="1217" y="1374"/>
                  </a:lnTo>
                  <a:lnTo>
                    <a:pt x="1198" y="1372"/>
                  </a:lnTo>
                  <a:lnTo>
                    <a:pt x="1173" y="1370"/>
                  </a:lnTo>
                  <a:lnTo>
                    <a:pt x="1153" y="1375"/>
                  </a:lnTo>
                  <a:lnTo>
                    <a:pt x="1162" y="1366"/>
                  </a:lnTo>
                  <a:lnTo>
                    <a:pt x="1160" y="1349"/>
                  </a:lnTo>
                  <a:lnTo>
                    <a:pt x="1160" y="1347"/>
                  </a:lnTo>
                  <a:lnTo>
                    <a:pt x="1159" y="1345"/>
                  </a:lnTo>
                  <a:lnTo>
                    <a:pt x="1155" y="1344"/>
                  </a:lnTo>
                  <a:lnTo>
                    <a:pt x="1152" y="1344"/>
                  </a:lnTo>
                  <a:lnTo>
                    <a:pt x="1148" y="1345"/>
                  </a:lnTo>
                  <a:lnTo>
                    <a:pt x="1142" y="1347"/>
                  </a:lnTo>
                  <a:lnTo>
                    <a:pt x="1137" y="1349"/>
                  </a:lnTo>
                  <a:lnTo>
                    <a:pt x="1136" y="1349"/>
                  </a:lnTo>
                  <a:lnTo>
                    <a:pt x="1134" y="1350"/>
                  </a:lnTo>
                  <a:lnTo>
                    <a:pt x="1127" y="1354"/>
                  </a:lnTo>
                  <a:lnTo>
                    <a:pt x="1121" y="1360"/>
                  </a:lnTo>
                  <a:lnTo>
                    <a:pt x="1114" y="1364"/>
                  </a:lnTo>
                  <a:lnTo>
                    <a:pt x="1118" y="1345"/>
                  </a:lnTo>
                  <a:lnTo>
                    <a:pt x="1107" y="1336"/>
                  </a:lnTo>
                  <a:lnTo>
                    <a:pt x="1111" y="1320"/>
                  </a:lnTo>
                  <a:lnTo>
                    <a:pt x="1088" y="1306"/>
                  </a:lnTo>
                  <a:lnTo>
                    <a:pt x="1066" y="1309"/>
                  </a:lnTo>
                  <a:close/>
                  <a:moveTo>
                    <a:pt x="789" y="1624"/>
                  </a:moveTo>
                  <a:lnTo>
                    <a:pt x="789" y="1624"/>
                  </a:lnTo>
                  <a:lnTo>
                    <a:pt x="780" y="1657"/>
                  </a:lnTo>
                  <a:lnTo>
                    <a:pt x="791" y="1671"/>
                  </a:lnTo>
                  <a:lnTo>
                    <a:pt x="802" y="1680"/>
                  </a:lnTo>
                  <a:lnTo>
                    <a:pt x="810" y="1677"/>
                  </a:lnTo>
                  <a:lnTo>
                    <a:pt x="826" y="1679"/>
                  </a:lnTo>
                  <a:lnTo>
                    <a:pt x="844" y="1681"/>
                  </a:lnTo>
                  <a:lnTo>
                    <a:pt x="843" y="1683"/>
                  </a:lnTo>
                  <a:lnTo>
                    <a:pt x="809" y="1683"/>
                  </a:lnTo>
                  <a:lnTo>
                    <a:pt x="810" y="1695"/>
                  </a:lnTo>
                  <a:lnTo>
                    <a:pt x="773" y="1687"/>
                  </a:lnTo>
                  <a:lnTo>
                    <a:pt x="762" y="1681"/>
                  </a:lnTo>
                  <a:lnTo>
                    <a:pt x="767" y="1669"/>
                  </a:lnTo>
                  <a:lnTo>
                    <a:pt x="769" y="1659"/>
                  </a:lnTo>
                  <a:lnTo>
                    <a:pt x="789" y="1624"/>
                  </a:lnTo>
                  <a:close/>
                  <a:moveTo>
                    <a:pt x="791" y="1726"/>
                  </a:moveTo>
                  <a:lnTo>
                    <a:pt x="802" y="1716"/>
                  </a:lnTo>
                  <a:lnTo>
                    <a:pt x="811" y="1704"/>
                  </a:lnTo>
                  <a:lnTo>
                    <a:pt x="812" y="1707"/>
                  </a:lnTo>
                  <a:lnTo>
                    <a:pt x="829" y="1716"/>
                  </a:lnTo>
                  <a:lnTo>
                    <a:pt x="833" y="1722"/>
                  </a:lnTo>
                  <a:lnTo>
                    <a:pt x="836" y="1730"/>
                  </a:lnTo>
                  <a:lnTo>
                    <a:pt x="833" y="1731"/>
                  </a:lnTo>
                  <a:lnTo>
                    <a:pt x="822" y="1719"/>
                  </a:lnTo>
                  <a:lnTo>
                    <a:pt x="819" y="1720"/>
                  </a:lnTo>
                  <a:lnTo>
                    <a:pt x="800" y="1730"/>
                  </a:lnTo>
                  <a:lnTo>
                    <a:pt x="794" y="1734"/>
                  </a:lnTo>
                  <a:lnTo>
                    <a:pt x="790" y="1736"/>
                  </a:lnTo>
                  <a:lnTo>
                    <a:pt x="804" y="1753"/>
                  </a:lnTo>
                  <a:lnTo>
                    <a:pt x="812" y="1763"/>
                  </a:lnTo>
                  <a:lnTo>
                    <a:pt x="805" y="1761"/>
                  </a:lnTo>
                  <a:lnTo>
                    <a:pt x="805" y="1758"/>
                  </a:lnTo>
                  <a:lnTo>
                    <a:pt x="804" y="1755"/>
                  </a:lnTo>
                  <a:lnTo>
                    <a:pt x="801" y="1752"/>
                  </a:lnTo>
                  <a:lnTo>
                    <a:pt x="798" y="1751"/>
                  </a:lnTo>
                  <a:lnTo>
                    <a:pt x="796" y="1751"/>
                  </a:lnTo>
                  <a:lnTo>
                    <a:pt x="789" y="1750"/>
                  </a:lnTo>
                  <a:lnTo>
                    <a:pt x="783" y="1749"/>
                  </a:lnTo>
                  <a:lnTo>
                    <a:pt x="780" y="1746"/>
                  </a:lnTo>
                  <a:lnTo>
                    <a:pt x="777" y="1743"/>
                  </a:lnTo>
                  <a:lnTo>
                    <a:pt x="779" y="1737"/>
                  </a:lnTo>
                  <a:lnTo>
                    <a:pt x="780" y="1733"/>
                  </a:lnTo>
                  <a:lnTo>
                    <a:pt x="779" y="1730"/>
                  </a:lnTo>
                  <a:lnTo>
                    <a:pt x="778" y="1728"/>
                  </a:lnTo>
                  <a:lnTo>
                    <a:pt x="776" y="1726"/>
                  </a:lnTo>
                  <a:lnTo>
                    <a:pt x="777" y="1726"/>
                  </a:lnTo>
                  <a:lnTo>
                    <a:pt x="791" y="1726"/>
                  </a:lnTo>
                  <a:close/>
                  <a:moveTo>
                    <a:pt x="847" y="1873"/>
                  </a:moveTo>
                  <a:lnTo>
                    <a:pt x="847" y="1873"/>
                  </a:lnTo>
                  <a:lnTo>
                    <a:pt x="852" y="1877"/>
                  </a:lnTo>
                  <a:lnTo>
                    <a:pt x="853" y="1883"/>
                  </a:lnTo>
                  <a:lnTo>
                    <a:pt x="847" y="1873"/>
                  </a:lnTo>
                  <a:close/>
                  <a:moveTo>
                    <a:pt x="816" y="1996"/>
                  </a:moveTo>
                  <a:lnTo>
                    <a:pt x="816" y="1996"/>
                  </a:lnTo>
                  <a:lnTo>
                    <a:pt x="814" y="1998"/>
                  </a:lnTo>
                  <a:lnTo>
                    <a:pt x="811" y="1998"/>
                  </a:lnTo>
                  <a:lnTo>
                    <a:pt x="816" y="1996"/>
                  </a:lnTo>
                  <a:close/>
                  <a:moveTo>
                    <a:pt x="778" y="2094"/>
                  </a:moveTo>
                  <a:lnTo>
                    <a:pt x="778" y="2094"/>
                  </a:lnTo>
                  <a:lnTo>
                    <a:pt x="784" y="2091"/>
                  </a:lnTo>
                  <a:lnTo>
                    <a:pt x="782" y="2093"/>
                  </a:lnTo>
                  <a:lnTo>
                    <a:pt x="769" y="2100"/>
                  </a:lnTo>
                  <a:lnTo>
                    <a:pt x="755" y="2107"/>
                  </a:lnTo>
                  <a:lnTo>
                    <a:pt x="718" y="2137"/>
                  </a:lnTo>
                  <a:lnTo>
                    <a:pt x="718" y="2171"/>
                  </a:lnTo>
                  <a:lnTo>
                    <a:pt x="710" y="2165"/>
                  </a:lnTo>
                  <a:lnTo>
                    <a:pt x="703" y="2132"/>
                  </a:lnTo>
                  <a:lnTo>
                    <a:pt x="713" y="2125"/>
                  </a:lnTo>
                  <a:lnTo>
                    <a:pt x="724" y="2119"/>
                  </a:lnTo>
                  <a:lnTo>
                    <a:pt x="764" y="2101"/>
                  </a:lnTo>
                  <a:lnTo>
                    <a:pt x="778" y="2094"/>
                  </a:lnTo>
                  <a:close/>
                  <a:moveTo>
                    <a:pt x="588" y="1469"/>
                  </a:moveTo>
                  <a:lnTo>
                    <a:pt x="588" y="1469"/>
                  </a:lnTo>
                  <a:lnTo>
                    <a:pt x="583" y="1473"/>
                  </a:lnTo>
                  <a:lnTo>
                    <a:pt x="580" y="1474"/>
                  </a:lnTo>
                  <a:lnTo>
                    <a:pt x="576" y="1475"/>
                  </a:lnTo>
                  <a:lnTo>
                    <a:pt x="570" y="1474"/>
                  </a:lnTo>
                  <a:lnTo>
                    <a:pt x="560" y="1471"/>
                  </a:lnTo>
                  <a:lnTo>
                    <a:pt x="542" y="1466"/>
                  </a:lnTo>
                  <a:lnTo>
                    <a:pt x="542" y="1460"/>
                  </a:lnTo>
                  <a:lnTo>
                    <a:pt x="535" y="1466"/>
                  </a:lnTo>
                  <a:lnTo>
                    <a:pt x="524" y="1474"/>
                  </a:lnTo>
                  <a:lnTo>
                    <a:pt x="520" y="1478"/>
                  </a:lnTo>
                  <a:lnTo>
                    <a:pt x="519" y="1482"/>
                  </a:lnTo>
                  <a:lnTo>
                    <a:pt x="519" y="1485"/>
                  </a:lnTo>
                  <a:lnTo>
                    <a:pt x="521" y="1488"/>
                  </a:lnTo>
                  <a:lnTo>
                    <a:pt x="526" y="1496"/>
                  </a:lnTo>
                  <a:lnTo>
                    <a:pt x="531" y="1503"/>
                  </a:lnTo>
                  <a:lnTo>
                    <a:pt x="533" y="1507"/>
                  </a:lnTo>
                  <a:lnTo>
                    <a:pt x="540" y="1515"/>
                  </a:lnTo>
                  <a:lnTo>
                    <a:pt x="546" y="1524"/>
                  </a:lnTo>
                  <a:lnTo>
                    <a:pt x="554" y="1531"/>
                  </a:lnTo>
                  <a:lnTo>
                    <a:pt x="563" y="1540"/>
                  </a:lnTo>
                  <a:lnTo>
                    <a:pt x="565" y="1541"/>
                  </a:lnTo>
                  <a:lnTo>
                    <a:pt x="567" y="1541"/>
                  </a:lnTo>
                  <a:lnTo>
                    <a:pt x="572" y="1541"/>
                  </a:lnTo>
                  <a:lnTo>
                    <a:pt x="579" y="1542"/>
                  </a:lnTo>
                  <a:lnTo>
                    <a:pt x="585" y="1541"/>
                  </a:lnTo>
                  <a:lnTo>
                    <a:pt x="588" y="1540"/>
                  </a:lnTo>
                  <a:lnTo>
                    <a:pt x="591" y="1539"/>
                  </a:lnTo>
                  <a:lnTo>
                    <a:pt x="593" y="1537"/>
                  </a:lnTo>
                  <a:lnTo>
                    <a:pt x="594" y="1532"/>
                  </a:lnTo>
                  <a:lnTo>
                    <a:pt x="595" y="1529"/>
                  </a:lnTo>
                  <a:lnTo>
                    <a:pt x="596" y="1527"/>
                  </a:lnTo>
                  <a:lnTo>
                    <a:pt x="599" y="1523"/>
                  </a:lnTo>
                  <a:lnTo>
                    <a:pt x="604" y="1519"/>
                  </a:lnTo>
                  <a:lnTo>
                    <a:pt x="607" y="1516"/>
                  </a:lnTo>
                  <a:lnTo>
                    <a:pt x="608" y="1512"/>
                  </a:lnTo>
                  <a:lnTo>
                    <a:pt x="609" y="1507"/>
                  </a:lnTo>
                  <a:lnTo>
                    <a:pt x="609" y="1501"/>
                  </a:lnTo>
                  <a:lnTo>
                    <a:pt x="607" y="1497"/>
                  </a:lnTo>
                  <a:lnTo>
                    <a:pt x="605" y="1494"/>
                  </a:lnTo>
                  <a:lnTo>
                    <a:pt x="603" y="1488"/>
                  </a:lnTo>
                  <a:lnTo>
                    <a:pt x="602" y="1485"/>
                  </a:lnTo>
                  <a:lnTo>
                    <a:pt x="603" y="1483"/>
                  </a:lnTo>
                  <a:lnTo>
                    <a:pt x="607" y="1481"/>
                  </a:lnTo>
                  <a:lnTo>
                    <a:pt x="610" y="1478"/>
                  </a:lnTo>
                  <a:lnTo>
                    <a:pt x="612" y="1474"/>
                  </a:lnTo>
                  <a:lnTo>
                    <a:pt x="615" y="1470"/>
                  </a:lnTo>
                  <a:lnTo>
                    <a:pt x="616" y="1464"/>
                  </a:lnTo>
                  <a:lnTo>
                    <a:pt x="616" y="1460"/>
                  </a:lnTo>
                  <a:lnTo>
                    <a:pt x="612" y="1460"/>
                  </a:lnTo>
                  <a:lnTo>
                    <a:pt x="604" y="1460"/>
                  </a:lnTo>
                  <a:lnTo>
                    <a:pt x="598" y="1462"/>
                  </a:lnTo>
                  <a:lnTo>
                    <a:pt x="593" y="1466"/>
                  </a:lnTo>
                  <a:lnTo>
                    <a:pt x="588" y="1469"/>
                  </a:lnTo>
                  <a:close/>
                  <a:moveTo>
                    <a:pt x="522" y="1537"/>
                  </a:moveTo>
                  <a:lnTo>
                    <a:pt x="522" y="1537"/>
                  </a:lnTo>
                  <a:lnTo>
                    <a:pt x="520" y="1542"/>
                  </a:lnTo>
                  <a:lnTo>
                    <a:pt x="519" y="1547"/>
                  </a:lnTo>
                  <a:lnTo>
                    <a:pt x="519" y="1551"/>
                  </a:lnTo>
                  <a:lnTo>
                    <a:pt x="520" y="1554"/>
                  </a:lnTo>
                  <a:lnTo>
                    <a:pt x="525" y="1558"/>
                  </a:lnTo>
                  <a:lnTo>
                    <a:pt x="530" y="1563"/>
                  </a:lnTo>
                  <a:lnTo>
                    <a:pt x="527" y="1564"/>
                  </a:lnTo>
                  <a:lnTo>
                    <a:pt x="521" y="1568"/>
                  </a:lnTo>
                  <a:lnTo>
                    <a:pt x="516" y="1574"/>
                  </a:lnTo>
                  <a:lnTo>
                    <a:pt x="511" y="1581"/>
                  </a:lnTo>
                  <a:lnTo>
                    <a:pt x="505" y="1588"/>
                  </a:lnTo>
                  <a:lnTo>
                    <a:pt x="498" y="1604"/>
                  </a:lnTo>
                  <a:lnTo>
                    <a:pt x="496" y="1609"/>
                  </a:lnTo>
                  <a:lnTo>
                    <a:pt x="494" y="1613"/>
                  </a:lnTo>
                  <a:lnTo>
                    <a:pt x="492" y="1634"/>
                  </a:lnTo>
                  <a:lnTo>
                    <a:pt x="493" y="1649"/>
                  </a:lnTo>
                  <a:lnTo>
                    <a:pt x="494" y="1664"/>
                  </a:lnTo>
                  <a:lnTo>
                    <a:pt x="497" y="1686"/>
                  </a:lnTo>
                  <a:lnTo>
                    <a:pt x="501" y="1686"/>
                  </a:lnTo>
                  <a:lnTo>
                    <a:pt x="508" y="1684"/>
                  </a:lnTo>
                  <a:lnTo>
                    <a:pt x="515" y="1682"/>
                  </a:lnTo>
                  <a:lnTo>
                    <a:pt x="520" y="1678"/>
                  </a:lnTo>
                  <a:lnTo>
                    <a:pt x="524" y="1671"/>
                  </a:lnTo>
                  <a:lnTo>
                    <a:pt x="526" y="1665"/>
                  </a:lnTo>
                  <a:lnTo>
                    <a:pt x="528" y="1659"/>
                  </a:lnTo>
                  <a:lnTo>
                    <a:pt x="530" y="1645"/>
                  </a:lnTo>
                  <a:lnTo>
                    <a:pt x="531" y="1636"/>
                  </a:lnTo>
                  <a:lnTo>
                    <a:pt x="533" y="1629"/>
                  </a:lnTo>
                  <a:lnTo>
                    <a:pt x="536" y="1624"/>
                  </a:lnTo>
                  <a:lnTo>
                    <a:pt x="540" y="1620"/>
                  </a:lnTo>
                  <a:lnTo>
                    <a:pt x="543" y="1615"/>
                  </a:lnTo>
                  <a:lnTo>
                    <a:pt x="545" y="1611"/>
                  </a:lnTo>
                  <a:lnTo>
                    <a:pt x="547" y="1605"/>
                  </a:lnTo>
                  <a:lnTo>
                    <a:pt x="548" y="1597"/>
                  </a:lnTo>
                  <a:lnTo>
                    <a:pt x="548" y="1595"/>
                  </a:lnTo>
                  <a:lnTo>
                    <a:pt x="548" y="1591"/>
                  </a:lnTo>
                  <a:lnTo>
                    <a:pt x="548" y="1578"/>
                  </a:lnTo>
                  <a:lnTo>
                    <a:pt x="547" y="1573"/>
                  </a:lnTo>
                  <a:lnTo>
                    <a:pt x="545" y="1569"/>
                  </a:lnTo>
                  <a:lnTo>
                    <a:pt x="549" y="1569"/>
                  </a:lnTo>
                  <a:lnTo>
                    <a:pt x="554" y="1569"/>
                  </a:lnTo>
                  <a:lnTo>
                    <a:pt x="558" y="1568"/>
                  </a:lnTo>
                  <a:lnTo>
                    <a:pt x="561" y="1567"/>
                  </a:lnTo>
                  <a:lnTo>
                    <a:pt x="565" y="1564"/>
                  </a:lnTo>
                  <a:lnTo>
                    <a:pt x="565" y="1561"/>
                  </a:lnTo>
                  <a:lnTo>
                    <a:pt x="565" y="1556"/>
                  </a:lnTo>
                  <a:lnTo>
                    <a:pt x="563" y="1551"/>
                  </a:lnTo>
                  <a:lnTo>
                    <a:pt x="562" y="1545"/>
                  </a:lnTo>
                  <a:lnTo>
                    <a:pt x="560" y="1540"/>
                  </a:lnTo>
                  <a:lnTo>
                    <a:pt x="557" y="1536"/>
                  </a:lnTo>
                  <a:lnTo>
                    <a:pt x="554" y="1531"/>
                  </a:lnTo>
                  <a:lnTo>
                    <a:pt x="551" y="1529"/>
                  </a:lnTo>
                  <a:lnTo>
                    <a:pt x="546" y="1527"/>
                  </a:lnTo>
                  <a:lnTo>
                    <a:pt x="542" y="1526"/>
                  </a:lnTo>
                  <a:lnTo>
                    <a:pt x="536" y="1526"/>
                  </a:lnTo>
                  <a:lnTo>
                    <a:pt x="533" y="1528"/>
                  </a:lnTo>
                  <a:lnTo>
                    <a:pt x="530" y="1530"/>
                  </a:lnTo>
                  <a:lnTo>
                    <a:pt x="527" y="1532"/>
                  </a:lnTo>
                  <a:lnTo>
                    <a:pt x="522" y="1537"/>
                  </a:lnTo>
                  <a:close/>
                  <a:moveTo>
                    <a:pt x="430" y="1706"/>
                  </a:moveTo>
                  <a:lnTo>
                    <a:pt x="428" y="1708"/>
                  </a:lnTo>
                  <a:lnTo>
                    <a:pt x="429" y="1710"/>
                  </a:lnTo>
                  <a:lnTo>
                    <a:pt x="431" y="1714"/>
                  </a:lnTo>
                  <a:lnTo>
                    <a:pt x="433" y="1716"/>
                  </a:lnTo>
                  <a:lnTo>
                    <a:pt x="435" y="1718"/>
                  </a:lnTo>
                  <a:lnTo>
                    <a:pt x="438" y="1719"/>
                  </a:lnTo>
                  <a:lnTo>
                    <a:pt x="443" y="1719"/>
                  </a:lnTo>
                  <a:lnTo>
                    <a:pt x="448" y="1718"/>
                  </a:lnTo>
                  <a:lnTo>
                    <a:pt x="452" y="1716"/>
                  </a:lnTo>
                  <a:lnTo>
                    <a:pt x="457" y="1712"/>
                  </a:lnTo>
                  <a:lnTo>
                    <a:pt x="461" y="1709"/>
                  </a:lnTo>
                  <a:lnTo>
                    <a:pt x="465" y="1707"/>
                  </a:lnTo>
                  <a:lnTo>
                    <a:pt x="477" y="1704"/>
                  </a:lnTo>
                  <a:lnTo>
                    <a:pt x="482" y="1702"/>
                  </a:lnTo>
                  <a:lnTo>
                    <a:pt x="484" y="1700"/>
                  </a:lnTo>
                  <a:lnTo>
                    <a:pt x="486" y="1696"/>
                  </a:lnTo>
                  <a:lnTo>
                    <a:pt x="487" y="1692"/>
                  </a:lnTo>
                  <a:lnTo>
                    <a:pt x="487" y="1680"/>
                  </a:lnTo>
                  <a:lnTo>
                    <a:pt x="487" y="1679"/>
                  </a:lnTo>
                  <a:lnTo>
                    <a:pt x="487" y="1674"/>
                  </a:lnTo>
                  <a:lnTo>
                    <a:pt x="486" y="1669"/>
                  </a:lnTo>
                  <a:lnTo>
                    <a:pt x="483" y="1666"/>
                  </a:lnTo>
                  <a:lnTo>
                    <a:pt x="479" y="1664"/>
                  </a:lnTo>
                  <a:lnTo>
                    <a:pt x="477" y="1664"/>
                  </a:lnTo>
                  <a:lnTo>
                    <a:pt x="475" y="1664"/>
                  </a:lnTo>
                  <a:lnTo>
                    <a:pt x="470" y="1666"/>
                  </a:lnTo>
                  <a:lnTo>
                    <a:pt x="463" y="1669"/>
                  </a:lnTo>
                  <a:lnTo>
                    <a:pt x="457" y="1676"/>
                  </a:lnTo>
                  <a:lnTo>
                    <a:pt x="443" y="1690"/>
                  </a:lnTo>
                  <a:lnTo>
                    <a:pt x="430" y="1706"/>
                  </a:lnTo>
                  <a:close/>
                  <a:moveTo>
                    <a:pt x="617" y="1707"/>
                  </a:moveTo>
                  <a:lnTo>
                    <a:pt x="614" y="1708"/>
                  </a:lnTo>
                  <a:lnTo>
                    <a:pt x="615" y="1718"/>
                  </a:lnTo>
                  <a:lnTo>
                    <a:pt x="617" y="1724"/>
                  </a:lnTo>
                  <a:lnTo>
                    <a:pt x="620" y="1730"/>
                  </a:lnTo>
                  <a:lnTo>
                    <a:pt x="620" y="1731"/>
                  </a:lnTo>
                  <a:lnTo>
                    <a:pt x="621" y="1732"/>
                  </a:lnTo>
                  <a:lnTo>
                    <a:pt x="627" y="1734"/>
                  </a:lnTo>
                  <a:lnTo>
                    <a:pt x="632" y="1735"/>
                  </a:lnTo>
                  <a:lnTo>
                    <a:pt x="640" y="1737"/>
                  </a:lnTo>
                  <a:lnTo>
                    <a:pt x="642" y="1734"/>
                  </a:lnTo>
                  <a:lnTo>
                    <a:pt x="644" y="1729"/>
                  </a:lnTo>
                  <a:lnTo>
                    <a:pt x="645" y="1722"/>
                  </a:lnTo>
                  <a:lnTo>
                    <a:pt x="643" y="1717"/>
                  </a:lnTo>
                  <a:lnTo>
                    <a:pt x="641" y="1711"/>
                  </a:lnTo>
                  <a:lnTo>
                    <a:pt x="636" y="1708"/>
                  </a:lnTo>
                  <a:lnTo>
                    <a:pt x="630" y="1706"/>
                  </a:lnTo>
                  <a:lnTo>
                    <a:pt x="624" y="1706"/>
                  </a:lnTo>
                  <a:lnTo>
                    <a:pt x="617" y="1707"/>
                  </a:lnTo>
                  <a:close/>
                  <a:moveTo>
                    <a:pt x="643" y="1738"/>
                  </a:moveTo>
                  <a:lnTo>
                    <a:pt x="643" y="1738"/>
                  </a:lnTo>
                  <a:lnTo>
                    <a:pt x="640" y="1744"/>
                  </a:lnTo>
                  <a:lnTo>
                    <a:pt x="639" y="1749"/>
                  </a:lnTo>
                  <a:lnTo>
                    <a:pt x="639" y="1753"/>
                  </a:lnTo>
                  <a:lnTo>
                    <a:pt x="640" y="1757"/>
                  </a:lnTo>
                  <a:lnTo>
                    <a:pt x="644" y="1763"/>
                  </a:lnTo>
                  <a:lnTo>
                    <a:pt x="649" y="1770"/>
                  </a:lnTo>
                  <a:lnTo>
                    <a:pt x="650" y="1771"/>
                  </a:lnTo>
                  <a:lnTo>
                    <a:pt x="656" y="1773"/>
                  </a:lnTo>
                  <a:lnTo>
                    <a:pt x="662" y="1773"/>
                  </a:lnTo>
                  <a:lnTo>
                    <a:pt x="666" y="1773"/>
                  </a:lnTo>
                  <a:lnTo>
                    <a:pt x="670" y="1772"/>
                  </a:lnTo>
                  <a:lnTo>
                    <a:pt x="674" y="1769"/>
                  </a:lnTo>
                  <a:lnTo>
                    <a:pt x="678" y="1765"/>
                  </a:lnTo>
                  <a:lnTo>
                    <a:pt x="681" y="1762"/>
                  </a:lnTo>
                  <a:lnTo>
                    <a:pt x="683" y="1758"/>
                  </a:lnTo>
                  <a:lnTo>
                    <a:pt x="685" y="1753"/>
                  </a:lnTo>
                  <a:lnTo>
                    <a:pt x="686" y="1749"/>
                  </a:lnTo>
                  <a:lnTo>
                    <a:pt x="686" y="1745"/>
                  </a:lnTo>
                  <a:lnTo>
                    <a:pt x="685" y="1739"/>
                  </a:lnTo>
                  <a:lnTo>
                    <a:pt x="684" y="1735"/>
                  </a:lnTo>
                  <a:lnTo>
                    <a:pt x="682" y="1732"/>
                  </a:lnTo>
                  <a:lnTo>
                    <a:pt x="679" y="1729"/>
                  </a:lnTo>
                  <a:lnTo>
                    <a:pt x="674" y="1725"/>
                  </a:lnTo>
                  <a:lnTo>
                    <a:pt x="671" y="1724"/>
                  </a:lnTo>
                  <a:lnTo>
                    <a:pt x="667" y="1725"/>
                  </a:lnTo>
                  <a:lnTo>
                    <a:pt x="656" y="1730"/>
                  </a:lnTo>
                  <a:lnTo>
                    <a:pt x="648" y="1735"/>
                  </a:lnTo>
                  <a:lnTo>
                    <a:pt x="643" y="1738"/>
                  </a:lnTo>
                  <a:close/>
                  <a:moveTo>
                    <a:pt x="693" y="1772"/>
                  </a:moveTo>
                  <a:lnTo>
                    <a:pt x="685" y="1776"/>
                  </a:lnTo>
                  <a:lnTo>
                    <a:pt x="680" y="1779"/>
                  </a:lnTo>
                  <a:lnTo>
                    <a:pt x="673" y="1784"/>
                  </a:lnTo>
                  <a:lnTo>
                    <a:pt x="669" y="1788"/>
                  </a:lnTo>
                  <a:lnTo>
                    <a:pt x="667" y="1793"/>
                  </a:lnTo>
                  <a:lnTo>
                    <a:pt x="666" y="1797"/>
                  </a:lnTo>
                  <a:lnTo>
                    <a:pt x="666" y="1800"/>
                  </a:lnTo>
                  <a:lnTo>
                    <a:pt x="669" y="1806"/>
                  </a:lnTo>
                  <a:lnTo>
                    <a:pt x="669" y="1807"/>
                  </a:lnTo>
                  <a:lnTo>
                    <a:pt x="671" y="1808"/>
                  </a:lnTo>
                  <a:lnTo>
                    <a:pt x="677" y="1810"/>
                  </a:lnTo>
                  <a:lnTo>
                    <a:pt x="682" y="1810"/>
                  </a:lnTo>
                  <a:lnTo>
                    <a:pt x="686" y="1807"/>
                  </a:lnTo>
                  <a:lnTo>
                    <a:pt x="692" y="1804"/>
                  </a:lnTo>
                  <a:lnTo>
                    <a:pt x="696" y="1798"/>
                  </a:lnTo>
                  <a:lnTo>
                    <a:pt x="699" y="1790"/>
                  </a:lnTo>
                  <a:lnTo>
                    <a:pt x="700" y="1781"/>
                  </a:lnTo>
                  <a:lnTo>
                    <a:pt x="700" y="1778"/>
                  </a:lnTo>
                  <a:lnTo>
                    <a:pt x="699" y="1774"/>
                  </a:lnTo>
                  <a:lnTo>
                    <a:pt x="697" y="1769"/>
                  </a:lnTo>
                  <a:lnTo>
                    <a:pt x="693" y="1772"/>
                  </a:lnTo>
                  <a:close/>
                  <a:moveTo>
                    <a:pt x="575" y="1840"/>
                  </a:moveTo>
                  <a:lnTo>
                    <a:pt x="575" y="1840"/>
                  </a:lnTo>
                  <a:lnTo>
                    <a:pt x="571" y="1842"/>
                  </a:lnTo>
                  <a:lnTo>
                    <a:pt x="567" y="1844"/>
                  </a:lnTo>
                  <a:lnTo>
                    <a:pt x="562" y="1847"/>
                  </a:lnTo>
                  <a:lnTo>
                    <a:pt x="559" y="1850"/>
                  </a:lnTo>
                  <a:lnTo>
                    <a:pt x="556" y="1854"/>
                  </a:lnTo>
                  <a:lnTo>
                    <a:pt x="553" y="1858"/>
                  </a:lnTo>
                  <a:lnTo>
                    <a:pt x="552" y="1863"/>
                  </a:lnTo>
                  <a:lnTo>
                    <a:pt x="551" y="1868"/>
                  </a:lnTo>
                  <a:lnTo>
                    <a:pt x="549" y="1870"/>
                  </a:lnTo>
                  <a:lnTo>
                    <a:pt x="552" y="1872"/>
                  </a:lnTo>
                  <a:lnTo>
                    <a:pt x="557" y="1875"/>
                  </a:lnTo>
                  <a:lnTo>
                    <a:pt x="563" y="1877"/>
                  </a:lnTo>
                  <a:lnTo>
                    <a:pt x="571" y="1879"/>
                  </a:lnTo>
                  <a:lnTo>
                    <a:pt x="580" y="1877"/>
                  </a:lnTo>
                  <a:lnTo>
                    <a:pt x="587" y="1876"/>
                  </a:lnTo>
                  <a:lnTo>
                    <a:pt x="594" y="1874"/>
                  </a:lnTo>
                  <a:lnTo>
                    <a:pt x="600" y="1871"/>
                  </a:lnTo>
                  <a:lnTo>
                    <a:pt x="605" y="1868"/>
                  </a:lnTo>
                  <a:lnTo>
                    <a:pt x="609" y="1863"/>
                  </a:lnTo>
                  <a:lnTo>
                    <a:pt x="610" y="1859"/>
                  </a:lnTo>
                  <a:lnTo>
                    <a:pt x="610" y="1854"/>
                  </a:lnTo>
                  <a:lnTo>
                    <a:pt x="607" y="1849"/>
                  </a:lnTo>
                  <a:lnTo>
                    <a:pt x="600" y="1844"/>
                  </a:lnTo>
                  <a:lnTo>
                    <a:pt x="593" y="1841"/>
                  </a:lnTo>
                  <a:lnTo>
                    <a:pt x="584" y="1839"/>
                  </a:lnTo>
                  <a:lnTo>
                    <a:pt x="575" y="1840"/>
                  </a:lnTo>
                  <a:close/>
                  <a:moveTo>
                    <a:pt x="500" y="1861"/>
                  </a:moveTo>
                  <a:lnTo>
                    <a:pt x="500" y="1861"/>
                  </a:lnTo>
                  <a:lnTo>
                    <a:pt x="493" y="1863"/>
                  </a:lnTo>
                  <a:lnTo>
                    <a:pt x="488" y="1866"/>
                  </a:lnTo>
                  <a:lnTo>
                    <a:pt x="484" y="1870"/>
                  </a:lnTo>
                  <a:lnTo>
                    <a:pt x="482" y="1876"/>
                  </a:lnTo>
                  <a:lnTo>
                    <a:pt x="479" y="1883"/>
                  </a:lnTo>
                  <a:lnTo>
                    <a:pt x="479" y="1890"/>
                  </a:lnTo>
                  <a:lnTo>
                    <a:pt x="482" y="1898"/>
                  </a:lnTo>
                  <a:lnTo>
                    <a:pt x="485" y="1904"/>
                  </a:lnTo>
                  <a:lnTo>
                    <a:pt x="487" y="1905"/>
                  </a:lnTo>
                  <a:lnTo>
                    <a:pt x="489" y="1905"/>
                  </a:lnTo>
                  <a:lnTo>
                    <a:pt x="496" y="1905"/>
                  </a:lnTo>
                  <a:lnTo>
                    <a:pt x="504" y="1904"/>
                  </a:lnTo>
                  <a:lnTo>
                    <a:pt x="512" y="1903"/>
                  </a:lnTo>
                  <a:lnTo>
                    <a:pt x="520" y="1900"/>
                  </a:lnTo>
                  <a:lnTo>
                    <a:pt x="529" y="1897"/>
                  </a:lnTo>
                  <a:lnTo>
                    <a:pt x="535" y="1891"/>
                  </a:lnTo>
                  <a:lnTo>
                    <a:pt x="542" y="1885"/>
                  </a:lnTo>
                  <a:lnTo>
                    <a:pt x="545" y="1877"/>
                  </a:lnTo>
                  <a:lnTo>
                    <a:pt x="546" y="1873"/>
                  </a:lnTo>
                  <a:lnTo>
                    <a:pt x="543" y="1872"/>
                  </a:lnTo>
                  <a:lnTo>
                    <a:pt x="533" y="1868"/>
                  </a:lnTo>
                  <a:lnTo>
                    <a:pt x="522" y="1864"/>
                  </a:lnTo>
                  <a:lnTo>
                    <a:pt x="511" y="1861"/>
                  </a:lnTo>
                  <a:lnTo>
                    <a:pt x="505" y="1861"/>
                  </a:lnTo>
                  <a:lnTo>
                    <a:pt x="500" y="1861"/>
                  </a:lnTo>
                  <a:close/>
                  <a:moveTo>
                    <a:pt x="561" y="2056"/>
                  </a:moveTo>
                  <a:lnTo>
                    <a:pt x="554" y="2063"/>
                  </a:lnTo>
                  <a:lnTo>
                    <a:pt x="560" y="2066"/>
                  </a:lnTo>
                  <a:lnTo>
                    <a:pt x="568" y="2068"/>
                  </a:lnTo>
                  <a:lnTo>
                    <a:pt x="575" y="2069"/>
                  </a:lnTo>
                  <a:lnTo>
                    <a:pt x="582" y="2068"/>
                  </a:lnTo>
                  <a:lnTo>
                    <a:pt x="589" y="2066"/>
                  </a:lnTo>
                  <a:lnTo>
                    <a:pt x="595" y="2063"/>
                  </a:lnTo>
                  <a:lnTo>
                    <a:pt x="600" y="2058"/>
                  </a:lnTo>
                  <a:lnTo>
                    <a:pt x="603" y="2052"/>
                  </a:lnTo>
                  <a:lnTo>
                    <a:pt x="607" y="2045"/>
                  </a:lnTo>
                  <a:lnTo>
                    <a:pt x="608" y="2040"/>
                  </a:lnTo>
                  <a:lnTo>
                    <a:pt x="603" y="2039"/>
                  </a:lnTo>
                  <a:lnTo>
                    <a:pt x="597" y="2038"/>
                  </a:lnTo>
                  <a:lnTo>
                    <a:pt x="590" y="2039"/>
                  </a:lnTo>
                  <a:lnTo>
                    <a:pt x="585" y="2040"/>
                  </a:lnTo>
                  <a:lnTo>
                    <a:pt x="580" y="2043"/>
                  </a:lnTo>
                  <a:lnTo>
                    <a:pt x="570" y="2049"/>
                  </a:lnTo>
                  <a:lnTo>
                    <a:pt x="561" y="2056"/>
                  </a:lnTo>
                  <a:close/>
                  <a:moveTo>
                    <a:pt x="614" y="2088"/>
                  </a:moveTo>
                  <a:lnTo>
                    <a:pt x="614" y="2088"/>
                  </a:lnTo>
                  <a:lnTo>
                    <a:pt x="610" y="2094"/>
                  </a:lnTo>
                  <a:lnTo>
                    <a:pt x="609" y="2102"/>
                  </a:lnTo>
                  <a:lnTo>
                    <a:pt x="610" y="2105"/>
                  </a:lnTo>
                  <a:lnTo>
                    <a:pt x="601" y="2105"/>
                  </a:lnTo>
                  <a:lnTo>
                    <a:pt x="594" y="2107"/>
                  </a:lnTo>
                  <a:lnTo>
                    <a:pt x="587" y="2110"/>
                  </a:lnTo>
                  <a:lnTo>
                    <a:pt x="582" y="2115"/>
                  </a:lnTo>
                  <a:lnTo>
                    <a:pt x="579" y="2118"/>
                  </a:lnTo>
                  <a:lnTo>
                    <a:pt x="576" y="2122"/>
                  </a:lnTo>
                  <a:lnTo>
                    <a:pt x="573" y="2132"/>
                  </a:lnTo>
                  <a:lnTo>
                    <a:pt x="573" y="2143"/>
                  </a:lnTo>
                  <a:lnTo>
                    <a:pt x="574" y="2156"/>
                  </a:lnTo>
                  <a:lnTo>
                    <a:pt x="574" y="2157"/>
                  </a:lnTo>
                  <a:lnTo>
                    <a:pt x="576" y="2158"/>
                  </a:lnTo>
                  <a:lnTo>
                    <a:pt x="581" y="2160"/>
                  </a:lnTo>
                  <a:lnTo>
                    <a:pt x="584" y="2161"/>
                  </a:lnTo>
                  <a:lnTo>
                    <a:pt x="587" y="2161"/>
                  </a:lnTo>
                  <a:lnTo>
                    <a:pt x="589" y="2160"/>
                  </a:lnTo>
                  <a:lnTo>
                    <a:pt x="594" y="2157"/>
                  </a:lnTo>
                  <a:lnTo>
                    <a:pt x="596" y="2153"/>
                  </a:lnTo>
                  <a:lnTo>
                    <a:pt x="600" y="2149"/>
                  </a:lnTo>
                  <a:lnTo>
                    <a:pt x="602" y="2148"/>
                  </a:lnTo>
                  <a:lnTo>
                    <a:pt x="604" y="2148"/>
                  </a:lnTo>
                  <a:lnTo>
                    <a:pt x="609" y="2148"/>
                  </a:lnTo>
                  <a:lnTo>
                    <a:pt x="613" y="2148"/>
                  </a:lnTo>
                  <a:lnTo>
                    <a:pt x="616" y="2147"/>
                  </a:lnTo>
                  <a:lnTo>
                    <a:pt x="620" y="2145"/>
                  </a:lnTo>
                  <a:lnTo>
                    <a:pt x="625" y="2139"/>
                  </a:lnTo>
                  <a:lnTo>
                    <a:pt x="629" y="2133"/>
                  </a:lnTo>
                  <a:lnTo>
                    <a:pt x="632" y="2129"/>
                  </a:lnTo>
                  <a:lnTo>
                    <a:pt x="636" y="2124"/>
                  </a:lnTo>
                  <a:lnTo>
                    <a:pt x="645" y="2115"/>
                  </a:lnTo>
                  <a:lnTo>
                    <a:pt x="656" y="2105"/>
                  </a:lnTo>
                  <a:lnTo>
                    <a:pt x="666" y="2094"/>
                  </a:lnTo>
                  <a:lnTo>
                    <a:pt x="670" y="2088"/>
                  </a:lnTo>
                  <a:lnTo>
                    <a:pt x="673" y="2081"/>
                  </a:lnTo>
                  <a:lnTo>
                    <a:pt x="674" y="2074"/>
                  </a:lnTo>
                  <a:lnTo>
                    <a:pt x="676" y="2066"/>
                  </a:lnTo>
                  <a:lnTo>
                    <a:pt x="676" y="2062"/>
                  </a:lnTo>
                  <a:lnTo>
                    <a:pt x="672" y="2062"/>
                  </a:lnTo>
                  <a:lnTo>
                    <a:pt x="666" y="2062"/>
                  </a:lnTo>
                  <a:lnTo>
                    <a:pt x="658" y="2062"/>
                  </a:lnTo>
                  <a:lnTo>
                    <a:pt x="650" y="2064"/>
                  </a:lnTo>
                  <a:lnTo>
                    <a:pt x="641" y="2067"/>
                  </a:lnTo>
                  <a:lnTo>
                    <a:pt x="634" y="2072"/>
                  </a:lnTo>
                  <a:lnTo>
                    <a:pt x="626" y="2076"/>
                  </a:lnTo>
                  <a:lnTo>
                    <a:pt x="620" y="2081"/>
                  </a:lnTo>
                  <a:lnTo>
                    <a:pt x="614" y="2088"/>
                  </a:lnTo>
                  <a:close/>
                  <a:moveTo>
                    <a:pt x="540" y="2114"/>
                  </a:moveTo>
                  <a:lnTo>
                    <a:pt x="540" y="2114"/>
                  </a:lnTo>
                  <a:lnTo>
                    <a:pt x="534" y="2117"/>
                  </a:lnTo>
                  <a:lnTo>
                    <a:pt x="530" y="2122"/>
                  </a:lnTo>
                  <a:lnTo>
                    <a:pt x="530" y="2120"/>
                  </a:lnTo>
                  <a:lnTo>
                    <a:pt x="524" y="2117"/>
                  </a:lnTo>
                  <a:lnTo>
                    <a:pt x="518" y="2114"/>
                  </a:lnTo>
                  <a:lnTo>
                    <a:pt x="512" y="2113"/>
                  </a:lnTo>
                  <a:lnTo>
                    <a:pt x="506" y="2114"/>
                  </a:lnTo>
                  <a:lnTo>
                    <a:pt x="501" y="2116"/>
                  </a:lnTo>
                  <a:lnTo>
                    <a:pt x="497" y="2119"/>
                  </a:lnTo>
                  <a:lnTo>
                    <a:pt x="492" y="2124"/>
                  </a:lnTo>
                  <a:lnTo>
                    <a:pt x="488" y="2130"/>
                  </a:lnTo>
                  <a:lnTo>
                    <a:pt x="482" y="2143"/>
                  </a:lnTo>
                  <a:lnTo>
                    <a:pt x="476" y="2156"/>
                  </a:lnTo>
                  <a:lnTo>
                    <a:pt x="472" y="2166"/>
                  </a:lnTo>
                  <a:lnTo>
                    <a:pt x="473" y="2169"/>
                  </a:lnTo>
                  <a:lnTo>
                    <a:pt x="477" y="2174"/>
                  </a:lnTo>
                  <a:lnTo>
                    <a:pt x="483" y="2177"/>
                  </a:lnTo>
                  <a:lnTo>
                    <a:pt x="487" y="2178"/>
                  </a:lnTo>
                  <a:lnTo>
                    <a:pt x="491" y="2178"/>
                  </a:lnTo>
                  <a:lnTo>
                    <a:pt x="496" y="2177"/>
                  </a:lnTo>
                  <a:lnTo>
                    <a:pt x="500" y="2175"/>
                  </a:lnTo>
                  <a:lnTo>
                    <a:pt x="508" y="2169"/>
                  </a:lnTo>
                  <a:lnTo>
                    <a:pt x="516" y="2160"/>
                  </a:lnTo>
                  <a:lnTo>
                    <a:pt x="522" y="2150"/>
                  </a:lnTo>
                  <a:lnTo>
                    <a:pt x="516" y="2164"/>
                  </a:lnTo>
                  <a:lnTo>
                    <a:pt x="508" y="2178"/>
                  </a:lnTo>
                  <a:lnTo>
                    <a:pt x="501" y="2192"/>
                  </a:lnTo>
                  <a:lnTo>
                    <a:pt x="492" y="2204"/>
                  </a:lnTo>
                  <a:lnTo>
                    <a:pt x="489" y="2210"/>
                  </a:lnTo>
                  <a:lnTo>
                    <a:pt x="494" y="2211"/>
                  </a:lnTo>
                  <a:lnTo>
                    <a:pt x="513" y="2215"/>
                  </a:lnTo>
                  <a:lnTo>
                    <a:pt x="522" y="2217"/>
                  </a:lnTo>
                  <a:lnTo>
                    <a:pt x="532" y="2217"/>
                  </a:lnTo>
                  <a:lnTo>
                    <a:pt x="541" y="2216"/>
                  </a:lnTo>
                  <a:lnTo>
                    <a:pt x="549" y="2213"/>
                  </a:lnTo>
                  <a:lnTo>
                    <a:pt x="554" y="2210"/>
                  </a:lnTo>
                  <a:lnTo>
                    <a:pt x="558" y="2206"/>
                  </a:lnTo>
                  <a:lnTo>
                    <a:pt x="562" y="2203"/>
                  </a:lnTo>
                  <a:lnTo>
                    <a:pt x="566" y="2198"/>
                  </a:lnTo>
                  <a:lnTo>
                    <a:pt x="570" y="2190"/>
                  </a:lnTo>
                  <a:lnTo>
                    <a:pt x="571" y="2187"/>
                  </a:lnTo>
                  <a:lnTo>
                    <a:pt x="571" y="2185"/>
                  </a:lnTo>
                  <a:lnTo>
                    <a:pt x="570" y="2183"/>
                  </a:lnTo>
                  <a:lnTo>
                    <a:pt x="569" y="2180"/>
                  </a:lnTo>
                  <a:lnTo>
                    <a:pt x="566" y="2176"/>
                  </a:lnTo>
                  <a:lnTo>
                    <a:pt x="562" y="2173"/>
                  </a:lnTo>
                  <a:lnTo>
                    <a:pt x="562" y="2171"/>
                  </a:lnTo>
                  <a:lnTo>
                    <a:pt x="562" y="2167"/>
                  </a:lnTo>
                  <a:lnTo>
                    <a:pt x="568" y="2128"/>
                  </a:lnTo>
                  <a:lnTo>
                    <a:pt x="569" y="2122"/>
                  </a:lnTo>
                  <a:lnTo>
                    <a:pt x="567" y="2119"/>
                  </a:lnTo>
                  <a:lnTo>
                    <a:pt x="566" y="2116"/>
                  </a:lnTo>
                  <a:lnTo>
                    <a:pt x="563" y="2114"/>
                  </a:lnTo>
                  <a:lnTo>
                    <a:pt x="558" y="2111"/>
                  </a:lnTo>
                  <a:lnTo>
                    <a:pt x="552" y="2110"/>
                  </a:lnTo>
                  <a:lnTo>
                    <a:pt x="546" y="2111"/>
                  </a:lnTo>
                  <a:lnTo>
                    <a:pt x="540" y="2114"/>
                  </a:lnTo>
                  <a:close/>
                  <a:moveTo>
                    <a:pt x="695" y="2229"/>
                  </a:moveTo>
                  <a:lnTo>
                    <a:pt x="695" y="2229"/>
                  </a:lnTo>
                  <a:lnTo>
                    <a:pt x="687" y="2231"/>
                  </a:lnTo>
                  <a:lnTo>
                    <a:pt x="682" y="2233"/>
                  </a:lnTo>
                  <a:lnTo>
                    <a:pt x="677" y="2238"/>
                  </a:lnTo>
                  <a:lnTo>
                    <a:pt x="672" y="2243"/>
                  </a:lnTo>
                  <a:lnTo>
                    <a:pt x="669" y="2248"/>
                  </a:lnTo>
                  <a:lnTo>
                    <a:pt x="667" y="2254"/>
                  </a:lnTo>
                  <a:lnTo>
                    <a:pt x="665" y="2265"/>
                  </a:lnTo>
                  <a:lnTo>
                    <a:pt x="665" y="2276"/>
                  </a:lnTo>
                  <a:lnTo>
                    <a:pt x="665" y="2288"/>
                  </a:lnTo>
                  <a:lnTo>
                    <a:pt x="667" y="2299"/>
                  </a:lnTo>
                  <a:lnTo>
                    <a:pt x="669" y="2309"/>
                  </a:lnTo>
                  <a:lnTo>
                    <a:pt x="671" y="2318"/>
                  </a:lnTo>
                  <a:lnTo>
                    <a:pt x="671" y="2320"/>
                  </a:lnTo>
                  <a:lnTo>
                    <a:pt x="672" y="2320"/>
                  </a:lnTo>
                  <a:lnTo>
                    <a:pt x="674" y="2324"/>
                  </a:lnTo>
                  <a:lnTo>
                    <a:pt x="678" y="2327"/>
                  </a:lnTo>
                  <a:lnTo>
                    <a:pt x="682" y="2329"/>
                  </a:lnTo>
                  <a:lnTo>
                    <a:pt x="685" y="2330"/>
                  </a:lnTo>
                  <a:lnTo>
                    <a:pt x="694" y="2332"/>
                  </a:lnTo>
                  <a:lnTo>
                    <a:pt x="701" y="2334"/>
                  </a:lnTo>
                  <a:lnTo>
                    <a:pt x="712" y="2335"/>
                  </a:lnTo>
                  <a:lnTo>
                    <a:pt x="713" y="2329"/>
                  </a:lnTo>
                  <a:lnTo>
                    <a:pt x="714" y="2321"/>
                  </a:lnTo>
                  <a:lnTo>
                    <a:pt x="717" y="2310"/>
                  </a:lnTo>
                  <a:lnTo>
                    <a:pt x="721" y="2288"/>
                  </a:lnTo>
                  <a:lnTo>
                    <a:pt x="722" y="2277"/>
                  </a:lnTo>
                  <a:lnTo>
                    <a:pt x="723" y="2268"/>
                  </a:lnTo>
                  <a:lnTo>
                    <a:pt x="723" y="2258"/>
                  </a:lnTo>
                  <a:lnTo>
                    <a:pt x="722" y="2249"/>
                  </a:lnTo>
                  <a:lnTo>
                    <a:pt x="720" y="2242"/>
                  </a:lnTo>
                  <a:lnTo>
                    <a:pt x="715" y="2235"/>
                  </a:lnTo>
                  <a:lnTo>
                    <a:pt x="711" y="2232"/>
                  </a:lnTo>
                  <a:lnTo>
                    <a:pt x="707" y="2230"/>
                  </a:lnTo>
                  <a:lnTo>
                    <a:pt x="701" y="2229"/>
                  </a:lnTo>
                  <a:lnTo>
                    <a:pt x="695" y="2229"/>
                  </a:lnTo>
                  <a:close/>
                  <a:moveTo>
                    <a:pt x="477" y="2285"/>
                  </a:moveTo>
                  <a:lnTo>
                    <a:pt x="477" y="2285"/>
                  </a:lnTo>
                  <a:lnTo>
                    <a:pt x="475" y="2286"/>
                  </a:lnTo>
                  <a:lnTo>
                    <a:pt x="473" y="2288"/>
                  </a:lnTo>
                  <a:lnTo>
                    <a:pt x="470" y="2293"/>
                  </a:lnTo>
                  <a:lnTo>
                    <a:pt x="469" y="2298"/>
                  </a:lnTo>
                  <a:lnTo>
                    <a:pt x="467" y="2302"/>
                  </a:lnTo>
                  <a:lnTo>
                    <a:pt x="467" y="2303"/>
                  </a:lnTo>
                  <a:lnTo>
                    <a:pt x="471" y="2310"/>
                  </a:lnTo>
                  <a:lnTo>
                    <a:pt x="474" y="2314"/>
                  </a:lnTo>
                  <a:lnTo>
                    <a:pt x="477" y="2318"/>
                  </a:lnTo>
                  <a:lnTo>
                    <a:pt x="482" y="2322"/>
                  </a:lnTo>
                  <a:lnTo>
                    <a:pt x="484" y="2323"/>
                  </a:lnTo>
                  <a:lnTo>
                    <a:pt x="487" y="2324"/>
                  </a:lnTo>
                  <a:lnTo>
                    <a:pt x="491" y="2323"/>
                  </a:lnTo>
                  <a:lnTo>
                    <a:pt x="496" y="2321"/>
                  </a:lnTo>
                  <a:lnTo>
                    <a:pt x="500" y="2317"/>
                  </a:lnTo>
                  <a:lnTo>
                    <a:pt x="503" y="2314"/>
                  </a:lnTo>
                  <a:lnTo>
                    <a:pt x="504" y="2310"/>
                  </a:lnTo>
                  <a:lnTo>
                    <a:pt x="503" y="2306"/>
                  </a:lnTo>
                  <a:lnTo>
                    <a:pt x="498" y="2298"/>
                  </a:lnTo>
                  <a:lnTo>
                    <a:pt x="493" y="2293"/>
                  </a:lnTo>
                  <a:lnTo>
                    <a:pt x="489" y="2289"/>
                  </a:lnTo>
                  <a:lnTo>
                    <a:pt x="486" y="2287"/>
                  </a:lnTo>
                  <a:lnTo>
                    <a:pt x="483" y="2285"/>
                  </a:lnTo>
                  <a:lnTo>
                    <a:pt x="480" y="2285"/>
                  </a:lnTo>
                  <a:lnTo>
                    <a:pt x="477" y="2285"/>
                  </a:lnTo>
                  <a:close/>
                  <a:moveTo>
                    <a:pt x="317" y="2316"/>
                  </a:moveTo>
                  <a:lnTo>
                    <a:pt x="312" y="2323"/>
                  </a:lnTo>
                  <a:lnTo>
                    <a:pt x="310" y="2325"/>
                  </a:lnTo>
                  <a:lnTo>
                    <a:pt x="308" y="2326"/>
                  </a:lnTo>
                  <a:lnTo>
                    <a:pt x="305" y="2327"/>
                  </a:lnTo>
                  <a:lnTo>
                    <a:pt x="303" y="2326"/>
                  </a:lnTo>
                  <a:lnTo>
                    <a:pt x="295" y="2324"/>
                  </a:lnTo>
                  <a:lnTo>
                    <a:pt x="286" y="2318"/>
                  </a:lnTo>
                  <a:lnTo>
                    <a:pt x="273" y="2311"/>
                  </a:lnTo>
                  <a:lnTo>
                    <a:pt x="272" y="2312"/>
                  </a:lnTo>
                  <a:lnTo>
                    <a:pt x="265" y="2313"/>
                  </a:lnTo>
                  <a:lnTo>
                    <a:pt x="238" y="2321"/>
                  </a:lnTo>
                  <a:lnTo>
                    <a:pt x="223" y="2344"/>
                  </a:lnTo>
                  <a:lnTo>
                    <a:pt x="201" y="2370"/>
                  </a:lnTo>
                  <a:lnTo>
                    <a:pt x="180" y="2393"/>
                  </a:lnTo>
                  <a:lnTo>
                    <a:pt x="148" y="2395"/>
                  </a:lnTo>
                  <a:lnTo>
                    <a:pt x="131" y="2395"/>
                  </a:lnTo>
                  <a:lnTo>
                    <a:pt x="129" y="2385"/>
                  </a:lnTo>
                  <a:lnTo>
                    <a:pt x="106" y="2385"/>
                  </a:lnTo>
                  <a:lnTo>
                    <a:pt x="104" y="2409"/>
                  </a:lnTo>
                  <a:lnTo>
                    <a:pt x="121" y="2424"/>
                  </a:lnTo>
                  <a:lnTo>
                    <a:pt x="129" y="2428"/>
                  </a:lnTo>
                  <a:lnTo>
                    <a:pt x="127" y="2435"/>
                  </a:lnTo>
                  <a:lnTo>
                    <a:pt x="111" y="2436"/>
                  </a:lnTo>
                  <a:lnTo>
                    <a:pt x="93" y="2441"/>
                  </a:lnTo>
                  <a:lnTo>
                    <a:pt x="85" y="2441"/>
                  </a:lnTo>
                  <a:lnTo>
                    <a:pt x="66" y="2430"/>
                  </a:lnTo>
                  <a:lnTo>
                    <a:pt x="59" y="2442"/>
                  </a:lnTo>
                  <a:lnTo>
                    <a:pt x="45" y="2449"/>
                  </a:lnTo>
                  <a:lnTo>
                    <a:pt x="30" y="2451"/>
                  </a:lnTo>
                  <a:lnTo>
                    <a:pt x="28" y="2480"/>
                  </a:lnTo>
                  <a:lnTo>
                    <a:pt x="44" y="2500"/>
                  </a:lnTo>
                  <a:lnTo>
                    <a:pt x="50" y="2515"/>
                  </a:lnTo>
                  <a:lnTo>
                    <a:pt x="50" y="2537"/>
                  </a:lnTo>
                  <a:lnTo>
                    <a:pt x="62" y="2559"/>
                  </a:lnTo>
                  <a:lnTo>
                    <a:pt x="82" y="2572"/>
                  </a:lnTo>
                  <a:lnTo>
                    <a:pt x="98" y="2599"/>
                  </a:lnTo>
                  <a:lnTo>
                    <a:pt x="110" y="2612"/>
                  </a:lnTo>
                  <a:lnTo>
                    <a:pt x="131" y="2612"/>
                  </a:lnTo>
                  <a:lnTo>
                    <a:pt x="131" y="2616"/>
                  </a:lnTo>
                  <a:lnTo>
                    <a:pt x="132" y="2619"/>
                  </a:lnTo>
                  <a:lnTo>
                    <a:pt x="135" y="2623"/>
                  </a:lnTo>
                  <a:lnTo>
                    <a:pt x="138" y="2624"/>
                  </a:lnTo>
                  <a:lnTo>
                    <a:pt x="141" y="2625"/>
                  </a:lnTo>
                  <a:lnTo>
                    <a:pt x="152" y="2626"/>
                  </a:lnTo>
                  <a:lnTo>
                    <a:pt x="170" y="2613"/>
                  </a:lnTo>
                  <a:lnTo>
                    <a:pt x="188" y="2600"/>
                  </a:lnTo>
                  <a:lnTo>
                    <a:pt x="203" y="2592"/>
                  </a:lnTo>
                  <a:lnTo>
                    <a:pt x="200" y="2569"/>
                  </a:lnTo>
                  <a:lnTo>
                    <a:pt x="221" y="2559"/>
                  </a:lnTo>
                  <a:lnTo>
                    <a:pt x="231" y="2550"/>
                  </a:lnTo>
                  <a:lnTo>
                    <a:pt x="238" y="2549"/>
                  </a:lnTo>
                  <a:lnTo>
                    <a:pt x="245" y="2557"/>
                  </a:lnTo>
                  <a:lnTo>
                    <a:pt x="250" y="2568"/>
                  </a:lnTo>
                  <a:lnTo>
                    <a:pt x="250" y="2587"/>
                  </a:lnTo>
                  <a:lnTo>
                    <a:pt x="242" y="2593"/>
                  </a:lnTo>
                  <a:lnTo>
                    <a:pt x="237" y="2611"/>
                  </a:lnTo>
                  <a:lnTo>
                    <a:pt x="244" y="2627"/>
                  </a:lnTo>
                  <a:lnTo>
                    <a:pt x="257" y="2635"/>
                  </a:lnTo>
                  <a:lnTo>
                    <a:pt x="270" y="2641"/>
                  </a:lnTo>
                  <a:lnTo>
                    <a:pt x="271" y="2654"/>
                  </a:lnTo>
                  <a:lnTo>
                    <a:pt x="268" y="2667"/>
                  </a:lnTo>
                  <a:lnTo>
                    <a:pt x="263" y="2671"/>
                  </a:lnTo>
                  <a:lnTo>
                    <a:pt x="261" y="2692"/>
                  </a:lnTo>
                  <a:lnTo>
                    <a:pt x="283" y="2698"/>
                  </a:lnTo>
                  <a:lnTo>
                    <a:pt x="300" y="2696"/>
                  </a:lnTo>
                  <a:lnTo>
                    <a:pt x="315" y="2696"/>
                  </a:lnTo>
                  <a:lnTo>
                    <a:pt x="328" y="2695"/>
                  </a:lnTo>
                  <a:lnTo>
                    <a:pt x="340" y="2704"/>
                  </a:lnTo>
                  <a:lnTo>
                    <a:pt x="360" y="2734"/>
                  </a:lnTo>
                  <a:lnTo>
                    <a:pt x="363" y="2729"/>
                  </a:lnTo>
                  <a:lnTo>
                    <a:pt x="364" y="2728"/>
                  </a:lnTo>
                  <a:lnTo>
                    <a:pt x="367" y="2727"/>
                  </a:lnTo>
                  <a:lnTo>
                    <a:pt x="373" y="2727"/>
                  </a:lnTo>
                  <a:lnTo>
                    <a:pt x="383" y="2727"/>
                  </a:lnTo>
                  <a:lnTo>
                    <a:pt x="389" y="2726"/>
                  </a:lnTo>
                  <a:lnTo>
                    <a:pt x="395" y="2723"/>
                  </a:lnTo>
                  <a:lnTo>
                    <a:pt x="402" y="2720"/>
                  </a:lnTo>
                  <a:lnTo>
                    <a:pt x="414" y="2713"/>
                  </a:lnTo>
                  <a:lnTo>
                    <a:pt x="419" y="2710"/>
                  </a:lnTo>
                  <a:lnTo>
                    <a:pt x="422" y="2704"/>
                  </a:lnTo>
                  <a:lnTo>
                    <a:pt x="424" y="2697"/>
                  </a:lnTo>
                  <a:lnTo>
                    <a:pt x="427" y="2692"/>
                  </a:lnTo>
                  <a:lnTo>
                    <a:pt x="430" y="2686"/>
                  </a:lnTo>
                  <a:lnTo>
                    <a:pt x="432" y="2683"/>
                  </a:lnTo>
                  <a:lnTo>
                    <a:pt x="436" y="2680"/>
                  </a:lnTo>
                  <a:lnTo>
                    <a:pt x="443" y="2678"/>
                  </a:lnTo>
                  <a:lnTo>
                    <a:pt x="447" y="2675"/>
                  </a:lnTo>
                  <a:lnTo>
                    <a:pt x="450" y="2675"/>
                  </a:lnTo>
                  <a:lnTo>
                    <a:pt x="452" y="2675"/>
                  </a:lnTo>
                  <a:lnTo>
                    <a:pt x="456" y="2676"/>
                  </a:lnTo>
                  <a:lnTo>
                    <a:pt x="459" y="2680"/>
                  </a:lnTo>
                  <a:lnTo>
                    <a:pt x="461" y="2683"/>
                  </a:lnTo>
                  <a:lnTo>
                    <a:pt x="463" y="2686"/>
                  </a:lnTo>
                  <a:lnTo>
                    <a:pt x="466" y="2689"/>
                  </a:lnTo>
                  <a:lnTo>
                    <a:pt x="472" y="2690"/>
                  </a:lnTo>
                  <a:lnTo>
                    <a:pt x="474" y="2690"/>
                  </a:lnTo>
                  <a:lnTo>
                    <a:pt x="478" y="2689"/>
                  </a:lnTo>
                  <a:lnTo>
                    <a:pt x="484" y="2688"/>
                  </a:lnTo>
                  <a:lnTo>
                    <a:pt x="489" y="2685"/>
                  </a:lnTo>
                  <a:lnTo>
                    <a:pt x="493" y="2682"/>
                  </a:lnTo>
                  <a:lnTo>
                    <a:pt x="497" y="2679"/>
                  </a:lnTo>
                  <a:lnTo>
                    <a:pt x="502" y="2671"/>
                  </a:lnTo>
                  <a:lnTo>
                    <a:pt x="504" y="2668"/>
                  </a:lnTo>
                  <a:lnTo>
                    <a:pt x="505" y="2664"/>
                  </a:lnTo>
                  <a:lnTo>
                    <a:pt x="505" y="2662"/>
                  </a:lnTo>
                  <a:lnTo>
                    <a:pt x="505" y="2658"/>
                  </a:lnTo>
                  <a:lnTo>
                    <a:pt x="503" y="2655"/>
                  </a:lnTo>
                  <a:lnTo>
                    <a:pt x="499" y="2647"/>
                  </a:lnTo>
                  <a:lnTo>
                    <a:pt x="491" y="2641"/>
                  </a:lnTo>
                  <a:lnTo>
                    <a:pt x="483" y="2635"/>
                  </a:lnTo>
                  <a:lnTo>
                    <a:pt x="489" y="2630"/>
                  </a:lnTo>
                  <a:lnTo>
                    <a:pt x="492" y="2625"/>
                  </a:lnTo>
                  <a:lnTo>
                    <a:pt x="494" y="2618"/>
                  </a:lnTo>
                  <a:lnTo>
                    <a:pt x="496" y="2611"/>
                  </a:lnTo>
                  <a:lnTo>
                    <a:pt x="494" y="2602"/>
                  </a:lnTo>
                  <a:lnTo>
                    <a:pt x="494" y="2601"/>
                  </a:lnTo>
                  <a:lnTo>
                    <a:pt x="494" y="2591"/>
                  </a:lnTo>
                  <a:lnTo>
                    <a:pt x="494" y="2590"/>
                  </a:lnTo>
                  <a:lnTo>
                    <a:pt x="497" y="2590"/>
                  </a:lnTo>
                  <a:lnTo>
                    <a:pt x="505" y="2586"/>
                  </a:lnTo>
                  <a:lnTo>
                    <a:pt x="510" y="2595"/>
                  </a:lnTo>
                  <a:lnTo>
                    <a:pt x="512" y="2597"/>
                  </a:lnTo>
                  <a:lnTo>
                    <a:pt x="515" y="2598"/>
                  </a:lnTo>
                  <a:lnTo>
                    <a:pt x="518" y="2598"/>
                  </a:lnTo>
                  <a:lnTo>
                    <a:pt x="522" y="2598"/>
                  </a:lnTo>
                  <a:lnTo>
                    <a:pt x="533" y="2593"/>
                  </a:lnTo>
                  <a:lnTo>
                    <a:pt x="535" y="2592"/>
                  </a:lnTo>
                  <a:lnTo>
                    <a:pt x="536" y="2589"/>
                  </a:lnTo>
                  <a:lnTo>
                    <a:pt x="538" y="2586"/>
                  </a:lnTo>
                  <a:lnTo>
                    <a:pt x="539" y="2582"/>
                  </a:lnTo>
                  <a:lnTo>
                    <a:pt x="538" y="2570"/>
                  </a:lnTo>
                  <a:lnTo>
                    <a:pt x="536" y="2552"/>
                  </a:lnTo>
                  <a:lnTo>
                    <a:pt x="535" y="2545"/>
                  </a:lnTo>
                  <a:lnTo>
                    <a:pt x="535" y="2543"/>
                  </a:lnTo>
                  <a:lnTo>
                    <a:pt x="534" y="2541"/>
                  </a:lnTo>
                  <a:lnTo>
                    <a:pt x="532" y="2538"/>
                  </a:lnTo>
                  <a:lnTo>
                    <a:pt x="529" y="2535"/>
                  </a:lnTo>
                  <a:lnTo>
                    <a:pt x="521" y="2532"/>
                  </a:lnTo>
                  <a:lnTo>
                    <a:pt x="514" y="2531"/>
                  </a:lnTo>
                  <a:lnTo>
                    <a:pt x="506" y="2530"/>
                  </a:lnTo>
                  <a:lnTo>
                    <a:pt x="500" y="2531"/>
                  </a:lnTo>
                  <a:lnTo>
                    <a:pt x="489" y="2536"/>
                  </a:lnTo>
                  <a:lnTo>
                    <a:pt x="483" y="2538"/>
                  </a:lnTo>
                  <a:lnTo>
                    <a:pt x="478" y="2540"/>
                  </a:lnTo>
                  <a:lnTo>
                    <a:pt x="476" y="2540"/>
                  </a:lnTo>
                  <a:lnTo>
                    <a:pt x="474" y="2537"/>
                  </a:lnTo>
                  <a:lnTo>
                    <a:pt x="470" y="2532"/>
                  </a:lnTo>
                  <a:lnTo>
                    <a:pt x="473" y="2529"/>
                  </a:lnTo>
                  <a:lnTo>
                    <a:pt x="480" y="2527"/>
                  </a:lnTo>
                  <a:lnTo>
                    <a:pt x="488" y="2524"/>
                  </a:lnTo>
                  <a:lnTo>
                    <a:pt x="494" y="2524"/>
                  </a:lnTo>
                  <a:lnTo>
                    <a:pt x="503" y="2524"/>
                  </a:lnTo>
                  <a:lnTo>
                    <a:pt x="513" y="2523"/>
                  </a:lnTo>
                  <a:lnTo>
                    <a:pt x="516" y="2523"/>
                  </a:lnTo>
                  <a:lnTo>
                    <a:pt x="519" y="2521"/>
                  </a:lnTo>
                  <a:lnTo>
                    <a:pt x="521" y="2518"/>
                  </a:lnTo>
                  <a:lnTo>
                    <a:pt x="524" y="2515"/>
                  </a:lnTo>
                  <a:lnTo>
                    <a:pt x="527" y="2502"/>
                  </a:lnTo>
                  <a:lnTo>
                    <a:pt x="527" y="2496"/>
                  </a:lnTo>
                  <a:lnTo>
                    <a:pt x="528" y="2492"/>
                  </a:lnTo>
                  <a:lnTo>
                    <a:pt x="526" y="2483"/>
                  </a:lnTo>
                  <a:lnTo>
                    <a:pt x="522" y="2476"/>
                  </a:lnTo>
                  <a:lnTo>
                    <a:pt x="517" y="2468"/>
                  </a:lnTo>
                  <a:lnTo>
                    <a:pt x="513" y="2461"/>
                  </a:lnTo>
                  <a:lnTo>
                    <a:pt x="510" y="2453"/>
                  </a:lnTo>
                  <a:lnTo>
                    <a:pt x="507" y="2446"/>
                  </a:lnTo>
                  <a:lnTo>
                    <a:pt x="506" y="2430"/>
                  </a:lnTo>
                  <a:lnTo>
                    <a:pt x="505" y="2422"/>
                  </a:lnTo>
                  <a:lnTo>
                    <a:pt x="504" y="2416"/>
                  </a:lnTo>
                  <a:lnTo>
                    <a:pt x="502" y="2408"/>
                  </a:lnTo>
                  <a:lnTo>
                    <a:pt x="500" y="2397"/>
                  </a:lnTo>
                  <a:lnTo>
                    <a:pt x="499" y="2392"/>
                  </a:lnTo>
                  <a:lnTo>
                    <a:pt x="500" y="2387"/>
                  </a:lnTo>
                  <a:lnTo>
                    <a:pt x="502" y="2382"/>
                  </a:lnTo>
                  <a:lnTo>
                    <a:pt x="505" y="2372"/>
                  </a:lnTo>
                  <a:lnTo>
                    <a:pt x="506" y="2365"/>
                  </a:lnTo>
                  <a:lnTo>
                    <a:pt x="505" y="2362"/>
                  </a:lnTo>
                  <a:lnTo>
                    <a:pt x="504" y="2357"/>
                  </a:lnTo>
                  <a:lnTo>
                    <a:pt x="499" y="2348"/>
                  </a:lnTo>
                  <a:lnTo>
                    <a:pt x="494" y="2339"/>
                  </a:lnTo>
                  <a:lnTo>
                    <a:pt x="489" y="2331"/>
                  </a:lnTo>
                  <a:lnTo>
                    <a:pt x="487" y="2328"/>
                  </a:lnTo>
                  <a:lnTo>
                    <a:pt x="484" y="2326"/>
                  </a:lnTo>
                  <a:lnTo>
                    <a:pt x="480" y="2323"/>
                  </a:lnTo>
                  <a:lnTo>
                    <a:pt x="476" y="2322"/>
                  </a:lnTo>
                  <a:lnTo>
                    <a:pt x="471" y="2321"/>
                  </a:lnTo>
                  <a:lnTo>
                    <a:pt x="464" y="2321"/>
                  </a:lnTo>
                  <a:lnTo>
                    <a:pt x="461" y="2320"/>
                  </a:lnTo>
                  <a:lnTo>
                    <a:pt x="457" y="2318"/>
                  </a:lnTo>
                  <a:lnTo>
                    <a:pt x="449" y="2313"/>
                  </a:lnTo>
                  <a:lnTo>
                    <a:pt x="441" y="2309"/>
                  </a:lnTo>
                  <a:lnTo>
                    <a:pt x="436" y="2307"/>
                  </a:lnTo>
                  <a:lnTo>
                    <a:pt x="431" y="2306"/>
                  </a:lnTo>
                  <a:lnTo>
                    <a:pt x="380" y="2300"/>
                  </a:lnTo>
                  <a:lnTo>
                    <a:pt x="374" y="2299"/>
                  </a:lnTo>
                  <a:lnTo>
                    <a:pt x="368" y="2300"/>
                  </a:lnTo>
                  <a:lnTo>
                    <a:pt x="362" y="2303"/>
                  </a:lnTo>
                  <a:lnTo>
                    <a:pt x="359" y="2304"/>
                  </a:lnTo>
                  <a:lnTo>
                    <a:pt x="355" y="2306"/>
                  </a:lnTo>
                  <a:lnTo>
                    <a:pt x="351" y="2304"/>
                  </a:lnTo>
                  <a:lnTo>
                    <a:pt x="346" y="2301"/>
                  </a:lnTo>
                  <a:lnTo>
                    <a:pt x="340" y="2299"/>
                  </a:lnTo>
                  <a:lnTo>
                    <a:pt x="336" y="2299"/>
                  </a:lnTo>
                  <a:lnTo>
                    <a:pt x="332" y="2300"/>
                  </a:lnTo>
                  <a:lnTo>
                    <a:pt x="328" y="2302"/>
                  </a:lnTo>
                  <a:lnTo>
                    <a:pt x="325" y="2306"/>
                  </a:lnTo>
                  <a:lnTo>
                    <a:pt x="322" y="2309"/>
                  </a:lnTo>
                  <a:lnTo>
                    <a:pt x="317" y="2316"/>
                  </a:lnTo>
                  <a:close/>
                  <a:moveTo>
                    <a:pt x="504" y="2624"/>
                  </a:moveTo>
                  <a:lnTo>
                    <a:pt x="504" y="2624"/>
                  </a:lnTo>
                  <a:lnTo>
                    <a:pt x="502" y="2630"/>
                  </a:lnTo>
                  <a:lnTo>
                    <a:pt x="501" y="2637"/>
                  </a:lnTo>
                  <a:lnTo>
                    <a:pt x="500" y="2642"/>
                  </a:lnTo>
                  <a:lnTo>
                    <a:pt x="501" y="2646"/>
                  </a:lnTo>
                  <a:lnTo>
                    <a:pt x="502" y="2652"/>
                  </a:lnTo>
                  <a:lnTo>
                    <a:pt x="504" y="2655"/>
                  </a:lnTo>
                  <a:lnTo>
                    <a:pt x="506" y="2658"/>
                  </a:lnTo>
                  <a:lnTo>
                    <a:pt x="511" y="2661"/>
                  </a:lnTo>
                  <a:lnTo>
                    <a:pt x="514" y="2662"/>
                  </a:lnTo>
                  <a:lnTo>
                    <a:pt x="516" y="2660"/>
                  </a:lnTo>
                  <a:lnTo>
                    <a:pt x="530" y="2644"/>
                  </a:lnTo>
                  <a:lnTo>
                    <a:pt x="535" y="2635"/>
                  </a:lnTo>
                  <a:lnTo>
                    <a:pt x="541" y="2626"/>
                  </a:lnTo>
                  <a:lnTo>
                    <a:pt x="544" y="2621"/>
                  </a:lnTo>
                  <a:lnTo>
                    <a:pt x="545" y="2616"/>
                  </a:lnTo>
                  <a:lnTo>
                    <a:pt x="546" y="2611"/>
                  </a:lnTo>
                  <a:lnTo>
                    <a:pt x="545" y="2606"/>
                  </a:lnTo>
                  <a:lnTo>
                    <a:pt x="542" y="2603"/>
                  </a:lnTo>
                  <a:lnTo>
                    <a:pt x="538" y="2601"/>
                  </a:lnTo>
                  <a:lnTo>
                    <a:pt x="533" y="2599"/>
                  </a:lnTo>
                  <a:lnTo>
                    <a:pt x="527" y="2598"/>
                  </a:lnTo>
                  <a:lnTo>
                    <a:pt x="524" y="2598"/>
                  </a:lnTo>
                  <a:lnTo>
                    <a:pt x="519" y="2600"/>
                  </a:lnTo>
                  <a:lnTo>
                    <a:pt x="516" y="2602"/>
                  </a:lnTo>
                  <a:lnTo>
                    <a:pt x="513" y="2606"/>
                  </a:lnTo>
                  <a:lnTo>
                    <a:pt x="507" y="2615"/>
                  </a:lnTo>
                  <a:lnTo>
                    <a:pt x="504" y="2624"/>
                  </a:lnTo>
                  <a:close/>
                  <a:moveTo>
                    <a:pt x="971" y="4074"/>
                  </a:moveTo>
                  <a:lnTo>
                    <a:pt x="971" y="4074"/>
                  </a:lnTo>
                  <a:lnTo>
                    <a:pt x="968" y="4079"/>
                  </a:lnTo>
                  <a:lnTo>
                    <a:pt x="956" y="4085"/>
                  </a:lnTo>
                  <a:lnTo>
                    <a:pt x="943" y="4088"/>
                  </a:lnTo>
                  <a:lnTo>
                    <a:pt x="939" y="4089"/>
                  </a:lnTo>
                  <a:lnTo>
                    <a:pt x="939" y="4113"/>
                  </a:lnTo>
                  <a:lnTo>
                    <a:pt x="955" y="4126"/>
                  </a:lnTo>
                  <a:lnTo>
                    <a:pt x="961" y="4136"/>
                  </a:lnTo>
                  <a:lnTo>
                    <a:pt x="961" y="4143"/>
                  </a:lnTo>
                  <a:lnTo>
                    <a:pt x="963" y="4144"/>
                  </a:lnTo>
                  <a:lnTo>
                    <a:pt x="969" y="4146"/>
                  </a:lnTo>
                  <a:lnTo>
                    <a:pt x="973" y="4147"/>
                  </a:lnTo>
                  <a:lnTo>
                    <a:pt x="977" y="4147"/>
                  </a:lnTo>
                  <a:lnTo>
                    <a:pt x="982" y="4148"/>
                  </a:lnTo>
                  <a:lnTo>
                    <a:pt x="986" y="4148"/>
                  </a:lnTo>
                  <a:lnTo>
                    <a:pt x="995" y="4146"/>
                  </a:lnTo>
                  <a:lnTo>
                    <a:pt x="999" y="4144"/>
                  </a:lnTo>
                  <a:lnTo>
                    <a:pt x="1001" y="4142"/>
                  </a:lnTo>
                  <a:lnTo>
                    <a:pt x="1002" y="4140"/>
                  </a:lnTo>
                  <a:lnTo>
                    <a:pt x="1003" y="4136"/>
                  </a:lnTo>
                  <a:lnTo>
                    <a:pt x="1007" y="4134"/>
                  </a:lnTo>
                  <a:lnTo>
                    <a:pt x="1012" y="4131"/>
                  </a:lnTo>
                  <a:lnTo>
                    <a:pt x="1021" y="4125"/>
                  </a:lnTo>
                  <a:lnTo>
                    <a:pt x="1024" y="4121"/>
                  </a:lnTo>
                  <a:lnTo>
                    <a:pt x="1026" y="4119"/>
                  </a:lnTo>
                  <a:lnTo>
                    <a:pt x="1027" y="4116"/>
                  </a:lnTo>
                  <a:lnTo>
                    <a:pt x="1027" y="4114"/>
                  </a:lnTo>
                  <a:lnTo>
                    <a:pt x="1027" y="4112"/>
                  </a:lnTo>
                  <a:lnTo>
                    <a:pt x="1026" y="4108"/>
                  </a:lnTo>
                  <a:lnTo>
                    <a:pt x="1023" y="4106"/>
                  </a:lnTo>
                  <a:lnTo>
                    <a:pt x="1018" y="4103"/>
                  </a:lnTo>
                  <a:lnTo>
                    <a:pt x="1013" y="4097"/>
                  </a:lnTo>
                  <a:lnTo>
                    <a:pt x="1003" y="4085"/>
                  </a:lnTo>
                  <a:lnTo>
                    <a:pt x="990" y="4074"/>
                  </a:lnTo>
                  <a:lnTo>
                    <a:pt x="971" y="4074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6708D13-5A35-4F15-8567-EFD98B58C2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126" y="2603496"/>
              <a:ext cx="694632" cy="580657"/>
            </a:xfrm>
            <a:custGeom>
              <a:avLst/>
              <a:gdLst>
                <a:gd name="T0" fmla="*/ 138516 w 1354"/>
                <a:gd name="T1" fmla="*/ 379581 h 1132"/>
                <a:gd name="T2" fmla="*/ 198027 w 1354"/>
                <a:gd name="T3" fmla="*/ 347779 h 1132"/>
                <a:gd name="T4" fmla="*/ 223678 w 1354"/>
                <a:gd name="T5" fmla="*/ 319567 h 1132"/>
                <a:gd name="T6" fmla="*/ 258050 w 1354"/>
                <a:gd name="T7" fmla="*/ 272375 h 1132"/>
                <a:gd name="T8" fmla="*/ 256511 w 1354"/>
                <a:gd name="T9" fmla="*/ 210822 h 1132"/>
                <a:gd name="T10" fmla="*/ 228808 w 1354"/>
                <a:gd name="T11" fmla="*/ 126185 h 1132"/>
                <a:gd name="T12" fmla="*/ 145698 w 1354"/>
                <a:gd name="T13" fmla="*/ 130802 h 1132"/>
                <a:gd name="T14" fmla="*/ 126203 w 1354"/>
                <a:gd name="T15" fmla="*/ 177993 h 1132"/>
                <a:gd name="T16" fmla="*/ 80544 w 1354"/>
                <a:gd name="T17" fmla="*/ 196972 h 1132"/>
                <a:gd name="T18" fmla="*/ 26164 w 1354"/>
                <a:gd name="T19" fmla="*/ 200563 h 1132"/>
                <a:gd name="T20" fmla="*/ 29755 w 1354"/>
                <a:gd name="T21" fmla="*/ 285199 h 1132"/>
                <a:gd name="T22" fmla="*/ 26164 w 1354"/>
                <a:gd name="T23" fmla="*/ 369835 h 1132"/>
                <a:gd name="T24" fmla="*/ 42068 w 1354"/>
                <a:gd name="T25" fmla="*/ 465244 h 1132"/>
                <a:gd name="T26" fmla="*/ 183662 w 1354"/>
                <a:gd name="T27" fmla="*/ 488839 h 1132"/>
                <a:gd name="T28" fmla="*/ 677702 w 1354"/>
                <a:gd name="T29" fmla="*/ 474477 h 1132"/>
                <a:gd name="T30" fmla="*/ 647434 w 1354"/>
                <a:gd name="T31" fmla="*/ 491917 h 1132"/>
                <a:gd name="T32" fmla="*/ 694632 w 1354"/>
                <a:gd name="T33" fmla="*/ 489865 h 1132"/>
                <a:gd name="T34" fmla="*/ 77979 w 1354"/>
                <a:gd name="T35" fmla="*/ 162092 h 1132"/>
                <a:gd name="T36" fmla="*/ 106196 w 1354"/>
                <a:gd name="T37" fmla="*/ 115926 h 1132"/>
                <a:gd name="T38" fmla="*/ 171349 w 1354"/>
                <a:gd name="T39" fmla="*/ 108232 h 1132"/>
                <a:gd name="T40" fmla="*/ 248816 w 1354"/>
                <a:gd name="T41" fmla="*/ 125672 h 1132"/>
                <a:gd name="T42" fmla="*/ 271389 w 1354"/>
                <a:gd name="T43" fmla="*/ 42575 h 1132"/>
                <a:gd name="T44" fmla="*/ 255485 w 1354"/>
                <a:gd name="T45" fmla="*/ 20518 h 1132"/>
                <a:gd name="T46" fmla="*/ 164167 w 1354"/>
                <a:gd name="T47" fmla="*/ 88740 h 1132"/>
                <a:gd name="T48" fmla="*/ 104143 w 1354"/>
                <a:gd name="T49" fmla="*/ 87714 h 1132"/>
                <a:gd name="T50" fmla="*/ 53354 w 1354"/>
                <a:gd name="T51" fmla="*/ 154910 h 1132"/>
                <a:gd name="T52" fmla="*/ 308839 w 1354"/>
                <a:gd name="T53" fmla="*/ 87201 h 1132"/>
                <a:gd name="T54" fmla="*/ 370915 w 1354"/>
                <a:gd name="T55" fmla="*/ 193381 h 1132"/>
                <a:gd name="T56" fmla="*/ 99526 w 1354"/>
                <a:gd name="T57" fmla="*/ 155936 h 1132"/>
                <a:gd name="T58" fmla="*/ 225730 w 1354"/>
                <a:gd name="T59" fmla="*/ 331364 h 1132"/>
                <a:gd name="T60" fmla="*/ 265745 w 1354"/>
                <a:gd name="T61" fmla="*/ 327774 h 1132"/>
                <a:gd name="T62" fmla="*/ 273954 w 1354"/>
                <a:gd name="T63" fmla="*/ 560139 h 1132"/>
                <a:gd name="T64" fmla="*/ 273954 w 1354"/>
                <a:gd name="T65" fmla="*/ 560139 h 1132"/>
                <a:gd name="T66" fmla="*/ 271902 w 1354"/>
                <a:gd name="T67" fmla="*/ 473451 h 1132"/>
                <a:gd name="T68" fmla="*/ 198027 w 1354"/>
                <a:gd name="T69" fmla="*/ 479606 h 1132"/>
                <a:gd name="T70" fmla="*/ 244712 w 1354"/>
                <a:gd name="T71" fmla="*/ 466270 h 1132"/>
                <a:gd name="T72" fmla="*/ 258563 w 1354"/>
                <a:gd name="T73" fmla="*/ 400612 h 1132"/>
                <a:gd name="T74" fmla="*/ 233938 w 1354"/>
                <a:gd name="T75" fmla="*/ 399586 h 1132"/>
                <a:gd name="T76" fmla="*/ 165706 w 1354"/>
                <a:gd name="T77" fmla="*/ 386250 h 1132"/>
                <a:gd name="T78" fmla="*/ 208800 w 1354"/>
                <a:gd name="T79" fmla="*/ 461140 h 1132"/>
                <a:gd name="T80" fmla="*/ 241633 w 1354"/>
                <a:gd name="T81" fmla="*/ 480119 h 1132"/>
                <a:gd name="T82" fmla="*/ 305248 w 1354"/>
                <a:gd name="T83" fmla="*/ 492943 h 1132"/>
                <a:gd name="T84" fmla="*/ 279084 w 1354"/>
                <a:gd name="T85" fmla="*/ 518590 h 1132"/>
                <a:gd name="T86" fmla="*/ 333464 w 1354"/>
                <a:gd name="T87" fmla="*/ 546289 h 1132"/>
                <a:gd name="T88" fmla="*/ 389384 w 1354"/>
                <a:gd name="T89" fmla="*/ 506793 h 1132"/>
                <a:gd name="T90" fmla="*/ 365272 w 1354"/>
                <a:gd name="T91" fmla="*/ 524233 h 1132"/>
                <a:gd name="T92" fmla="*/ 392975 w 1354"/>
                <a:gd name="T93" fmla="*/ 514487 h 1132"/>
                <a:gd name="T94" fmla="*/ 401183 w 1354"/>
                <a:gd name="T95" fmla="*/ 489352 h 1132"/>
                <a:gd name="T96" fmla="*/ 433504 w 1354"/>
                <a:gd name="T97" fmla="*/ 486275 h 1132"/>
                <a:gd name="T98" fmla="*/ 435043 w 1354"/>
                <a:gd name="T99" fmla="*/ 300075 h 1132"/>
                <a:gd name="T100" fmla="*/ 398105 w 1354"/>
                <a:gd name="T101" fmla="*/ 335468 h 1132"/>
                <a:gd name="T102" fmla="*/ 390410 w 1354"/>
                <a:gd name="T103" fmla="*/ 341110 h 1132"/>
                <a:gd name="T104" fmla="*/ 373480 w 1354"/>
                <a:gd name="T105" fmla="*/ 313411 h 1132"/>
                <a:gd name="T106" fmla="*/ 326795 w 1354"/>
                <a:gd name="T107" fmla="*/ 342136 h 1132"/>
                <a:gd name="T108" fmla="*/ 297553 w 1354"/>
                <a:gd name="T109" fmla="*/ 369835 h 1132"/>
                <a:gd name="T110" fmla="*/ 317561 w 1354"/>
                <a:gd name="T111" fmla="*/ 441648 h 1132"/>
                <a:gd name="T112" fmla="*/ 361681 w 1354"/>
                <a:gd name="T113" fmla="*/ 453959 h 1132"/>
                <a:gd name="T114" fmla="*/ 382202 w 1354"/>
                <a:gd name="T115" fmla="*/ 486275 h 1132"/>
                <a:gd name="T116" fmla="*/ 414522 w 1354"/>
                <a:gd name="T117" fmla="*/ 448829 h 1132"/>
                <a:gd name="T118" fmla="*/ 411957 w 1354"/>
                <a:gd name="T119" fmla="*/ 391379 h 1132"/>
                <a:gd name="T120" fmla="*/ 463259 w 1354"/>
                <a:gd name="T121" fmla="*/ 386763 h 1132"/>
                <a:gd name="T122" fmla="*/ 316535 w 1354"/>
                <a:gd name="T123" fmla="*/ 331877 h 1132"/>
                <a:gd name="T124" fmla="*/ 13852 w 1354"/>
                <a:gd name="T125" fmla="*/ 514487 h 11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354" h="1132">
                  <a:moveTo>
                    <a:pt x="257" y="886"/>
                  </a:moveTo>
                  <a:lnTo>
                    <a:pt x="257" y="886"/>
                  </a:lnTo>
                  <a:lnTo>
                    <a:pt x="260" y="877"/>
                  </a:lnTo>
                  <a:lnTo>
                    <a:pt x="264" y="870"/>
                  </a:lnTo>
                  <a:lnTo>
                    <a:pt x="269" y="863"/>
                  </a:lnTo>
                  <a:lnTo>
                    <a:pt x="274" y="858"/>
                  </a:lnTo>
                  <a:lnTo>
                    <a:pt x="285" y="848"/>
                  </a:lnTo>
                  <a:lnTo>
                    <a:pt x="290" y="841"/>
                  </a:lnTo>
                  <a:lnTo>
                    <a:pt x="295" y="834"/>
                  </a:lnTo>
                  <a:lnTo>
                    <a:pt x="297" y="827"/>
                  </a:lnTo>
                  <a:lnTo>
                    <a:pt x="299" y="822"/>
                  </a:lnTo>
                  <a:lnTo>
                    <a:pt x="300" y="811"/>
                  </a:lnTo>
                  <a:lnTo>
                    <a:pt x="299" y="802"/>
                  </a:lnTo>
                  <a:lnTo>
                    <a:pt x="298" y="791"/>
                  </a:lnTo>
                  <a:lnTo>
                    <a:pt x="296" y="780"/>
                  </a:lnTo>
                  <a:lnTo>
                    <a:pt x="295" y="769"/>
                  </a:lnTo>
                  <a:lnTo>
                    <a:pt x="296" y="757"/>
                  </a:lnTo>
                  <a:lnTo>
                    <a:pt x="297" y="752"/>
                  </a:lnTo>
                  <a:lnTo>
                    <a:pt x="299" y="746"/>
                  </a:lnTo>
                  <a:lnTo>
                    <a:pt x="284" y="746"/>
                  </a:lnTo>
                  <a:lnTo>
                    <a:pt x="275" y="743"/>
                  </a:lnTo>
                  <a:lnTo>
                    <a:pt x="272" y="742"/>
                  </a:lnTo>
                  <a:lnTo>
                    <a:pt x="270" y="740"/>
                  </a:lnTo>
                  <a:lnTo>
                    <a:pt x="270" y="739"/>
                  </a:lnTo>
                  <a:lnTo>
                    <a:pt x="272" y="738"/>
                  </a:lnTo>
                  <a:lnTo>
                    <a:pt x="279" y="735"/>
                  </a:lnTo>
                  <a:lnTo>
                    <a:pt x="302" y="727"/>
                  </a:lnTo>
                  <a:lnTo>
                    <a:pt x="327" y="722"/>
                  </a:lnTo>
                  <a:lnTo>
                    <a:pt x="341" y="719"/>
                  </a:lnTo>
                  <a:lnTo>
                    <a:pt x="330" y="709"/>
                  </a:lnTo>
                  <a:lnTo>
                    <a:pt x="312" y="695"/>
                  </a:lnTo>
                  <a:lnTo>
                    <a:pt x="286" y="675"/>
                  </a:lnTo>
                  <a:lnTo>
                    <a:pt x="287" y="673"/>
                  </a:lnTo>
                  <a:lnTo>
                    <a:pt x="289" y="671"/>
                  </a:lnTo>
                  <a:lnTo>
                    <a:pt x="294" y="671"/>
                  </a:lnTo>
                  <a:lnTo>
                    <a:pt x="299" y="671"/>
                  </a:lnTo>
                  <a:lnTo>
                    <a:pt x="312" y="672"/>
                  </a:lnTo>
                  <a:lnTo>
                    <a:pt x="328" y="675"/>
                  </a:lnTo>
                  <a:lnTo>
                    <a:pt x="360" y="682"/>
                  </a:lnTo>
                  <a:lnTo>
                    <a:pt x="373" y="684"/>
                  </a:lnTo>
                  <a:lnTo>
                    <a:pt x="382" y="684"/>
                  </a:lnTo>
                  <a:lnTo>
                    <a:pt x="383" y="684"/>
                  </a:lnTo>
                  <a:lnTo>
                    <a:pt x="385" y="682"/>
                  </a:lnTo>
                  <a:lnTo>
                    <a:pt x="386" y="678"/>
                  </a:lnTo>
                  <a:lnTo>
                    <a:pt x="387" y="671"/>
                  </a:lnTo>
                  <a:lnTo>
                    <a:pt x="387" y="665"/>
                  </a:lnTo>
                  <a:lnTo>
                    <a:pt x="386" y="650"/>
                  </a:lnTo>
                  <a:lnTo>
                    <a:pt x="385" y="640"/>
                  </a:lnTo>
                  <a:lnTo>
                    <a:pt x="383" y="636"/>
                  </a:lnTo>
                  <a:lnTo>
                    <a:pt x="380" y="632"/>
                  </a:lnTo>
                  <a:lnTo>
                    <a:pt x="374" y="628"/>
                  </a:lnTo>
                  <a:lnTo>
                    <a:pt x="369" y="625"/>
                  </a:lnTo>
                  <a:lnTo>
                    <a:pt x="364" y="623"/>
                  </a:lnTo>
                  <a:lnTo>
                    <a:pt x="359" y="622"/>
                  </a:lnTo>
                  <a:lnTo>
                    <a:pt x="356" y="622"/>
                  </a:lnTo>
                  <a:lnTo>
                    <a:pt x="355" y="623"/>
                  </a:lnTo>
                  <a:lnTo>
                    <a:pt x="355" y="624"/>
                  </a:lnTo>
                  <a:lnTo>
                    <a:pt x="356" y="619"/>
                  </a:lnTo>
                  <a:lnTo>
                    <a:pt x="359" y="617"/>
                  </a:lnTo>
                  <a:lnTo>
                    <a:pt x="364" y="615"/>
                  </a:lnTo>
                  <a:lnTo>
                    <a:pt x="369" y="614"/>
                  </a:lnTo>
                  <a:lnTo>
                    <a:pt x="381" y="615"/>
                  </a:lnTo>
                  <a:lnTo>
                    <a:pt x="395" y="617"/>
                  </a:lnTo>
                  <a:lnTo>
                    <a:pt x="422" y="624"/>
                  </a:lnTo>
                  <a:lnTo>
                    <a:pt x="432" y="625"/>
                  </a:lnTo>
                  <a:lnTo>
                    <a:pt x="435" y="624"/>
                  </a:lnTo>
                  <a:lnTo>
                    <a:pt x="436" y="623"/>
                  </a:lnTo>
                  <a:lnTo>
                    <a:pt x="439" y="614"/>
                  </a:lnTo>
                  <a:lnTo>
                    <a:pt x="441" y="604"/>
                  </a:lnTo>
                  <a:lnTo>
                    <a:pt x="442" y="595"/>
                  </a:lnTo>
                  <a:lnTo>
                    <a:pt x="442" y="585"/>
                  </a:lnTo>
                  <a:lnTo>
                    <a:pt x="442" y="564"/>
                  </a:lnTo>
                  <a:lnTo>
                    <a:pt x="442" y="546"/>
                  </a:lnTo>
                  <a:lnTo>
                    <a:pt x="444" y="535"/>
                  </a:lnTo>
                  <a:lnTo>
                    <a:pt x="447" y="527"/>
                  </a:lnTo>
                  <a:lnTo>
                    <a:pt x="451" y="521"/>
                  </a:lnTo>
                  <a:lnTo>
                    <a:pt x="455" y="516"/>
                  </a:lnTo>
                  <a:lnTo>
                    <a:pt x="461" y="513"/>
                  </a:lnTo>
                  <a:lnTo>
                    <a:pt x="468" y="508"/>
                  </a:lnTo>
                  <a:lnTo>
                    <a:pt x="484" y="500"/>
                  </a:lnTo>
                  <a:lnTo>
                    <a:pt x="483" y="506"/>
                  </a:lnTo>
                  <a:lnTo>
                    <a:pt x="483" y="512"/>
                  </a:lnTo>
                  <a:lnTo>
                    <a:pt x="483" y="517"/>
                  </a:lnTo>
                  <a:lnTo>
                    <a:pt x="484" y="520"/>
                  </a:lnTo>
                  <a:lnTo>
                    <a:pt x="486" y="523"/>
                  </a:lnTo>
                  <a:lnTo>
                    <a:pt x="489" y="527"/>
                  </a:lnTo>
                  <a:lnTo>
                    <a:pt x="492" y="529"/>
                  </a:lnTo>
                  <a:lnTo>
                    <a:pt x="495" y="530"/>
                  </a:lnTo>
                  <a:lnTo>
                    <a:pt x="503" y="531"/>
                  </a:lnTo>
                  <a:lnTo>
                    <a:pt x="511" y="531"/>
                  </a:lnTo>
                  <a:lnTo>
                    <a:pt x="521" y="529"/>
                  </a:lnTo>
                  <a:lnTo>
                    <a:pt x="532" y="524"/>
                  </a:lnTo>
                  <a:lnTo>
                    <a:pt x="543" y="519"/>
                  </a:lnTo>
                  <a:lnTo>
                    <a:pt x="553" y="513"/>
                  </a:lnTo>
                  <a:lnTo>
                    <a:pt x="563" y="506"/>
                  </a:lnTo>
                  <a:lnTo>
                    <a:pt x="573" y="499"/>
                  </a:lnTo>
                  <a:lnTo>
                    <a:pt x="580" y="490"/>
                  </a:lnTo>
                  <a:lnTo>
                    <a:pt x="587" y="482"/>
                  </a:lnTo>
                  <a:lnTo>
                    <a:pt x="591" y="474"/>
                  </a:lnTo>
                  <a:lnTo>
                    <a:pt x="593" y="466"/>
                  </a:lnTo>
                  <a:lnTo>
                    <a:pt x="592" y="457"/>
                  </a:lnTo>
                  <a:lnTo>
                    <a:pt x="589" y="448"/>
                  </a:lnTo>
                  <a:lnTo>
                    <a:pt x="585" y="439"/>
                  </a:lnTo>
                  <a:lnTo>
                    <a:pt x="578" y="432"/>
                  </a:lnTo>
                  <a:lnTo>
                    <a:pt x="571" y="424"/>
                  </a:lnTo>
                  <a:lnTo>
                    <a:pt x="562" y="419"/>
                  </a:lnTo>
                  <a:lnTo>
                    <a:pt x="553" y="414"/>
                  </a:lnTo>
                  <a:lnTo>
                    <a:pt x="545" y="411"/>
                  </a:lnTo>
                  <a:lnTo>
                    <a:pt x="534" y="410"/>
                  </a:lnTo>
                  <a:lnTo>
                    <a:pt x="522" y="411"/>
                  </a:lnTo>
                  <a:lnTo>
                    <a:pt x="511" y="411"/>
                  </a:lnTo>
                  <a:lnTo>
                    <a:pt x="500" y="411"/>
                  </a:lnTo>
                  <a:lnTo>
                    <a:pt x="492" y="408"/>
                  </a:lnTo>
                  <a:lnTo>
                    <a:pt x="486" y="405"/>
                  </a:lnTo>
                  <a:lnTo>
                    <a:pt x="479" y="397"/>
                  </a:lnTo>
                  <a:lnTo>
                    <a:pt x="475" y="395"/>
                  </a:lnTo>
                  <a:lnTo>
                    <a:pt x="472" y="395"/>
                  </a:lnTo>
                  <a:lnTo>
                    <a:pt x="470" y="395"/>
                  </a:lnTo>
                  <a:lnTo>
                    <a:pt x="465" y="397"/>
                  </a:lnTo>
                  <a:lnTo>
                    <a:pt x="457" y="405"/>
                  </a:lnTo>
                  <a:lnTo>
                    <a:pt x="463" y="392"/>
                  </a:lnTo>
                  <a:lnTo>
                    <a:pt x="467" y="377"/>
                  </a:lnTo>
                  <a:lnTo>
                    <a:pt x="471" y="362"/>
                  </a:lnTo>
                  <a:lnTo>
                    <a:pt x="475" y="345"/>
                  </a:lnTo>
                  <a:lnTo>
                    <a:pt x="477" y="330"/>
                  </a:lnTo>
                  <a:lnTo>
                    <a:pt x="478" y="314"/>
                  </a:lnTo>
                  <a:lnTo>
                    <a:pt x="478" y="300"/>
                  </a:lnTo>
                  <a:lnTo>
                    <a:pt x="476" y="294"/>
                  </a:lnTo>
                  <a:lnTo>
                    <a:pt x="475" y="287"/>
                  </a:lnTo>
                  <a:lnTo>
                    <a:pt x="470" y="276"/>
                  </a:lnTo>
                  <a:lnTo>
                    <a:pt x="465" y="268"/>
                  </a:lnTo>
                  <a:lnTo>
                    <a:pt x="460" y="259"/>
                  </a:lnTo>
                  <a:lnTo>
                    <a:pt x="453" y="252"/>
                  </a:lnTo>
                  <a:lnTo>
                    <a:pt x="446" y="246"/>
                  </a:lnTo>
                  <a:lnTo>
                    <a:pt x="438" y="241"/>
                  </a:lnTo>
                  <a:lnTo>
                    <a:pt x="429" y="238"/>
                  </a:lnTo>
                  <a:lnTo>
                    <a:pt x="421" y="234"/>
                  </a:lnTo>
                  <a:lnTo>
                    <a:pt x="412" y="233"/>
                  </a:lnTo>
                  <a:lnTo>
                    <a:pt x="402" y="233"/>
                  </a:lnTo>
                  <a:lnTo>
                    <a:pt x="394" y="234"/>
                  </a:lnTo>
                  <a:lnTo>
                    <a:pt x="384" y="237"/>
                  </a:lnTo>
                  <a:lnTo>
                    <a:pt x="375" y="240"/>
                  </a:lnTo>
                  <a:lnTo>
                    <a:pt x="367" y="244"/>
                  </a:lnTo>
                  <a:lnTo>
                    <a:pt x="358" y="251"/>
                  </a:lnTo>
                  <a:lnTo>
                    <a:pt x="350" y="258"/>
                  </a:lnTo>
                  <a:lnTo>
                    <a:pt x="343" y="247"/>
                  </a:lnTo>
                  <a:lnTo>
                    <a:pt x="341" y="242"/>
                  </a:lnTo>
                  <a:lnTo>
                    <a:pt x="338" y="238"/>
                  </a:lnTo>
                  <a:lnTo>
                    <a:pt x="333" y="234"/>
                  </a:lnTo>
                  <a:lnTo>
                    <a:pt x="329" y="232"/>
                  </a:lnTo>
                  <a:lnTo>
                    <a:pt x="324" y="232"/>
                  </a:lnTo>
                  <a:lnTo>
                    <a:pt x="317" y="233"/>
                  </a:lnTo>
                  <a:lnTo>
                    <a:pt x="310" y="237"/>
                  </a:lnTo>
                  <a:lnTo>
                    <a:pt x="302" y="240"/>
                  </a:lnTo>
                  <a:lnTo>
                    <a:pt x="296" y="244"/>
                  </a:lnTo>
                  <a:lnTo>
                    <a:pt x="289" y="248"/>
                  </a:lnTo>
                  <a:lnTo>
                    <a:pt x="284" y="255"/>
                  </a:lnTo>
                  <a:lnTo>
                    <a:pt x="279" y="261"/>
                  </a:lnTo>
                  <a:lnTo>
                    <a:pt x="276" y="269"/>
                  </a:lnTo>
                  <a:lnTo>
                    <a:pt x="275" y="276"/>
                  </a:lnTo>
                  <a:lnTo>
                    <a:pt x="275" y="284"/>
                  </a:lnTo>
                  <a:lnTo>
                    <a:pt x="275" y="290"/>
                  </a:lnTo>
                  <a:lnTo>
                    <a:pt x="277" y="304"/>
                  </a:lnTo>
                  <a:lnTo>
                    <a:pt x="285" y="331"/>
                  </a:lnTo>
                  <a:lnTo>
                    <a:pt x="288" y="345"/>
                  </a:lnTo>
                  <a:lnTo>
                    <a:pt x="288" y="352"/>
                  </a:lnTo>
                  <a:lnTo>
                    <a:pt x="288" y="359"/>
                  </a:lnTo>
                  <a:lnTo>
                    <a:pt x="287" y="366"/>
                  </a:lnTo>
                  <a:lnTo>
                    <a:pt x="286" y="372"/>
                  </a:lnTo>
                  <a:lnTo>
                    <a:pt x="283" y="380"/>
                  </a:lnTo>
                  <a:lnTo>
                    <a:pt x="278" y="386"/>
                  </a:lnTo>
                  <a:lnTo>
                    <a:pt x="271" y="370"/>
                  </a:lnTo>
                  <a:lnTo>
                    <a:pt x="268" y="364"/>
                  </a:lnTo>
                  <a:lnTo>
                    <a:pt x="264" y="361"/>
                  </a:lnTo>
                  <a:lnTo>
                    <a:pt x="261" y="357"/>
                  </a:lnTo>
                  <a:lnTo>
                    <a:pt x="256" y="357"/>
                  </a:lnTo>
                  <a:lnTo>
                    <a:pt x="248" y="357"/>
                  </a:lnTo>
                  <a:lnTo>
                    <a:pt x="240" y="359"/>
                  </a:lnTo>
                  <a:lnTo>
                    <a:pt x="246" y="347"/>
                  </a:lnTo>
                  <a:lnTo>
                    <a:pt x="250" y="336"/>
                  </a:lnTo>
                  <a:lnTo>
                    <a:pt x="255" y="325"/>
                  </a:lnTo>
                  <a:lnTo>
                    <a:pt x="257" y="314"/>
                  </a:lnTo>
                  <a:lnTo>
                    <a:pt x="257" y="310"/>
                  </a:lnTo>
                  <a:lnTo>
                    <a:pt x="256" y="306"/>
                  </a:lnTo>
                  <a:lnTo>
                    <a:pt x="254" y="301"/>
                  </a:lnTo>
                  <a:lnTo>
                    <a:pt x="250" y="299"/>
                  </a:lnTo>
                  <a:lnTo>
                    <a:pt x="246" y="297"/>
                  </a:lnTo>
                  <a:lnTo>
                    <a:pt x="241" y="297"/>
                  </a:lnTo>
                  <a:lnTo>
                    <a:pt x="235" y="297"/>
                  </a:lnTo>
                  <a:lnTo>
                    <a:pt x="230" y="298"/>
                  </a:lnTo>
                  <a:lnTo>
                    <a:pt x="225" y="300"/>
                  </a:lnTo>
                  <a:lnTo>
                    <a:pt x="220" y="303"/>
                  </a:lnTo>
                  <a:lnTo>
                    <a:pt x="213" y="310"/>
                  </a:lnTo>
                  <a:lnTo>
                    <a:pt x="205" y="319"/>
                  </a:lnTo>
                  <a:lnTo>
                    <a:pt x="193" y="338"/>
                  </a:lnTo>
                  <a:lnTo>
                    <a:pt x="187" y="348"/>
                  </a:lnTo>
                  <a:lnTo>
                    <a:pt x="180" y="355"/>
                  </a:lnTo>
                  <a:lnTo>
                    <a:pt x="174" y="364"/>
                  </a:lnTo>
                  <a:lnTo>
                    <a:pt x="168" y="371"/>
                  </a:lnTo>
                  <a:lnTo>
                    <a:pt x="163" y="378"/>
                  </a:lnTo>
                  <a:lnTo>
                    <a:pt x="159" y="383"/>
                  </a:lnTo>
                  <a:lnTo>
                    <a:pt x="157" y="384"/>
                  </a:lnTo>
                  <a:lnTo>
                    <a:pt x="153" y="385"/>
                  </a:lnTo>
                  <a:lnTo>
                    <a:pt x="151" y="385"/>
                  </a:lnTo>
                  <a:lnTo>
                    <a:pt x="148" y="384"/>
                  </a:lnTo>
                  <a:lnTo>
                    <a:pt x="145" y="382"/>
                  </a:lnTo>
                  <a:lnTo>
                    <a:pt x="141" y="379"/>
                  </a:lnTo>
                  <a:lnTo>
                    <a:pt x="133" y="368"/>
                  </a:lnTo>
                  <a:lnTo>
                    <a:pt x="125" y="358"/>
                  </a:lnTo>
                  <a:lnTo>
                    <a:pt x="118" y="352"/>
                  </a:lnTo>
                  <a:lnTo>
                    <a:pt x="104" y="341"/>
                  </a:lnTo>
                  <a:lnTo>
                    <a:pt x="96" y="336"/>
                  </a:lnTo>
                  <a:lnTo>
                    <a:pt x="91" y="328"/>
                  </a:lnTo>
                  <a:lnTo>
                    <a:pt x="85" y="319"/>
                  </a:lnTo>
                  <a:lnTo>
                    <a:pt x="81" y="306"/>
                  </a:lnTo>
                  <a:lnTo>
                    <a:pt x="75" y="319"/>
                  </a:lnTo>
                  <a:lnTo>
                    <a:pt x="68" y="331"/>
                  </a:lnTo>
                  <a:lnTo>
                    <a:pt x="63" y="344"/>
                  </a:lnTo>
                  <a:lnTo>
                    <a:pt x="61" y="351"/>
                  </a:lnTo>
                  <a:lnTo>
                    <a:pt x="61" y="358"/>
                  </a:lnTo>
                  <a:lnTo>
                    <a:pt x="56" y="371"/>
                  </a:lnTo>
                  <a:lnTo>
                    <a:pt x="52" y="385"/>
                  </a:lnTo>
                  <a:lnTo>
                    <a:pt x="51" y="391"/>
                  </a:lnTo>
                  <a:lnTo>
                    <a:pt x="52" y="396"/>
                  </a:lnTo>
                  <a:lnTo>
                    <a:pt x="53" y="400"/>
                  </a:lnTo>
                  <a:lnTo>
                    <a:pt x="55" y="406"/>
                  </a:lnTo>
                  <a:lnTo>
                    <a:pt x="61" y="416"/>
                  </a:lnTo>
                  <a:lnTo>
                    <a:pt x="63" y="421"/>
                  </a:lnTo>
                  <a:lnTo>
                    <a:pt x="64" y="425"/>
                  </a:lnTo>
                  <a:lnTo>
                    <a:pt x="65" y="437"/>
                  </a:lnTo>
                  <a:lnTo>
                    <a:pt x="64" y="447"/>
                  </a:lnTo>
                  <a:lnTo>
                    <a:pt x="61" y="466"/>
                  </a:lnTo>
                  <a:lnTo>
                    <a:pt x="60" y="476"/>
                  </a:lnTo>
                  <a:lnTo>
                    <a:pt x="60" y="486"/>
                  </a:lnTo>
                  <a:lnTo>
                    <a:pt x="61" y="496"/>
                  </a:lnTo>
                  <a:lnTo>
                    <a:pt x="65" y="509"/>
                  </a:lnTo>
                  <a:lnTo>
                    <a:pt x="67" y="517"/>
                  </a:lnTo>
                  <a:lnTo>
                    <a:pt x="70" y="527"/>
                  </a:lnTo>
                  <a:lnTo>
                    <a:pt x="71" y="536"/>
                  </a:lnTo>
                  <a:lnTo>
                    <a:pt x="71" y="545"/>
                  </a:lnTo>
                  <a:lnTo>
                    <a:pt x="71" y="548"/>
                  </a:lnTo>
                  <a:lnTo>
                    <a:pt x="70" y="551"/>
                  </a:lnTo>
                  <a:lnTo>
                    <a:pt x="68" y="554"/>
                  </a:lnTo>
                  <a:lnTo>
                    <a:pt x="66" y="556"/>
                  </a:lnTo>
                  <a:lnTo>
                    <a:pt x="63" y="557"/>
                  </a:lnTo>
                  <a:lnTo>
                    <a:pt x="58" y="556"/>
                  </a:lnTo>
                  <a:lnTo>
                    <a:pt x="53" y="554"/>
                  </a:lnTo>
                  <a:lnTo>
                    <a:pt x="48" y="551"/>
                  </a:lnTo>
                  <a:lnTo>
                    <a:pt x="43" y="560"/>
                  </a:lnTo>
                  <a:lnTo>
                    <a:pt x="40" y="569"/>
                  </a:lnTo>
                  <a:lnTo>
                    <a:pt x="38" y="578"/>
                  </a:lnTo>
                  <a:lnTo>
                    <a:pt x="37" y="588"/>
                  </a:lnTo>
                  <a:lnTo>
                    <a:pt x="36" y="607"/>
                  </a:lnTo>
                  <a:lnTo>
                    <a:pt x="34" y="626"/>
                  </a:lnTo>
                  <a:lnTo>
                    <a:pt x="30" y="638"/>
                  </a:lnTo>
                  <a:lnTo>
                    <a:pt x="27" y="648"/>
                  </a:lnTo>
                  <a:lnTo>
                    <a:pt x="23" y="659"/>
                  </a:lnTo>
                  <a:lnTo>
                    <a:pt x="20" y="670"/>
                  </a:lnTo>
                  <a:lnTo>
                    <a:pt x="18" y="680"/>
                  </a:lnTo>
                  <a:lnTo>
                    <a:pt x="18" y="685"/>
                  </a:lnTo>
                  <a:lnTo>
                    <a:pt x="19" y="689"/>
                  </a:lnTo>
                  <a:lnTo>
                    <a:pt x="20" y="695"/>
                  </a:lnTo>
                  <a:lnTo>
                    <a:pt x="22" y="700"/>
                  </a:lnTo>
                  <a:lnTo>
                    <a:pt x="25" y="705"/>
                  </a:lnTo>
                  <a:lnTo>
                    <a:pt x="29" y="710"/>
                  </a:lnTo>
                  <a:lnTo>
                    <a:pt x="33" y="712"/>
                  </a:lnTo>
                  <a:lnTo>
                    <a:pt x="37" y="714"/>
                  </a:lnTo>
                  <a:lnTo>
                    <a:pt x="51" y="721"/>
                  </a:lnTo>
                  <a:lnTo>
                    <a:pt x="67" y="728"/>
                  </a:lnTo>
                  <a:lnTo>
                    <a:pt x="84" y="737"/>
                  </a:lnTo>
                  <a:lnTo>
                    <a:pt x="93" y="741"/>
                  </a:lnTo>
                  <a:lnTo>
                    <a:pt x="99" y="747"/>
                  </a:lnTo>
                  <a:lnTo>
                    <a:pt x="105" y="751"/>
                  </a:lnTo>
                  <a:lnTo>
                    <a:pt x="109" y="757"/>
                  </a:lnTo>
                  <a:lnTo>
                    <a:pt x="111" y="763"/>
                  </a:lnTo>
                  <a:lnTo>
                    <a:pt x="111" y="768"/>
                  </a:lnTo>
                  <a:lnTo>
                    <a:pt x="108" y="775"/>
                  </a:lnTo>
                  <a:lnTo>
                    <a:pt x="103" y="781"/>
                  </a:lnTo>
                  <a:lnTo>
                    <a:pt x="96" y="789"/>
                  </a:lnTo>
                  <a:lnTo>
                    <a:pt x="92" y="796"/>
                  </a:lnTo>
                  <a:lnTo>
                    <a:pt x="90" y="805"/>
                  </a:lnTo>
                  <a:lnTo>
                    <a:pt x="89" y="813"/>
                  </a:lnTo>
                  <a:lnTo>
                    <a:pt x="89" y="822"/>
                  </a:lnTo>
                  <a:lnTo>
                    <a:pt x="90" y="832"/>
                  </a:lnTo>
                  <a:lnTo>
                    <a:pt x="94" y="850"/>
                  </a:lnTo>
                  <a:lnTo>
                    <a:pt x="98" y="868"/>
                  </a:lnTo>
                  <a:lnTo>
                    <a:pt x="99" y="876"/>
                  </a:lnTo>
                  <a:lnTo>
                    <a:pt x="99" y="885"/>
                  </a:lnTo>
                  <a:lnTo>
                    <a:pt x="97" y="891"/>
                  </a:lnTo>
                  <a:lnTo>
                    <a:pt x="95" y="898"/>
                  </a:lnTo>
                  <a:lnTo>
                    <a:pt x="90" y="903"/>
                  </a:lnTo>
                  <a:lnTo>
                    <a:pt x="82" y="907"/>
                  </a:lnTo>
                  <a:lnTo>
                    <a:pt x="91" y="916"/>
                  </a:lnTo>
                  <a:lnTo>
                    <a:pt x="116" y="922"/>
                  </a:lnTo>
                  <a:lnTo>
                    <a:pt x="131" y="920"/>
                  </a:lnTo>
                  <a:lnTo>
                    <a:pt x="149" y="934"/>
                  </a:lnTo>
                  <a:lnTo>
                    <a:pt x="166" y="934"/>
                  </a:lnTo>
                  <a:lnTo>
                    <a:pt x="191" y="941"/>
                  </a:lnTo>
                  <a:lnTo>
                    <a:pt x="203" y="963"/>
                  </a:lnTo>
                  <a:lnTo>
                    <a:pt x="218" y="968"/>
                  </a:lnTo>
                  <a:lnTo>
                    <a:pt x="234" y="963"/>
                  </a:lnTo>
                  <a:lnTo>
                    <a:pt x="245" y="957"/>
                  </a:lnTo>
                  <a:lnTo>
                    <a:pt x="315" y="970"/>
                  </a:lnTo>
                  <a:lnTo>
                    <a:pt x="318" y="971"/>
                  </a:lnTo>
                  <a:lnTo>
                    <a:pt x="313" y="965"/>
                  </a:lnTo>
                  <a:lnTo>
                    <a:pt x="309" y="958"/>
                  </a:lnTo>
                  <a:lnTo>
                    <a:pt x="306" y="950"/>
                  </a:lnTo>
                  <a:lnTo>
                    <a:pt x="305" y="940"/>
                  </a:lnTo>
                  <a:lnTo>
                    <a:pt x="323" y="947"/>
                  </a:lnTo>
                  <a:lnTo>
                    <a:pt x="333" y="951"/>
                  </a:lnTo>
                  <a:lnTo>
                    <a:pt x="344" y="955"/>
                  </a:lnTo>
                  <a:lnTo>
                    <a:pt x="348" y="956"/>
                  </a:lnTo>
                  <a:lnTo>
                    <a:pt x="353" y="956"/>
                  </a:lnTo>
                  <a:lnTo>
                    <a:pt x="356" y="955"/>
                  </a:lnTo>
                  <a:lnTo>
                    <a:pt x="358" y="953"/>
                  </a:lnTo>
                  <a:lnTo>
                    <a:pt x="360" y="950"/>
                  </a:lnTo>
                  <a:lnTo>
                    <a:pt x="361" y="946"/>
                  </a:lnTo>
                  <a:lnTo>
                    <a:pt x="360" y="941"/>
                  </a:lnTo>
                  <a:lnTo>
                    <a:pt x="358" y="934"/>
                  </a:lnTo>
                  <a:lnTo>
                    <a:pt x="355" y="927"/>
                  </a:lnTo>
                  <a:lnTo>
                    <a:pt x="351" y="919"/>
                  </a:lnTo>
                  <a:lnTo>
                    <a:pt x="346" y="913"/>
                  </a:lnTo>
                  <a:lnTo>
                    <a:pt x="341" y="907"/>
                  </a:lnTo>
                  <a:lnTo>
                    <a:pt x="336" y="902"/>
                  </a:lnTo>
                  <a:lnTo>
                    <a:pt x="330" y="896"/>
                  </a:lnTo>
                  <a:lnTo>
                    <a:pt x="324" y="892"/>
                  </a:lnTo>
                  <a:lnTo>
                    <a:pt x="316" y="889"/>
                  </a:lnTo>
                  <a:lnTo>
                    <a:pt x="310" y="886"/>
                  </a:lnTo>
                  <a:lnTo>
                    <a:pt x="302" y="884"/>
                  </a:lnTo>
                  <a:lnTo>
                    <a:pt x="295" y="882"/>
                  </a:lnTo>
                  <a:lnTo>
                    <a:pt x="287" y="881"/>
                  </a:lnTo>
                  <a:lnTo>
                    <a:pt x="279" y="881"/>
                  </a:lnTo>
                  <a:lnTo>
                    <a:pt x="272" y="882"/>
                  </a:lnTo>
                  <a:lnTo>
                    <a:pt x="264" y="884"/>
                  </a:lnTo>
                  <a:lnTo>
                    <a:pt x="257" y="886"/>
                  </a:lnTo>
                  <a:close/>
                  <a:moveTo>
                    <a:pt x="1335" y="934"/>
                  </a:moveTo>
                  <a:lnTo>
                    <a:pt x="1335" y="934"/>
                  </a:lnTo>
                  <a:lnTo>
                    <a:pt x="1321" y="925"/>
                  </a:lnTo>
                  <a:lnTo>
                    <a:pt x="1307" y="914"/>
                  </a:lnTo>
                  <a:lnTo>
                    <a:pt x="1300" y="906"/>
                  </a:lnTo>
                  <a:lnTo>
                    <a:pt x="1294" y="896"/>
                  </a:lnTo>
                  <a:lnTo>
                    <a:pt x="1290" y="892"/>
                  </a:lnTo>
                  <a:lnTo>
                    <a:pt x="1285" y="890"/>
                  </a:lnTo>
                  <a:lnTo>
                    <a:pt x="1283" y="889"/>
                  </a:lnTo>
                  <a:lnTo>
                    <a:pt x="1281" y="890"/>
                  </a:lnTo>
                  <a:lnTo>
                    <a:pt x="1279" y="891"/>
                  </a:lnTo>
                  <a:lnTo>
                    <a:pt x="1277" y="892"/>
                  </a:lnTo>
                  <a:lnTo>
                    <a:pt x="1272" y="900"/>
                  </a:lnTo>
                  <a:lnTo>
                    <a:pt x="1269" y="906"/>
                  </a:lnTo>
                  <a:lnTo>
                    <a:pt x="1268" y="913"/>
                  </a:lnTo>
                  <a:lnTo>
                    <a:pt x="1269" y="922"/>
                  </a:lnTo>
                  <a:lnTo>
                    <a:pt x="1270" y="932"/>
                  </a:lnTo>
                  <a:lnTo>
                    <a:pt x="1270" y="935"/>
                  </a:lnTo>
                  <a:lnTo>
                    <a:pt x="1269" y="937"/>
                  </a:lnTo>
                  <a:lnTo>
                    <a:pt x="1267" y="940"/>
                  </a:lnTo>
                  <a:lnTo>
                    <a:pt x="1265" y="942"/>
                  </a:lnTo>
                  <a:lnTo>
                    <a:pt x="1255" y="945"/>
                  </a:lnTo>
                  <a:lnTo>
                    <a:pt x="1262" y="959"/>
                  </a:lnTo>
                  <a:lnTo>
                    <a:pt x="1267" y="967"/>
                  </a:lnTo>
                  <a:lnTo>
                    <a:pt x="1270" y="970"/>
                  </a:lnTo>
                  <a:lnTo>
                    <a:pt x="1273" y="972"/>
                  </a:lnTo>
                  <a:lnTo>
                    <a:pt x="1277" y="973"/>
                  </a:lnTo>
                  <a:lnTo>
                    <a:pt x="1282" y="974"/>
                  </a:lnTo>
                  <a:lnTo>
                    <a:pt x="1286" y="974"/>
                  </a:lnTo>
                  <a:lnTo>
                    <a:pt x="1291" y="975"/>
                  </a:lnTo>
                  <a:lnTo>
                    <a:pt x="1298" y="981"/>
                  </a:lnTo>
                  <a:lnTo>
                    <a:pt x="1307" y="985"/>
                  </a:lnTo>
                  <a:lnTo>
                    <a:pt x="1314" y="987"/>
                  </a:lnTo>
                  <a:lnTo>
                    <a:pt x="1320" y="987"/>
                  </a:lnTo>
                  <a:lnTo>
                    <a:pt x="1324" y="987"/>
                  </a:lnTo>
                  <a:lnTo>
                    <a:pt x="1330" y="986"/>
                  </a:lnTo>
                  <a:lnTo>
                    <a:pt x="1335" y="984"/>
                  </a:lnTo>
                  <a:lnTo>
                    <a:pt x="1339" y="981"/>
                  </a:lnTo>
                  <a:lnTo>
                    <a:pt x="1344" y="976"/>
                  </a:lnTo>
                  <a:lnTo>
                    <a:pt x="1347" y="972"/>
                  </a:lnTo>
                  <a:lnTo>
                    <a:pt x="1350" y="968"/>
                  </a:lnTo>
                  <a:lnTo>
                    <a:pt x="1353" y="962"/>
                  </a:lnTo>
                  <a:lnTo>
                    <a:pt x="1354" y="958"/>
                  </a:lnTo>
                  <a:lnTo>
                    <a:pt x="1354" y="955"/>
                  </a:lnTo>
                  <a:lnTo>
                    <a:pt x="1353" y="951"/>
                  </a:lnTo>
                  <a:lnTo>
                    <a:pt x="1351" y="948"/>
                  </a:lnTo>
                  <a:lnTo>
                    <a:pt x="1348" y="945"/>
                  </a:lnTo>
                  <a:lnTo>
                    <a:pt x="1335" y="934"/>
                  </a:lnTo>
                  <a:close/>
                  <a:moveTo>
                    <a:pt x="105" y="307"/>
                  </a:moveTo>
                  <a:lnTo>
                    <a:pt x="105" y="307"/>
                  </a:lnTo>
                  <a:lnTo>
                    <a:pt x="108" y="324"/>
                  </a:lnTo>
                  <a:lnTo>
                    <a:pt x="109" y="326"/>
                  </a:lnTo>
                  <a:lnTo>
                    <a:pt x="110" y="327"/>
                  </a:lnTo>
                  <a:lnTo>
                    <a:pt x="116" y="328"/>
                  </a:lnTo>
                  <a:lnTo>
                    <a:pt x="125" y="331"/>
                  </a:lnTo>
                  <a:lnTo>
                    <a:pt x="135" y="335"/>
                  </a:lnTo>
                  <a:lnTo>
                    <a:pt x="140" y="336"/>
                  </a:lnTo>
                  <a:lnTo>
                    <a:pt x="145" y="337"/>
                  </a:lnTo>
                  <a:lnTo>
                    <a:pt x="149" y="336"/>
                  </a:lnTo>
                  <a:lnTo>
                    <a:pt x="153" y="335"/>
                  </a:lnTo>
                  <a:lnTo>
                    <a:pt x="156" y="331"/>
                  </a:lnTo>
                  <a:lnTo>
                    <a:pt x="158" y="326"/>
                  </a:lnTo>
                  <a:lnTo>
                    <a:pt x="158" y="321"/>
                  </a:lnTo>
                  <a:lnTo>
                    <a:pt x="156" y="317"/>
                  </a:lnTo>
                  <a:lnTo>
                    <a:pt x="152" y="316"/>
                  </a:lnTo>
                  <a:lnTo>
                    <a:pt x="149" y="315"/>
                  </a:lnTo>
                  <a:lnTo>
                    <a:pt x="139" y="314"/>
                  </a:lnTo>
                  <a:lnTo>
                    <a:pt x="135" y="312"/>
                  </a:lnTo>
                  <a:lnTo>
                    <a:pt x="132" y="309"/>
                  </a:lnTo>
                  <a:lnTo>
                    <a:pt x="129" y="302"/>
                  </a:lnTo>
                  <a:lnTo>
                    <a:pt x="127" y="298"/>
                  </a:lnTo>
                  <a:lnTo>
                    <a:pt x="127" y="295"/>
                  </a:lnTo>
                  <a:lnTo>
                    <a:pt x="127" y="292"/>
                  </a:lnTo>
                  <a:lnTo>
                    <a:pt x="130" y="289"/>
                  </a:lnTo>
                  <a:lnTo>
                    <a:pt x="133" y="287"/>
                  </a:lnTo>
                  <a:lnTo>
                    <a:pt x="141" y="280"/>
                  </a:lnTo>
                  <a:lnTo>
                    <a:pt x="149" y="273"/>
                  </a:lnTo>
                  <a:lnTo>
                    <a:pt x="157" y="267"/>
                  </a:lnTo>
                  <a:lnTo>
                    <a:pt x="163" y="258"/>
                  </a:lnTo>
                  <a:lnTo>
                    <a:pt x="168" y="250"/>
                  </a:lnTo>
                  <a:lnTo>
                    <a:pt x="174" y="240"/>
                  </a:lnTo>
                  <a:lnTo>
                    <a:pt x="176" y="237"/>
                  </a:lnTo>
                  <a:lnTo>
                    <a:pt x="179" y="234"/>
                  </a:lnTo>
                  <a:lnTo>
                    <a:pt x="186" y="231"/>
                  </a:lnTo>
                  <a:lnTo>
                    <a:pt x="196" y="228"/>
                  </a:lnTo>
                  <a:lnTo>
                    <a:pt x="207" y="226"/>
                  </a:lnTo>
                  <a:lnTo>
                    <a:pt x="213" y="225"/>
                  </a:lnTo>
                  <a:lnTo>
                    <a:pt x="218" y="221"/>
                  </a:lnTo>
                  <a:lnTo>
                    <a:pt x="225" y="216"/>
                  </a:lnTo>
                  <a:lnTo>
                    <a:pt x="230" y="212"/>
                  </a:lnTo>
                  <a:lnTo>
                    <a:pt x="235" y="210"/>
                  </a:lnTo>
                  <a:lnTo>
                    <a:pt x="244" y="209"/>
                  </a:lnTo>
                  <a:lnTo>
                    <a:pt x="256" y="210"/>
                  </a:lnTo>
                  <a:lnTo>
                    <a:pt x="269" y="210"/>
                  </a:lnTo>
                  <a:lnTo>
                    <a:pt x="281" y="212"/>
                  </a:lnTo>
                  <a:lnTo>
                    <a:pt x="286" y="214"/>
                  </a:lnTo>
                  <a:lnTo>
                    <a:pt x="291" y="216"/>
                  </a:lnTo>
                  <a:lnTo>
                    <a:pt x="296" y="219"/>
                  </a:lnTo>
                  <a:lnTo>
                    <a:pt x="299" y="223"/>
                  </a:lnTo>
                  <a:lnTo>
                    <a:pt x="303" y="224"/>
                  </a:lnTo>
                  <a:lnTo>
                    <a:pt x="305" y="224"/>
                  </a:lnTo>
                  <a:lnTo>
                    <a:pt x="308" y="223"/>
                  </a:lnTo>
                  <a:lnTo>
                    <a:pt x="317" y="216"/>
                  </a:lnTo>
                  <a:lnTo>
                    <a:pt x="322" y="214"/>
                  </a:lnTo>
                  <a:lnTo>
                    <a:pt x="327" y="212"/>
                  </a:lnTo>
                  <a:lnTo>
                    <a:pt x="334" y="211"/>
                  </a:lnTo>
                  <a:lnTo>
                    <a:pt x="341" y="211"/>
                  </a:lnTo>
                  <a:lnTo>
                    <a:pt x="354" y="213"/>
                  </a:lnTo>
                  <a:lnTo>
                    <a:pt x="360" y="213"/>
                  </a:lnTo>
                  <a:lnTo>
                    <a:pt x="368" y="213"/>
                  </a:lnTo>
                  <a:lnTo>
                    <a:pt x="374" y="211"/>
                  </a:lnTo>
                  <a:lnTo>
                    <a:pt x="381" y="207"/>
                  </a:lnTo>
                  <a:lnTo>
                    <a:pt x="385" y="205"/>
                  </a:lnTo>
                  <a:lnTo>
                    <a:pt x="389" y="203"/>
                  </a:lnTo>
                  <a:lnTo>
                    <a:pt x="398" y="202"/>
                  </a:lnTo>
                  <a:lnTo>
                    <a:pt x="407" y="202"/>
                  </a:lnTo>
                  <a:lnTo>
                    <a:pt x="416" y="205"/>
                  </a:lnTo>
                  <a:lnTo>
                    <a:pt x="425" y="210"/>
                  </a:lnTo>
                  <a:lnTo>
                    <a:pt x="432" y="214"/>
                  </a:lnTo>
                  <a:lnTo>
                    <a:pt x="437" y="219"/>
                  </a:lnTo>
                  <a:lnTo>
                    <a:pt x="443" y="226"/>
                  </a:lnTo>
                  <a:lnTo>
                    <a:pt x="461" y="240"/>
                  </a:lnTo>
                  <a:lnTo>
                    <a:pt x="471" y="246"/>
                  </a:lnTo>
                  <a:lnTo>
                    <a:pt x="476" y="248"/>
                  </a:lnTo>
                  <a:lnTo>
                    <a:pt x="479" y="250"/>
                  </a:lnTo>
                  <a:lnTo>
                    <a:pt x="482" y="248"/>
                  </a:lnTo>
                  <a:lnTo>
                    <a:pt x="485" y="245"/>
                  </a:lnTo>
                  <a:lnTo>
                    <a:pt x="489" y="242"/>
                  </a:lnTo>
                  <a:lnTo>
                    <a:pt x="491" y="238"/>
                  </a:lnTo>
                  <a:lnTo>
                    <a:pt x="494" y="228"/>
                  </a:lnTo>
                  <a:lnTo>
                    <a:pt x="496" y="219"/>
                  </a:lnTo>
                  <a:lnTo>
                    <a:pt x="497" y="215"/>
                  </a:lnTo>
                  <a:lnTo>
                    <a:pt x="499" y="211"/>
                  </a:lnTo>
                  <a:lnTo>
                    <a:pt x="506" y="203"/>
                  </a:lnTo>
                  <a:lnTo>
                    <a:pt x="513" y="196"/>
                  </a:lnTo>
                  <a:lnTo>
                    <a:pt x="520" y="190"/>
                  </a:lnTo>
                  <a:lnTo>
                    <a:pt x="524" y="186"/>
                  </a:lnTo>
                  <a:lnTo>
                    <a:pt x="529" y="180"/>
                  </a:lnTo>
                  <a:lnTo>
                    <a:pt x="533" y="174"/>
                  </a:lnTo>
                  <a:lnTo>
                    <a:pt x="536" y="166"/>
                  </a:lnTo>
                  <a:lnTo>
                    <a:pt x="541" y="152"/>
                  </a:lnTo>
                  <a:lnTo>
                    <a:pt x="544" y="146"/>
                  </a:lnTo>
                  <a:lnTo>
                    <a:pt x="544" y="140"/>
                  </a:lnTo>
                  <a:lnTo>
                    <a:pt x="544" y="109"/>
                  </a:lnTo>
                  <a:lnTo>
                    <a:pt x="544" y="105"/>
                  </a:lnTo>
                  <a:lnTo>
                    <a:pt x="543" y="102"/>
                  </a:lnTo>
                  <a:lnTo>
                    <a:pt x="538" y="95"/>
                  </a:lnTo>
                  <a:lnTo>
                    <a:pt x="529" y="83"/>
                  </a:lnTo>
                  <a:lnTo>
                    <a:pt x="524" y="77"/>
                  </a:lnTo>
                  <a:lnTo>
                    <a:pt x="521" y="72"/>
                  </a:lnTo>
                  <a:lnTo>
                    <a:pt x="521" y="66"/>
                  </a:lnTo>
                  <a:lnTo>
                    <a:pt x="522" y="62"/>
                  </a:lnTo>
                  <a:lnTo>
                    <a:pt x="524" y="58"/>
                  </a:lnTo>
                  <a:lnTo>
                    <a:pt x="529" y="53"/>
                  </a:lnTo>
                  <a:lnTo>
                    <a:pt x="539" y="42"/>
                  </a:lnTo>
                  <a:lnTo>
                    <a:pt x="548" y="33"/>
                  </a:lnTo>
                  <a:lnTo>
                    <a:pt x="557" y="23"/>
                  </a:lnTo>
                  <a:lnTo>
                    <a:pt x="564" y="12"/>
                  </a:lnTo>
                  <a:lnTo>
                    <a:pt x="571" y="0"/>
                  </a:lnTo>
                  <a:lnTo>
                    <a:pt x="554" y="9"/>
                  </a:lnTo>
                  <a:lnTo>
                    <a:pt x="546" y="12"/>
                  </a:lnTo>
                  <a:lnTo>
                    <a:pt x="541" y="13"/>
                  </a:lnTo>
                  <a:lnTo>
                    <a:pt x="539" y="13"/>
                  </a:lnTo>
                  <a:lnTo>
                    <a:pt x="535" y="13"/>
                  </a:lnTo>
                  <a:lnTo>
                    <a:pt x="530" y="16"/>
                  </a:lnTo>
                  <a:lnTo>
                    <a:pt x="523" y="20"/>
                  </a:lnTo>
                  <a:lnTo>
                    <a:pt x="518" y="24"/>
                  </a:lnTo>
                  <a:lnTo>
                    <a:pt x="507" y="34"/>
                  </a:lnTo>
                  <a:lnTo>
                    <a:pt x="498" y="40"/>
                  </a:lnTo>
                  <a:lnTo>
                    <a:pt x="491" y="46"/>
                  </a:lnTo>
                  <a:lnTo>
                    <a:pt x="483" y="50"/>
                  </a:lnTo>
                  <a:lnTo>
                    <a:pt x="475" y="53"/>
                  </a:lnTo>
                  <a:lnTo>
                    <a:pt x="470" y="53"/>
                  </a:lnTo>
                  <a:lnTo>
                    <a:pt x="466" y="52"/>
                  </a:lnTo>
                  <a:lnTo>
                    <a:pt x="454" y="49"/>
                  </a:lnTo>
                  <a:lnTo>
                    <a:pt x="446" y="47"/>
                  </a:lnTo>
                  <a:lnTo>
                    <a:pt x="440" y="47"/>
                  </a:lnTo>
                  <a:lnTo>
                    <a:pt x="436" y="48"/>
                  </a:lnTo>
                  <a:lnTo>
                    <a:pt x="432" y="50"/>
                  </a:lnTo>
                  <a:lnTo>
                    <a:pt x="427" y="54"/>
                  </a:lnTo>
                  <a:lnTo>
                    <a:pt x="420" y="62"/>
                  </a:lnTo>
                  <a:lnTo>
                    <a:pt x="414" y="69"/>
                  </a:lnTo>
                  <a:lnTo>
                    <a:pt x="403" y="87"/>
                  </a:lnTo>
                  <a:lnTo>
                    <a:pt x="384" y="122"/>
                  </a:lnTo>
                  <a:lnTo>
                    <a:pt x="374" y="141"/>
                  </a:lnTo>
                  <a:lnTo>
                    <a:pt x="369" y="149"/>
                  </a:lnTo>
                  <a:lnTo>
                    <a:pt x="366" y="152"/>
                  </a:lnTo>
                  <a:lnTo>
                    <a:pt x="361" y="156"/>
                  </a:lnTo>
                  <a:lnTo>
                    <a:pt x="341" y="164"/>
                  </a:lnTo>
                  <a:lnTo>
                    <a:pt x="320" y="173"/>
                  </a:lnTo>
                  <a:lnTo>
                    <a:pt x="312" y="176"/>
                  </a:lnTo>
                  <a:lnTo>
                    <a:pt x="304" y="177"/>
                  </a:lnTo>
                  <a:lnTo>
                    <a:pt x="288" y="177"/>
                  </a:lnTo>
                  <a:lnTo>
                    <a:pt x="284" y="177"/>
                  </a:lnTo>
                  <a:lnTo>
                    <a:pt x="279" y="176"/>
                  </a:lnTo>
                  <a:lnTo>
                    <a:pt x="271" y="173"/>
                  </a:lnTo>
                  <a:lnTo>
                    <a:pt x="262" y="170"/>
                  </a:lnTo>
                  <a:lnTo>
                    <a:pt x="259" y="170"/>
                  </a:lnTo>
                  <a:lnTo>
                    <a:pt x="254" y="170"/>
                  </a:lnTo>
                  <a:lnTo>
                    <a:pt x="244" y="170"/>
                  </a:lnTo>
                  <a:lnTo>
                    <a:pt x="239" y="170"/>
                  </a:lnTo>
                  <a:lnTo>
                    <a:pt x="234" y="171"/>
                  </a:lnTo>
                  <a:lnTo>
                    <a:pt x="232" y="173"/>
                  </a:lnTo>
                  <a:lnTo>
                    <a:pt x="230" y="176"/>
                  </a:lnTo>
                  <a:lnTo>
                    <a:pt x="228" y="179"/>
                  </a:lnTo>
                  <a:lnTo>
                    <a:pt x="227" y="180"/>
                  </a:lnTo>
                  <a:lnTo>
                    <a:pt x="225" y="180"/>
                  </a:lnTo>
                  <a:lnTo>
                    <a:pt x="219" y="180"/>
                  </a:lnTo>
                  <a:lnTo>
                    <a:pt x="214" y="178"/>
                  </a:lnTo>
                  <a:lnTo>
                    <a:pt x="203" y="171"/>
                  </a:lnTo>
                  <a:lnTo>
                    <a:pt x="193" y="164"/>
                  </a:lnTo>
                  <a:lnTo>
                    <a:pt x="189" y="162"/>
                  </a:lnTo>
                  <a:lnTo>
                    <a:pt x="185" y="162"/>
                  </a:lnTo>
                  <a:lnTo>
                    <a:pt x="181" y="162"/>
                  </a:lnTo>
                  <a:lnTo>
                    <a:pt x="178" y="164"/>
                  </a:lnTo>
                  <a:lnTo>
                    <a:pt x="171" y="169"/>
                  </a:lnTo>
                  <a:lnTo>
                    <a:pt x="163" y="176"/>
                  </a:lnTo>
                  <a:lnTo>
                    <a:pt x="156" y="185"/>
                  </a:lnTo>
                  <a:lnTo>
                    <a:pt x="143" y="203"/>
                  </a:lnTo>
                  <a:lnTo>
                    <a:pt x="132" y="217"/>
                  </a:lnTo>
                  <a:lnTo>
                    <a:pt x="119" y="231"/>
                  </a:lnTo>
                  <a:lnTo>
                    <a:pt x="104" y="245"/>
                  </a:lnTo>
                  <a:lnTo>
                    <a:pt x="96" y="252"/>
                  </a:lnTo>
                  <a:lnTo>
                    <a:pt x="91" y="260"/>
                  </a:lnTo>
                  <a:lnTo>
                    <a:pt x="88" y="268"/>
                  </a:lnTo>
                  <a:lnTo>
                    <a:pt x="83" y="279"/>
                  </a:lnTo>
                  <a:lnTo>
                    <a:pt x="91" y="285"/>
                  </a:lnTo>
                  <a:lnTo>
                    <a:pt x="97" y="290"/>
                  </a:lnTo>
                  <a:lnTo>
                    <a:pt x="101" y="294"/>
                  </a:lnTo>
                  <a:lnTo>
                    <a:pt x="103" y="298"/>
                  </a:lnTo>
                  <a:lnTo>
                    <a:pt x="104" y="302"/>
                  </a:lnTo>
                  <a:lnTo>
                    <a:pt x="105" y="307"/>
                  </a:lnTo>
                  <a:close/>
                  <a:moveTo>
                    <a:pt x="620" y="193"/>
                  </a:moveTo>
                  <a:lnTo>
                    <a:pt x="620" y="193"/>
                  </a:lnTo>
                  <a:lnTo>
                    <a:pt x="624" y="190"/>
                  </a:lnTo>
                  <a:lnTo>
                    <a:pt x="628" y="187"/>
                  </a:lnTo>
                  <a:lnTo>
                    <a:pt x="633" y="179"/>
                  </a:lnTo>
                  <a:lnTo>
                    <a:pt x="635" y="176"/>
                  </a:lnTo>
                  <a:lnTo>
                    <a:pt x="638" y="173"/>
                  </a:lnTo>
                  <a:lnTo>
                    <a:pt x="643" y="171"/>
                  </a:lnTo>
                  <a:lnTo>
                    <a:pt x="648" y="170"/>
                  </a:lnTo>
                  <a:lnTo>
                    <a:pt x="653" y="168"/>
                  </a:lnTo>
                  <a:lnTo>
                    <a:pt x="655" y="165"/>
                  </a:lnTo>
                  <a:lnTo>
                    <a:pt x="656" y="157"/>
                  </a:lnTo>
                  <a:lnTo>
                    <a:pt x="655" y="156"/>
                  </a:lnTo>
                  <a:lnTo>
                    <a:pt x="653" y="155"/>
                  </a:lnTo>
                  <a:lnTo>
                    <a:pt x="645" y="154"/>
                  </a:lnTo>
                  <a:lnTo>
                    <a:pt x="637" y="154"/>
                  </a:lnTo>
                  <a:lnTo>
                    <a:pt x="632" y="155"/>
                  </a:lnTo>
                  <a:lnTo>
                    <a:pt x="623" y="158"/>
                  </a:lnTo>
                  <a:lnTo>
                    <a:pt x="613" y="163"/>
                  </a:lnTo>
                  <a:lnTo>
                    <a:pt x="602" y="170"/>
                  </a:lnTo>
                  <a:lnTo>
                    <a:pt x="598" y="172"/>
                  </a:lnTo>
                  <a:lnTo>
                    <a:pt x="595" y="175"/>
                  </a:lnTo>
                  <a:lnTo>
                    <a:pt x="593" y="182"/>
                  </a:lnTo>
                  <a:lnTo>
                    <a:pt x="594" y="186"/>
                  </a:lnTo>
                  <a:lnTo>
                    <a:pt x="598" y="189"/>
                  </a:lnTo>
                  <a:lnTo>
                    <a:pt x="601" y="191"/>
                  </a:lnTo>
                  <a:lnTo>
                    <a:pt x="606" y="192"/>
                  </a:lnTo>
                  <a:lnTo>
                    <a:pt x="610" y="192"/>
                  </a:lnTo>
                  <a:lnTo>
                    <a:pt x="620" y="193"/>
                  </a:lnTo>
                  <a:close/>
                  <a:moveTo>
                    <a:pt x="734" y="359"/>
                  </a:moveTo>
                  <a:lnTo>
                    <a:pt x="734" y="359"/>
                  </a:lnTo>
                  <a:lnTo>
                    <a:pt x="727" y="356"/>
                  </a:lnTo>
                  <a:lnTo>
                    <a:pt x="719" y="355"/>
                  </a:lnTo>
                  <a:lnTo>
                    <a:pt x="713" y="355"/>
                  </a:lnTo>
                  <a:lnTo>
                    <a:pt x="707" y="356"/>
                  </a:lnTo>
                  <a:lnTo>
                    <a:pt x="704" y="359"/>
                  </a:lnTo>
                  <a:lnTo>
                    <a:pt x="701" y="364"/>
                  </a:lnTo>
                  <a:lnTo>
                    <a:pt x="700" y="371"/>
                  </a:lnTo>
                  <a:lnTo>
                    <a:pt x="701" y="380"/>
                  </a:lnTo>
                  <a:lnTo>
                    <a:pt x="714" y="379"/>
                  </a:lnTo>
                  <a:lnTo>
                    <a:pt x="718" y="378"/>
                  </a:lnTo>
                  <a:lnTo>
                    <a:pt x="723" y="377"/>
                  </a:lnTo>
                  <a:lnTo>
                    <a:pt x="726" y="375"/>
                  </a:lnTo>
                  <a:lnTo>
                    <a:pt x="729" y="370"/>
                  </a:lnTo>
                  <a:lnTo>
                    <a:pt x="731" y="366"/>
                  </a:lnTo>
                  <a:lnTo>
                    <a:pt x="734" y="359"/>
                  </a:lnTo>
                  <a:close/>
                  <a:moveTo>
                    <a:pt x="194" y="256"/>
                  </a:moveTo>
                  <a:lnTo>
                    <a:pt x="194" y="256"/>
                  </a:lnTo>
                  <a:lnTo>
                    <a:pt x="190" y="257"/>
                  </a:lnTo>
                  <a:lnTo>
                    <a:pt x="185" y="259"/>
                  </a:lnTo>
                  <a:lnTo>
                    <a:pt x="175" y="266"/>
                  </a:lnTo>
                  <a:lnTo>
                    <a:pt x="166" y="274"/>
                  </a:lnTo>
                  <a:lnTo>
                    <a:pt x="163" y="279"/>
                  </a:lnTo>
                  <a:lnTo>
                    <a:pt x="161" y="283"/>
                  </a:lnTo>
                  <a:lnTo>
                    <a:pt x="159" y="289"/>
                  </a:lnTo>
                  <a:lnTo>
                    <a:pt x="157" y="295"/>
                  </a:lnTo>
                  <a:lnTo>
                    <a:pt x="157" y="298"/>
                  </a:lnTo>
                  <a:lnTo>
                    <a:pt x="158" y="300"/>
                  </a:lnTo>
                  <a:lnTo>
                    <a:pt x="161" y="307"/>
                  </a:lnTo>
                  <a:lnTo>
                    <a:pt x="170" y="315"/>
                  </a:lnTo>
                  <a:lnTo>
                    <a:pt x="178" y="324"/>
                  </a:lnTo>
                  <a:lnTo>
                    <a:pt x="186" y="314"/>
                  </a:lnTo>
                  <a:lnTo>
                    <a:pt x="194" y="304"/>
                  </a:lnTo>
                  <a:lnTo>
                    <a:pt x="203" y="296"/>
                  </a:lnTo>
                  <a:lnTo>
                    <a:pt x="206" y="290"/>
                  </a:lnTo>
                  <a:lnTo>
                    <a:pt x="209" y="285"/>
                  </a:lnTo>
                  <a:lnTo>
                    <a:pt x="212" y="280"/>
                  </a:lnTo>
                  <a:lnTo>
                    <a:pt x="212" y="274"/>
                  </a:lnTo>
                  <a:lnTo>
                    <a:pt x="212" y="261"/>
                  </a:lnTo>
                  <a:lnTo>
                    <a:pt x="212" y="258"/>
                  </a:lnTo>
                  <a:lnTo>
                    <a:pt x="209" y="256"/>
                  </a:lnTo>
                  <a:lnTo>
                    <a:pt x="207" y="255"/>
                  </a:lnTo>
                  <a:lnTo>
                    <a:pt x="205" y="255"/>
                  </a:lnTo>
                  <a:lnTo>
                    <a:pt x="200" y="255"/>
                  </a:lnTo>
                  <a:lnTo>
                    <a:pt x="194" y="256"/>
                  </a:lnTo>
                  <a:close/>
                  <a:moveTo>
                    <a:pt x="429" y="669"/>
                  </a:moveTo>
                  <a:lnTo>
                    <a:pt x="429" y="669"/>
                  </a:lnTo>
                  <a:lnTo>
                    <a:pt x="436" y="671"/>
                  </a:lnTo>
                  <a:lnTo>
                    <a:pt x="440" y="670"/>
                  </a:lnTo>
                  <a:lnTo>
                    <a:pt x="442" y="668"/>
                  </a:lnTo>
                  <a:lnTo>
                    <a:pt x="444" y="665"/>
                  </a:lnTo>
                  <a:lnTo>
                    <a:pt x="444" y="660"/>
                  </a:lnTo>
                  <a:lnTo>
                    <a:pt x="444" y="656"/>
                  </a:lnTo>
                  <a:lnTo>
                    <a:pt x="442" y="652"/>
                  </a:lnTo>
                  <a:lnTo>
                    <a:pt x="440" y="646"/>
                  </a:lnTo>
                  <a:lnTo>
                    <a:pt x="435" y="652"/>
                  </a:lnTo>
                  <a:lnTo>
                    <a:pt x="429" y="657"/>
                  </a:lnTo>
                  <a:lnTo>
                    <a:pt x="427" y="660"/>
                  </a:lnTo>
                  <a:lnTo>
                    <a:pt x="426" y="664"/>
                  </a:lnTo>
                  <a:lnTo>
                    <a:pt x="426" y="666"/>
                  </a:lnTo>
                  <a:lnTo>
                    <a:pt x="429" y="669"/>
                  </a:lnTo>
                  <a:close/>
                  <a:moveTo>
                    <a:pt x="480" y="648"/>
                  </a:moveTo>
                  <a:lnTo>
                    <a:pt x="480" y="648"/>
                  </a:lnTo>
                  <a:lnTo>
                    <a:pt x="480" y="652"/>
                  </a:lnTo>
                  <a:lnTo>
                    <a:pt x="480" y="654"/>
                  </a:lnTo>
                  <a:lnTo>
                    <a:pt x="481" y="658"/>
                  </a:lnTo>
                  <a:lnTo>
                    <a:pt x="488" y="667"/>
                  </a:lnTo>
                  <a:lnTo>
                    <a:pt x="495" y="667"/>
                  </a:lnTo>
                  <a:lnTo>
                    <a:pt x="500" y="667"/>
                  </a:lnTo>
                  <a:lnTo>
                    <a:pt x="502" y="666"/>
                  </a:lnTo>
                  <a:lnTo>
                    <a:pt x="504" y="665"/>
                  </a:lnTo>
                  <a:lnTo>
                    <a:pt x="505" y="657"/>
                  </a:lnTo>
                  <a:lnTo>
                    <a:pt x="507" y="653"/>
                  </a:lnTo>
                  <a:lnTo>
                    <a:pt x="511" y="648"/>
                  </a:lnTo>
                  <a:lnTo>
                    <a:pt x="516" y="643"/>
                  </a:lnTo>
                  <a:lnTo>
                    <a:pt x="518" y="639"/>
                  </a:lnTo>
                  <a:lnTo>
                    <a:pt x="521" y="629"/>
                  </a:lnTo>
                  <a:lnTo>
                    <a:pt x="521" y="627"/>
                  </a:lnTo>
                  <a:lnTo>
                    <a:pt x="520" y="626"/>
                  </a:lnTo>
                  <a:lnTo>
                    <a:pt x="516" y="623"/>
                  </a:lnTo>
                  <a:lnTo>
                    <a:pt x="512" y="619"/>
                  </a:lnTo>
                  <a:lnTo>
                    <a:pt x="509" y="614"/>
                  </a:lnTo>
                  <a:lnTo>
                    <a:pt x="496" y="592"/>
                  </a:lnTo>
                  <a:lnTo>
                    <a:pt x="492" y="596"/>
                  </a:lnTo>
                  <a:lnTo>
                    <a:pt x="491" y="597"/>
                  </a:lnTo>
                  <a:lnTo>
                    <a:pt x="491" y="598"/>
                  </a:lnTo>
                  <a:lnTo>
                    <a:pt x="492" y="601"/>
                  </a:lnTo>
                  <a:lnTo>
                    <a:pt x="492" y="605"/>
                  </a:lnTo>
                  <a:lnTo>
                    <a:pt x="493" y="612"/>
                  </a:lnTo>
                  <a:lnTo>
                    <a:pt x="493" y="616"/>
                  </a:lnTo>
                  <a:lnTo>
                    <a:pt x="492" y="620"/>
                  </a:lnTo>
                  <a:lnTo>
                    <a:pt x="490" y="627"/>
                  </a:lnTo>
                  <a:lnTo>
                    <a:pt x="485" y="638"/>
                  </a:lnTo>
                  <a:lnTo>
                    <a:pt x="480" y="648"/>
                  </a:lnTo>
                  <a:close/>
                  <a:moveTo>
                    <a:pt x="534" y="1092"/>
                  </a:moveTo>
                  <a:lnTo>
                    <a:pt x="534" y="1092"/>
                  </a:lnTo>
                  <a:lnTo>
                    <a:pt x="533" y="1092"/>
                  </a:lnTo>
                  <a:lnTo>
                    <a:pt x="531" y="1093"/>
                  </a:lnTo>
                  <a:lnTo>
                    <a:pt x="530" y="1096"/>
                  </a:lnTo>
                  <a:lnTo>
                    <a:pt x="531" y="1100"/>
                  </a:lnTo>
                  <a:lnTo>
                    <a:pt x="532" y="1106"/>
                  </a:lnTo>
                  <a:lnTo>
                    <a:pt x="536" y="1118"/>
                  </a:lnTo>
                  <a:lnTo>
                    <a:pt x="538" y="1124"/>
                  </a:lnTo>
                  <a:lnTo>
                    <a:pt x="540" y="1125"/>
                  </a:lnTo>
                  <a:lnTo>
                    <a:pt x="544" y="1127"/>
                  </a:lnTo>
                  <a:lnTo>
                    <a:pt x="553" y="1129"/>
                  </a:lnTo>
                  <a:lnTo>
                    <a:pt x="571" y="1132"/>
                  </a:lnTo>
                  <a:lnTo>
                    <a:pt x="589" y="1129"/>
                  </a:lnTo>
                  <a:lnTo>
                    <a:pt x="584" y="1121"/>
                  </a:lnTo>
                  <a:lnTo>
                    <a:pt x="579" y="1113"/>
                  </a:lnTo>
                  <a:lnTo>
                    <a:pt x="573" y="1107"/>
                  </a:lnTo>
                  <a:lnTo>
                    <a:pt x="567" y="1102"/>
                  </a:lnTo>
                  <a:lnTo>
                    <a:pt x="561" y="1098"/>
                  </a:lnTo>
                  <a:lnTo>
                    <a:pt x="552" y="1096"/>
                  </a:lnTo>
                  <a:lnTo>
                    <a:pt x="544" y="1093"/>
                  </a:lnTo>
                  <a:lnTo>
                    <a:pt x="534" y="1092"/>
                  </a:lnTo>
                  <a:close/>
                  <a:moveTo>
                    <a:pt x="489" y="951"/>
                  </a:moveTo>
                  <a:lnTo>
                    <a:pt x="489" y="951"/>
                  </a:lnTo>
                  <a:lnTo>
                    <a:pt x="482" y="960"/>
                  </a:lnTo>
                  <a:lnTo>
                    <a:pt x="476" y="969"/>
                  </a:lnTo>
                  <a:lnTo>
                    <a:pt x="471" y="978"/>
                  </a:lnTo>
                  <a:lnTo>
                    <a:pt x="469" y="984"/>
                  </a:lnTo>
                  <a:lnTo>
                    <a:pt x="468" y="989"/>
                  </a:lnTo>
                  <a:lnTo>
                    <a:pt x="467" y="999"/>
                  </a:lnTo>
                  <a:lnTo>
                    <a:pt x="469" y="1006"/>
                  </a:lnTo>
                  <a:lnTo>
                    <a:pt x="472" y="1014"/>
                  </a:lnTo>
                  <a:lnTo>
                    <a:pt x="479" y="1022"/>
                  </a:lnTo>
                  <a:lnTo>
                    <a:pt x="494" y="1010"/>
                  </a:lnTo>
                  <a:lnTo>
                    <a:pt x="497" y="1006"/>
                  </a:lnTo>
                  <a:lnTo>
                    <a:pt x="500" y="1003"/>
                  </a:lnTo>
                  <a:lnTo>
                    <a:pt x="503" y="1000"/>
                  </a:lnTo>
                  <a:lnTo>
                    <a:pt x="504" y="996"/>
                  </a:lnTo>
                  <a:lnTo>
                    <a:pt x="507" y="975"/>
                  </a:lnTo>
                  <a:lnTo>
                    <a:pt x="509" y="965"/>
                  </a:lnTo>
                  <a:lnTo>
                    <a:pt x="512" y="957"/>
                  </a:lnTo>
                  <a:lnTo>
                    <a:pt x="521" y="940"/>
                  </a:lnTo>
                  <a:lnTo>
                    <a:pt x="530" y="923"/>
                  </a:lnTo>
                  <a:lnTo>
                    <a:pt x="533" y="915"/>
                  </a:lnTo>
                  <a:lnTo>
                    <a:pt x="535" y="906"/>
                  </a:lnTo>
                  <a:lnTo>
                    <a:pt x="536" y="898"/>
                  </a:lnTo>
                  <a:lnTo>
                    <a:pt x="537" y="887"/>
                  </a:lnTo>
                  <a:lnTo>
                    <a:pt x="532" y="896"/>
                  </a:lnTo>
                  <a:lnTo>
                    <a:pt x="526" y="905"/>
                  </a:lnTo>
                  <a:lnTo>
                    <a:pt x="515" y="920"/>
                  </a:lnTo>
                  <a:lnTo>
                    <a:pt x="502" y="935"/>
                  </a:lnTo>
                  <a:lnTo>
                    <a:pt x="489" y="951"/>
                  </a:lnTo>
                  <a:close/>
                  <a:moveTo>
                    <a:pt x="432" y="965"/>
                  </a:moveTo>
                  <a:lnTo>
                    <a:pt x="432" y="965"/>
                  </a:lnTo>
                  <a:lnTo>
                    <a:pt x="422" y="959"/>
                  </a:lnTo>
                  <a:lnTo>
                    <a:pt x="412" y="953"/>
                  </a:lnTo>
                  <a:lnTo>
                    <a:pt x="405" y="944"/>
                  </a:lnTo>
                  <a:lnTo>
                    <a:pt x="401" y="940"/>
                  </a:lnTo>
                  <a:lnTo>
                    <a:pt x="398" y="934"/>
                  </a:lnTo>
                  <a:lnTo>
                    <a:pt x="395" y="930"/>
                  </a:lnTo>
                  <a:lnTo>
                    <a:pt x="392" y="929"/>
                  </a:lnTo>
                  <a:lnTo>
                    <a:pt x="389" y="929"/>
                  </a:lnTo>
                  <a:lnTo>
                    <a:pt x="388" y="930"/>
                  </a:lnTo>
                  <a:lnTo>
                    <a:pt x="387" y="932"/>
                  </a:lnTo>
                  <a:lnTo>
                    <a:pt x="386" y="935"/>
                  </a:lnTo>
                  <a:lnTo>
                    <a:pt x="387" y="943"/>
                  </a:lnTo>
                  <a:lnTo>
                    <a:pt x="388" y="948"/>
                  </a:lnTo>
                  <a:lnTo>
                    <a:pt x="394" y="961"/>
                  </a:lnTo>
                  <a:lnTo>
                    <a:pt x="397" y="967"/>
                  </a:lnTo>
                  <a:lnTo>
                    <a:pt x="400" y="971"/>
                  </a:lnTo>
                  <a:lnTo>
                    <a:pt x="405" y="975"/>
                  </a:lnTo>
                  <a:lnTo>
                    <a:pt x="409" y="978"/>
                  </a:lnTo>
                  <a:lnTo>
                    <a:pt x="419" y="985"/>
                  </a:lnTo>
                  <a:lnTo>
                    <a:pt x="429" y="990"/>
                  </a:lnTo>
                  <a:lnTo>
                    <a:pt x="440" y="983"/>
                  </a:lnTo>
                  <a:lnTo>
                    <a:pt x="443" y="981"/>
                  </a:lnTo>
                  <a:lnTo>
                    <a:pt x="444" y="977"/>
                  </a:lnTo>
                  <a:lnTo>
                    <a:pt x="444" y="975"/>
                  </a:lnTo>
                  <a:lnTo>
                    <a:pt x="442" y="973"/>
                  </a:lnTo>
                  <a:lnTo>
                    <a:pt x="432" y="965"/>
                  </a:lnTo>
                  <a:close/>
                  <a:moveTo>
                    <a:pt x="474" y="934"/>
                  </a:moveTo>
                  <a:lnTo>
                    <a:pt x="474" y="934"/>
                  </a:lnTo>
                  <a:lnTo>
                    <a:pt x="475" y="925"/>
                  </a:lnTo>
                  <a:lnTo>
                    <a:pt x="475" y="917"/>
                  </a:lnTo>
                  <a:lnTo>
                    <a:pt x="476" y="913"/>
                  </a:lnTo>
                  <a:lnTo>
                    <a:pt x="477" y="909"/>
                  </a:lnTo>
                  <a:lnTo>
                    <a:pt x="479" y="906"/>
                  </a:lnTo>
                  <a:lnTo>
                    <a:pt x="483" y="904"/>
                  </a:lnTo>
                  <a:lnTo>
                    <a:pt x="497" y="895"/>
                  </a:lnTo>
                  <a:lnTo>
                    <a:pt x="504" y="890"/>
                  </a:lnTo>
                  <a:lnTo>
                    <a:pt x="509" y="885"/>
                  </a:lnTo>
                  <a:lnTo>
                    <a:pt x="510" y="880"/>
                  </a:lnTo>
                  <a:lnTo>
                    <a:pt x="512" y="877"/>
                  </a:lnTo>
                  <a:lnTo>
                    <a:pt x="513" y="868"/>
                  </a:lnTo>
                  <a:lnTo>
                    <a:pt x="515" y="861"/>
                  </a:lnTo>
                  <a:lnTo>
                    <a:pt x="516" y="858"/>
                  </a:lnTo>
                  <a:lnTo>
                    <a:pt x="518" y="854"/>
                  </a:lnTo>
                  <a:lnTo>
                    <a:pt x="522" y="850"/>
                  </a:lnTo>
                  <a:lnTo>
                    <a:pt x="525" y="846"/>
                  </a:lnTo>
                  <a:lnTo>
                    <a:pt x="526" y="841"/>
                  </a:lnTo>
                  <a:lnTo>
                    <a:pt x="527" y="837"/>
                  </a:lnTo>
                  <a:lnTo>
                    <a:pt x="526" y="833"/>
                  </a:lnTo>
                  <a:lnTo>
                    <a:pt x="525" y="827"/>
                  </a:lnTo>
                  <a:lnTo>
                    <a:pt x="521" y="819"/>
                  </a:lnTo>
                  <a:lnTo>
                    <a:pt x="510" y="801"/>
                  </a:lnTo>
                  <a:lnTo>
                    <a:pt x="505" y="792"/>
                  </a:lnTo>
                  <a:lnTo>
                    <a:pt x="504" y="786"/>
                  </a:lnTo>
                  <a:lnTo>
                    <a:pt x="504" y="781"/>
                  </a:lnTo>
                  <a:lnTo>
                    <a:pt x="504" y="778"/>
                  </a:lnTo>
                  <a:lnTo>
                    <a:pt x="505" y="774"/>
                  </a:lnTo>
                  <a:lnTo>
                    <a:pt x="508" y="765"/>
                  </a:lnTo>
                  <a:lnTo>
                    <a:pt x="511" y="757"/>
                  </a:lnTo>
                  <a:lnTo>
                    <a:pt x="513" y="749"/>
                  </a:lnTo>
                  <a:lnTo>
                    <a:pt x="513" y="740"/>
                  </a:lnTo>
                  <a:lnTo>
                    <a:pt x="511" y="733"/>
                  </a:lnTo>
                  <a:lnTo>
                    <a:pt x="508" y="726"/>
                  </a:lnTo>
                  <a:lnTo>
                    <a:pt x="504" y="719"/>
                  </a:lnTo>
                  <a:lnTo>
                    <a:pt x="490" y="729"/>
                  </a:lnTo>
                  <a:lnTo>
                    <a:pt x="482" y="737"/>
                  </a:lnTo>
                  <a:lnTo>
                    <a:pt x="480" y="739"/>
                  </a:lnTo>
                  <a:lnTo>
                    <a:pt x="479" y="742"/>
                  </a:lnTo>
                  <a:lnTo>
                    <a:pt x="478" y="753"/>
                  </a:lnTo>
                  <a:lnTo>
                    <a:pt x="477" y="761"/>
                  </a:lnTo>
                  <a:lnTo>
                    <a:pt x="472" y="768"/>
                  </a:lnTo>
                  <a:lnTo>
                    <a:pt x="465" y="776"/>
                  </a:lnTo>
                  <a:lnTo>
                    <a:pt x="463" y="778"/>
                  </a:lnTo>
                  <a:lnTo>
                    <a:pt x="460" y="779"/>
                  </a:lnTo>
                  <a:lnTo>
                    <a:pt x="456" y="779"/>
                  </a:lnTo>
                  <a:lnTo>
                    <a:pt x="453" y="777"/>
                  </a:lnTo>
                  <a:lnTo>
                    <a:pt x="451" y="775"/>
                  </a:lnTo>
                  <a:lnTo>
                    <a:pt x="449" y="772"/>
                  </a:lnTo>
                  <a:lnTo>
                    <a:pt x="449" y="769"/>
                  </a:lnTo>
                  <a:lnTo>
                    <a:pt x="450" y="767"/>
                  </a:lnTo>
                  <a:lnTo>
                    <a:pt x="462" y="750"/>
                  </a:lnTo>
                  <a:lnTo>
                    <a:pt x="467" y="740"/>
                  </a:lnTo>
                  <a:lnTo>
                    <a:pt x="467" y="736"/>
                  </a:lnTo>
                  <a:lnTo>
                    <a:pt x="467" y="735"/>
                  </a:lnTo>
                  <a:lnTo>
                    <a:pt x="467" y="734"/>
                  </a:lnTo>
                  <a:lnTo>
                    <a:pt x="452" y="726"/>
                  </a:lnTo>
                  <a:lnTo>
                    <a:pt x="443" y="722"/>
                  </a:lnTo>
                  <a:lnTo>
                    <a:pt x="439" y="721"/>
                  </a:lnTo>
                  <a:lnTo>
                    <a:pt x="436" y="722"/>
                  </a:lnTo>
                  <a:lnTo>
                    <a:pt x="388" y="732"/>
                  </a:lnTo>
                  <a:lnTo>
                    <a:pt x="372" y="735"/>
                  </a:lnTo>
                  <a:lnTo>
                    <a:pt x="355" y="736"/>
                  </a:lnTo>
                  <a:lnTo>
                    <a:pt x="339" y="736"/>
                  </a:lnTo>
                  <a:lnTo>
                    <a:pt x="322" y="735"/>
                  </a:lnTo>
                  <a:lnTo>
                    <a:pt x="323" y="753"/>
                  </a:lnTo>
                  <a:lnTo>
                    <a:pt x="325" y="762"/>
                  </a:lnTo>
                  <a:lnTo>
                    <a:pt x="327" y="766"/>
                  </a:lnTo>
                  <a:lnTo>
                    <a:pt x="329" y="769"/>
                  </a:lnTo>
                  <a:lnTo>
                    <a:pt x="334" y="776"/>
                  </a:lnTo>
                  <a:lnTo>
                    <a:pt x="337" y="779"/>
                  </a:lnTo>
                  <a:lnTo>
                    <a:pt x="336" y="783"/>
                  </a:lnTo>
                  <a:lnTo>
                    <a:pt x="330" y="794"/>
                  </a:lnTo>
                  <a:lnTo>
                    <a:pt x="329" y="799"/>
                  </a:lnTo>
                  <a:lnTo>
                    <a:pt x="330" y="805"/>
                  </a:lnTo>
                  <a:lnTo>
                    <a:pt x="334" y="815"/>
                  </a:lnTo>
                  <a:lnTo>
                    <a:pt x="340" y="825"/>
                  </a:lnTo>
                  <a:lnTo>
                    <a:pt x="353" y="845"/>
                  </a:lnTo>
                  <a:lnTo>
                    <a:pt x="366" y="864"/>
                  </a:lnTo>
                  <a:lnTo>
                    <a:pt x="372" y="875"/>
                  </a:lnTo>
                  <a:lnTo>
                    <a:pt x="378" y="885"/>
                  </a:lnTo>
                  <a:lnTo>
                    <a:pt x="393" y="887"/>
                  </a:lnTo>
                  <a:lnTo>
                    <a:pt x="401" y="888"/>
                  </a:lnTo>
                  <a:lnTo>
                    <a:pt x="403" y="889"/>
                  </a:lnTo>
                  <a:lnTo>
                    <a:pt x="406" y="891"/>
                  </a:lnTo>
                  <a:lnTo>
                    <a:pt x="407" y="899"/>
                  </a:lnTo>
                  <a:lnTo>
                    <a:pt x="408" y="907"/>
                  </a:lnTo>
                  <a:lnTo>
                    <a:pt x="409" y="912"/>
                  </a:lnTo>
                  <a:lnTo>
                    <a:pt x="410" y="915"/>
                  </a:lnTo>
                  <a:lnTo>
                    <a:pt x="412" y="918"/>
                  </a:lnTo>
                  <a:lnTo>
                    <a:pt x="415" y="920"/>
                  </a:lnTo>
                  <a:lnTo>
                    <a:pt x="421" y="914"/>
                  </a:lnTo>
                  <a:lnTo>
                    <a:pt x="423" y="910"/>
                  </a:lnTo>
                  <a:lnTo>
                    <a:pt x="426" y="908"/>
                  </a:lnTo>
                  <a:lnTo>
                    <a:pt x="429" y="907"/>
                  </a:lnTo>
                  <a:lnTo>
                    <a:pt x="434" y="906"/>
                  </a:lnTo>
                  <a:lnTo>
                    <a:pt x="437" y="907"/>
                  </a:lnTo>
                  <a:lnTo>
                    <a:pt x="441" y="910"/>
                  </a:lnTo>
                  <a:lnTo>
                    <a:pt x="446" y="914"/>
                  </a:lnTo>
                  <a:lnTo>
                    <a:pt x="449" y="917"/>
                  </a:lnTo>
                  <a:lnTo>
                    <a:pt x="450" y="921"/>
                  </a:lnTo>
                  <a:lnTo>
                    <a:pt x="450" y="925"/>
                  </a:lnTo>
                  <a:lnTo>
                    <a:pt x="450" y="933"/>
                  </a:lnTo>
                  <a:lnTo>
                    <a:pt x="450" y="943"/>
                  </a:lnTo>
                  <a:lnTo>
                    <a:pt x="464" y="941"/>
                  </a:lnTo>
                  <a:lnTo>
                    <a:pt x="467" y="941"/>
                  </a:lnTo>
                  <a:lnTo>
                    <a:pt x="469" y="939"/>
                  </a:lnTo>
                  <a:lnTo>
                    <a:pt x="471" y="936"/>
                  </a:lnTo>
                  <a:lnTo>
                    <a:pt x="474" y="934"/>
                  </a:lnTo>
                  <a:close/>
                  <a:moveTo>
                    <a:pt x="665" y="982"/>
                  </a:moveTo>
                  <a:lnTo>
                    <a:pt x="665" y="982"/>
                  </a:lnTo>
                  <a:lnTo>
                    <a:pt x="650" y="986"/>
                  </a:lnTo>
                  <a:lnTo>
                    <a:pt x="643" y="987"/>
                  </a:lnTo>
                  <a:lnTo>
                    <a:pt x="638" y="986"/>
                  </a:lnTo>
                  <a:lnTo>
                    <a:pt x="635" y="985"/>
                  </a:lnTo>
                  <a:lnTo>
                    <a:pt x="631" y="981"/>
                  </a:lnTo>
                  <a:lnTo>
                    <a:pt x="628" y="976"/>
                  </a:lnTo>
                  <a:lnTo>
                    <a:pt x="620" y="968"/>
                  </a:lnTo>
                  <a:lnTo>
                    <a:pt x="647" y="949"/>
                  </a:lnTo>
                  <a:lnTo>
                    <a:pt x="629" y="951"/>
                  </a:lnTo>
                  <a:lnTo>
                    <a:pt x="620" y="954"/>
                  </a:lnTo>
                  <a:lnTo>
                    <a:pt x="617" y="956"/>
                  </a:lnTo>
                  <a:lnTo>
                    <a:pt x="614" y="959"/>
                  </a:lnTo>
                  <a:lnTo>
                    <a:pt x="609" y="961"/>
                  </a:lnTo>
                  <a:lnTo>
                    <a:pt x="606" y="963"/>
                  </a:lnTo>
                  <a:lnTo>
                    <a:pt x="602" y="963"/>
                  </a:lnTo>
                  <a:lnTo>
                    <a:pt x="595" y="961"/>
                  </a:lnTo>
                  <a:lnTo>
                    <a:pt x="588" y="957"/>
                  </a:lnTo>
                  <a:lnTo>
                    <a:pt x="584" y="954"/>
                  </a:lnTo>
                  <a:lnTo>
                    <a:pt x="580" y="953"/>
                  </a:lnTo>
                  <a:lnTo>
                    <a:pt x="578" y="953"/>
                  </a:lnTo>
                  <a:lnTo>
                    <a:pt x="574" y="951"/>
                  </a:lnTo>
                  <a:lnTo>
                    <a:pt x="569" y="953"/>
                  </a:lnTo>
                  <a:lnTo>
                    <a:pt x="564" y="954"/>
                  </a:lnTo>
                  <a:lnTo>
                    <a:pt x="559" y="956"/>
                  </a:lnTo>
                  <a:lnTo>
                    <a:pt x="548" y="961"/>
                  </a:lnTo>
                  <a:lnTo>
                    <a:pt x="553" y="965"/>
                  </a:lnTo>
                  <a:lnTo>
                    <a:pt x="559" y="971"/>
                  </a:lnTo>
                  <a:lnTo>
                    <a:pt x="561" y="973"/>
                  </a:lnTo>
                  <a:lnTo>
                    <a:pt x="562" y="975"/>
                  </a:lnTo>
                  <a:lnTo>
                    <a:pt x="562" y="978"/>
                  </a:lnTo>
                  <a:lnTo>
                    <a:pt x="561" y="982"/>
                  </a:lnTo>
                  <a:lnTo>
                    <a:pt x="555" y="987"/>
                  </a:lnTo>
                  <a:lnTo>
                    <a:pt x="551" y="991"/>
                  </a:lnTo>
                  <a:lnTo>
                    <a:pt x="545" y="995"/>
                  </a:lnTo>
                  <a:lnTo>
                    <a:pt x="537" y="997"/>
                  </a:lnTo>
                  <a:lnTo>
                    <a:pt x="544" y="1011"/>
                  </a:lnTo>
                  <a:lnTo>
                    <a:pt x="545" y="1018"/>
                  </a:lnTo>
                  <a:lnTo>
                    <a:pt x="547" y="1024"/>
                  </a:lnTo>
                  <a:lnTo>
                    <a:pt x="550" y="1028"/>
                  </a:lnTo>
                  <a:lnTo>
                    <a:pt x="557" y="1032"/>
                  </a:lnTo>
                  <a:lnTo>
                    <a:pt x="560" y="1035"/>
                  </a:lnTo>
                  <a:lnTo>
                    <a:pt x="564" y="1035"/>
                  </a:lnTo>
                  <a:lnTo>
                    <a:pt x="572" y="1033"/>
                  </a:lnTo>
                  <a:lnTo>
                    <a:pt x="579" y="1031"/>
                  </a:lnTo>
                  <a:lnTo>
                    <a:pt x="587" y="1030"/>
                  </a:lnTo>
                  <a:lnTo>
                    <a:pt x="589" y="1031"/>
                  </a:lnTo>
                  <a:lnTo>
                    <a:pt x="592" y="1035"/>
                  </a:lnTo>
                  <a:lnTo>
                    <a:pt x="599" y="1044"/>
                  </a:lnTo>
                  <a:lnTo>
                    <a:pt x="605" y="1054"/>
                  </a:lnTo>
                  <a:lnTo>
                    <a:pt x="609" y="1060"/>
                  </a:lnTo>
                  <a:lnTo>
                    <a:pt x="616" y="1065"/>
                  </a:lnTo>
                  <a:lnTo>
                    <a:pt x="623" y="1069"/>
                  </a:lnTo>
                  <a:lnTo>
                    <a:pt x="631" y="1073"/>
                  </a:lnTo>
                  <a:lnTo>
                    <a:pt x="638" y="1078"/>
                  </a:lnTo>
                  <a:lnTo>
                    <a:pt x="643" y="1071"/>
                  </a:lnTo>
                  <a:lnTo>
                    <a:pt x="646" y="1067"/>
                  </a:lnTo>
                  <a:lnTo>
                    <a:pt x="650" y="1065"/>
                  </a:lnTo>
                  <a:lnTo>
                    <a:pt x="658" y="1065"/>
                  </a:lnTo>
                  <a:lnTo>
                    <a:pt x="672" y="1064"/>
                  </a:lnTo>
                  <a:lnTo>
                    <a:pt x="686" y="1063"/>
                  </a:lnTo>
                  <a:lnTo>
                    <a:pt x="690" y="1061"/>
                  </a:lnTo>
                  <a:lnTo>
                    <a:pt x="695" y="1060"/>
                  </a:lnTo>
                  <a:lnTo>
                    <a:pt x="698" y="1058"/>
                  </a:lnTo>
                  <a:lnTo>
                    <a:pt x="701" y="1056"/>
                  </a:lnTo>
                  <a:lnTo>
                    <a:pt x="703" y="1053"/>
                  </a:lnTo>
                  <a:lnTo>
                    <a:pt x="704" y="1050"/>
                  </a:lnTo>
                  <a:lnTo>
                    <a:pt x="706" y="1041"/>
                  </a:lnTo>
                  <a:lnTo>
                    <a:pt x="710" y="1028"/>
                  </a:lnTo>
                  <a:lnTo>
                    <a:pt x="710" y="1022"/>
                  </a:lnTo>
                  <a:lnTo>
                    <a:pt x="709" y="1019"/>
                  </a:lnTo>
                  <a:lnTo>
                    <a:pt x="707" y="1017"/>
                  </a:lnTo>
                  <a:lnTo>
                    <a:pt x="686" y="997"/>
                  </a:lnTo>
                  <a:lnTo>
                    <a:pt x="674" y="986"/>
                  </a:lnTo>
                  <a:lnTo>
                    <a:pt x="669" y="983"/>
                  </a:lnTo>
                  <a:lnTo>
                    <a:pt x="665" y="982"/>
                  </a:lnTo>
                  <a:close/>
                  <a:moveTo>
                    <a:pt x="759" y="988"/>
                  </a:moveTo>
                  <a:lnTo>
                    <a:pt x="759" y="988"/>
                  </a:lnTo>
                  <a:lnTo>
                    <a:pt x="756" y="986"/>
                  </a:lnTo>
                  <a:lnTo>
                    <a:pt x="753" y="984"/>
                  </a:lnTo>
                  <a:lnTo>
                    <a:pt x="745" y="982"/>
                  </a:lnTo>
                  <a:lnTo>
                    <a:pt x="738" y="980"/>
                  </a:lnTo>
                  <a:lnTo>
                    <a:pt x="734" y="978"/>
                  </a:lnTo>
                  <a:lnTo>
                    <a:pt x="731" y="976"/>
                  </a:lnTo>
                  <a:lnTo>
                    <a:pt x="717" y="965"/>
                  </a:lnTo>
                  <a:lnTo>
                    <a:pt x="713" y="962"/>
                  </a:lnTo>
                  <a:lnTo>
                    <a:pt x="707" y="961"/>
                  </a:lnTo>
                  <a:lnTo>
                    <a:pt x="702" y="961"/>
                  </a:lnTo>
                  <a:lnTo>
                    <a:pt x="696" y="962"/>
                  </a:lnTo>
                  <a:lnTo>
                    <a:pt x="684" y="967"/>
                  </a:lnTo>
                  <a:lnTo>
                    <a:pt x="674" y="970"/>
                  </a:lnTo>
                  <a:lnTo>
                    <a:pt x="682" y="984"/>
                  </a:lnTo>
                  <a:lnTo>
                    <a:pt x="686" y="990"/>
                  </a:lnTo>
                  <a:lnTo>
                    <a:pt x="690" y="996"/>
                  </a:lnTo>
                  <a:lnTo>
                    <a:pt x="698" y="1001"/>
                  </a:lnTo>
                  <a:lnTo>
                    <a:pt x="703" y="1008"/>
                  </a:lnTo>
                  <a:lnTo>
                    <a:pt x="709" y="1013"/>
                  </a:lnTo>
                  <a:lnTo>
                    <a:pt x="711" y="1017"/>
                  </a:lnTo>
                  <a:lnTo>
                    <a:pt x="712" y="1022"/>
                  </a:lnTo>
                  <a:lnTo>
                    <a:pt x="715" y="1038"/>
                  </a:lnTo>
                  <a:lnTo>
                    <a:pt x="717" y="1054"/>
                  </a:lnTo>
                  <a:lnTo>
                    <a:pt x="719" y="1070"/>
                  </a:lnTo>
                  <a:lnTo>
                    <a:pt x="724" y="1086"/>
                  </a:lnTo>
                  <a:lnTo>
                    <a:pt x="725" y="1078"/>
                  </a:lnTo>
                  <a:lnTo>
                    <a:pt x="727" y="1068"/>
                  </a:lnTo>
                  <a:lnTo>
                    <a:pt x="727" y="1063"/>
                  </a:lnTo>
                  <a:lnTo>
                    <a:pt x="729" y="1058"/>
                  </a:lnTo>
                  <a:lnTo>
                    <a:pt x="730" y="1056"/>
                  </a:lnTo>
                  <a:lnTo>
                    <a:pt x="733" y="1055"/>
                  </a:lnTo>
                  <a:lnTo>
                    <a:pt x="739" y="1053"/>
                  </a:lnTo>
                  <a:lnTo>
                    <a:pt x="744" y="1050"/>
                  </a:lnTo>
                  <a:lnTo>
                    <a:pt x="747" y="1046"/>
                  </a:lnTo>
                  <a:lnTo>
                    <a:pt x="750" y="1042"/>
                  </a:lnTo>
                  <a:lnTo>
                    <a:pt x="752" y="1037"/>
                  </a:lnTo>
                  <a:lnTo>
                    <a:pt x="753" y="1030"/>
                  </a:lnTo>
                  <a:lnTo>
                    <a:pt x="755" y="1018"/>
                  </a:lnTo>
                  <a:lnTo>
                    <a:pt x="756" y="1014"/>
                  </a:lnTo>
                  <a:lnTo>
                    <a:pt x="759" y="1011"/>
                  </a:lnTo>
                  <a:lnTo>
                    <a:pt x="766" y="1003"/>
                  </a:lnTo>
                  <a:lnTo>
                    <a:pt x="768" y="1001"/>
                  </a:lnTo>
                  <a:lnTo>
                    <a:pt x="769" y="999"/>
                  </a:lnTo>
                  <a:lnTo>
                    <a:pt x="769" y="998"/>
                  </a:lnTo>
                  <a:lnTo>
                    <a:pt x="768" y="996"/>
                  </a:lnTo>
                  <a:lnTo>
                    <a:pt x="764" y="991"/>
                  </a:lnTo>
                  <a:lnTo>
                    <a:pt x="759" y="988"/>
                  </a:lnTo>
                  <a:close/>
                  <a:moveTo>
                    <a:pt x="770" y="960"/>
                  </a:moveTo>
                  <a:lnTo>
                    <a:pt x="770" y="960"/>
                  </a:lnTo>
                  <a:lnTo>
                    <a:pt x="765" y="963"/>
                  </a:lnTo>
                  <a:lnTo>
                    <a:pt x="761" y="968"/>
                  </a:lnTo>
                  <a:lnTo>
                    <a:pt x="760" y="971"/>
                  </a:lnTo>
                  <a:lnTo>
                    <a:pt x="761" y="973"/>
                  </a:lnTo>
                  <a:lnTo>
                    <a:pt x="764" y="976"/>
                  </a:lnTo>
                  <a:lnTo>
                    <a:pt x="767" y="978"/>
                  </a:lnTo>
                  <a:lnTo>
                    <a:pt x="778" y="984"/>
                  </a:lnTo>
                  <a:lnTo>
                    <a:pt x="785" y="978"/>
                  </a:lnTo>
                  <a:lnTo>
                    <a:pt x="792" y="973"/>
                  </a:lnTo>
                  <a:lnTo>
                    <a:pt x="797" y="968"/>
                  </a:lnTo>
                  <a:lnTo>
                    <a:pt x="802" y="959"/>
                  </a:lnTo>
                  <a:lnTo>
                    <a:pt x="793" y="956"/>
                  </a:lnTo>
                  <a:lnTo>
                    <a:pt x="786" y="954"/>
                  </a:lnTo>
                  <a:lnTo>
                    <a:pt x="782" y="954"/>
                  </a:lnTo>
                  <a:lnTo>
                    <a:pt x="779" y="955"/>
                  </a:lnTo>
                  <a:lnTo>
                    <a:pt x="770" y="960"/>
                  </a:lnTo>
                  <a:close/>
                  <a:moveTo>
                    <a:pt x="827" y="939"/>
                  </a:moveTo>
                  <a:lnTo>
                    <a:pt x="827" y="939"/>
                  </a:lnTo>
                  <a:lnTo>
                    <a:pt x="821" y="939"/>
                  </a:lnTo>
                  <a:lnTo>
                    <a:pt x="813" y="939"/>
                  </a:lnTo>
                  <a:lnTo>
                    <a:pt x="810" y="940"/>
                  </a:lnTo>
                  <a:lnTo>
                    <a:pt x="808" y="941"/>
                  </a:lnTo>
                  <a:lnTo>
                    <a:pt x="806" y="943"/>
                  </a:lnTo>
                  <a:lnTo>
                    <a:pt x="803" y="947"/>
                  </a:lnTo>
                  <a:lnTo>
                    <a:pt x="802" y="954"/>
                  </a:lnTo>
                  <a:lnTo>
                    <a:pt x="802" y="958"/>
                  </a:lnTo>
                  <a:lnTo>
                    <a:pt x="803" y="960"/>
                  </a:lnTo>
                  <a:lnTo>
                    <a:pt x="806" y="962"/>
                  </a:lnTo>
                  <a:lnTo>
                    <a:pt x="811" y="965"/>
                  </a:lnTo>
                  <a:lnTo>
                    <a:pt x="820" y="970"/>
                  </a:lnTo>
                  <a:lnTo>
                    <a:pt x="829" y="973"/>
                  </a:lnTo>
                  <a:lnTo>
                    <a:pt x="849" y="976"/>
                  </a:lnTo>
                  <a:lnTo>
                    <a:pt x="849" y="962"/>
                  </a:lnTo>
                  <a:lnTo>
                    <a:pt x="845" y="948"/>
                  </a:lnTo>
                  <a:lnTo>
                    <a:pt x="845" y="945"/>
                  </a:lnTo>
                  <a:lnTo>
                    <a:pt x="843" y="943"/>
                  </a:lnTo>
                  <a:lnTo>
                    <a:pt x="842" y="941"/>
                  </a:lnTo>
                  <a:lnTo>
                    <a:pt x="840" y="940"/>
                  </a:lnTo>
                  <a:lnTo>
                    <a:pt x="835" y="939"/>
                  </a:lnTo>
                  <a:lnTo>
                    <a:pt x="827" y="939"/>
                  </a:lnTo>
                  <a:close/>
                  <a:moveTo>
                    <a:pt x="863" y="665"/>
                  </a:moveTo>
                  <a:lnTo>
                    <a:pt x="863" y="665"/>
                  </a:lnTo>
                  <a:lnTo>
                    <a:pt x="862" y="646"/>
                  </a:lnTo>
                  <a:lnTo>
                    <a:pt x="862" y="637"/>
                  </a:lnTo>
                  <a:lnTo>
                    <a:pt x="862" y="632"/>
                  </a:lnTo>
                  <a:lnTo>
                    <a:pt x="864" y="630"/>
                  </a:lnTo>
                  <a:lnTo>
                    <a:pt x="869" y="622"/>
                  </a:lnTo>
                  <a:lnTo>
                    <a:pt x="875" y="612"/>
                  </a:lnTo>
                  <a:lnTo>
                    <a:pt x="876" y="606"/>
                  </a:lnTo>
                  <a:lnTo>
                    <a:pt x="877" y="601"/>
                  </a:lnTo>
                  <a:lnTo>
                    <a:pt x="877" y="597"/>
                  </a:lnTo>
                  <a:lnTo>
                    <a:pt x="875" y="592"/>
                  </a:lnTo>
                  <a:lnTo>
                    <a:pt x="872" y="591"/>
                  </a:lnTo>
                  <a:lnTo>
                    <a:pt x="869" y="589"/>
                  </a:lnTo>
                  <a:lnTo>
                    <a:pt x="858" y="587"/>
                  </a:lnTo>
                  <a:lnTo>
                    <a:pt x="848" y="585"/>
                  </a:lnTo>
                  <a:lnTo>
                    <a:pt x="839" y="583"/>
                  </a:lnTo>
                  <a:lnTo>
                    <a:pt x="834" y="582"/>
                  </a:lnTo>
                  <a:lnTo>
                    <a:pt x="828" y="581"/>
                  </a:lnTo>
                  <a:lnTo>
                    <a:pt x="824" y="581"/>
                  </a:lnTo>
                  <a:lnTo>
                    <a:pt x="820" y="581"/>
                  </a:lnTo>
                  <a:lnTo>
                    <a:pt x="810" y="583"/>
                  </a:lnTo>
                  <a:lnTo>
                    <a:pt x="799" y="587"/>
                  </a:lnTo>
                  <a:lnTo>
                    <a:pt x="783" y="591"/>
                  </a:lnTo>
                  <a:lnTo>
                    <a:pt x="768" y="599"/>
                  </a:lnTo>
                  <a:lnTo>
                    <a:pt x="764" y="601"/>
                  </a:lnTo>
                  <a:lnTo>
                    <a:pt x="760" y="604"/>
                  </a:lnTo>
                  <a:lnTo>
                    <a:pt x="758" y="607"/>
                  </a:lnTo>
                  <a:lnTo>
                    <a:pt x="757" y="611"/>
                  </a:lnTo>
                  <a:lnTo>
                    <a:pt x="757" y="619"/>
                  </a:lnTo>
                  <a:lnTo>
                    <a:pt x="757" y="630"/>
                  </a:lnTo>
                  <a:lnTo>
                    <a:pt x="757" y="633"/>
                  </a:lnTo>
                  <a:lnTo>
                    <a:pt x="758" y="636"/>
                  </a:lnTo>
                  <a:lnTo>
                    <a:pt x="761" y="641"/>
                  </a:lnTo>
                  <a:lnTo>
                    <a:pt x="766" y="645"/>
                  </a:lnTo>
                  <a:lnTo>
                    <a:pt x="771" y="650"/>
                  </a:lnTo>
                  <a:lnTo>
                    <a:pt x="776" y="654"/>
                  </a:lnTo>
                  <a:lnTo>
                    <a:pt x="781" y="658"/>
                  </a:lnTo>
                  <a:lnTo>
                    <a:pt x="783" y="664"/>
                  </a:lnTo>
                  <a:lnTo>
                    <a:pt x="783" y="666"/>
                  </a:lnTo>
                  <a:lnTo>
                    <a:pt x="783" y="669"/>
                  </a:lnTo>
                  <a:lnTo>
                    <a:pt x="778" y="697"/>
                  </a:lnTo>
                  <a:lnTo>
                    <a:pt x="775" y="707"/>
                  </a:lnTo>
                  <a:lnTo>
                    <a:pt x="775" y="710"/>
                  </a:lnTo>
                  <a:lnTo>
                    <a:pt x="773" y="712"/>
                  </a:lnTo>
                  <a:lnTo>
                    <a:pt x="772" y="714"/>
                  </a:lnTo>
                  <a:lnTo>
                    <a:pt x="769" y="715"/>
                  </a:lnTo>
                  <a:lnTo>
                    <a:pt x="759" y="719"/>
                  </a:lnTo>
                  <a:lnTo>
                    <a:pt x="759" y="710"/>
                  </a:lnTo>
                  <a:lnTo>
                    <a:pt x="759" y="702"/>
                  </a:lnTo>
                  <a:lnTo>
                    <a:pt x="761" y="696"/>
                  </a:lnTo>
                  <a:lnTo>
                    <a:pt x="765" y="688"/>
                  </a:lnTo>
                  <a:lnTo>
                    <a:pt x="766" y="686"/>
                  </a:lnTo>
                  <a:lnTo>
                    <a:pt x="767" y="682"/>
                  </a:lnTo>
                  <a:lnTo>
                    <a:pt x="766" y="673"/>
                  </a:lnTo>
                  <a:lnTo>
                    <a:pt x="766" y="669"/>
                  </a:lnTo>
                  <a:lnTo>
                    <a:pt x="764" y="666"/>
                  </a:lnTo>
                  <a:lnTo>
                    <a:pt x="761" y="665"/>
                  </a:lnTo>
                  <a:lnTo>
                    <a:pt x="758" y="666"/>
                  </a:lnTo>
                  <a:lnTo>
                    <a:pt x="744" y="677"/>
                  </a:lnTo>
                  <a:lnTo>
                    <a:pt x="733" y="687"/>
                  </a:lnTo>
                  <a:lnTo>
                    <a:pt x="729" y="694"/>
                  </a:lnTo>
                  <a:lnTo>
                    <a:pt x="725" y="700"/>
                  </a:lnTo>
                  <a:lnTo>
                    <a:pt x="716" y="716"/>
                  </a:lnTo>
                  <a:lnTo>
                    <a:pt x="713" y="701"/>
                  </a:lnTo>
                  <a:lnTo>
                    <a:pt x="711" y="694"/>
                  </a:lnTo>
                  <a:lnTo>
                    <a:pt x="707" y="687"/>
                  </a:lnTo>
                  <a:lnTo>
                    <a:pt x="705" y="684"/>
                  </a:lnTo>
                  <a:lnTo>
                    <a:pt x="702" y="682"/>
                  </a:lnTo>
                  <a:lnTo>
                    <a:pt x="696" y="677"/>
                  </a:lnTo>
                  <a:lnTo>
                    <a:pt x="693" y="674"/>
                  </a:lnTo>
                  <a:lnTo>
                    <a:pt x="691" y="671"/>
                  </a:lnTo>
                  <a:lnTo>
                    <a:pt x="691" y="669"/>
                  </a:lnTo>
                  <a:lnTo>
                    <a:pt x="692" y="666"/>
                  </a:lnTo>
                  <a:lnTo>
                    <a:pt x="701" y="652"/>
                  </a:lnTo>
                  <a:lnTo>
                    <a:pt x="710" y="639"/>
                  </a:lnTo>
                  <a:lnTo>
                    <a:pt x="718" y="625"/>
                  </a:lnTo>
                  <a:lnTo>
                    <a:pt x="728" y="611"/>
                  </a:lnTo>
                  <a:lnTo>
                    <a:pt x="722" y="610"/>
                  </a:lnTo>
                  <a:lnTo>
                    <a:pt x="714" y="610"/>
                  </a:lnTo>
                  <a:lnTo>
                    <a:pt x="707" y="612"/>
                  </a:lnTo>
                  <a:lnTo>
                    <a:pt x="701" y="613"/>
                  </a:lnTo>
                  <a:lnTo>
                    <a:pt x="695" y="615"/>
                  </a:lnTo>
                  <a:lnTo>
                    <a:pt x="688" y="617"/>
                  </a:lnTo>
                  <a:lnTo>
                    <a:pt x="682" y="617"/>
                  </a:lnTo>
                  <a:lnTo>
                    <a:pt x="676" y="615"/>
                  </a:lnTo>
                  <a:lnTo>
                    <a:pt x="659" y="605"/>
                  </a:lnTo>
                  <a:lnTo>
                    <a:pt x="643" y="596"/>
                  </a:lnTo>
                  <a:lnTo>
                    <a:pt x="649" y="607"/>
                  </a:lnTo>
                  <a:lnTo>
                    <a:pt x="658" y="617"/>
                  </a:lnTo>
                  <a:lnTo>
                    <a:pt x="676" y="636"/>
                  </a:lnTo>
                  <a:lnTo>
                    <a:pt x="664" y="645"/>
                  </a:lnTo>
                  <a:lnTo>
                    <a:pt x="658" y="650"/>
                  </a:lnTo>
                  <a:lnTo>
                    <a:pt x="654" y="651"/>
                  </a:lnTo>
                  <a:lnTo>
                    <a:pt x="650" y="652"/>
                  </a:lnTo>
                  <a:lnTo>
                    <a:pt x="647" y="652"/>
                  </a:lnTo>
                  <a:lnTo>
                    <a:pt x="645" y="654"/>
                  </a:lnTo>
                  <a:lnTo>
                    <a:pt x="641" y="660"/>
                  </a:lnTo>
                  <a:lnTo>
                    <a:pt x="637" y="667"/>
                  </a:lnTo>
                  <a:lnTo>
                    <a:pt x="634" y="671"/>
                  </a:lnTo>
                  <a:lnTo>
                    <a:pt x="632" y="673"/>
                  </a:lnTo>
                  <a:lnTo>
                    <a:pt x="626" y="677"/>
                  </a:lnTo>
                  <a:lnTo>
                    <a:pt x="619" y="679"/>
                  </a:lnTo>
                  <a:lnTo>
                    <a:pt x="613" y="679"/>
                  </a:lnTo>
                  <a:lnTo>
                    <a:pt x="606" y="679"/>
                  </a:lnTo>
                  <a:lnTo>
                    <a:pt x="603" y="677"/>
                  </a:lnTo>
                  <a:lnTo>
                    <a:pt x="599" y="674"/>
                  </a:lnTo>
                  <a:lnTo>
                    <a:pt x="598" y="673"/>
                  </a:lnTo>
                  <a:lnTo>
                    <a:pt x="595" y="673"/>
                  </a:lnTo>
                  <a:lnTo>
                    <a:pt x="593" y="674"/>
                  </a:lnTo>
                  <a:lnTo>
                    <a:pt x="591" y="675"/>
                  </a:lnTo>
                  <a:lnTo>
                    <a:pt x="586" y="680"/>
                  </a:lnTo>
                  <a:lnTo>
                    <a:pt x="581" y="682"/>
                  </a:lnTo>
                  <a:lnTo>
                    <a:pt x="577" y="682"/>
                  </a:lnTo>
                  <a:lnTo>
                    <a:pt x="572" y="682"/>
                  </a:lnTo>
                  <a:lnTo>
                    <a:pt x="562" y="679"/>
                  </a:lnTo>
                  <a:lnTo>
                    <a:pt x="552" y="673"/>
                  </a:lnTo>
                  <a:lnTo>
                    <a:pt x="567" y="697"/>
                  </a:lnTo>
                  <a:lnTo>
                    <a:pt x="580" y="721"/>
                  </a:lnTo>
                  <a:lnTo>
                    <a:pt x="586" y="730"/>
                  </a:lnTo>
                  <a:lnTo>
                    <a:pt x="588" y="736"/>
                  </a:lnTo>
                  <a:lnTo>
                    <a:pt x="588" y="740"/>
                  </a:lnTo>
                  <a:lnTo>
                    <a:pt x="586" y="750"/>
                  </a:lnTo>
                  <a:lnTo>
                    <a:pt x="587" y="756"/>
                  </a:lnTo>
                  <a:lnTo>
                    <a:pt x="589" y="763"/>
                  </a:lnTo>
                  <a:lnTo>
                    <a:pt x="593" y="770"/>
                  </a:lnTo>
                  <a:lnTo>
                    <a:pt x="600" y="780"/>
                  </a:lnTo>
                  <a:lnTo>
                    <a:pt x="603" y="785"/>
                  </a:lnTo>
                  <a:lnTo>
                    <a:pt x="604" y="788"/>
                  </a:lnTo>
                  <a:lnTo>
                    <a:pt x="604" y="790"/>
                  </a:lnTo>
                  <a:lnTo>
                    <a:pt x="601" y="803"/>
                  </a:lnTo>
                  <a:lnTo>
                    <a:pt x="601" y="808"/>
                  </a:lnTo>
                  <a:lnTo>
                    <a:pt x="601" y="816"/>
                  </a:lnTo>
                  <a:lnTo>
                    <a:pt x="606" y="850"/>
                  </a:lnTo>
                  <a:lnTo>
                    <a:pt x="606" y="854"/>
                  </a:lnTo>
                  <a:lnTo>
                    <a:pt x="608" y="857"/>
                  </a:lnTo>
                  <a:lnTo>
                    <a:pt x="610" y="859"/>
                  </a:lnTo>
                  <a:lnTo>
                    <a:pt x="613" y="860"/>
                  </a:lnTo>
                  <a:lnTo>
                    <a:pt x="619" y="861"/>
                  </a:lnTo>
                  <a:lnTo>
                    <a:pt x="628" y="862"/>
                  </a:lnTo>
                  <a:lnTo>
                    <a:pt x="632" y="862"/>
                  </a:lnTo>
                  <a:lnTo>
                    <a:pt x="635" y="861"/>
                  </a:lnTo>
                  <a:lnTo>
                    <a:pt x="637" y="860"/>
                  </a:lnTo>
                  <a:lnTo>
                    <a:pt x="638" y="859"/>
                  </a:lnTo>
                  <a:lnTo>
                    <a:pt x="641" y="856"/>
                  </a:lnTo>
                  <a:lnTo>
                    <a:pt x="643" y="853"/>
                  </a:lnTo>
                  <a:lnTo>
                    <a:pt x="646" y="852"/>
                  </a:lnTo>
                  <a:lnTo>
                    <a:pt x="655" y="848"/>
                  </a:lnTo>
                  <a:lnTo>
                    <a:pt x="661" y="846"/>
                  </a:lnTo>
                  <a:lnTo>
                    <a:pt x="664" y="846"/>
                  </a:lnTo>
                  <a:lnTo>
                    <a:pt x="667" y="847"/>
                  </a:lnTo>
                  <a:lnTo>
                    <a:pt x="669" y="849"/>
                  </a:lnTo>
                  <a:lnTo>
                    <a:pt x="671" y="853"/>
                  </a:lnTo>
                  <a:lnTo>
                    <a:pt x="673" y="864"/>
                  </a:lnTo>
                  <a:lnTo>
                    <a:pt x="675" y="868"/>
                  </a:lnTo>
                  <a:lnTo>
                    <a:pt x="678" y="872"/>
                  </a:lnTo>
                  <a:lnTo>
                    <a:pt x="684" y="875"/>
                  </a:lnTo>
                  <a:lnTo>
                    <a:pt x="692" y="878"/>
                  </a:lnTo>
                  <a:lnTo>
                    <a:pt x="701" y="881"/>
                  </a:lnTo>
                  <a:lnTo>
                    <a:pt x="705" y="885"/>
                  </a:lnTo>
                  <a:lnTo>
                    <a:pt x="707" y="889"/>
                  </a:lnTo>
                  <a:lnTo>
                    <a:pt x="709" y="891"/>
                  </a:lnTo>
                  <a:lnTo>
                    <a:pt x="707" y="894"/>
                  </a:lnTo>
                  <a:lnTo>
                    <a:pt x="705" y="895"/>
                  </a:lnTo>
                  <a:lnTo>
                    <a:pt x="700" y="899"/>
                  </a:lnTo>
                  <a:lnTo>
                    <a:pt x="695" y="901"/>
                  </a:lnTo>
                  <a:lnTo>
                    <a:pt x="687" y="904"/>
                  </a:lnTo>
                  <a:lnTo>
                    <a:pt x="683" y="906"/>
                  </a:lnTo>
                  <a:lnTo>
                    <a:pt x="682" y="907"/>
                  </a:lnTo>
                  <a:lnTo>
                    <a:pt x="681" y="910"/>
                  </a:lnTo>
                  <a:lnTo>
                    <a:pt x="679" y="918"/>
                  </a:lnTo>
                  <a:lnTo>
                    <a:pt x="681" y="921"/>
                  </a:lnTo>
                  <a:lnTo>
                    <a:pt x="684" y="925"/>
                  </a:lnTo>
                  <a:lnTo>
                    <a:pt x="695" y="932"/>
                  </a:lnTo>
                  <a:lnTo>
                    <a:pt x="716" y="945"/>
                  </a:lnTo>
                  <a:lnTo>
                    <a:pt x="724" y="944"/>
                  </a:lnTo>
                  <a:lnTo>
                    <a:pt x="730" y="944"/>
                  </a:lnTo>
                  <a:lnTo>
                    <a:pt x="737" y="944"/>
                  </a:lnTo>
                  <a:lnTo>
                    <a:pt x="743" y="947"/>
                  </a:lnTo>
                  <a:lnTo>
                    <a:pt x="745" y="948"/>
                  </a:lnTo>
                  <a:lnTo>
                    <a:pt x="748" y="949"/>
                  </a:lnTo>
                  <a:lnTo>
                    <a:pt x="755" y="948"/>
                  </a:lnTo>
                  <a:lnTo>
                    <a:pt x="761" y="946"/>
                  </a:lnTo>
                  <a:lnTo>
                    <a:pt x="764" y="945"/>
                  </a:lnTo>
                  <a:lnTo>
                    <a:pt x="764" y="944"/>
                  </a:lnTo>
                  <a:lnTo>
                    <a:pt x="765" y="937"/>
                  </a:lnTo>
                  <a:lnTo>
                    <a:pt x="767" y="930"/>
                  </a:lnTo>
                  <a:lnTo>
                    <a:pt x="770" y="923"/>
                  </a:lnTo>
                  <a:lnTo>
                    <a:pt x="771" y="921"/>
                  </a:lnTo>
                  <a:lnTo>
                    <a:pt x="774" y="919"/>
                  </a:lnTo>
                  <a:lnTo>
                    <a:pt x="780" y="917"/>
                  </a:lnTo>
                  <a:lnTo>
                    <a:pt x="781" y="916"/>
                  </a:lnTo>
                  <a:lnTo>
                    <a:pt x="781" y="915"/>
                  </a:lnTo>
                  <a:lnTo>
                    <a:pt x="780" y="912"/>
                  </a:lnTo>
                  <a:lnTo>
                    <a:pt x="776" y="909"/>
                  </a:lnTo>
                  <a:lnTo>
                    <a:pt x="766" y="903"/>
                  </a:lnTo>
                  <a:lnTo>
                    <a:pt x="757" y="899"/>
                  </a:lnTo>
                  <a:lnTo>
                    <a:pt x="760" y="894"/>
                  </a:lnTo>
                  <a:lnTo>
                    <a:pt x="767" y="891"/>
                  </a:lnTo>
                  <a:lnTo>
                    <a:pt x="781" y="885"/>
                  </a:lnTo>
                  <a:lnTo>
                    <a:pt x="808" y="875"/>
                  </a:lnTo>
                  <a:lnTo>
                    <a:pt x="820" y="870"/>
                  </a:lnTo>
                  <a:lnTo>
                    <a:pt x="825" y="867"/>
                  </a:lnTo>
                  <a:lnTo>
                    <a:pt x="829" y="863"/>
                  </a:lnTo>
                  <a:lnTo>
                    <a:pt x="834" y="859"/>
                  </a:lnTo>
                  <a:lnTo>
                    <a:pt x="836" y="854"/>
                  </a:lnTo>
                  <a:lnTo>
                    <a:pt x="837" y="848"/>
                  </a:lnTo>
                  <a:lnTo>
                    <a:pt x="837" y="841"/>
                  </a:lnTo>
                  <a:lnTo>
                    <a:pt x="836" y="835"/>
                  </a:lnTo>
                  <a:lnTo>
                    <a:pt x="834" y="832"/>
                  </a:lnTo>
                  <a:lnTo>
                    <a:pt x="830" y="829"/>
                  </a:lnTo>
                  <a:lnTo>
                    <a:pt x="827" y="826"/>
                  </a:lnTo>
                  <a:lnTo>
                    <a:pt x="820" y="822"/>
                  </a:lnTo>
                  <a:lnTo>
                    <a:pt x="815" y="819"/>
                  </a:lnTo>
                  <a:lnTo>
                    <a:pt x="811" y="816"/>
                  </a:lnTo>
                  <a:lnTo>
                    <a:pt x="808" y="811"/>
                  </a:lnTo>
                  <a:lnTo>
                    <a:pt x="806" y="807"/>
                  </a:lnTo>
                  <a:lnTo>
                    <a:pt x="802" y="798"/>
                  </a:lnTo>
                  <a:lnTo>
                    <a:pt x="800" y="790"/>
                  </a:lnTo>
                  <a:lnTo>
                    <a:pt x="799" y="780"/>
                  </a:lnTo>
                  <a:lnTo>
                    <a:pt x="799" y="774"/>
                  </a:lnTo>
                  <a:lnTo>
                    <a:pt x="801" y="768"/>
                  </a:lnTo>
                  <a:lnTo>
                    <a:pt x="803" y="763"/>
                  </a:lnTo>
                  <a:lnTo>
                    <a:pt x="808" y="760"/>
                  </a:lnTo>
                  <a:lnTo>
                    <a:pt x="812" y="756"/>
                  </a:lnTo>
                  <a:lnTo>
                    <a:pt x="817" y="753"/>
                  </a:lnTo>
                  <a:lnTo>
                    <a:pt x="829" y="748"/>
                  </a:lnTo>
                  <a:lnTo>
                    <a:pt x="838" y="743"/>
                  </a:lnTo>
                  <a:lnTo>
                    <a:pt x="842" y="741"/>
                  </a:lnTo>
                  <a:lnTo>
                    <a:pt x="848" y="741"/>
                  </a:lnTo>
                  <a:lnTo>
                    <a:pt x="855" y="741"/>
                  </a:lnTo>
                  <a:lnTo>
                    <a:pt x="857" y="742"/>
                  </a:lnTo>
                  <a:lnTo>
                    <a:pt x="858" y="743"/>
                  </a:lnTo>
                  <a:lnTo>
                    <a:pt x="861" y="748"/>
                  </a:lnTo>
                  <a:lnTo>
                    <a:pt x="862" y="754"/>
                  </a:lnTo>
                  <a:lnTo>
                    <a:pt x="864" y="758"/>
                  </a:lnTo>
                  <a:lnTo>
                    <a:pt x="866" y="762"/>
                  </a:lnTo>
                  <a:lnTo>
                    <a:pt x="869" y="763"/>
                  </a:lnTo>
                  <a:lnTo>
                    <a:pt x="872" y="764"/>
                  </a:lnTo>
                  <a:lnTo>
                    <a:pt x="881" y="763"/>
                  </a:lnTo>
                  <a:lnTo>
                    <a:pt x="890" y="761"/>
                  </a:lnTo>
                  <a:lnTo>
                    <a:pt x="898" y="758"/>
                  </a:lnTo>
                  <a:lnTo>
                    <a:pt x="902" y="756"/>
                  </a:lnTo>
                  <a:lnTo>
                    <a:pt x="903" y="754"/>
                  </a:lnTo>
                  <a:lnTo>
                    <a:pt x="904" y="752"/>
                  </a:lnTo>
                  <a:lnTo>
                    <a:pt x="905" y="741"/>
                  </a:lnTo>
                  <a:lnTo>
                    <a:pt x="905" y="736"/>
                  </a:lnTo>
                  <a:lnTo>
                    <a:pt x="903" y="730"/>
                  </a:lnTo>
                  <a:lnTo>
                    <a:pt x="890" y="715"/>
                  </a:lnTo>
                  <a:lnTo>
                    <a:pt x="877" y="700"/>
                  </a:lnTo>
                  <a:lnTo>
                    <a:pt x="871" y="692"/>
                  </a:lnTo>
                  <a:lnTo>
                    <a:pt x="867" y="683"/>
                  </a:lnTo>
                  <a:lnTo>
                    <a:pt x="864" y="674"/>
                  </a:lnTo>
                  <a:lnTo>
                    <a:pt x="863" y="665"/>
                  </a:lnTo>
                  <a:close/>
                  <a:moveTo>
                    <a:pt x="608" y="627"/>
                  </a:moveTo>
                  <a:lnTo>
                    <a:pt x="608" y="627"/>
                  </a:lnTo>
                  <a:lnTo>
                    <a:pt x="605" y="626"/>
                  </a:lnTo>
                  <a:lnTo>
                    <a:pt x="603" y="626"/>
                  </a:lnTo>
                  <a:lnTo>
                    <a:pt x="601" y="627"/>
                  </a:lnTo>
                  <a:lnTo>
                    <a:pt x="600" y="629"/>
                  </a:lnTo>
                  <a:lnTo>
                    <a:pt x="599" y="634"/>
                  </a:lnTo>
                  <a:lnTo>
                    <a:pt x="598" y="640"/>
                  </a:lnTo>
                  <a:lnTo>
                    <a:pt x="605" y="644"/>
                  </a:lnTo>
                  <a:lnTo>
                    <a:pt x="610" y="646"/>
                  </a:lnTo>
                  <a:lnTo>
                    <a:pt x="617" y="647"/>
                  </a:lnTo>
                  <a:lnTo>
                    <a:pt x="624" y="644"/>
                  </a:lnTo>
                  <a:lnTo>
                    <a:pt x="621" y="638"/>
                  </a:lnTo>
                  <a:lnTo>
                    <a:pt x="618" y="633"/>
                  </a:lnTo>
                  <a:lnTo>
                    <a:pt x="615" y="630"/>
                  </a:lnTo>
                  <a:lnTo>
                    <a:pt x="608" y="627"/>
                  </a:lnTo>
                  <a:close/>
                  <a:moveTo>
                    <a:pt x="16" y="982"/>
                  </a:moveTo>
                  <a:lnTo>
                    <a:pt x="16" y="982"/>
                  </a:lnTo>
                  <a:lnTo>
                    <a:pt x="10" y="984"/>
                  </a:lnTo>
                  <a:lnTo>
                    <a:pt x="7" y="986"/>
                  </a:lnTo>
                  <a:lnTo>
                    <a:pt x="3" y="990"/>
                  </a:lnTo>
                  <a:lnTo>
                    <a:pt x="0" y="997"/>
                  </a:lnTo>
                  <a:lnTo>
                    <a:pt x="3" y="1010"/>
                  </a:lnTo>
                  <a:lnTo>
                    <a:pt x="6" y="1013"/>
                  </a:lnTo>
                  <a:lnTo>
                    <a:pt x="7" y="1015"/>
                  </a:lnTo>
                  <a:lnTo>
                    <a:pt x="9" y="1016"/>
                  </a:lnTo>
                  <a:lnTo>
                    <a:pt x="12" y="1016"/>
                  </a:lnTo>
                  <a:lnTo>
                    <a:pt x="20" y="1015"/>
                  </a:lnTo>
                  <a:lnTo>
                    <a:pt x="24" y="1014"/>
                  </a:lnTo>
                  <a:lnTo>
                    <a:pt x="25" y="1013"/>
                  </a:lnTo>
                  <a:lnTo>
                    <a:pt x="26" y="1011"/>
                  </a:lnTo>
                  <a:lnTo>
                    <a:pt x="27" y="1003"/>
                  </a:lnTo>
                  <a:lnTo>
                    <a:pt x="26" y="998"/>
                  </a:lnTo>
                  <a:lnTo>
                    <a:pt x="24" y="990"/>
                  </a:lnTo>
                  <a:lnTo>
                    <a:pt x="20" y="984"/>
                  </a:lnTo>
                  <a:lnTo>
                    <a:pt x="19" y="982"/>
                  </a:lnTo>
                  <a:lnTo>
                    <a:pt x="16" y="982"/>
                  </a:lnTo>
                  <a:close/>
                  <a:moveTo>
                    <a:pt x="63" y="834"/>
                  </a:moveTo>
                  <a:lnTo>
                    <a:pt x="63" y="834"/>
                  </a:lnTo>
                  <a:lnTo>
                    <a:pt x="62" y="836"/>
                  </a:lnTo>
                  <a:lnTo>
                    <a:pt x="62" y="838"/>
                  </a:lnTo>
                  <a:lnTo>
                    <a:pt x="65" y="844"/>
                  </a:lnTo>
                  <a:lnTo>
                    <a:pt x="70" y="853"/>
                  </a:lnTo>
                  <a:lnTo>
                    <a:pt x="75" y="844"/>
                  </a:lnTo>
                  <a:lnTo>
                    <a:pt x="78" y="836"/>
                  </a:lnTo>
                  <a:lnTo>
                    <a:pt x="80" y="827"/>
                  </a:lnTo>
                  <a:lnTo>
                    <a:pt x="79" y="818"/>
                  </a:lnTo>
                  <a:lnTo>
                    <a:pt x="70" y="825"/>
                  </a:lnTo>
                  <a:lnTo>
                    <a:pt x="63" y="834"/>
                  </a:lnTo>
                  <a:close/>
                </a:path>
              </a:pathLst>
            </a:custGeom>
            <a:solidFill>
              <a:srgbClr val="E2A2A8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3" name="Freeform 88">
              <a:extLst>
                <a:ext uri="{FF2B5EF4-FFF2-40B4-BE49-F238E27FC236}">
                  <a16:creationId xmlns:a16="http://schemas.microsoft.com/office/drawing/2014/main" id="{3C882FDD-DE05-4E65-BE98-45F47EF831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42212" y="675162"/>
              <a:ext cx="1073522" cy="2367292"/>
            </a:xfrm>
            <a:custGeom>
              <a:avLst/>
              <a:gdLst>
                <a:gd name="T0" fmla="*/ 691221 w 2092"/>
                <a:gd name="T1" fmla="*/ 96561 h 4609"/>
                <a:gd name="T2" fmla="*/ 570629 w 2092"/>
                <a:gd name="T3" fmla="*/ 179255 h 4609"/>
                <a:gd name="T4" fmla="*/ 483393 w 2092"/>
                <a:gd name="T5" fmla="*/ 391895 h 4609"/>
                <a:gd name="T6" fmla="*/ 375630 w 2092"/>
                <a:gd name="T7" fmla="*/ 597858 h 4609"/>
                <a:gd name="T8" fmla="*/ 282749 w 2092"/>
                <a:gd name="T9" fmla="*/ 851075 h 4609"/>
                <a:gd name="T10" fmla="*/ 156513 w 2092"/>
                <a:gd name="T11" fmla="*/ 1130486 h 4609"/>
                <a:gd name="T12" fmla="*/ 173960 w 2092"/>
                <a:gd name="T13" fmla="*/ 1368294 h 4609"/>
                <a:gd name="T14" fmla="*/ 91855 w 2092"/>
                <a:gd name="T15" fmla="*/ 1600965 h 4609"/>
                <a:gd name="T16" fmla="*/ 9237 w 2092"/>
                <a:gd name="T17" fmla="*/ 1724749 h 4609"/>
                <a:gd name="T18" fmla="*/ 23092 w 2092"/>
                <a:gd name="T19" fmla="*/ 1842368 h 4609"/>
                <a:gd name="T20" fmla="*/ 42592 w 2092"/>
                <a:gd name="T21" fmla="*/ 1923521 h 4609"/>
                <a:gd name="T22" fmla="*/ 59526 w 2092"/>
                <a:gd name="T23" fmla="*/ 1994401 h 4609"/>
                <a:gd name="T24" fmla="*/ 133421 w 2092"/>
                <a:gd name="T25" fmla="*/ 2152597 h 4609"/>
                <a:gd name="T26" fmla="*/ 122131 w 2092"/>
                <a:gd name="T27" fmla="*/ 2193687 h 4609"/>
                <a:gd name="T28" fmla="*/ 126749 w 2092"/>
                <a:gd name="T29" fmla="*/ 2254295 h 4609"/>
                <a:gd name="T30" fmla="*/ 132907 w 2092"/>
                <a:gd name="T31" fmla="*/ 2350342 h 4609"/>
                <a:gd name="T32" fmla="*/ 252473 w 2092"/>
                <a:gd name="T33" fmla="*/ 2366778 h 4609"/>
                <a:gd name="T34" fmla="*/ 282749 w 2092"/>
                <a:gd name="T35" fmla="*/ 2265594 h 4609"/>
                <a:gd name="T36" fmla="*/ 361775 w 2092"/>
                <a:gd name="T37" fmla="*/ 2239913 h 4609"/>
                <a:gd name="T38" fmla="*/ 448498 w 2092"/>
                <a:gd name="T39" fmla="*/ 2198823 h 4609"/>
                <a:gd name="T40" fmla="*/ 484932 w 2092"/>
                <a:gd name="T41" fmla="*/ 2082744 h 4609"/>
                <a:gd name="T42" fmla="*/ 506485 w 2092"/>
                <a:gd name="T43" fmla="*/ 2010837 h 4609"/>
                <a:gd name="T44" fmla="*/ 510077 w 2092"/>
                <a:gd name="T45" fmla="*/ 1932766 h 4609"/>
                <a:gd name="T46" fmla="*/ 525985 w 2092"/>
                <a:gd name="T47" fmla="*/ 1832096 h 4609"/>
                <a:gd name="T48" fmla="*/ 584484 w 2092"/>
                <a:gd name="T49" fmla="*/ 1779706 h 4609"/>
                <a:gd name="T50" fmla="*/ 660945 w 2092"/>
                <a:gd name="T51" fmla="*/ 1736048 h 4609"/>
                <a:gd name="T52" fmla="*/ 683010 w 2092"/>
                <a:gd name="T53" fmla="*/ 1673900 h 4609"/>
                <a:gd name="T54" fmla="*/ 715339 w 2092"/>
                <a:gd name="T55" fmla="*/ 1579907 h 4609"/>
                <a:gd name="T56" fmla="*/ 686089 w 2092"/>
                <a:gd name="T57" fmla="*/ 1517245 h 4609"/>
                <a:gd name="T58" fmla="*/ 623997 w 2092"/>
                <a:gd name="T59" fmla="*/ 1454583 h 4609"/>
                <a:gd name="T60" fmla="*/ 571656 w 2092"/>
                <a:gd name="T61" fmla="*/ 1433010 h 4609"/>
                <a:gd name="T62" fmla="*/ 564985 w 2092"/>
                <a:gd name="T63" fmla="*/ 1335935 h 4609"/>
                <a:gd name="T64" fmla="*/ 585511 w 2092"/>
                <a:gd name="T65" fmla="*/ 1268137 h 4609"/>
                <a:gd name="T66" fmla="*/ 593208 w 2092"/>
                <a:gd name="T67" fmla="*/ 1182362 h 4609"/>
                <a:gd name="T68" fmla="*/ 625024 w 2092"/>
                <a:gd name="T69" fmla="*/ 1132027 h 4609"/>
                <a:gd name="T70" fmla="*/ 618866 w 2092"/>
                <a:gd name="T71" fmla="*/ 1061660 h 4609"/>
                <a:gd name="T72" fmla="*/ 651708 w 2092"/>
                <a:gd name="T73" fmla="*/ 1053442 h 4609"/>
                <a:gd name="T74" fmla="*/ 743050 w 2092"/>
                <a:gd name="T75" fmla="*/ 951231 h 4609"/>
                <a:gd name="T76" fmla="*/ 775892 w 2092"/>
                <a:gd name="T77" fmla="*/ 959449 h 4609"/>
                <a:gd name="T78" fmla="*/ 839523 w 2092"/>
                <a:gd name="T79" fmla="*/ 910141 h 4609"/>
                <a:gd name="T80" fmla="*/ 907260 w 2092"/>
                <a:gd name="T81" fmla="*/ 806389 h 4609"/>
                <a:gd name="T82" fmla="*/ 892378 w 2092"/>
                <a:gd name="T83" fmla="*/ 691851 h 4609"/>
                <a:gd name="T84" fmla="*/ 904181 w 2092"/>
                <a:gd name="T85" fmla="*/ 631757 h 4609"/>
                <a:gd name="T86" fmla="*/ 940615 w 2092"/>
                <a:gd name="T87" fmla="*/ 605049 h 4609"/>
                <a:gd name="T88" fmla="*/ 995522 w 2092"/>
                <a:gd name="T89" fmla="*/ 568582 h 4609"/>
                <a:gd name="T90" fmla="*/ 1069930 w 2092"/>
                <a:gd name="T91" fmla="*/ 553173 h 4609"/>
                <a:gd name="T92" fmla="*/ 1018101 w 2092"/>
                <a:gd name="T93" fmla="*/ 319474 h 4609"/>
                <a:gd name="T94" fmla="*/ 988851 w 2092"/>
                <a:gd name="T95" fmla="*/ 164360 h 4609"/>
                <a:gd name="T96" fmla="*/ 860049 w 2092"/>
                <a:gd name="T97" fmla="*/ 66771 h 4609"/>
                <a:gd name="T98" fmla="*/ 864154 w 2092"/>
                <a:gd name="T99" fmla="*/ 925550 h 4609"/>
                <a:gd name="T100" fmla="*/ 752800 w 2092"/>
                <a:gd name="T101" fmla="*/ 1861886 h 4609"/>
                <a:gd name="T102" fmla="*/ 703537 w 2092"/>
                <a:gd name="T103" fmla="*/ 1933280 h 4609"/>
                <a:gd name="T104" fmla="*/ 641445 w 2092"/>
                <a:gd name="T105" fmla="*/ 1989779 h 4609"/>
                <a:gd name="T106" fmla="*/ 637340 w 2092"/>
                <a:gd name="T107" fmla="*/ 2059631 h 4609"/>
                <a:gd name="T108" fmla="*/ 665563 w 2092"/>
                <a:gd name="T109" fmla="*/ 2090449 h 4609"/>
                <a:gd name="T110" fmla="*/ 715339 w 2092"/>
                <a:gd name="T111" fmla="*/ 2026759 h 4609"/>
                <a:gd name="T112" fmla="*/ 705076 w 2092"/>
                <a:gd name="T113" fmla="*/ 1975397 h 4609"/>
                <a:gd name="T114" fmla="*/ 745615 w 2092"/>
                <a:gd name="T115" fmla="*/ 1928657 h 4609"/>
                <a:gd name="T116" fmla="*/ 523419 w 2092"/>
                <a:gd name="T117" fmla="*/ 2046791 h 4609"/>
                <a:gd name="T118" fmla="*/ 487498 w 2092"/>
                <a:gd name="T119" fmla="*/ 2127943 h 4609"/>
                <a:gd name="T120" fmla="*/ 471077 w 2092"/>
                <a:gd name="T121" fmla="*/ 2213205 h 4609"/>
                <a:gd name="T122" fmla="*/ 508024 w 2092"/>
                <a:gd name="T123" fmla="*/ 2151056 h 4609"/>
                <a:gd name="T124" fmla="*/ 541893 w 2092"/>
                <a:gd name="T125" fmla="*/ 2057063 h 460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092" h="4609">
                  <a:moveTo>
                    <a:pt x="1515" y="0"/>
                  </a:moveTo>
                  <a:lnTo>
                    <a:pt x="1491" y="2"/>
                  </a:lnTo>
                  <a:lnTo>
                    <a:pt x="1480" y="14"/>
                  </a:lnTo>
                  <a:lnTo>
                    <a:pt x="1504" y="39"/>
                  </a:lnTo>
                  <a:lnTo>
                    <a:pt x="1515" y="64"/>
                  </a:lnTo>
                  <a:lnTo>
                    <a:pt x="1519" y="89"/>
                  </a:lnTo>
                  <a:lnTo>
                    <a:pt x="1504" y="119"/>
                  </a:lnTo>
                  <a:lnTo>
                    <a:pt x="1491" y="159"/>
                  </a:lnTo>
                  <a:lnTo>
                    <a:pt x="1477" y="181"/>
                  </a:lnTo>
                  <a:lnTo>
                    <a:pt x="1495" y="192"/>
                  </a:lnTo>
                  <a:lnTo>
                    <a:pt x="1511" y="201"/>
                  </a:lnTo>
                  <a:lnTo>
                    <a:pt x="1494" y="222"/>
                  </a:lnTo>
                  <a:lnTo>
                    <a:pt x="1480" y="240"/>
                  </a:lnTo>
                  <a:lnTo>
                    <a:pt x="1460" y="240"/>
                  </a:lnTo>
                  <a:lnTo>
                    <a:pt x="1432" y="223"/>
                  </a:lnTo>
                  <a:lnTo>
                    <a:pt x="1373" y="191"/>
                  </a:lnTo>
                  <a:lnTo>
                    <a:pt x="1347" y="188"/>
                  </a:lnTo>
                  <a:lnTo>
                    <a:pt x="1323" y="197"/>
                  </a:lnTo>
                  <a:lnTo>
                    <a:pt x="1309" y="187"/>
                  </a:lnTo>
                  <a:lnTo>
                    <a:pt x="1282" y="167"/>
                  </a:lnTo>
                  <a:lnTo>
                    <a:pt x="1270" y="175"/>
                  </a:lnTo>
                  <a:lnTo>
                    <a:pt x="1251" y="185"/>
                  </a:lnTo>
                  <a:lnTo>
                    <a:pt x="1246" y="220"/>
                  </a:lnTo>
                  <a:lnTo>
                    <a:pt x="1248" y="275"/>
                  </a:lnTo>
                  <a:lnTo>
                    <a:pt x="1237" y="304"/>
                  </a:lnTo>
                  <a:lnTo>
                    <a:pt x="1233" y="326"/>
                  </a:lnTo>
                  <a:lnTo>
                    <a:pt x="1228" y="352"/>
                  </a:lnTo>
                  <a:lnTo>
                    <a:pt x="1219" y="369"/>
                  </a:lnTo>
                  <a:lnTo>
                    <a:pt x="1211" y="370"/>
                  </a:lnTo>
                  <a:lnTo>
                    <a:pt x="1193" y="356"/>
                  </a:lnTo>
                  <a:lnTo>
                    <a:pt x="1177" y="344"/>
                  </a:lnTo>
                  <a:lnTo>
                    <a:pt x="1164" y="333"/>
                  </a:lnTo>
                  <a:lnTo>
                    <a:pt x="1140" y="322"/>
                  </a:lnTo>
                  <a:lnTo>
                    <a:pt x="1122" y="335"/>
                  </a:lnTo>
                  <a:lnTo>
                    <a:pt x="1112" y="349"/>
                  </a:lnTo>
                  <a:lnTo>
                    <a:pt x="1097" y="367"/>
                  </a:lnTo>
                  <a:lnTo>
                    <a:pt x="1072" y="392"/>
                  </a:lnTo>
                  <a:lnTo>
                    <a:pt x="1064" y="408"/>
                  </a:lnTo>
                  <a:lnTo>
                    <a:pt x="1053" y="436"/>
                  </a:lnTo>
                  <a:lnTo>
                    <a:pt x="1050" y="466"/>
                  </a:lnTo>
                  <a:lnTo>
                    <a:pt x="1035" y="487"/>
                  </a:lnTo>
                  <a:lnTo>
                    <a:pt x="1027" y="505"/>
                  </a:lnTo>
                  <a:lnTo>
                    <a:pt x="1002" y="516"/>
                  </a:lnTo>
                  <a:lnTo>
                    <a:pt x="985" y="527"/>
                  </a:lnTo>
                  <a:lnTo>
                    <a:pt x="976" y="550"/>
                  </a:lnTo>
                  <a:lnTo>
                    <a:pt x="984" y="570"/>
                  </a:lnTo>
                  <a:lnTo>
                    <a:pt x="1000" y="597"/>
                  </a:lnTo>
                  <a:lnTo>
                    <a:pt x="1011" y="617"/>
                  </a:lnTo>
                  <a:lnTo>
                    <a:pt x="1017" y="642"/>
                  </a:lnTo>
                  <a:lnTo>
                    <a:pt x="1017" y="678"/>
                  </a:lnTo>
                  <a:lnTo>
                    <a:pt x="1007" y="686"/>
                  </a:lnTo>
                  <a:lnTo>
                    <a:pt x="992" y="694"/>
                  </a:lnTo>
                  <a:lnTo>
                    <a:pt x="966" y="720"/>
                  </a:lnTo>
                  <a:lnTo>
                    <a:pt x="942" y="763"/>
                  </a:lnTo>
                  <a:lnTo>
                    <a:pt x="925" y="799"/>
                  </a:lnTo>
                  <a:lnTo>
                    <a:pt x="902" y="835"/>
                  </a:lnTo>
                  <a:lnTo>
                    <a:pt x="883" y="845"/>
                  </a:lnTo>
                  <a:lnTo>
                    <a:pt x="868" y="880"/>
                  </a:lnTo>
                  <a:lnTo>
                    <a:pt x="874" y="898"/>
                  </a:lnTo>
                  <a:lnTo>
                    <a:pt x="876" y="929"/>
                  </a:lnTo>
                  <a:lnTo>
                    <a:pt x="867" y="938"/>
                  </a:lnTo>
                  <a:lnTo>
                    <a:pt x="857" y="945"/>
                  </a:lnTo>
                  <a:lnTo>
                    <a:pt x="835" y="959"/>
                  </a:lnTo>
                  <a:lnTo>
                    <a:pt x="816" y="969"/>
                  </a:lnTo>
                  <a:lnTo>
                    <a:pt x="781" y="969"/>
                  </a:lnTo>
                  <a:lnTo>
                    <a:pt x="751" y="980"/>
                  </a:lnTo>
                  <a:lnTo>
                    <a:pt x="741" y="1005"/>
                  </a:lnTo>
                  <a:lnTo>
                    <a:pt x="745" y="1042"/>
                  </a:lnTo>
                  <a:lnTo>
                    <a:pt x="752" y="1088"/>
                  </a:lnTo>
                  <a:lnTo>
                    <a:pt x="745" y="1111"/>
                  </a:lnTo>
                  <a:lnTo>
                    <a:pt x="735" y="1130"/>
                  </a:lnTo>
                  <a:lnTo>
                    <a:pt x="732" y="1164"/>
                  </a:lnTo>
                  <a:lnTo>
                    <a:pt x="730" y="1212"/>
                  </a:lnTo>
                  <a:lnTo>
                    <a:pt x="730" y="1261"/>
                  </a:lnTo>
                  <a:lnTo>
                    <a:pt x="712" y="1276"/>
                  </a:lnTo>
                  <a:lnTo>
                    <a:pt x="705" y="1300"/>
                  </a:lnTo>
                  <a:lnTo>
                    <a:pt x="699" y="1331"/>
                  </a:lnTo>
                  <a:lnTo>
                    <a:pt x="675" y="1359"/>
                  </a:lnTo>
                  <a:lnTo>
                    <a:pt x="643" y="1396"/>
                  </a:lnTo>
                  <a:lnTo>
                    <a:pt x="618" y="1438"/>
                  </a:lnTo>
                  <a:lnTo>
                    <a:pt x="588" y="1482"/>
                  </a:lnTo>
                  <a:lnTo>
                    <a:pt x="588" y="1500"/>
                  </a:lnTo>
                  <a:lnTo>
                    <a:pt x="619" y="1515"/>
                  </a:lnTo>
                  <a:lnTo>
                    <a:pt x="647" y="1542"/>
                  </a:lnTo>
                  <a:lnTo>
                    <a:pt x="649" y="1629"/>
                  </a:lnTo>
                  <a:lnTo>
                    <a:pt x="641" y="1647"/>
                  </a:lnTo>
                  <a:lnTo>
                    <a:pt x="628" y="1674"/>
                  </a:lnTo>
                  <a:lnTo>
                    <a:pt x="616" y="1685"/>
                  </a:lnTo>
                  <a:lnTo>
                    <a:pt x="594" y="1676"/>
                  </a:lnTo>
                  <a:lnTo>
                    <a:pt x="551" y="1657"/>
                  </a:lnTo>
                  <a:lnTo>
                    <a:pt x="522" y="1652"/>
                  </a:lnTo>
                  <a:lnTo>
                    <a:pt x="489" y="1650"/>
                  </a:lnTo>
                  <a:lnTo>
                    <a:pt x="459" y="1668"/>
                  </a:lnTo>
                  <a:lnTo>
                    <a:pt x="433" y="1680"/>
                  </a:lnTo>
                  <a:lnTo>
                    <a:pt x="417" y="1710"/>
                  </a:lnTo>
                  <a:lnTo>
                    <a:pt x="385" y="1757"/>
                  </a:lnTo>
                  <a:lnTo>
                    <a:pt x="349" y="1807"/>
                  </a:lnTo>
                  <a:lnTo>
                    <a:pt x="346" y="1829"/>
                  </a:lnTo>
                  <a:lnTo>
                    <a:pt x="346" y="1850"/>
                  </a:lnTo>
                  <a:lnTo>
                    <a:pt x="329" y="1869"/>
                  </a:lnTo>
                  <a:lnTo>
                    <a:pt x="308" y="1892"/>
                  </a:lnTo>
                  <a:lnTo>
                    <a:pt x="305" y="1922"/>
                  </a:lnTo>
                  <a:lnTo>
                    <a:pt x="313" y="1945"/>
                  </a:lnTo>
                  <a:lnTo>
                    <a:pt x="326" y="1987"/>
                  </a:lnTo>
                  <a:lnTo>
                    <a:pt x="330" y="2014"/>
                  </a:lnTo>
                  <a:lnTo>
                    <a:pt x="308" y="2037"/>
                  </a:lnTo>
                  <a:lnTo>
                    <a:pt x="308" y="2072"/>
                  </a:lnTo>
                  <a:lnTo>
                    <a:pt x="305" y="2100"/>
                  </a:lnTo>
                  <a:lnTo>
                    <a:pt x="295" y="2139"/>
                  </a:lnTo>
                  <a:lnTo>
                    <a:pt x="305" y="2201"/>
                  </a:lnTo>
                  <a:lnTo>
                    <a:pt x="319" y="2238"/>
                  </a:lnTo>
                  <a:lnTo>
                    <a:pt x="317" y="2275"/>
                  </a:lnTo>
                  <a:lnTo>
                    <a:pt x="297" y="2362"/>
                  </a:lnTo>
                  <a:lnTo>
                    <a:pt x="283" y="2405"/>
                  </a:lnTo>
                  <a:lnTo>
                    <a:pt x="279" y="2441"/>
                  </a:lnTo>
                  <a:lnTo>
                    <a:pt x="297" y="2463"/>
                  </a:lnTo>
                  <a:lnTo>
                    <a:pt x="309" y="2504"/>
                  </a:lnTo>
                  <a:lnTo>
                    <a:pt x="346" y="2498"/>
                  </a:lnTo>
                  <a:lnTo>
                    <a:pt x="356" y="2514"/>
                  </a:lnTo>
                  <a:lnTo>
                    <a:pt x="373" y="2540"/>
                  </a:lnTo>
                  <a:lnTo>
                    <a:pt x="382" y="2566"/>
                  </a:lnTo>
                  <a:lnTo>
                    <a:pt x="380" y="2607"/>
                  </a:lnTo>
                  <a:lnTo>
                    <a:pt x="357" y="2635"/>
                  </a:lnTo>
                  <a:lnTo>
                    <a:pt x="351" y="2661"/>
                  </a:lnTo>
                  <a:lnTo>
                    <a:pt x="339" y="2664"/>
                  </a:lnTo>
                  <a:lnTo>
                    <a:pt x="319" y="2664"/>
                  </a:lnTo>
                  <a:lnTo>
                    <a:pt x="284" y="2666"/>
                  </a:lnTo>
                  <a:lnTo>
                    <a:pt x="279" y="2691"/>
                  </a:lnTo>
                  <a:lnTo>
                    <a:pt x="283" y="2738"/>
                  </a:lnTo>
                  <a:lnTo>
                    <a:pt x="301" y="2785"/>
                  </a:lnTo>
                  <a:lnTo>
                    <a:pt x="322" y="2827"/>
                  </a:lnTo>
                  <a:lnTo>
                    <a:pt x="326" y="2874"/>
                  </a:lnTo>
                  <a:lnTo>
                    <a:pt x="315" y="2888"/>
                  </a:lnTo>
                  <a:lnTo>
                    <a:pt x="299" y="2920"/>
                  </a:lnTo>
                  <a:lnTo>
                    <a:pt x="305" y="2962"/>
                  </a:lnTo>
                  <a:lnTo>
                    <a:pt x="286" y="2986"/>
                  </a:lnTo>
                  <a:lnTo>
                    <a:pt x="273" y="3023"/>
                  </a:lnTo>
                  <a:lnTo>
                    <a:pt x="241" y="3044"/>
                  </a:lnTo>
                  <a:lnTo>
                    <a:pt x="213" y="3046"/>
                  </a:lnTo>
                  <a:lnTo>
                    <a:pt x="188" y="3053"/>
                  </a:lnTo>
                  <a:lnTo>
                    <a:pt x="177" y="3073"/>
                  </a:lnTo>
                  <a:lnTo>
                    <a:pt x="188" y="3098"/>
                  </a:lnTo>
                  <a:lnTo>
                    <a:pt x="179" y="3117"/>
                  </a:lnTo>
                  <a:lnTo>
                    <a:pt x="159" y="3128"/>
                  </a:lnTo>
                  <a:lnTo>
                    <a:pt x="144" y="3143"/>
                  </a:lnTo>
                  <a:lnTo>
                    <a:pt x="148" y="3210"/>
                  </a:lnTo>
                  <a:lnTo>
                    <a:pt x="156" y="3248"/>
                  </a:lnTo>
                  <a:lnTo>
                    <a:pt x="147" y="3273"/>
                  </a:lnTo>
                  <a:lnTo>
                    <a:pt x="142" y="3290"/>
                  </a:lnTo>
                  <a:lnTo>
                    <a:pt x="139" y="3319"/>
                  </a:lnTo>
                  <a:lnTo>
                    <a:pt x="129" y="3323"/>
                  </a:lnTo>
                  <a:lnTo>
                    <a:pt x="120" y="3356"/>
                  </a:lnTo>
                  <a:lnTo>
                    <a:pt x="114" y="3378"/>
                  </a:lnTo>
                  <a:lnTo>
                    <a:pt x="86" y="3378"/>
                  </a:lnTo>
                  <a:lnTo>
                    <a:pt x="86" y="3353"/>
                  </a:lnTo>
                  <a:lnTo>
                    <a:pt x="74" y="3308"/>
                  </a:lnTo>
                  <a:lnTo>
                    <a:pt x="38" y="3311"/>
                  </a:lnTo>
                  <a:lnTo>
                    <a:pt x="28" y="3327"/>
                  </a:lnTo>
                  <a:lnTo>
                    <a:pt x="10" y="3334"/>
                  </a:lnTo>
                  <a:lnTo>
                    <a:pt x="0" y="3338"/>
                  </a:lnTo>
                  <a:lnTo>
                    <a:pt x="11" y="3350"/>
                  </a:lnTo>
                  <a:lnTo>
                    <a:pt x="18" y="3358"/>
                  </a:lnTo>
                  <a:lnTo>
                    <a:pt x="23" y="3365"/>
                  </a:lnTo>
                  <a:lnTo>
                    <a:pt x="26" y="3369"/>
                  </a:lnTo>
                  <a:lnTo>
                    <a:pt x="28" y="3376"/>
                  </a:lnTo>
                  <a:lnTo>
                    <a:pt x="33" y="3389"/>
                  </a:lnTo>
                  <a:lnTo>
                    <a:pt x="35" y="3403"/>
                  </a:lnTo>
                  <a:lnTo>
                    <a:pt x="36" y="3419"/>
                  </a:lnTo>
                  <a:lnTo>
                    <a:pt x="34" y="3443"/>
                  </a:lnTo>
                  <a:lnTo>
                    <a:pt x="31" y="3466"/>
                  </a:lnTo>
                  <a:lnTo>
                    <a:pt x="26" y="3488"/>
                  </a:lnTo>
                  <a:lnTo>
                    <a:pt x="21" y="3506"/>
                  </a:lnTo>
                  <a:lnTo>
                    <a:pt x="18" y="3513"/>
                  </a:lnTo>
                  <a:lnTo>
                    <a:pt x="11" y="3526"/>
                  </a:lnTo>
                  <a:lnTo>
                    <a:pt x="9" y="3531"/>
                  </a:lnTo>
                  <a:lnTo>
                    <a:pt x="9" y="3535"/>
                  </a:lnTo>
                  <a:lnTo>
                    <a:pt x="9" y="3538"/>
                  </a:lnTo>
                  <a:lnTo>
                    <a:pt x="10" y="3541"/>
                  </a:lnTo>
                  <a:lnTo>
                    <a:pt x="21" y="3551"/>
                  </a:lnTo>
                  <a:lnTo>
                    <a:pt x="28" y="3558"/>
                  </a:lnTo>
                  <a:lnTo>
                    <a:pt x="36" y="3567"/>
                  </a:lnTo>
                  <a:lnTo>
                    <a:pt x="42" y="3576"/>
                  </a:lnTo>
                  <a:lnTo>
                    <a:pt x="44" y="3581"/>
                  </a:lnTo>
                  <a:lnTo>
                    <a:pt x="45" y="3585"/>
                  </a:lnTo>
                  <a:lnTo>
                    <a:pt x="45" y="3587"/>
                  </a:lnTo>
                  <a:lnTo>
                    <a:pt x="44" y="3600"/>
                  </a:lnTo>
                  <a:lnTo>
                    <a:pt x="44" y="3613"/>
                  </a:lnTo>
                  <a:lnTo>
                    <a:pt x="46" y="3627"/>
                  </a:lnTo>
                  <a:lnTo>
                    <a:pt x="49" y="3654"/>
                  </a:lnTo>
                  <a:lnTo>
                    <a:pt x="52" y="3670"/>
                  </a:lnTo>
                  <a:lnTo>
                    <a:pt x="54" y="3682"/>
                  </a:lnTo>
                  <a:lnTo>
                    <a:pt x="58" y="3691"/>
                  </a:lnTo>
                  <a:lnTo>
                    <a:pt x="61" y="3697"/>
                  </a:lnTo>
                  <a:lnTo>
                    <a:pt x="66" y="3702"/>
                  </a:lnTo>
                  <a:lnTo>
                    <a:pt x="73" y="3704"/>
                  </a:lnTo>
                  <a:lnTo>
                    <a:pt x="80" y="3704"/>
                  </a:lnTo>
                  <a:lnTo>
                    <a:pt x="89" y="3702"/>
                  </a:lnTo>
                  <a:lnTo>
                    <a:pt x="100" y="3697"/>
                  </a:lnTo>
                  <a:lnTo>
                    <a:pt x="106" y="3695"/>
                  </a:lnTo>
                  <a:lnTo>
                    <a:pt x="104" y="3700"/>
                  </a:lnTo>
                  <a:lnTo>
                    <a:pt x="102" y="3707"/>
                  </a:lnTo>
                  <a:lnTo>
                    <a:pt x="94" y="3720"/>
                  </a:lnTo>
                  <a:lnTo>
                    <a:pt x="87" y="3734"/>
                  </a:lnTo>
                  <a:lnTo>
                    <a:pt x="84" y="3739"/>
                  </a:lnTo>
                  <a:lnTo>
                    <a:pt x="83" y="3744"/>
                  </a:lnTo>
                  <a:lnTo>
                    <a:pt x="83" y="3745"/>
                  </a:lnTo>
                  <a:lnTo>
                    <a:pt x="86" y="3754"/>
                  </a:lnTo>
                  <a:lnTo>
                    <a:pt x="86" y="3766"/>
                  </a:lnTo>
                  <a:lnTo>
                    <a:pt x="86" y="3772"/>
                  </a:lnTo>
                  <a:lnTo>
                    <a:pt x="86" y="3778"/>
                  </a:lnTo>
                  <a:lnTo>
                    <a:pt x="86" y="3790"/>
                  </a:lnTo>
                  <a:lnTo>
                    <a:pt x="88" y="3801"/>
                  </a:lnTo>
                  <a:lnTo>
                    <a:pt x="90" y="3806"/>
                  </a:lnTo>
                  <a:lnTo>
                    <a:pt x="92" y="3810"/>
                  </a:lnTo>
                  <a:lnTo>
                    <a:pt x="95" y="3814"/>
                  </a:lnTo>
                  <a:lnTo>
                    <a:pt x="100" y="3817"/>
                  </a:lnTo>
                  <a:lnTo>
                    <a:pt x="108" y="3822"/>
                  </a:lnTo>
                  <a:lnTo>
                    <a:pt x="113" y="3827"/>
                  </a:lnTo>
                  <a:lnTo>
                    <a:pt x="116" y="3833"/>
                  </a:lnTo>
                  <a:lnTo>
                    <a:pt x="116" y="3838"/>
                  </a:lnTo>
                  <a:lnTo>
                    <a:pt x="116" y="3845"/>
                  </a:lnTo>
                  <a:lnTo>
                    <a:pt x="115" y="3852"/>
                  </a:lnTo>
                  <a:lnTo>
                    <a:pt x="113" y="3860"/>
                  </a:lnTo>
                  <a:lnTo>
                    <a:pt x="113" y="3869"/>
                  </a:lnTo>
                  <a:lnTo>
                    <a:pt x="113" y="3873"/>
                  </a:lnTo>
                  <a:lnTo>
                    <a:pt x="114" y="3878"/>
                  </a:lnTo>
                  <a:lnTo>
                    <a:pt x="116" y="3883"/>
                  </a:lnTo>
                  <a:lnTo>
                    <a:pt x="118" y="3888"/>
                  </a:lnTo>
                  <a:lnTo>
                    <a:pt x="123" y="3896"/>
                  </a:lnTo>
                  <a:lnTo>
                    <a:pt x="128" y="3904"/>
                  </a:lnTo>
                  <a:lnTo>
                    <a:pt x="133" y="3921"/>
                  </a:lnTo>
                  <a:lnTo>
                    <a:pt x="137" y="3939"/>
                  </a:lnTo>
                  <a:lnTo>
                    <a:pt x="142" y="3957"/>
                  </a:lnTo>
                  <a:lnTo>
                    <a:pt x="145" y="3973"/>
                  </a:lnTo>
                  <a:lnTo>
                    <a:pt x="148" y="3988"/>
                  </a:lnTo>
                  <a:lnTo>
                    <a:pt x="153" y="4005"/>
                  </a:lnTo>
                  <a:lnTo>
                    <a:pt x="160" y="4020"/>
                  </a:lnTo>
                  <a:lnTo>
                    <a:pt x="171" y="4040"/>
                  </a:lnTo>
                  <a:lnTo>
                    <a:pt x="178" y="4061"/>
                  </a:lnTo>
                  <a:lnTo>
                    <a:pt x="186" y="4079"/>
                  </a:lnTo>
                  <a:lnTo>
                    <a:pt x="194" y="4096"/>
                  </a:lnTo>
                  <a:lnTo>
                    <a:pt x="199" y="4105"/>
                  </a:lnTo>
                  <a:lnTo>
                    <a:pt x="204" y="4113"/>
                  </a:lnTo>
                  <a:lnTo>
                    <a:pt x="211" y="4122"/>
                  </a:lnTo>
                  <a:lnTo>
                    <a:pt x="218" y="4131"/>
                  </a:lnTo>
                  <a:lnTo>
                    <a:pt x="229" y="4141"/>
                  </a:lnTo>
                  <a:lnTo>
                    <a:pt x="238" y="4152"/>
                  </a:lnTo>
                  <a:lnTo>
                    <a:pt x="245" y="4163"/>
                  </a:lnTo>
                  <a:lnTo>
                    <a:pt x="252" y="4173"/>
                  </a:lnTo>
                  <a:lnTo>
                    <a:pt x="256" y="4182"/>
                  </a:lnTo>
                  <a:lnTo>
                    <a:pt x="260" y="4191"/>
                  </a:lnTo>
                  <a:lnTo>
                    <a:pt x="262" y="4200"/>
                  </a:lnTo>
                  <a:lnTo>
                    <a:pt x="262" y="4207"/>
                  </a:lnTo>
                  <a:lnTo>
                    <a:pt x="262" y="4208"/>
                  </a:lnTo>
                  <a:lnTo>
                    <a:pt x="261" y="4221"/>
                  </a:lnTo>
                  <a:lnTo>
                    <a:pt x="260" y="4228"/>
                  </a:lnTo>
                  <a:lnTo>
                    <a:pt x="258" y="4224"/>
                  </a:lnTo>
                  <a:lnTo>
                    <a:pt x="254" y="4221"/>
                  </a:lnTo>
                  <a:lnTo>
                    <a:pt x="248" y="4217"/>
                  </a:lnTo>
                  <a:lnTo>
                    <a:pt x="245" y="4216"/>
                  </a:lnTo>
                  <a:lnTo>
                    <a:pt x="242" y="4215"/>
                  </a:lnTo>
                  <a:lnTo>
                    <a:pt x="239" y="4215"/>
                  </a:lnTo>
                  <a:lnTo>
                    <a:pt x="234" y="4216"/>
                  </a:lnTo>
                  <a:lnTo>
                    <a:pt x="225" y="4220"/>
                  </a:lnTo>
                  <a:lnTo>
                    <a:pt x="217" y="4226"/>
                  </a:lnTo>
                  <a:lnTo>
                    <a:pt x="213" y="4231"/>
                  </a:lnTo>
                  <a:lnTo>
                    <a:pt x="211" y="4236"/>
                  </a:lnTo>
                  <a:lnTo>
                    <a:pt x="211" y="4241"/>
                  </a:lnTo>
                  <a:lnTo>
                    <a:pt x="212" y="4245"/>
                  </a:lnTo>
                  <a:lnTo>
                    <a:pt x="214" y="4249"/>
                  </a:lnTo>
                  <a:lnTo>
                    <a:pt x="217" y="4253"/>
                  </a:lnTo>
                  <a:lnTo>
                    <a:pt x="226" y="4261"/>
                  </a:lnTo>
                  <a:lnTo>
                    <a:pt x="235" y="4270"/>
                  </a:lnTo>
                  <a:lnTo>
                    <a:pt x="238" y="4271"/>
                  </a:lnTo>
                  <a:lnTo>
                    <a:pt x="246" y="4277"/>
                  </a:lnTo>
                  <a:lnTo>
                    <a:pt x="249" y="4282"/>
                  </a:lnTo>
                  <a:lnTo>
                    <a:pt x="251" y="4285"/>
                  </a:lnTo>
                  <a:lnTo>
                    <a:pt x="249" y="4289"/>
                  </a:lnTo>
                  <a:lnTo>
                    <a:pt x="247" y="4292"/>
                  </a:lnTo>
                  <a:lnTo>
                    <a:pt x="244" y="4295"/>
                  </a:lnTo>
                  <a:lnTo>
                    <a:pt x="240" y="4293"/>
                  </a:lnTo>
                  <a:lnTo>
                    <a:pt x="233" y="4292"/>
                  </a:lnTo>
                  <a:lnTo>
                    <a:pt x="227" y="4289"/>
                  </a:lnTo>
                  <a:lnTo>
                    <a:pt x="213" y="4284"/>
                  </a:lnTo>
                  <a:lnTo>
                    <a:pt x="201" y="4278"/>
                  </a:lnTo>
                  <a:lnTo>
                    <a:pt x="179" y="4268"/>
                  </a:lnTo>
                  <a:lnTo>
                    <a:pt x="183" y="4277"/>
                  </a:lnTo>
                  <a:lnTo>
                    <a:pt x="189" y="4297"/>
                  </a:lnTo>
                  <a:lnTo>
                    <a:pt x="197" y="4322"/>
                  </a:lnTo>
                  <a:lnTo>
                    <a:pt x="201" y="4332"/>
                  </a:lnTo>
                  <a:lnTo>
                    <a:pt x="206" y="4343"/>
                  </a:lnTo>
                  <a:lnTo>
                    <a:pt x="212" y="4353"/>
                  </a:lnTo>
                  <a:lnTo>
                    <a:pt x="219" y="4362"/>
                  </a:lnTo>
                  <a:lnTo>
                    <a:pt x="229" y="4372"/>
                  </a:lnTo>
                  <a:lnTo>
                    <a:pt x="240" y="4381"/>
                  </a:lnTo>
                  <a:lnTo>
                    <a:pt x="243" y="4383"/>
                  </a:lnTo>
                  <a:lnTo>
                    <a:pt x="245" y="4386"/>
                  </a:lnTo>
                  <a:lnTo>
                    <a:pt x="247" y="4389"/>
                  </a:lnTo>
                  <a:lnTo>
                    <a:pt x="248" y="4393"/>
                  </a:lnTo>
                  <a:lnTo>
                    <a:pt x="248" y="4400"/>
                  </a:lnTo>
                  <a:lnTo>
                    <a:pt x="248" y="4409"/>
                  </a:lnTo>
                  <a:lnTo>
                    <a:pt x="249" y="4419"/>
                  </a:lnTo>
                  <a:lnTo>
                    <a:pt x="251" y="4429"/>
                  </a:lnTo>
                  <a:lnTo>
                    <a:pt x="254" y="4438"/>
                  </a:lnTo>
                  <a:lnTo>
                    <a:pt x="257" y="4448"/>
                  </a:lnTo>
                  <a:lnTo>
                    <a:pt x="266" y="4465"/>
                  </a:lnTo>
                  <a:lnTo>
                    <a:pt x="271" y="4477"/>
                  </a:lnTo>
                  <a:lnTo>
                    <a:pt x="276" y="4490"/>
                  </a:lnTo>
                  <a:lnTo>
                    <a:pt x="277" y="4492"/>
                  </a:lnTo>
                  <a:lnTo>
                    <a:pt x="276" y="4494"/>
                  </a:lnTo>
                  <a:lnTo>
                    <a:pt x="274" y="4498"/>
                  </a:lnTo>
                  <a:lnTo>
                    <a:pt x="266" y="4509"/>
                  </a:lnTo>
                  <a:lnTo>
                    <a:pt x="258" y="4519"/>
                  </a:lnTo>
                  <a:lnTo>
                    <a:pt x="255" y="4524"/>
                  </a:lnTo>
                  <a:lnTo>
                    <a:pt x="253" y="4530"/>
                  </a:lnTo>
                  <a:lnTo>
                    <a:pt x="253" y="4536"/>
                  </a:lnTo>
                  <a:lnTo>
                    <a:pt x="254" y="4543"/>
                  </a:lnTo>
                  <a:lnTo>
                    <a:pt x="256" y="4556"/>
                  </a:lnTo>
                  <a:lnTo>
                    <a:pt x="259" y="4566"/>
                  </a:lnTo>
                  <a:lnTo>
                    <a:pt x="259" y="4576"/>
                  </a:lnTo>
                  <a:lnTo>
                    <a:pt x="260" y="4581"/>
                  </a:lnTo>
                  <a:lnTo>
                    <a:pt x="262" y="4587"/>
                  </a:lnTo>
                  <a:lnTo>
                    <a:pt x="266" y="4592"/>
                  </a:lnTo>
                  <a:lnTo>
                    <a:pt x="270" y="4595"/>
                  </a:lnTo>
                  <a:lnTo>
                    <a:pt x="274" y="4599"/>
                  </a:lnTo>
                  <a:lnTo>
                    <a:pt x="280" y="4601"/>
                  </a:lnTo>
                  <a:lnTo>
                    <a:pt x="291" y="4603"/>
                  </a:lnTo>
                  <a:lnTo>
                    <a:pt x="305" y="4604"/>
                  </a:lnTo>
                  <a:lnTo>
                    <a:pt x="319" y="4604"/>
                  </a:lnTo>
                  <a:lnTo>
                    <a:pt x="334" y="4603"/>
                  </a:lnTo>
                  <a:lnTo>
                    <a:pt x="346" y="4601"/>
                  </a:lnTo>
                  <a:lnTo>
                    <a:pt x="357" y="4598"/>
                  </a:lnTo>
                  <a:lnTo>
                    <a:pt x="365" y="4595"/>
                  </a:lnTo>
                  <a:lnTo>
                    <a:pt x="382" y="4589"/>
                  </a:lnTo>
                  <a:lnTo>
                    <a:pt x="396" y="4586"/>
                  </a:lnTo>
                  <a:lnTo>
                    <a:pt x="408" y="4584"/>
                  </a:lnTo>
                  <a:lnTo>
                    <a:pt x="420" y="4585"/>
                  </a:lnTo>
                  <a:lnTo>
                    <a:pt x="431" y="4587"/>
                  </a:lnTo>
                  <a:lnTo>
                    <a:pt x="443" y="4591"/>
                  </a:lnTo>
                  <a:lnTo>
                    <a:pt x="457" y="4598"/>
                  </a:lnTo>
                  <a:lnTo>
                    <a:pt x="474" y="4606"/>
                  </a:lnTo>
                  <a:lnTo>
                    <a:pt x="479" y="4607"/>
                  </a:lnTo>
                  <a:lnTo>
                    <a:pt x="483" y="4608"/>
                  </a:lnTo>
                  <a:lnTo>
                    <a:pt x="488" y="4609"/>
                  </a:lnTo>
                  <a:lnTo>
                    <a:pt x="492" y="4608"/>
                  </a:lnTo>
                  <a:lnTo>
                    <a:pt x="496" y="4607"/>
                  </a:lnTo>
                  <a:lnTo>
                    <a:pt x="501" y="4605"/>
                  </a:lnTo>
                  <a:lnTo>
                    <a:pt x="505" y="4603"/>
                  </a:lnTo>
                  <a:lnTo>
                    <a:pt x="508" y="4599"/>
                  </a:lnTo>
                  <a:lnTo>
                    <a:pt x="514" y="4592"/>
                  </a:lnTo>
                  <a:lnTo>
                    <a:pt x="518" y="4585"/>
                  </a:lnTo>
                  <a:lnTo>
                    <a:pt x="520" y="4577"/>
                  </a:lnTo>
                  <a:lnTo>
                    <a:pt x="522" y="4568"/>
                  </a:lnTo>
                  <a:lnTo>
                    <a:pt x="523" y="4560"/>
                  </a:lnTo>
                  <a:lnTo>
                    <a:pt x="522" y="4551"/>
                  </a:lnTo>
                  <a:lnTo>
                    <a:pt x="520" y="4544"/>
                  </a:lnTo>
                  <a:lnTo>
                    <a:pt x="518" y="4536"/>
                  </a:lnTo>
                  <a:lnTo>
                    <a:pt x="509" y="4521"/>
                  </a:lnTo>
                  <a:lnTo>
                    <a:pt x="506" y="4513"/>
                  </a:lnTo>
                  <a:lnTo>
                    <a:pt x="504" y="4507"/>
                  </a:lnTo>
                  <a:lnTo>
                    <a:pt x="503" y="4501"/>
                  </a:lnTo>
                  <a:lnTo>
                    <a:pt x="503" y="4494"/>
                  </a:lnTo>
                  <a:lnTo>
                    <a:pt x="503" y="4488"/>
                  </a:lnTo>
                  <a:lnTo>
                    <a:pt x="504" y="4482"/>
                  </a:lnTo>
                  <a:lnTo>
                    <a:pt x="507" y="4470"/>
                  </a:lnTo>
                  <a:lnTo>
                    <a:pt x="514" y="4458"/>
                  </a:lnTo>
                  <a:lnTo>
                    <a:pt x="522" y="4446"/>
                  </a:lnTo>
                  <a:lnTo>
                    <a:pt x="532" y="4432"/>
                  </a:lnTo>
                  <a:lnTo>
                    <a:pt x="535" y="4427"/>
                  </a:lnTo>
                  <a:lnTo>
                    <a:pt x="543" y="4417"/>
                  </a:lnTo>
                  <a:lnTo>
                    <a:pt x="551" y="4411"/>
                  </a:lnTo>
                  <a:lnTo>
                    <a:pt x="560" y="4405"/>
                  </a:lnTo>
                  <a:lnTo>
                    <a:pt x="570" y="4401"/>
                  </a:lnTo>
                  <a:lnTo>
                    <a:pt x="580" y="4399"/>
                  </a:lnTo>
                  <a:lnTo>
                    <a:pt x="590" y="4399"/>
                  </a:lnTo>
                  <a:lnTo>
                    <a:pt x="600" y="4400"/>
                  </a:lnTo>
                  <a:lnTo>
                    <a:pt x="610" y="4405"/>
                  </a:lnTo>
                  <a:lnTo>
                    <a:pt x="614" y="4397"/>
                  </a:lnTo>
                  <a:lnTo>
                    <a:pt x="615" y="4397"/>
                  </a:lnTo>
                  <a:lnTo>
                    <a:pt x="613" y="4394"/>
                  </a:lnTo>
                  <a:lnTo>
                    <a:pt x="611" y="4389"/>
                  </a:lnTo>
                  <a:lnTo>
                    <a:pt x="605" y="4375"/>
                  </a:lnTo>
                  <a:lnTo>
                    <a:pt x="601" y="4361"/>
                  </a:lnTo>
                  <a:lnTo>
                    <a:pt x="600" y="4352"/>
                  </a:lnTo>
                  <a:lnTo>
                    <a:pt x="600" y="4351"/>
                  </a:lnTo>
                  <a:lnTo>
                    <a:pt x="604" y="4348"/>
                  </a:lnTo>
                  <a:lnTo>
                    <a:pt x="614" y="4346"/>
                  </a:lnTo>
                  <a:lnTo>
                    <a:pt x="640" y="4344"/>
                  </a:lnTo>
                  <a:lnTo>
                    <a:pt x="667" y="4342"/>
                  </a:lnTo>
                  <a:lnTo>
                    <a:pt x="677" y="4342"/>
                  </a:lnTo>
                  <a:lnTo>
                    <a:pt x="685" y="4343"/>
                  </a:lnTo>
                  <a:lnTo>
                    <a:pt x="689" y="4344"/>
                  </a:lnTo>
                  <a:lnTo>
                    <a:pt x="693" y="4346"/>
                  </a:lnTo>
                  <a:lnTo>
                    <a:pt x="697" y="4353"/>
                  </a:lnTo>
                  <a:lnTo>
                    <a:pt x="702" y="4358"/>
                  </a:lnTo>
                  <a:lnTo>
                    <a:pt x="705" y="4361"/>
                  </a:lnTo>
                  <a:lnTo>
                    <a:pt x="710" y="4364"/>
                  </a:lnTo>
                  <a:lnTo>
                    <a:pt x="713" y="4364"/>
                  </a:lnTo>
                  <a:lnTo>
                    <a:pt x="717" y="4364"/>
                  </a:lnTo>
                  <a:lnTo>
                    <a:pt x="725" y="4362"/>
                  </a:lnTo>
                  <a:lnTo>
                    <a:pt x="732" y="4358"/>
                  </a:lnTo>
                  <a:lnTo>
                    <a:pt x="741" y="4354"/>
                  </a:lnTo>
                  <a:lnTo>
                    <a:pt x="749" y="4348"/>
                  </a:lnTo>
                  <a:lnTo>
                    <a:pt x="755" y="4346"/>
                  </a:lnTo>
                  <a:lnTo>
                    <a:pt x="763" y="4346"/>
                  </a:lnTo>
                  <a:lnTo>
                    <a:pt x="772" y="4347"/>
                  </a:lnTo>
                  <a:lnTo>
                    <a:pt x="781" y="4352"/>
                  </a:lnTo>
                  <a:lnTo>
                    <a:pt x="791" y="4356"/>
                  </a:lnTo>
                  <a:lnTo>
                    <a:pt x="800" y="4362"/>
                  </a:lnTo>
                  <a:lnTo>
                    <a:pt x="808" y="4368"/>
                  </a:lnTo>
                  <a:lnTo>
                    <a:pt x="813" y="4374"/>
                  </a:lnTo>
                  <a:lnTo>
                    <a:pt x="816" y="4380"/>
                  </a:lnTo>
                  <a:lnTo>
                    <a:pt x="821" y="4388"/>
                  </a:lnTo>
                  <a:lnTo>
                    <a:pt x="826" y="4378"/>
                  </a:lnTo>
                  <a:lnTo>
                    <a:pt x="845" y="4345"/>
                  </a:lnTo>
                  <a:lnTo>
                    <a:pt x="864" y="4314"/>
                  </a:lnTo>
                  <a:lnTo>
                    <a:pt x="867" y="4309"/>
                  </a:lnTo>
                  <a:lnTo>
                    <a:pt x="869" y="4303"/>
                  </a:lnTo>
                  <a:lnTo>
                    <a:pt x="873" y="4292"/>
                  </a:lnTo>
                  <a:lnTo>
                    <a:pt x="874" y="4281"/>
                  </a:lnTo>
                  <a:lnTo>
                    <a:pt x="875" y="4269"/>
                  </a:lnTo>
                  <a:lnTo>
                    <a:pt x="876" y="4255"/>
                  </a:lnTo>
                  <a:lnTo>
                    <a:pt x="877" y="4249"/>
                  </a:lnTo>
                  <a:lnTo>
                    <a:pt x="878" y="4245"/>
                  </a:lnTo>
                  <a:lnTo>
                    <a:pt x="883" y="4235"/>
                  </a:lnTo>
                  <a:lnTo>
                    <a:pt x="890" y="4227"/>
                  </a:lnTo>
                  <a:lnTo>
                    <a:pt x="897" y="4218"/>
                  </a:lnTo>
                  <a:lnTo>
                    <a:pt x="905" y="4209"/>
                  </a:lnTo>
                  <a:lnTo>
                    <a:pt x="918" y="4191"/>
                  </a:lnTo>
                  <a:lnTo>
                    <a:pt x="923" y="4182"/>
                  </a:lnTo>
                  <a:lnTo>
                    <a:pt x="929" y="4173"/>
                  </a:lnTo>
                  <a:lnTo>
                    <a:pt x="934" y="4163"/>
                  </a:lnTo>
                  <a:lnTo>
                    <a:pt x="937" y="4153"/>
                  </a:lnTo>
                  <a:lnTo>
                    <a:pt x="939" y="4143"/>
                  </a:lnTo>
                  <a:lnTo>
                    <a:pt x="940" y="4133"/>
                  </a:lnTo>
                  <a:lnTo>
                    <a:pt x="939" y="4123"/>
                  </a:lnTo>
                  <a:lnTo>
                    <a:pt x="937" y="4111"/>
                  </a:lnTo>
                  <a:lnTo>
                    <a:pt x="934" y="4096"/>
                  </a:lnTo>
                  <a:lnTo>
                    <a:pt x="933" y="4082"/>
                  </a:lnTo>
                  <a:lnTo>
                    <a:pt x="933" y="4075"/>
                  </a:lnTo>
                  <a:lnTo>
                    <a:pt x="935" y="4067"/>
                  </a:lnTo>
                  <a:lnTo>
                    <a:pt x="939" y="4061"/>
                  </a:lnTo>
                  <a:lnTo>
                    <a:pt x="945" y="4055"/>
                  </a:lnTo>
                  <a:lnTo>
                    <a:pt x="949" y="4051"/>
                  </a:lnTo>
                  <a:lnTo>
                    <a:pt x="952" y="4047"/>
                  </a:lnTo>
                  <a:lnTo>
                    <a:pt x="956" y="4040"/>
                  </a:lnTo>
                  <a:lnTo>
                    <a:pt x="958" y="4034"/>
                  </a:lnTo>
                  <a:lnTo>
                    <a:pt x="958" y="4026"/>
                  </a:lnTo>
                  <a:lnTo>
                    <a:pt x="958" y="4015"/>
                  </a:lnTo>
                  <a:lnTo>
                    <a:pt x="956" y="4003"/>
                  </a:lnTo>
                  <a:lnTo>
                    <a:pt x="953" y="3993"/>
                  </a:lnTo>
                  <a:lnTo>
                    <a:pt x="952" y="3983"/>
                  </a:lnTo>
                  <a:lnTo>
                    <a:pt x="953" y="3978"/>
                  </a:lnTo>
                  <a:lnTo>
                    <a:pt x="954" y="3972"/>
                  </a:lnTo>
                  <a:lnTo>
                    <a:pt x="958" y="3965"/>
                  </a:lnTo>
                  <a:lnTo>
                    <a:pt x="961" y="3958"/>
                  </a:lnTo>
                  <a:lnTo>
                    <a:pt x="966" y="3953"/>
                  </a:lnTo>
                  <a:lnTo>
                    <a:pt x="972" y="3947"/>
                  </a:lnTo>
                  <a:lnTo>
                    <a:pt x="977" y="3942"/>
                  </a:lnTo>
                  <a:lnTo>
                    <a:pt x="983" y="3935"/>
                  </a:lnTo>
                  <a:lnTo>
                    <a:pt x="986" y="3928"/>
                  </a:lnTo>
                  <a:lnTo>
                    <a:pt x="987" y="3924"/>
                  </a:lnTo>
                  <a:lnTo>
                    <a:pt x="987" y="3919"/>
                  </a:lnTo>
                  <a:lnTo>
                    <a:pt x="987" y="3915"/>
                  </a:lnTo>
                  <a:lnTo>
                    <a:pt x="986" y="3910"/>
                  </a:lnTo>
                  <a:lnTo>
                    <a:pt x="984" y="3904"/>
                  </a:lnTo>
                  <a:lnTo>
                    <a:pt x="981" y="3898"/>
                  </a:lnTo>
                  <a:lnTo>
                    <a:pt x="978" y="3891"/>
                  </a:lnTo>
                  <a:lnTo>
                    <a:pt x="975" y="3885"/>
                  </a:lnTo>
                  <a:lnTo>
                    <a:pt x="974" y="3876"/>
                  </a:lnTo>
                  <a:lnTo>
                    <a:pt x="973" y="3868"/>
                  </a:lnTo>
                  <a:lnTo>
                    <a:pt x="974" y="3859"/>
                  </a:lnTo>
                  <a:lnTo>
                    <a:pt x="976" y="3851"/>
                  </a:lnTo>
                  <a:lnTo>
                    <a:pt x="980" y="3843"/>
                  </a:lnTo>
                  <a:lnTo>
                    <a:pt x="988" y="3835"/>
                  </a:lnTo>
                  <a:lnTo>
                    <a:pt x="991" y="3832"/>
                  </a:lnTo>
                  <a:lnTo>
                    <a:pt x="993" y="3828"/>
                  </a:lnTo>
                  <a:lnTo>
                    <a:pt x="994" y="3823"/>
                  </a:lnTo>
                  <a:lnTo>
                    <a:pt x="994" y="3818"/>
                  </a:lnTo>
                  <a:lnTo>
                    <a:pt x="994" y="3813"/>
                  </a:lnTo>
                  <a:lnTo>
                    <a:pt x="993" y="3807"/>
                  </a:lnTo>
                  <a:lnTo>
                    <a:pt x="988" y="3795"/>
                  </a:lnTo>
                  <a:lnTo>
                    <a:pt x="983" y="3785"/>
                  </a:lnTo>
                  <a:lnTo>
                    <a:pt x="976" y="3775"/>
                  </a:lnTo>
                  <a:lnTo>
                    <a:pt x="975" y="3773"/>
                  </a:lnTo>
                  <a:lnTo>
                    <a:pt x="986" y="3768"/>
                  </a:lnTo>
                  <a:lnTo>
                    <a:pt x="994" y="3763"/>
                  </a:lnTo>
                  <a:lnTo>
                    <a:pt x="1001" y="3756"/>
                  </a:lnTo>
                  <a:lnTo>
                    <a:pt x="1005" y="3750"/>
                  </a:lnTo>
                  <a:lnTo>
                    <a:pt x="1009" y="3742"/>
                  </a:lnTo>
                  <a:lnTo>
                    <a:pt x="1012" y="3734"/>
                  </a:lnTo>
                  <a:lnTo>
                    <a:pt x="1013" y="3724"/>
                  </a:lnTo>
                  <a:lnTo>
                    <a:pt x="1013" y="3714"/>
                  </a:lnTo>
                  <a:lnTo>
                    <a:pt x="1013" y="3700"/>
                  </a:lnTo>
                  <a:lnTo>
                    <a:pt x="1012" y="3685"/>
                  </a:lnTo>
                  <a:lnTo>
                    <a:pt x="1009" y="3664"/>
                  </a:lnTo>
                  <a:lnTo>
                    <a:pt x="1008" y="3653"/>
                  </a:lnTo>
                  <a:lnTo>
                    <a:pt x="1007" y="3644"/>
                  </a:lnTo>
                  <a:lnTo>
                    <a:pt x="1008" y="3635"/>
                  </a:lnTo>
                  <a:lnTo>
                    <a:pt x="1009" y="3630"/>
                  </a:lnTo>
                  <a:lnTo>
                    <a:pt x="1012" y="3626"/>
                  </a:lnTo>
                  <a:lnTo>
                    <a:pt x="1015" y="3621"/>
                  </a:lnTo>
                  <a:lnTo>
                    <a:pt x="1019" y="3616"/>
                  </a:lnTo>
                  <a:lnTo>
                    <a:pt x="1030" y="3607"/>
                  </a:lnTo>
                  <a:lnTo>
                    <a:pt x="1036" y="3601"/>
                  </a:lnTo>
                  <a:lnTo>
                    <a:pt x="989" y="3580"/>
                  </a:lnTo>
                  <a:lnTo>
                    <a:pt x="1003" y="3578"/>
                  </a:lnTo>
                  <a:lnTo>
                    <a:pt x="1014" y="3574"/>
                  </a:lnTo>
                  <a:lnTo>
                    <a:pt x="1018" y="3572"/>
                  </a:lnTo>
                  <a:lnTo>
                    <a:pt x="1022" y="3569"/>
                  </a:lnTo>
                  <a:lnTo>
                    <a:pt x="1025" y="3567"/>
                  </a:lnTo>
                  <a:lnTo>
                    <a:pt x="1028" y="3563"/>
                  </a:lnTo>
                  <a:lnTo>
                    <a:pt x="1029" y="3558"/>
                  </a:lnTo>
                  <a:lnTo>
                    <a:pt x="1030" y="3552"/>
                  </a:lnTo>
                  <a:lnTo>
                    <a:pt x="1029" y="3544"/>
                  </a:lnTo>
                  <a:lnTo>
                    <a:pt x="1027" y="3535"/>
                  </a:lnTo>
                  <a:lnTo>
                    <a:pt x="1022" y="3526"/>
                  </a:lnTo>
                  <a:lnTo>
                    <a:pt x="1016" y="3515"/>
                  </a:lnTo>
                  <a:lnTo>
                    <a:pt x="1063" y="3530"/>
                  </a:lnTo>
                  <a:lnTo>
                    <a:pt x="1067" y="3515"/>
                  </a:lnTo>
                  <a:lnTo>
                    <a:pt x="1070" y="3502"/>
                  </a:lnTo>
                  <a:lnTo>
                    <a:pt x="1072" y="3494"/>
                  </a:lnTo>
                  <a:lnTo>
                    <a:pt x="1072" y="3488"/>
                  </a:lnTo>
                  <a:lnTo>
                    <a:pt x="1071" y="3479"/>
                  </a:lnTo>
                  <a:lnTo>
                    <a:pt x="1084" y="3483"/>
                  </a:lnTo>
                  <a:lnTo>
                    <a:pt x="1090" y="3484"/>
                  </a:lnTo>
                  <a:lnTo>
                    <a:pt x="1096" y="3484"/>
                  </a:lnTo>
                  <a:lnTo>
                    <a:pt x="1102" y="3484"/>
                  </a:lnTo>
                  <a:lnTo>
                    <a:pt x="1109" y="3483"/>
                  </a:lnTo>
                  <a:lnTo>
                    <a:pt x="1115" y="3480"/>
                  </a:lnTo>
                  <a:lnTo>
                    <a:pt x="1121" y="3478"/>
                  </a:lnTo>
                  <a:lnTo>
                    <a:pt x="1130" y="3473"/>
                  </a:lnTo>
                  <a:lnTo>
                    <a:pt x="1139" y="3465"/>
                  </a:lnTo>
                  <a:lnTo>
                    <a:pt x="1147" y="3457"/>
                  </a:lnTo>
                  <a:lnTo>
                    <a:pt x="1154" y="3447"/>
                  </a:lnTo>
                  <a:lnTo>
                    <a:pt x="1160" y="3437"/>
                  </a:lnTo>
                  <a:lnTo>
                    <a:pt x="1166" y="3427"/>
                  </a:lnTo>
                  <a:lnTo>
                    <a:pt x="1170" y="3416"/>
                  </a:lnTo>
                  <a:lnTo>
                    <a:pt x="1173" y="3405"/>
                  </a:lnTo>
                  <a:lnTo>
                    <a:pt x="1184" y="3421"/>
                  </a:lnTo>
                  <a:lnTo>
                    <a:pt x="1195" y="3434"/>
                  </a:lnTo>
                  <a:lnTo>
                    <a:pt x="1200" y="3439"/>
                  </a:lnTo>
                  <a:lnTo>
                    <a:pt x="1206" y="3444"/>
                  </a:lnTo>
                  <a:lnTo>
                    <a:pt x="1211" y="3446"/>
                  </a:lnTo>
                  <a:lnTo>
                    <a:pt x="1215" y="3447"/>
                  </a:lnTo>
                  <a:lnTo>
                    <a:pt x="1218" y="3446"/>
                  </a:lnTo>
                  <a:lnTo>
                    <a:pt x="1221" y="3445"/>
                  </a:lnTo>
                  <a:lnTo>
                    <a:pt x="1223" y="3442"/>
                  </a:lnTo>
                  <a:lnTo>
                    <a:pt x="1225" y="3437"/>
                  </a:lnTo>
                  <a:lnTo>
                    <a:pt x="1228" y="3423"/>
                  </a:lnTo>
                  <a:lnTo>
                    <a:pt x="1230" y="3413"/>
                  </a:lnTo>
                  <a:lnTo>
                    <a:pt x="1234" y="3402"/>
                  </a:lnTo>
                  <a:lnTo>
                    <a:pt x="1236" y="3397"/>
                  </a:lnTo>
                  <a:lnTo>
                    <a:pt x="1239" y="3393"/>
                  </a:lnTo>
                  <a:lnTo>
                    <a:pt x="1243" y="3390"/>
                  </a:lnTo>
                  <a:lnTo>
                    <a:pt x="1248" y="3389"/>
                  </a:lnTo>
                  <a:lnTo>
                    <a:pt x="1267" y="3384"/>
                  </a:lnTo>
                  <a:lnTo>
                    <a:pt x="1288" y="3380"/>
                  </a:lnTo>
                  <a:lnTo>
                    <a:pt x="1298" y="3377"/>
                  </a:lnTo>
                  <a:lnTo>
                    <a:pt x="1308" y="3373"/>
                  </a:lnTo>
                  <a:lnTo>
                    <a:pt x="1311" y="3370"/>
                  </a:lnTo>
                  <a:lnTo>
                    <a:pt x="1313" y="3368"/>
                  </a:lnTo>
                  <a:lnTo>
                    <a:pt x="1316" y="3365"/>
                  </a:lnTo>
                  <a:lnTo>
                    <a:pt x="1317" y="3362"/>
                  </a:lnTo>
                  <a:lnTo>
                    <a:pt x="1318" y="3355"/>
                  </a:lnTo>
                  <a:lnTo>
                    <a:pt x="1317" y="3349"/>
                  </a:lnTo>
                  <a:lnTo>
                    <a:pt x="1316" y="3342"/>
                  </a:lnTo>
                  <a:lnTo>
                    <a:pt x="1310" y="3329"/>
                  </a:lnTo>
                  <a:lnTo>
                    <a:pt x="1304" y="3315"/>
                  </a:lnTo>
                  <a:lnTo>
                    <a:pt x="1295" y="3301"/>
                  </a:lnTo>
                  <a:lnTo>
                    <a:pt x="1307" y="3301"/>
                  </a:lnTo>
                  <a:lnTo>
                    <a:pt x="1317" y="3304"/>
                  </a:lnTo>
                  <a:lnTo>
                    <a:pt x="1326" y="3306"/>
                  </a:lnTo>
                  <a:lnTo>
                    <a:pt x="1337" y="3310"/>
                  </a:lnTo>
                  <a:lnTo>
                    <a:pt x="1344" y="3313"/>
                  </a:lnTo>
                  <a:lnTo>
                    <a:pt x="1344" y="3307"/>
                  </a:lnTo>
                  <a:lnTo>
                    <a:pt x="1343" y="3296"/>
                  </a:lnTo>
                  <a:lnTo>
                    <a:pt x="1342" y="3286"/>
                  </a:lnTo>
                  <a:lnTo>
                    <a:pt x="1340" y="3279"/>
                  </a:lnTo>
                  <a:lnTo>
                    <a:pt x="1338" y="3272"/>
                  </a:lnTo>
                  <a:lnTo>
                    <a:pt x="1335" y="3266"/>
                  </a:lnTo>
                  <a:lnTo>
                    <a:pt x="1331" y="3259"/>
                  </a:lnTo>
                  <a:lnTo>
                    <a:pt x="1321" y="3246"/>
                  </a:lnTo>
                  <a:lnTo>
                    <a:pt x="1317" y="3240"/>
                  </a:lnTo>
                  <a:lnTo>
                    <a:pt x="1318" y="3237"/>
                  </a:lnTo>
                  <a:lnTo>
                    <a:pt x="1321" y="3231"/>
                  </a:lnTo>
                  <a:lnTo>
                    <a:pt x="1332" y="3218"/>
                  </a:lnTo>
                  <a:lnTo>
                    <a:pt x="1356" y="3191"/>
                  </a:lnTo>
                  <a:lnTo>
                    <a:pt x="1368" y="3179"/>
                  </a:lnTo>
                  <a:lnTo>
                    <a:pt x="1375" y="3170"/>
                  </a:lnTo>
                  <a:lnTo>
                    <a:pt x="1381" y="3162"/>
                  </a:lnTo>
                  <a:lnTo>
                    <a:pt x="1389" y="3156"/>
                  </a:lnTo>
                  <a:lnTo>
                    <a:pt x="1397" y="3150"/>
                  </a:lnTo>
                  <a:lnTo>
                    <a:pt x="1403" y="3145"/>
                  </a:lnTo>
                  <a:lnTo>
                    <a:pt x="1407" y="3142"/>
                  </a:lnTo>
                  <a:lnTo>
                    <a:pt x="1409" y="3138"/>
                  </a:lnTo>
                  <a:lnTo>
                    <a:pt x="1409" y="3133"/>
                  </a:lnTo>
                  <a:lnTo>
                    <a:pt x="1408" y="3129"/>
                  </a:lnTo>
                  <a:lnTo>
                    <a:pt x="1406" y="3124"/>
                  </a:lnTo>
                  <a:lnTo>
                    <a:pt x="1403" y="3116"/>
                  </a:lnTo>
                  <a:lnTo>
                    <a:pt x="1402" y="3112"/>
                  </a:lnTo>
                  <a:lnTo>
                    <a:pt x="1402" y="3106"/>
                  </a:lnTo>
                  <a:lnTo>
                    <a:pt x="1399" y="3090"/>
                  </a:lnTo>
                  <a:lnTo>
                    <a:pt x="1394" y="3076"/>
                  </a:lnTo>
                  <a:lnTo>
                    <a:pt x="1388" y="3061"/>
                  </a:lnTo>
                  <a:lnTo>
                    <a:pt x="1382" y="3047"/>
                  </a:lnTo>
                  <a:lnTo>
                    <a:pt x="1372" y="3022"/>
                  </a:lnTo>
                  <a:lnTo>
                    <a:pt x="1367" y="3010"/>
                  </a:lnTo>
                  <a:lnTo>
                    <a:pt x="1364" y="2997"/>
                  </a:lnTo>
                  <a:lnTo>
                    <a:pt x="1363" y="2990"/>
                  </a:lnTo>
                  <a:lnTo>
                    <a:pt x="1357" y="2994"/>
                  </a:lnTo>
                  <a:lnTo>
                    <a:pt x="1350" y="3000"/>
                  </a:lnTo>
                  <a:lnTo>
                    <a:pt x="1344" y="3003"/>
                  </a:lnTo>
                  <a:lnTo>
                    <a:pt x="1337" y="3005"/>
                  </a:lnTo>
                  <a:lnTo>
                    <a:pt x="1331" y="3007"/>
                  </a:lnTo>
                  <a:lnTo>
                    <a:pt x="1318" y="3009"/>
                  </a:lnTo>
                  <a:lnTo>
                    <a:pt x="1302" y="3011"/>
                  </a:lnTo>
                  <a:lnTo>
                    <a:pt x="1302" y="3006"/>
                  </a:lnTo>
                  <a:lnTo>
                    <a:pt x="1303" y="2990"/>
                  </a:lnTo>
                  <a:lnTo>
                    <a:pt x="1305" y="2984"/>
                  </a:lnTo>
                  <a:lnTo>
                    <a:pt x="1306" y="2979"/>
                  </a:lnTo>
                  <a:lnTo>
                    <a:pt x="1309" y="2975"/>
                  </a:lnTo>
                  <a:lnTo>
                    <a:pt x="1315" y="2970"/>
                  </a:lnTo>
                  <a:lnTo>
                    <a:pt x="1320" y="2967"/>
                  </a:lnTo>
                  <a:lnTo>
                    <a:pt x="1329" y="2963"/>
                  </a:lnTo>
                  <a:lnTo>
                    <a:pt x="1333" y="2961"/>
                  </a:lnTo>
                  <a:lnTo>
                    <a:pt x="1336" y="2957"/>
                  </a:lnTo>
                  <a:lnTo>
                    <a:pt x="1337" y="2954"/>
                  </a:lnTo>
                  <a:lnTo>
                    <a:pt x="1338" y="2951"/>
                  </a:lnTo>
                  <a:lnTo>
                    <a:pt x="1338" y="2949"/>
                  </a:lnTo>
                  <a:lnTo>
                    <a:pt x="1338" y="2946"/>
                  </a:lnTo>
                  <a:lnTo>
                    <a:pt x="1337" y="2942"/>
                  </a:lnTo>
                  <a:lnTo>
                    <a:pt x="1333" y="2935"/>
                  </a:lnTo>
                  <a:lnTo>
                    <a:pt x="1328" y="2927"/>
                  </a:lnTo>
                  <a:lnTo>
                    <a:pt x="1322" y="2920"/>
                  </a:lnTo>
                  <a:lnTo>
                    <a:pt x="1310" y="2909"/>
                  </a:lnTo>
                  <a:lnTo>
                    <a:pt x="1306" y="2905"/>
                  </a:lnTo>
                  <a:lnTo>
                    <a:pt x="1302" y="2901"/>
                  </a:lnTo>
                  <a:lnTo>
                    <a:pt x="1298" y="2906"/>
                  </a:lnTo>
                  <a:lnTo>
                    <a:pt x="1294" y="2914"/>
                  </a:lnTo>
                  <a:lnTo>
                    <a:pt x="1289" y="2921"/>
                  </a:lnTo>
                  <a:lnTo>
                    <a:pt x="1284" y="2924"/>
                  </a:lnTo>
                  <a:lnTo>
                    <a:pt x="1279" y="2925"/>
                  </a:lnTo>
                  <a:lnTo>
                    <a:pt x="1275" y="2924"/>
                  </a:lnTo>
                  <a:lnTo>
                    <a:pt x="1270" y="2922"/>
                  </a:lnTo>
                  <a:lnTo>
                    <a:pt x="1266" y="2919"/>
                  </a:lnTo>
                  <a:lnTo>
                    <a:pt x="1261" y="2914"/>
                  </a:lnTo>
                  <a:lnTo>
                    <a:pt x="1252" y="2904"/>
                  </a:lnTo>
                  <a:lnTo>
                    <a:pt x="1244" y="2891"/>
                  </a:lnTo>
                  <a:lnTo>
                    <a:pt x="1237" y="2877"/>
                  </a:lnTo>
                  <a:lnTo>
                    <a:pt x="1230" y="2864"/>
                  </a:lnTo>
                  <a:lnTo>
                    <a:pt x="1221" y="2842"/>
                  </a:lnTo>
                  <a:lnTo>
                    <a:pt x="1216" y="2832"/>
                  </a:lnTo>
                  <a:lnTo>
                    <a:pt x="1212" y="2840"/>
                  </a:lnTo>
                  <a:lnTo>
                    <a:pt x="1194" y="2867"/>
                  </a:lnTo>
                  <a:lnTo>
                    <a:pt x="1176" y="2891"/>
                  </a:lnTo>
                  <a:lnTo>
                    <a:pt x="1173" y="2882"/>
                  </a:lnTo>
                  <a:lnTo>
                    <a:pt x="1169" y="2867"/>
                  </a:lnTo>
                  <a:lnTo>
                    <a:pt x="1164" y="2853"/>
                  </a:lnTo>
                  <a:lnTo>
                    <a:pt x="1157" y="2841"/>
                  </a:lnTo>
                  <a:lnTo>
                    <a:pt x="1154" y="2836"/>
                  </a:lnTo>
                  <a:lnTo>
                    <a:pt x="1150" y="2832"/>
                  </a:lnTo>
                  <a:lnTo>
                    <a:pt x="1146" y="2830"/>
                  </a:lnTo>
                  <a:lnTo>
                    <a:pt x="1141" y="2829"/>
                  </a:lnTo>
                  <a:lnTo>
                    <a:pt x="1129" y="2827"/>
                  </a:lnTo>
                  <a:lnTo>
                    <a:pt x="1116" y="2826"/>
                  </a:lnTo>
                  <a:lnTo>
                    <a:pt x="1101" y="2825"/>
                  </a:lnTo>
                  <a:lnTo>
                    <a:pt x="1088" y="2825"/>
                  </a:lnTo>
                  <a:lnTo>
                    <a:pt x="1099" y="2817"/>
                  </a:lnTo>
                  <a:lnTo>
                    <a:pt x="1107" y="2811"/>
                  </a:lnTo>
                  <a:lnTo>
                    <a:pt x="1112" y="2804"/>
                  </a:lnTo>
                  <a:lnTo>
                    <a:pt x="1114" y="2798"/>
                  </a:lnTo>
                  <a:lnTo>
                    <a:pt x="1115" y="2794"/>
                  </a:lnTo>
                  <a:lnTo>
                    <a:pt x="1114" y="2790"/>
                  </a:lnTo>
                  <a:lnTo>
                    <a:pt x="1113" y="2786"/>
                  </a:lnTo>
                  <a:lnTo>
                    <a:pt x="1109" y="2777"/>
                  </a:lnTo>
                  <a:lnTo>
                    <a:pt x="1102" y="2766"/>
                  </a:lnTo>
                  <a:lnTo>
                    <a:pt x="1094" y="2753"/>
                  </a:lnTo>
                  <a:lnTo>
                    <a:pt x="1092" y="2752"/>
                  </a:lnTo>
                  <a:lnTo>
                    <a:pt x="1091" y="2747"/>
                  </a:lnTo>
                  <a:lnTo>
                    <a:pt x="1089" y="2742"/>
                  </a:lnTo>
                  <a:lnTo>
                    <a:pt x="1087" y="2725"/>
                  </a:lnTo>
                  <a:lnTo>
                    <a:pt x="1085" y="2705"/>
                  </a:lnTo>
                  <a:lnTo>
                    <a:pt x="1085" y="2686"/>
                  </a:lnTo>
                  <a:lnTo>
                    <a:pt x="1085" y="2667"/>
                  </a:lnTo>
                  <a:lnTo>
                    <a:pt x="1086" y="2661"/>
                  </a:lnTo>
                  <a:lnTo>
                    <a:pt x="1088" y="2657"/>
                  </a:lnTo>
                  <a:lnTo>
                    <a:pt x="1091" y="2652"/>
                  </a:lnTo>
                  <a:lnTo>
                    <a:pt x="1096" y="2648"/>
                  </a:lnTo>
                  <a:lnTo>
                    <a:pt x="1100" y="2643"/>
                  </a:lnTo>
                  <a:lnTo>
                    <a:pt x="1104" y="2637"/>
                  </a:lnTo>
                  <a:lnTo>
                    <a:pt x="1108" y="2631"/>
                  </a:lnTo>
                  <a:lnTo>
                    <a:pt x="1110" y="2624"/>
                  </a:lnTo>
                  <a:lnTo>
                    <a:pt x="1110" y="2623"/>
                  </a:lnTo>
                  <a:lnTo>
                    <a:pt x="1109" y="2618"/>
                  </a:lnTo>
                  <a:lnTo>
                    <a:pt x="1107" y="2612"/>
                  </a:lnTo>
                  <a:lnTo>
                    <a:pt x="1101" y="2601"/>
                  </a:lnTo>
                  <a:lnTo>
                    <a:pt x="1095" y="2589"/>
                  </a:lnTo>
                  <a:lnTo>
                    <a:pt x="1094" y="2582"/>
                  </a:lnTo>
                  <a:lnTo>
                    <a:pt x="1092" y="2577"/>
                  </a:lnTo>
                  <a:lnTo>
                    <a:pt x="1090" y="2543"/>
                  </a:lnTo>
                  <a:lnTo>
                    <a:pt x="1091" y="2526"/>
                  </a:lnTo>
                  <a:lnTo>
                    <a:pt x="1092" y="2512"/>
                  </a:lnTo>
                  <a:lnTo>
                    <a:pt x="1095" y="2502"/>
                  </a:lnTo>
                  <a:lnTo>
                    <a:pt x="1096" y="2500"/>
                  </a:lnTo>
                  <a:lnTo>
                    <a:pt x="1097" y="2498"/>
                  </a:lnTo>
                  <a:lnTo>
                    <a:pt x="1103" y="2499"/>
                  </a:lnTo>
                  <a:lnTo>
                    <a:pt x="1112" y="2500"/>
                  </a:lnTo>
                  <a:lnTo>
                    <a:pt x="1127" y="2502"/>
                  </a:lnTo>
                  <a:lnTo>
                    <a:pt x="1140" y="2502"/>
                  </a:lnTo>
                  <a:lnTo>
                    <a:pt x="1144" y="2502"/>
                  </a:lnTo>
                  <a:lnTo>
                    <a:pt x="1149" y="2501"/>
                  </a:lnTo>
                  <a:lnTo>
                    <a:pt x="1152" y="2500"/>
                  </a:lnTo>
                  <a:lnTo>
                    <a:pt x="1155" y="2497"/>
                  </a:lnTo>
                  <a:lnTo>
                    <a:pt x="1156" y="2495"/>
                  </a:lnTo>
                  <a:lnTo>
                    <a:pt x="1156" y="2492"/>
                  </a:lnTo>
                  <a:lnTo>
                    <a:pt x="1155" y="2488"/>
                  </a:lnTo>
                  <a:lnTo>
                    <a:pt x="1154" y="2484"/>
                  </a:lnTo>
                  <a:lnTo>
                    <a:pt x="1147" y="2477"/>
                  </a:lnTo>
                  <a:lnTo>
                    <a:pt x="1141" y="2469"/>
                  </a:lnTo>
                  <a:lnTo>
                    <a:pt x="1136" y="2461"/>
                  </a:lnTo>
                  <a:lnTo>
                    <a:pt x="1130" y="2455"/>
                  </a:lnTo>
                  <a:lnTo>
                    <a:pt x="1129" y="2451"/>
                  </a:lnTo>
                  <a:lnTo>
                    <a:pt x="1128" y="2447"/>
                  </a:lnTo>
                  <a:lnTo>
                    <a:pt x="1127" y="2443"/>
                  </a:lnTo>
                  <a:lnTo>
                    <a:pt x="1128" y="2439"/>
                  </a:lnTo>
                  <a:lnTo>
                    <a:pt x="1131" y="2429"/>
                  </a:lnTo>
                  <a:lnTo>
                    <a:pt x="1136" y="2419"/>
                  </a:lnTo>
                  <a:lnTo>
                    <a:pt x="1140" y="2411"/>
                  </a:lnTo>
                  <a:lnTo>
                    <a:pt x="1143" y="2403"/>
                  </a:lnTo>
                  <a:lnTo>
                    <a:pt x="1145" y="2395"/>
                  </a:lnTo>
                  <a:lnTo>
                    <a:pt x="1145" y="2386"/>
                  </a:lnTo>
                  <a:lnTo>
                    <a:pt x="1144" y="2372"/>
                  </a:lnTo>
                  <a:lnTo>
                    <a:pt x="1145" y="2361"/>
                  </a:lnTo>
                  <a:lnTo>
                    <a:pt x="1147" y="2356"/>
                  </a:lnTo>
                  <a:lnTo>
                    <a:pt x="1150" y="2350"/>
                  </a:lnTo>
                  <a:lnTo>
                    <a:pt x="1153" y="2345"/>
                  </a:lnTo>
                  <a:lnTo>
                    <a:pt x="1156" y="2340"/>
                  </a:lnTo>
                  <a:lnTo>
                    <a:pt x="1160" y="2332"/>
                  </a:lnTo>
                  <a:lnTo>
                    <a:pt x="1163" y="2326"/>
                  </a:lnTo>
                  <a:lnTo>
                    <a:pt x="1164" y="2319"/>
                  </a:lnTo>
                  <a:lnTo>
                    <a:pt x="1163" y="2314"/>
                  </a:lnTo>
                  <a:lnTo>
                    <a:pt x="1159" y="2307"/>
                  </a:lnTo>
                  <a:lnTo>
                    <a:pt x="1156" y="2302"/>
                  </a:lnTo>
                  <a:lnTo>
                    <a:pt x="1149" y="2291"/>
                  </a:lnTo>
                  <a:lnTo>
                    <a:pt x="1141" y="2281"/>
                  </a:lnTo>
                  <a:lnTo>
                    <a:pt x="1133" y="2270"/>
                  </a:lnTo>
                  <a:lnTo>
                    <a:pt x="1131" y="2263"/>
                  </a:lnTo>
                  <a:lnTo>
                    <a:pt x="1130" y="2257"/>
                  </a:lnTo>
                  <a:lnTo>
                    <a:pt x="1130" y="2251"/>
                  </a:lnTo>
                  <a:lnTo>
                    <a:pt x="1131" y="2247"/>
                  </a:lnTo>
                  <a:lnTo>
                    <a:pt x="1132" y="2244"/>
                  </a:lnTo>
                  <a:lnTo>
                    <a:pt x="1135" y="2240"/>
                  </a:lnTo>
                  <a:lnTo>
                    <a:pt x="1140" y="2237"/>
                  </a:lnTo>
                  <a:lnTo>
                    <a:pt x="1146" y="2234"/>
                  </a:lnTo>
                  <a:lnTo>
                    <a:pt x="1153" y="2233"/>
                  </a:lnTo>
                  <a:lnTo>
                    <a:pt x="1157" y="2233"/>
                  </a:lnTo>
                  <a:lnTo>
                    <a:pt x="1159" y="2234"/>
                  </a:lnTo>
                  <a:lnTo>
                    <a:pt x="1168" y="2232"/>
                  </a:lnTo>
                  <a:lnTo>
                    <a:pt x="1168" y="2233"/>
                  </a:lnTo>
                  <a:lnTo>
                    <a:pt x="1168" y="2234"/>
                  </a:lnTo>
                  <a:lnTo>
                    <a:pt x="1170" y="2232"/>
                  </a:lnTo>
                  <a:lnTo>
                    <a:pt x="1176" y="2229"/>
                  </a:lnTo>
                  <a:lnTo>
                    <a:pt x="1192" y="2221"/>
                  </a:lnTo>
                  <a:lnTo>
                    <a:pt x="1208" y="2215"/>
                  </a:lnTo>
                  <a:lnTo>
                    <a:pt x="1213" y="2212"/>
                  </a:lnTo>
                  <a:lnTo>
                    <a:pt x="1216" y="2212"/>
                  </a:lnTo>
                  <a:lnTo>
                    <a:pt x="1218" y="2204"/>
                  </a:lnTo>
                  <a:lnTo>
                    <a:pt x="1220" y="2205"/>
                  </a:lnTo>
                  <a:lnTo>
                    <a:pt x="1220" y="2202"/>
                  </a:lnTo>
                  <a:lnTo>
                    <a:pt x="1221" y="2193"/>
                  </a:lnTo>
                  <a:lnTo>
                    <a:pt x="1223" y="2181"/>
                  </a:lnTo>
                  <a:lnTo>
                    <a:pt x="1228" y="2157"/>
                  </a:lnTo>
                  <a:lnTo>
                    <a:pt x="1233" y="2138"/>
                  </a:lnTo>
                  <a:lnTo>
                    <a:pt x="1234" y="2128"/>
                  </a:lnTo>
                  <a:lnTo>
                    <a:pt x="1234" y="2124"/>
                  </a:lnTo>
                  <a:lnTo>
                    <a:pt x="1232" y="2122"/>
                  </a:lnTo>
                  <a:lnTo>
                    <a:pt x="1223" y="2117"/>
                  </a:lnTo>
                  <a:lnTo>
                    <a:pt x="1214" y="2113"/>
                  </a:lnTo>
                  <a:lnTo>
                    <a:pt x="1206" y="2108"/>
                  </a:lnTo>
                  <a:lnTo>
                    <a:pt x="1199" y="2101"/>
                  </a:lnTo>
                  <a:lnTo>
                    <a:pt x="1196" y="2098"/>
                  </a:lnTo>
                  <a:lnTo>
                    <a:pt x="1194" y="2095"/>
                  </a:lnTo>
                  <a:lnTo>
                    <a:pt x="1190" y="2080"/>
                  </a:lnTo>
                  <a:lnTo>
                    <a:pt x="1185" y="2059"/>
                  </a:lnTo>
                  <a:lnTo>
                    <a:pt x="1191" y="2060"/>
                  </a:lnTo>
                  <a:lnTo>
                    <a:pt x="1196" y="2061"/>
                  </a:lnTo>
                  <a:lnTo>
                    <a:pt x="1200" y="2064"/>
                  </a:lnTo>
                  <a:lnTo>
                    <a:pt x="1206" y="2067"/>
                  </a:lnTo>
                  <a:lnTo>
                    <a:pt x="1214" y="2073"/>
                  </a:lnTo>
                  <a:lnTo>
                    <a:pt x="1224" y="2082"/>
                  </a:lnTo>
                  <a:lnTo>
                    <a:pt x="1237" y="2094"/>
                  </a:lnTo>
                  <a:lnTo>
                    <a:pt x="1243" y="2099"/>
                  </a:lnTo>
                  <a:lnTo>
                    <a:pt x="1251" y="2102"/>
                  </a:lnTo>
                  <a:lnTo>
                    <a:pt x="1259" y="2105"/>
                  </a:lnTo>
                  <a:lnTo>
                    <a:pt x="1266" y="2105"/>
                  </a:lnTo>
                  <a:lnTo>
                    <a:pt x="1270" y="2103"/>
                  </a:lnTo>
                  <a:lnTo>
                    <a:pt x="1275" y="2101"/>
                  </a:lnTo>
                  <a:lnTo>
                    <a:pt x="1283" y="2096"/>
                  </a:lnTo>
                  <a:lnTo>
                    <a:pt x="1291" y="2089"/>
                  </a:lnTo>
                  <a:lnTo>
                    <a:pt x="1295" y="2083"/>
                  </a:lnTo>
                  <a:lnTo>
                    <a:pt x="1298" y="2079"/>
                  </a:lnTo>
                  <a:lnTo>
                    <a:pt x="1299" y="2073"/>
                  </a:lnTo>
                  <a:lnTo>
                    <a:pt x="1299" y="2071"/>
                  </a:lnTo>
                  <a:lnTo>
                    <a:pt x="1298" y="2069"/>
                  </a:lnTo>
                  <a:lnTo>
                    <a:pt x="1296" y="2066"/>
                  </a:lnTo>
                  <a:lnTo>
                    <a:pt x="1292" y="2063"/>
                  </a:lnTo>
                  <a:lnTo>
                    <a:pt x="1287" y="2059"/>
                  </a:lnTo>
                  <a:lnTo>
                    <a:pt x="1281" y="2056"/>
                  </a:lnTo>
                  <a:lnTo>
                    <a:pt x="1275" y="2054"/>
                  </a:lnTo>
                  <a:lnTo>
                    <a:pt x="1271" y="2052"/>
                  </a:lnTo>
                  <a:lnTo>
                    <a:pt x="1270" y="2051"/>
                  </a:lnTo>
                  <a:lnTo>
                    <a:pt x="1271" y="2047"/>
                  </a:lnTo>
                  <a:lnTo>
                    <a:pt x="1275" y="2043"/>
                  </a:lnTo>
                  <a:lnTo>
                    <a:pt x="1287" y="2032"/>
                  </a:lnTo>
                  <a:lnTo>
                    <a:pt x="1302" y="2019"/>
                  </a:lnTo>
                  <a:lnTo>
                    <a:pt x="1320" y="2005"/>
                  </a:lnTo>
                  <a:lnTo>
                    <a:pt x="1357" y="1982"/>
                  </a:lnTo>
                  <a:lnTo>
                    <a:pt x="1379" y="1968"/>
                  </a:lnTo>
                  <a:lnTo>
                    <a:pt x="1384" y="1969"/>
                  </a:lnTo>
                  <a:lnTo>
                    <a:pt x="1387" y="1969"/>
                  </a:lnTo>
                  <a:lnTo>
                    <a:pt x="1390" y="1969"/>
                  </a:lnTo>
                  <a:lnTo>
                    <a:pt x="1394" y="1967"/>
                  </a:lnTo>
                  <a:lnTo>
                    <a:pt x="1398" y="1964"/>
                  </a:lnTo>
                  <a:lnTo>
                    <a:pt x="1401" y="1961"/>
                  </a:lnTo>
                  <a:lnTo>
                    <a:pt x="1407" y="1954"/>
                  </a:lnTo>
                  <a:lnTo>
                    <a:pt x="1414" y="1944"/>
                  </a:lnTo>
                  <a:lnTo>
                    <a:pt x="1418" y="1933"/>
                  </a:lnTo>
                  <a:lnTo>
                    <a:pt x="1422" y="1921"/>
                  </a:lnTo>
                  <a:lnTo>
                    <a:pt x="1425" y="1912"/>
                  </a:lnTo>
                  <a:lnTo>
                    <a:pt x="1428" y="1898"/>
                  </a:lnTo>
                  <a:lnTo>
                    <a:pt x="1432" y="1884"/>
                  </a:lnTo>
                  <a:lnTo>
                    <a:pt x="1445" y="1852"/>
                  </a:lnTo>
                  <a:lnTo>
                    <a:pt x="1446" y="1850"/>
                  </a:lnTo>
                  <a:lnTo>
                    <a:pt x="1448" y="1852"/>
                  </a:lnTo>
                  <a:lnTo>
                    <a:pt x="1453" y="1857"/>
                  </a:lnTo>
                  <a:lnTo>
                    <a:pt x="1460" y="1867"/>
                  </a:lnTo>
                  <a:lnTo>
                    <a:pt x="1468" y="1879"/>
                  </a:lnTo>
                  <a:lnTo>
                    <a:pt x="1472" y="1889"/>
                  </a:lnTo>
                  <a:lnTo>
                    <a:pt x="1475" y="1898"/>
                  </a:lnTo>
                  <a:lnTo>
                    <a:pt x="1478" y="1902"/>
                  </a:lnTo>
                  <a:lnTo>
                    <a:pt x="1482" y="1905"/>
                  </a:lnTo>
                  <a:lnTo>
                    <a:pt x="1484" y="1906"/>
                  </a:lnTo>
                  <a:lnTo>
                    <a:pt x="1487" y="1906"/>
                  </a:lnTo>
                  <a:lnTo>
                    <a:pt x="1489" y="1905"/>
                  </a:lnTo>
                  <a:lnTo>
                    <a:pt x="1492" y="1902"/>
                  </a:lnTo>
                  <a:lnTo>
                    <a:pt x="1495" y="1900"/>
                  </a:lnTo>
                  <a:lnTo>
                    <a:pt x="1496" y="1899"/>
                  </a:lnTo>
                  <a:lnTo>
                    <a:pt x="1497" y="1899"/>
                  </a:lnTo>
                  <a:lnTo>
                    <a:pt x="1499" y="1900"/>
                  </a:lnTo>
                  <a:lnTo>
                    <a:pt x="1502" y="1902"/>
                  </a:lnTo>
                  <a:lnTo>
                    <a:pt x="1505" y="1901"/>
                  </a:lnTo>
                  <a:lnTo>
                    <a:pt x="1508" y="1899"/>
                  </a:lnTo>
                  <a:lnTo>
                    <a:pt x="1509" y="1896"/>
                  </a:lnTo>
                  <a:lnTo>
                    <a:pt x="1511" y="1889"/>
                  </a:lnTo>
                  <a:lnTo>
                    <a:pt x="1512" y="1879"/>
                  </a:lnTo>
                  <a:lnTo>
                    <a:pt x="1512" y="1868"/>
                  </a:lnTo>
                  <a:lnTo>
                    <a:pt x="1512" y="1853"/>
                  </a:lnTo>
                  <a:lnTo>
                    <a:pt x="1511" y="1850"/>
                  </a:lnTo>
                  <a:lnTo>
                    <a:pt x="1516" y="1846"/>
                  </a:lnTo>
                  <a:lnTo>
                    <a:pt x="1523" y="1840"/>
                  </a:lnTo>
                  <a:lnTo>
                    <a:pt x="1540" y="1831"/>
                  </a:lnTo>
                  <a:lnTo>
                    <a:pt x="1549" y="1826"/>
                  </a:lnTo>
                  <a:lnTo>
                    <a:pt x="1557" y="1823"/>
                  </a:lnTo>
                  <a:lnTo>
                    <a:pt x="1565" y="1821"/>
                  </a:lnTo>
                  <a:lnTo>
                    <a:pt x="1571" y="1821"/>
                  </a:lnTo>
                  <a:lnTo>
                    <a:pt x="1573" y="1822"/>
                  </a:lnTo>
                  <a:lnTo>
                    <a:pt x="1574" y="1825"/>
                  </a:lnTo>
                  <a:lnTo>
                    <a:pt x="1583" y="1824"/>
                  </a:lnTo>
                  <a:lnTo>
                    <a:pt x="1584" y="1821"/>
                  </a:lnTo>
                  <a:lnTo>
                    <a:pt x="1586" y="1816"/>
                  </a:lnTo>
                  <a:lnTo>
                    <a:pt x="1596" y="1802"/>
                  </a:lnTo>
                  <a:lnTo>
                    <a:pt x="1608" y="1786"/>
                  </a:lnTo>
                  <a:lnTo>
                    <a:pt x="1615" y="1780"/>
                  </a:lnTo>
                  <a:lnTo>
                    <a:pt x="1622" y="1776"/>
                  </a:lnTo>
                  <a:lnTo>
                    <a:pt x="1625" y="1774"/>
                  </a:lnTo>
                  <a:lnTo>
                    <a:pt x="1628" y="1772"/>
                  </a:lnTo>
                  <a:lnTo>
                    <a:pt x="1630" y="1772"/>
                  </a:lnTo>
                  <a:lnTo>
                    <a:pt x="1633" y="1774"/>
                  </a:lnTo>
                  <a:lnTo>
                    <a:pt x="1636" y="1772"/>
                  </a:lnTo>
                  <a:lnTo>
                    <a:pt x="1637" y="1772"/>
                  </a:lnTo>
                  <a:lnTo>
                    <a:pt x="1639" y="1770"/>
                  </a:lnTo>
                  <a:lnTo>
                    <a:pt x="1641" y="1766"/>
                  </a:lnTo>
                  <a:lnTo>
                    <a:pt x="1644" y="1760"/>
                  </a:lnTo>
                  <a:lnTo>
                    <a:pt x="1649" y="1750"/>
                  </a:lnTo>
                  <a:lnTo>
                    <a:pt x="1654" y="1735"/>
                  </a:lnTo>
                  <a:lnTo>
                    <a:pt x="1660" y="1715"/>
                  </a:lnTo>
                  <a:lnTo>
                    <a:pt x="1667" y="1689"/>
                  </a:lnTo>
                  <a:lnTo>
                    <a:pt x="1667" y="1687"/>
                  </a:lnTo>
                  <a:lnTo>
                    <a:pt x="1670" y="1678"/>
                  </a:lnTo>
                  <a:lnTo>
                    <a:pt x="1675" y="1668"/>
                  </a:lnTo>
                  <a:lnTo>
                    <a:pt x="1679" y="1659"/>
                  </a:lnTo>
                  <a:lnTo>
                    <a:pt x="1685" y="1652"/>
                  </a:lnTo>
                  <a:lnTo>
                    <a:pt x="1698" y="1638"/>
                  </a:lnTo>
                  <a:lnTo>
                    <a:pt x="1712" y="1625"/>
                  </a:lnTo>
                  <a:lnTo>
                    <a:pt x="1726" y="1611"/>
                  </a:lnTo>
                  <a:lnTo>
                    <a:pt x="1740" y="1595"/>
                  </a:lnTo>
                  <a:lnTo>
                    <a:pt x="1746" y="1591"/>
                  </a:lnTo>
                  <a:lnTo>
                    <a:pt x="1752" y="1587"/>
                  </a:lnTo>
                  <a:lnTo>
                    <a:pt x="1758" y="1584"/>
                  </a:lnTo>
                  <a:lnTo>
                    <a:pt x="1763" y="1579"/>
                  </a:lnTo>
                  <a:lnTo>
                    <a:pt x="1767" y="1575"/>
                  </a:lnTo>
                  <a:lnTo>
                    <a:pt x="1768" y="1573"/>
                  </a:lnTo>
                  <a:lnTo>
                    <a:pt x="1768" y="1570"/>
                  </a:lnTo>
                  <a:lnTo>
                    <a:pt x="1767" y="1565"/>
                  </a:lnTo>
                  <a:lnTo>
                    <a:pt x="1765" y="1560"/>
                  </a:lnTo>
                  <a:lnTo>
                    <a:pt x="1764" y="1552"/>
                  </a:lnTo>
                  <a:lnTo>
                    <a:pt x="1761" y="1543"/>
                  </a:lnTo>
                  <a:lnTo>
                    <a:pt x="1758" y="1534"/>
                  </a:lnTo>
                  <a:lnTo>
                    <a:pt x="1756" y="1530"/>
                  </a:lnTo>
                  <a:lnTo>
                    <a:pt x="1753" y="1527"/>
                  </a:lnTo>
                  <a:lnTo>
                    <a:pt x="1750" y="1524"/>
                  </a:lnTo>
                  <a:lnTo>
                    <a:pt x="1746" y="1522"/>
                  </a:lnTo>
                  <a:lnTo>
                    <a:pt x="1743" y="1521"/>
                  </a:lnTo>
                  <a:lnTo>
                    <a:pt x="1733" y="1502"/>
                  </a:lnTo>
                  <a:lnTo>
                    <a:pt x="1723" y="1481"/>
                  </a:lnTo>
                  <a:lnTo>
                    <a:pt x="1706" y="1444"/>
                  </a:lnTo>
                  <a:lnTo>
                    <a:pt x="1703" y="1437"/>
                  </a:lnTo>
                  <a:lnTo>
                    <a:pt x="1698" y="1432"/>
                  </a:lnTo>
                  <a:lnTo>
                    <a:pt x="1692" y="1427"/>
                  </a:lnTo>
                  <a:lnTo>
                    <a:pt x="1681" y="1422"/>
                  </a:lnTo>
                  <a:lnTo>
                    <a:pt x="1704" y="1397"/>
                  </a:lnTo>
                  <a:lnTo>
                    <a:pt x="1715" y="1384"/>
                  </a:lnTo>
                  <a:lnTo>
                    <a:pt x="1724" y="1371"/>
                  </a:lnTo>
                  <a:lnTo>
                    <a:pt x="1732" y="1358"/>
                  </a:lnTo>
                  <a:lnTo>
                    <a:pt x="1739" y="1347"/>
                  </a:lnTo>
                  <a:lnTo>
                    <a:pt x="1744" y="1336"/>
                  </a:lnTo>
                  <a:lnTo>
                    <a:pt x="1747" y="1326"/>
                  </a:lnTo>
                  <a:lnTo>
                    <a:pt x="1748" y="1321"/>
                  </a:lnTo>
                  <a:lnTo>
                    <a:pt x="1751" y="1314"/>
                  </a:lnTo>
                  <a:lnTo>
                    <a:pt x="1754" y="1309"/>
                  </a:lnTo>
                  <a:lnTo>
                    <a:pt x="1756" y="1306"/>
                  </a:lnTo>
                  <a:lnTo>
                    <a:pt x="1756" y="1302"/>
                  </a:lnTo>
                  <a:lnTo>
                    <a:pt x="1756" y="1300"/>
                  </a:lnTo>
                  <a:lnTo>
                    <a:pt x="1752" y="1293"/>
                  </a:lnTo>
                  <a:lnTo>
                    <a:pt x="1757" y="1299"/>
                  </a:lnTo>
                  <a:lnTo>
                    <a:pt x="1765" y="1300"/>
                  </a:lnTo>
                  <a:lnTo>
                    <a:pt x="1766" y="1293"/>
                  </a:lnTo>
                  <a:lnTo>
                    <a:pt x="1767" y="1284"/>
                  </a:lnTo>
                  <a:lnTo>
                    <a:pt x="1767" y="1278"/>
                  </a:lnTo>
                  <a:lnTo>
                    <a:pt x="1766" y="1270"/>
                  </a:lnTo>
                  <a:lnTo>
                    <a:pt x="1763" y="1257"/>
                  </a:lnTo>
                  <a:lnTo>
                    <a:pt x="1761" y="1247"/>
                  </a:lnTo>
                  <a:lnTo>
                    <a:pt x="1760" y="1239"/>
                  </a:lnTo>
                  <a:lnTo>
                    <a:pt x="1761" y="1233"/>
                  </a:lnTo>
                  <a:lnTo>
                    <a:pt x="1762" y="1230"/>
                  </a:lnTo>
                  <a:lnTo>
                    <a:pt x="1765" y="1228"/>
                  </a:lnTo>
                  <a:lnTo>
                    <a:pt x="1770" y="1226"/>
                  </a:lnTo>
                  <a:lnTo>
                    <a:pt x="1776" y="1225"/>
                  </a:lnTo>
                  <a:lnTo>
                    <a:pt x="1784" y="1224"/>
                  </a:lnTo>
                  <a:lnTo>
                    <a:pt x="1795" y="1224"/>
                  </a:lnTo>
                  <a:lnTo>
                    <a:pt x="1803" y="1221"/>
                  </a:lnTo>
                  <a:lnTo>
                    <a:pt x="1808" y="1218"/>
                  </a:lnTo>
                  <a:lnTo>
                    <a:pt x="1810" y="1217"/>
                  </a:lnTo>
                  <a:lnTo>
                    <a:pt x="1812" y="1215"/>
                  </a:lnTo>
                  <a:lnTo>
                    <a:pt x="1813" y="1212"/>
                  </a:lnTo>
                  <a:lnTo>
                    <a:pt x="1810" y="1206"/>
                  </a:lnTo>
                  <a:lnTo>
                    <a:pt x="1808" y="1202"/>
                  </a:lnTo>
                  <a:lnTo>
                    <a:pt x="1799" y="1192"/>
                  </a:lnTo>
                  <a:lnTo>
                    <a:pt x="1793" y="1188"/>
                  </a:lnTo>
                  <a:lnTo>
                    <a:pt x="1790" y="1183"/>
                  </a:lnTo>
                  <a:lnTo>
                    <a:pt x="1792" y="1180"/>
                  </a:lnTo>
                  <a:lnTo>
                    <a:pt x="1795" y="1179"/>
                  </a:lnTo>
                  <a:lnTo>
                    <a:pt x="1801" y="1179"/>
                  </a:lnTo>
                  <a:lnTo>
                    <a:pt x="1807" y="1180"/>
                  </a:lnTo>
                  <a:lnTo>
                    <a:pt x="1816" y="1182"/>
                  </a:lnTo>
                  <a:lnTo>
                    <a:pt x="1825" y="1182"/>
                  </a:lnTo>
                  <a:lnTo>
                    <a:pt x="1829" y="1180"/>
                  </a:lnTo>
                  <a:lnTo>
                    <a:pt x="1833" y="1178"/>
                  </a:lnTo>
                  <a:lnTo>
                    <a:pt x="1836" y="1175"/>
                  </a:lnTo>
                  <a:lnTo>
                    <a:pt x="1840" y="1171"/>
                  </a:lnTo>
                  <a:lnTo>
                    <a:pt x="1842" y="1163"/>
                  </a:lnTo>
                  <a:lnTo>
                    <a:pt x="1844" y="1152"/>
                  </a:lnTo>
                  <a:lnTo>
                    <a:pt x="1844" y="1141"/>
                  </a:lnTo>
                  <a:lnTo>
                    <a:pt x="1845" y="1128"/>
                  </a:lnTo>
                  <a:lnTo>
                    <a:pt x="1844" y="1091"/>
                  </a:lnTo>
                  <a:lnTo>
                    <a:pt x="1843" y="1079"/>
                  </a:lnTo>
                  <a:lnTo>
                    <a:pt x="1855" y="1087"/>
                  </a:lnTo>
                  <a:lnTo>
                    <a:pt x="1864" y="1091"/>
                  </a:lnTo>
                  <a:lnTo>
                    <a:pt x="1869" y="1093"/>
                  </a:lnTo>
                  <a:lnTo>
                    <a:pt x="1873" y="1094"/>
                  </a:lnTo>
                  <a:lnTo>
                    <a:pt x="1877" y="1094"/>
                  </a:lnTo>
                  <a:lnTo>
                    <a:pt x="1881" y="1093"/>
                  </a:lnTo>
                  <a:lnTo>
                    <a:pt x="1885" y="1090"/>
                  </a:lnTo>
                  <a:lnTo>
                    <a:pt x="1889" y="1084"/>
                  </a:lnTo>
                  <a:lnTo>
                    <a:pt x="1892" y="1077"/>
                  </a:lnTo>
                  <a:lnTo>
                    <a:pt x="1895" y="1068"/>
                  </a:lnTo>
                  <a:lnTo>
                    <a:pt x="1905" y="1079"/>
                  </a:lnTo>
                  <a:lnTo>
                    <a:pt x="1916" y="1089"/>
                  </a:lnTo>
                  <a:lnTo>
                    <a:pt x="1927" y="1099"/>
                  </a:lnTo>
                  <a:lnTo>
                    <a:pt x="1940" y="1107"/>
                  </a:lnTo>
                  <a:lnTo>
                    <a:pt x="1942" y="1107"/>
                  </a:lnTo>
                  <a:lnTo>
                    <a:pt x="1945" y="1107"/>
                  </a:lnTo>
                  <a:lnTo>
                    <a:pt x="1952" y="1099"/>
                  </a:lnTo>
                  <a:lnTo>
                    <a:pt x="1961" y="1087"/>
                  </a:lnTo>
                  <a:lnTo>
                    <a:pt x="1967" y="1080"/>
                  </a:lnTo>
                  <a:lnTo>
                    <a:pt x="1971" y="1077"/>
                  </a:lnTo>
                  <a:lnTo>
                    <a:pt x="1984" y="1075"/>
                  </a:lnTo>
                  <a:lnTo>
                    <a:pt x="1996" y="1074"/>
                  </a:lnTo>
                  <a:lnTo>
                    <a:pt x="2007" y="1075"/>
                  </a:lnTo>
                  <a:lnTo>
                    <a:pt x="2020" y="1077"/>
                  </a:lnTo>
                  <a:lnTo>
                    <a:pt x="2027" y="1079"/>
                  </a:lnTo>
                  <a:lnTo>
                    <a:pt x="2035" y="1082"/>
                  </a:lnTo>
                  <a:lnTo>
                    <a:pt x="2046" y="1089"/>
                  </a:lnTo>
                  <a:lnTo>
                    <a:pt x="2054" y="1093"/>
                  </a:lnTo>
                  <a:lnTo>
                    <a:pt x="2057" y="1094"/>
                  </a:lnTo>
                  <a:lnTo>
                    <a:pt x="2060" y="1095"/>
                  </a:lnTo>
                  <a:lnTo>
                    <a:pt x="2063" y="1094"/>
                  </a:lnTo>
                  <a:lnTo>
                    <a:pt x="2065" y="1093"/>
                  </a:lnTo>
                  <a:lnTo>
                    <a:pt x="2069" y="1089"/>
                  </a:lnTo>
                  <a:lnTo>
                    <a:pt x="2074" y="1084"/>
                  </a:lnTo>
                  <a:lnTo>
                    <a:pt x="2077" y="1080"/>
                  </a:lnTo>
                  <a:lnTo>
                    <a:pt x="2080" y="1078"/>
                  </a:lnTo>
                  <a:lnTo>
                    <a:pt x="2083" y="1077"/>
                  </a:lnTo>
                  <a:lnTo>
                    <a:pt x="2085" y="1077"/>
                  </a:lnTo>
                  <a:lnTo>
                    <a:pt x="2092" y="1080"/>
                  </a:lnTo>
                  <a:lnTo>
                    <a:pt x="2092" y="1074"/>
                  </a:lnTo>
                  <a:lnTo>
                    <a:pt x="2092" y="1054"/>
                  </a:lnTo>
                  <a:lnTo>
                    <a:pt x="2085" y="1026"/>
                  </a:lnTo>
                  <a:lnTo>
                    <a:pt x="2067" y="1006"/>
                  </a:lnTo>
                  <a:lnTo>
                    <a:pt x="2061" y="980"/>
                  </a:lnTo>
                  <a:lnTo>
                    <a:pt x="2051" y="951"/>
                  </a:lnTo>
                  <a:lnTo>
                    <a:pt x="2030" y="932"/>
                  </a:lnTo>
                  <a:lnTo>
                    <a:pt x="2015" y="910"/>
                  </a:lnTo>
                  <a:lnTo>
                    <a:pt x="2013" y="862"/>
                  </a:lnTo>
                  <a:lnTo>
                    <a:pt x="2022" y="842"/>
                  </a:lnTo>
                  <a:lnTo>
                    <a:pt x="2038" y="817"/>
                  </a:lnTo>
                  <a:lnTo>
                    <a:pt x="2050" y="787"/>
                  </a:lnTo>
                  <a:lnTo>
                    <a:pt x="2036" y="764"/>
                  </a:lnTo>
                  <a:lnTo>
                    <a:pt x="2040" y="710"/>
                  </a:lnTo>
                  <a:lnTo>
                    <a:pt x="2015" y="668"/>
                  </a:lnTo>
                  <a:lnTo>
                    <a:pt x="1993" y="637"/>
                  </a:lnTo>
                  <a:lnTo>
                    <a:pt x="1984" y="622"/>
                  </a:lnTo>
                  <a:lnTo>
                    <a:pt x="1980" y="601"/>
                  </a:lnTo>
                  <a:lnTo>
                    <a:pt x="1980" y="587"/>
                  </a:lnTo>
                  <a:lnTo>
                    <a:pt x="1996" y="587"/>
                  </a:lnTo>
                  <a:lnTo>
                    <a:pt x="2009" y="572"/>
                  </a:lnTo>
                  <a:lnTo>
                    <a:pt x="2011" y="549"/>
                  </a:lnTo>
                  <a:lnTo>
                    <a:pt x="1998" y="525"/>
                  </a:lnTo>
                  <a:lnTo>
                    <a:pt x="1956" y="525"/>
                  </a:lnTo>
                  <a:lnTo>
                    <a:pt x="1946" y="521"/>
                  </a:lnTo>
                  <a:lnTo>
                    <a:pt x="1951" y="502"/>
                  </a:lnTo>
                  <a:lnTo>
                    <a:pt x="1963" y="486"/>
                  </a:lnTo>
                  <a:lnTo>
                    <a:pt x="1963" y="464"/>
                  </a:lnTo>
                  <a:lnTo>
                    <a:pt x="1948" y="452"/>
                  </a:lnTo>
                  <a:lnTo>
                    <a:pt x="1946" y="416"/>
                  </a:lnTo>
                  <a:lnTo>
                    <a:pt x="1953" y="389"/>
                  </a:lnTo>
                  <a:lnTo>
                    <a:pt x="1961" y="367"/>
                  </a:lnTo>
                  <a:lnTo>
                    <a:pt x="1967" y="351"/>
                  </a:lnTo>
                  <a:lnTo>
                    <a:pt x="1944" y="331"/>
                  </a:lnTo>
                  <a:lnTo>
                    <a:pt x="1927" y="320"/>
                  </a:lnTo>
                  <a:lnTo>
                    <a:pt x="1919" y="307"/>
                  </a:lnTo>
                  <a:lnTo>
                    <a:pt x="1901" y="309"/>
                  </a:lnTo>
                  <a:lnTo>
                    <a:pt x="1892" y="302"/>
                  </a:lnTo>
                  <a:lnTo>
                    <a:pt x="1895" y="275"/>
                  </a:lnTo>
                  <a:lnTo>
                    <a:pt x="1878" y="243"/>
                  </a:lnTo>
                  <a:lnTo>
                    <a:pt x="1839" y="215"/>
                  </a:lnTo>
                  <a:lnTo>
                    <a:pt x="1809" y="207"/>
                  </a:lnTo>
                  <a:lnTo>
                    <a:pt x="1787" y="188"/>
                  </a:lnTo>
                  <a:lnTo>
                    <a:pt x="1762" y="188"/>
                  </a:lnTo>
                  <a:lnTo>
                    <a:pt x="1740" y="186"/>
                  </a:lnTo>
                  <a:lnTo>
                    <a:pt x="1743" y="170"/>
                  </a:lnTo>
                  <a:lnTo>
                    <a:pt x="1723" y="157"/>
                  </a:lnTo>
                  <a:lnTo>
                    <a:pt x="1710" y="159"/>
                  </a:lnTo>
                  <a:lnTo>
                    <a:pt x="1699" y="149"/>
                  </a:lnTo>
                  <a:lnTo>
                    <a:pt x="1696" y="130"/>
                  </a:lnTo>
                  <a:lnTo>
                    <a:pt x="1676" y="130"/>
                  </a:lnTo>
                  <a:lnTo>
                    <a:pt x="1666" y="123"/>
                  </a:lnTo>
                  <a:lnTo>
                    <a:pt x="1666" y="112"/>
                  </a:lnTo>
                  <a:lnTo>
                    <a:pt x="1651" y="102"/>
                  </a:lnTo>
                  <a:lnTo>
                    <a:pt x="1628" y="75"/>
                  </a:lnTo>
                  <a:lnTo>
                    <a:pt x="1607" y="60"/>
                  </a:lnTo>
                  <a:lnTo>
                    <a:pt x="1594" y="60"/>
                  </a:lnTo>
                  <a:lnTo>
                    <a:pt x="1596" y="30"/>
                  </a:lnTo>
                  <a:lnTo>
                    <a:pt x="1581" y="14"/>
                  </a:lnTo>
                  <a:lnTo>
                    <a:pt x="1553" y="0"/>
                  </a:lnTo>
                  <a:lnTo>
                    <a:pt x="1515" y="0"/>
                  </a:lnTo>
                  <a:close/>
                  <a:moveTo>
                    <a:pt x="1660" y="1761"/>
                  </a:moveTo>
                  <a:lnTo>
                    <a:pt x="1660" y="1761"/>
                  </a:lnTo>
                  <a:lnTo>
                    <a:pt x="1655" y="1774"/>
                  </a:lnTo>
                  <a:lnTo>
                    <a:pt x="1655" y="1780"/>
                  </a:lnTo>
                  <a:lnTo>
                    <a:pt x="1654" y="1786"/>
                  </a:lnTo>
                  <a:lnTo>
                    <a:pt x="1655" y="1793"/>
                  </a:lnTo>
                  <a:lnTo>
                    <a:pt x="1657" y="1799"/>
                  </a:lnTo>
                  <a:lnTo>
                    <a:pt x="1662" y="1806"/>
                  </a:lnTo>
                  <a:lnTo>
                    <a:pt x="1667" y="1812"/>
                  </a:lnTo>
                  <a:lnTo>
                    <a:pt x="1669" y="1814"/>
                  </a:lnTo>
                  <a:lnTo>
                    <a:pt x="1673" y="1813"/>
                  </a:lnTo>
                  <a:lnTo>
                    <a:pt x="1679" y="1808"/>
                  </a:lnTo>
                  <a:lnTo>
                    <a:pt x="1684" y="1802"/>
                  </a:lnTo>
                  <a:lnTo>
                    <a:pt x="1688" y="1794"/>
                  </a:lnTo>
                  <a:lnTo>
                    <a:pt x="1688" y="1786"/>
                  </a:lnTo>
                  <a:lnTo>
                    <a:pt x="1688" y="1782"/>
                  </a:lnTo>
                  <a:lnTo>
                    <a:pt x="1685" y="1778"/>
                  </a:lnTo>
                  <a:lnTo>
                    <a:pt x="1683" y="1774"/>
                  </a:lnTo>
                  <a:lnTo>
                    <a:pt x="1681" y="1769"/>
                  </a:lnTo>
                  <a:lnTo>
                    <a:pt x="1674" y="1763"/>
                  </a:lnTo>
                  <a:lnTo>
                    <a:pt x="1669" y="1760"/>
                  </a:lnTo>
                  <a:lnTo>
                    <a:pt x="1665" y="1757"/>
                  </a:lnTo>
                  <a:lnTo>
                    <a:pt x="1661" y="1756"/>
                  </a:lnTo>
                  <a:lnTo>
                    <a:pt x="1660" y="1761"/>
                  </a:lnTo>
                  <a:close/>
                  <a:moveTo>
                    <a:pt x="1437" y="3588"/>
                  </a:moveTo>
                  <a:lnTo>
                    <a:pt x="1429" y="3589"/>
                  </a:lnTo>
                  <a:lnTo>
                    <a:pt x="1428" y="3593"/>
                  </a:lnTo>
                  <a:lnTo>
                    <a:pt x="1428" y="3598"/>
                  </a:lnTo>
                  <a:lnTo>
                    <a:pt x="1428" y="3603"/>
                  </a:lnTo>
                  <a:lnTo>
                    <a:pt x="1430" y="3607"/>
                  </a:lnTo>
                  <a:lnTo>
                    <a:pt x="1432" y="3611"/>
                  </a:lnTo>
                  <a:lnTo>
                    <a:pt x="1437" y="3616"/>
                  </a:lnTo>
                  <a:lnTo>
                    <a:pt x="1445" y="3622"/>
                  </a:lnTo>
                  <a:lnTo>
                    <a:pt x="1446" y="3623"/>
                  </a:lnTo>
                  <a:lnTo>
                    <a:pt x="1450" y="3626"/>
                  </a:lnTo>
                  <a:lnTo>
                    <a:pt x="1455" y="3627"/>
                  </a:lnTo>
                  <a:lnTo>
                    <a:pt x="1458" y="3628"/>
                  </a:lnTo>
                  <a:lnTo>
                    <a:pt x="1460" y="3627"/>
                  </a:lnTo>
                  <a:lnTo>
                    <a:pt x="1467" y="3625"/>
                  </a:lnTo>
                  <a:lnTo>
                    <a:pt x="1472" y="3622"/>
                  </a:lnTo>
                  <a:lnTo>
                    <a:pt x="1482" y="3614"/>
                  </a:lnTo>
                  <a:lnTo>
                    <a:pt x="1478" y="3611"/>
                  </a:lnTo>
                  <a:lnTo>
                    <a:pt x="1459" y="3592"/>
                  </a:lnTo>
                  <a:lnTo>
                    <a:pt x="1455" y="3589"/>
                  </a:lnTo>
                  <a:lnTo>
                    <a:pt x="1450" y="3588"/>
                  </a:lnTo>
                  <a:lnTo>
                    <a:pt x="1437" y="3588"/>
                  </a:lnTo>
                  <a:close/>
                  <a:moveTo>
                    <a:pt x="1429" y="3738"/>
                  </a:moveTo>
                  <a:lnTo>
                    <a:pt x="1429" y="3738"/>
                  </a:lnTo>
                  <a:lnTo>
                    <a:pt x="1423" y="3744"/>
                  </a:lnTo>
                  <a:lnTo>
                    <a:pt x="1420" y="3748"/>
                  </a:lnTo>
                  <a:lnTo>
                    <a:pt x="1416" y="3752"/>
                  </a:lnTo>
                  <a:lnTo>
                    <a:pt x="1413" y="3755"/>
                  </a:lnTo>
                  <a:lnTo>
                    <a:pt x="1407" y="3756"/>
                  </a:lnTo>
                  <a:lnTo>
                    <a:pt x="1400" y="3758"/>
                  </a:lnTo>
                  <a:lnTo>
                    <a:pt x="1394" y="3759"/>
                  </a:lnTo>
                  <a:lnTo>
                    <a:pt x="1391" y="3760"/>
                  </a:lnTo>
                  <a:lnTo>
                    <a:pt x="1385" y="3764"/>
                  </a:lnTo>
                  <a:lnTo>
                    <a:pt x="1382" y="3766"/>
                  </a:lnTo>
                  <a:lnTo>
                    <a:pt x="1380" y="3767"/>
                  </a:lnTo>
                  <a:lnTo>
                    <a:pt x="1378" y="3767"/>
                  </a:lnTo>
                  <a:lnTo>
                    <a:pt x="1375" y="3766"/>
                  </a:lnTo>
                  <a:lnTo>
                    <a:pt x="1371" y="3764"/>
                  </a:lnTo>
                  <a:lnTo>
                    <a:pt x="1366" y="3761"/>
                  </a:lnTo>
                  <a:lnTo>
                    <a:pt x="1362" y="3759"/>
                  </a:lnTo>
                  <a:lnTo>
                    <a:pt x="1360" y="3759"/>
                  </a:lnTo>
                  <a:lnTo>
                    <a:pt x="1357" y="3760"/>
                  </a:lnTo>
                  <a:lnTo>
                    <a:pt x="1354" y="3761"/>
                  </a:lnTo>
                  <a:lnTo>
                    <a:pt x="1351" y="3763"/>
                  </a:lnTo>
                  <a:lnTo>
                    <a:pt x="1345" y="3768"/>
                  </a:lnTo>
                  <a:lnTo>
                    <a:pt x="1342" y="3769"/>
                  </a:lnTo>
                  <a:lnTo>
                    <a:pt x="1337" y="3771"/>
                  </a:lnTo>
                  <a:lnTo>
                    <a:pt x="1328" y="3773"/>
                  </a:lnTo>
                  <a:lnTo>
                    <a:pt x="1321" y="3776"/>
                  </a:lnTo>
                  <a:lnTo>
                    <a:pt x="1316" y="3781"/>
                  </a:lnTo>
                  <a:lnTo>
                    <a:pt x="1311" y="3789"/>
                  </a:lnTo>
                  <a:lnTo>
                    <a:pt x="1309" y="3791"/>
                  </a:lnTo>
                  <a:lnTo>
                    <a:pt x="1303" y="3803"/>
                  </a:lnTo>
                  <a:lnTo>
                    <a:pt x="1296" y="3816"/>
                  </a:lnTo>
                  <a:lnTo>
                    <a:pt x="1284" y="3838"/>
                  </a:lnTo>
                  <a:lnTo>
                    <a:pt x="1277" y="3848"/>
                  </a:lnTo>
                  <a:lnTo>
                    <a:pt x="1269" y="3858"/>
                  </a:lnTo>
                  <a:lnTo>
                    <a:pt x="1262" y="3863"/>
                  </a:lnTo>
                  <a:lnTo>
                    <a:pt x="1256" y="3869"/>
                  </a:lnTo>
                  <a:lnTo>
                    <a:pt x="1250" y="3874"/>
                  </a:lnTo>
                  <a:lnTo>
                    <a:pt x="1246" y="3879"/>
                  </a:lnTo>
                  <a:lnTo>
                    <a:pt x="1244" y="3884"/>
                  </a:lnTo>
                  <a:lnTo>
                    <a:pt x="1243" y="3887"/>
                  </a:lnTo>
                  <a:lnTo>
                    <a:pt x="1244" y="3890"/>
                  </a:lnTo>
                  <a:lnTo>
                    <a:pt x="1244" y="3901"/>
                  </a:lnTo>
                  <a:lnTo>
                    <a:pt x="1243" y="3914"/>
                  </a:lnTo>
                  <a:lnTo>
                    <a:pt x="1241" y="3927"/>
                  </a:lnTo>
                  <a:lnTo>
                    <a:pt x="1241" y="3929"/>
                  </a:lnTo>
                  <a:lnTo>
                    <a:pt x="1242" y="3930"/>
                  </a:lnTo>
                  <a:lnTo>
                    <a:pt x="1246" y="3935"/>
                  </a:lnTo>
                  <a:lnTo>
                    <a:pt x="1253" y="3946"/>
                  </a:lnTo>
                  <a:lnTo>
                    <a:pt x="1256" y="3953"/>
                  </a:lnTo>
                  <a:lnTo>
                    <a:pt x="1257" y="3959"/>
                  </a:lnTo>
                  <a:lnTo>
                    <a:pt x="1257" y="3961"/>
                  </a:lnTo>
                  <a:lnTo>
                    <a:pt x="1255" y="3964"/>
                  </a:lnTo>
                  <a:lnTo>
                    <a:pt x="1249" y="3971"/>
                  </a:lnTo>
                  <a:lnTo>
                    <a:pt x="1243" y="3979"/>
                  </a:lnTo>
                  <a:lnTo>
                    <a:pt x="1239" y="3985"/>
                  </a:lnTo>
                  <a:lnTo>
                    <a:pt x="1238" y="3993"/>
                  </a:lnTo>
                  <a:lnTo>
                    <a:pt x="1239" y="4000"/>
                  </a:lnTo>
                  <a:lnTo>
                    <a:pt x="1242" y="4010"/>
                  </a:lnTo>
                  <a:lnTo>
                    <a:pt x="1246" y="4017"/>
                  </a:lnTo>
                  <a:lnTo>
                    <a:pt x="1251" y="4028"/>
                  </a:lnTo>
                  <a:lnTo>
                    <a:pt x="1260" y="4043"/>
                  </a:lnTo>
                  <a:lnTo>
                    <a:pt x="1263" y="4051"/>
                  </a:lnTo>
                  <a:lnTo>
                    <a:pt x="1264" y="4056"/>
                  </a:lnTo>
                  <a:lnTo>
                    <a:pt x="1256" y="4067"/>
                  </a:lnTo>
                  <a:lnTo>
                    <a:pt x="1251" y="4077"/>
                  </a:lnTo>
                  <a:lnTo>
                    <a:pt x="1246" y="4088"/>
                  </a:lnTo>
                  <a:lnTo>
                    <a:pt x="1241" y="4099"/>
                  </a:lnTo>
                  <a:lnTo>
                    <a:pt x="1240" y="4105"/>
                  </a:lnTo>
                  <a:lnTo>
                    <a:pt x="1246" y="4106"/>
                  </a:lnTo>
                  <a:lnTo>
                    <a:pt x="1250" y="4106"/>
                  </a:lnTo>
                  <a:lnTo>
                    <a:pt x="1256" y="4105"/>
                  </a:lnTo>
                  <a:lnTo>
                    <a:pt x="1273" y="4103"/>
                  </a:lnTo>
                  <a:lnTo>
                    <a:pt x="1280" y="4100"/>
                  </a:lnTo>
                  <a:lnTo>
                    <a:pt x="1288" y="4097"/>
                  </a:lnTo>
                  <a:lnTo>
                    <a:pt x="1293" y="4094"/>
                  </a:lnTo>
                  <a:lnTo>
                    <a:pt x="1298" y="4090"/>
                  </a:lnTo>
                  <a:lnTo>
                    <a:pt x="1301" y="4086"/>
                  </a:lnTo>
                  <a:lnTo>
                    <a:pt x="1301" y="4083"/>
                  </a:lnTo>
                  <a:lnTo>
                    <a:pt x="1301" y="4079"/>
                  </a:lnTo>
                  <a:lnTo>
                    <a:pt x="1297" y="4070"/>
                  </a:lnTo>
                  <a:lnTo>
                    <a:pt x="1296" y="4062"/>
                  </a:lnTo>
                  <a:lnTo>
                    <a:pt x="1297" y="4057"/>
                  </a:lnTo>
                  <a:lnTo>
                    <a:pt x="1298" y="4053"/>
                  </a:lnTo>
                  <a:lnTo>
                    <a:pt x="1299" y="4049"/>
                  </a:lnTo>
                  <a:lnTo>
                    <a:pt x="1302" y="4044"/>
                  </a:lnTo>
                  <a:lnTo>
                    <a:pt x="1308" y="4036"/>
                  </a:lnTo>
                  <a:lnTo>
                    <a:pt x="1318" y="4028"/>
                  </a:lnTo>
                  <a:lnTo>
                    <a:pt x="1329" y="4020"/>
                  </a:lnTo>
                  <a:lnTo>
                    <a:pt x="1339" y="4012"/>
                  </a:lnTo>
                  <a:lnTo>
                    <a:pt x="1349" y="4005"/>
                  </a:lnTo>
                  <a:lnTo>
                    <a:pt x="1352" y="3999"/>
                  </a:lnTo>
                  <a:lnTo>
                    <a:pt x="1356" y="3995"/>
                  </a:lnTo>
                  <a:lnTo>
                    <a:pt x="1358" y="3988"/>
                  </a:lnTo>
                  <a:lnTo>
                    <a:pt x="1359" y="3983"/>
                  </a:lnTo>
                  <a:lnTo>
                    <a:pt x="1358" y="3978"/>
                  </a:lnTo>
                  <a:lnTo>
                    <a:pt x="1358" y="3973"/>
                  </a:lnTo>
                  <a:lnTo>
                    <a:pt x="1358" y="3969"/>
                  </a:lnTo>
                  <a:lnTo>
                    <a:pt x="1360" y="3966"/>
                  </a:lnTo>
                  <a:lnTo>
                    <a:pt x="1363" y="3961"/>
                  </a:lnTo>
                  <a:lnTo>
                    <a:pt x="1367" y="3958"/>
                  </a:lnTo>
                  <a:lnTo>
                    <a:pt x="1378" y="3953"/>
                  </a:lnTo>
                  <a:lnTo>
                    <a:pt x="1391" y="3947"/>
                  </a:lnTo>
                  <a:lnTo>
                    <a:pt x="1394" y="3946"/>
                  </a:lnTo>
                  <a:lnTo>
                    <a:pt x="1398" y="3945"/>
                  </a:lnTo>
                  <a:lnTo>
                    <a:pt x="1399" y="3943"/>
                  </a:lnTo>
                  <a:lnTo>
                    <a:pt x="1401" y="3940"/>
                  </a:lnTo>
                  <a:lnTo>
                    <a:pt x="1401" y="3939"/>
                  </a:lnTo>
                  <a:lnTo>
                    <a:pt x="1400" y="3937"/>
                  </a:lnTo>
                  <a:lnTo>
                    <a:pt x="1399" y="3933"/>
                  </a:lnTo>
                  <a:lnTo>
                    <a:pt x="1394" y="3928"/>
                  </a:lnTo>
                  <a:lnTo>
                    <a:pt x="1388" y="3923"/>
                  </a:lnTo>
                  <a:lnTo>
                    <a:pt x="1379" y="3916"/>
                  </a:lnTo>
                  <a:lnTo>
                    <a:pt x="1377" y="3915"/>
                  </a:lnTo>
                  <a:lnTo>
                    <a:pt x="1373" y="3906"/>
                  </a:lnTo>
                  <a:lnTo>
                    <a:pt x="1372" y="3900"/>
                  </a:lnTo>
                  <a:lnTo>
                    <a:pt x="1373" y="3893"/>
                  </a:lnTo>
                  <a:lnTo>
                    <a:pt x="1376" y="3885"/>
                  </a:lnTo>
                  <a:lnTo>
                    <a:pt x="1378" y="3882"/>
                  </a:lnTo>
                  <a:lnTo>
                    <a:pt x="1379" y="3876"/>
                  </a:lnTo>
                  <a:lnTo>
                    <a:pt x="1378" y="3870"/>
                  </a:lnTo>
                  <a:lnTo>
                    <a:pt x="1376" y="3862"/>
                  </a:lnTo>
                  <a:lnTo>
                    <a:pt x="1374" y="3857"/>
                  </a:lnTo>
                  <a:lnTo>
                    <a:pt x="1373" y="3850"/>
                  </a:lnTo>
                  <a:lnTo>
                    <a:pt x="1374" y="3846"/>
                  </a:lnTo>
                  <a:lnTo>
                    <a:pt x="1378" y="3840"/>
                  </a:lnTo>
                  <a:lnTo>
                    <a:pt x="1381" y="3833"/>
                  </a:lnTo>
                  <a:lnTo>
                    <a:pt x="1385" y="3828"/>
                  </a:lnTo>
                  <a:lnTo>
                    <a:pt x="1389" y="3824"/>
                  </a:lnTo>
                  <a:lnTo>
                    <a:pt x="1397" y="3822"/>
                  </a:lnTo>
                  <a:lnTo>
                    <a:pt x="1401" y="3821"/>
                  </a:lnTo>
                  <a:lnTo>
                    <a:pt x="1404" y="3819"/>
                  </a:lnTo>
                  <a:lnTo>
                    <a:pt x="1406" y="3817"/>
                  </a:lnTo>
                  <a:lnTo>
                    <a:pt x="1407" y="3814"/>
                  </a:lnTo>
                  <a:lnTo>
                    <a:pt x="1407" y="3811"/>
                  </a:lnTo>
                  <a:lnTo>
                    <a:pt x="1409" y="3809"/>
                  </a:lnTo>
                  <a:lnTo>
                    <a:pt x="1430" y="3792"/>
                  </a:lnTo>
                  <a:lnTo>
                    <a:pt x="1434" y="3790"/>
                  </a:lnTo>
                  <a:lnTo>
                    <a:pt x="1437" y="3787"/>
                  </a:lnTo>
                  <a:lnTo>
                    <a:pt x="1442" y="3783"/>
                  </a:lnTo>
                  <a:lnTo>
                    <a:pt x="1445" y="3779"/>
                  </a:lnTo>
                  <a:lnTo>
                    <a:pt x="1447" y="3773"/>
                  </a:lnTo>
                  <a:lnTo>
                    <a:pt x="1448" y="3766"/>
                  </a:lnTo>
                  <a:lnTo>
                    <a:pt x="1449" y="3760"/>
                  </a:lnTo>
                  <a:lnTo>
                    <a:pt x="1450" y="3758"/>
                  </a:lnTo>
                  <a:lnTo>
                    <a:pt x="1451" y="3755"/>
                  </a:lnTo>
                  <a:lnTo>
                    <a:pt x="1453" y="3755"/>
                  </a:lnTo>
                  <a:lnTo>
                    <a:pt x="1457" y="3755"/>
                  </a:lnTo>
                  <a:lnTo>
                    <a:pt x="1460" y="3754"/>
                  </a:lnTo>
                  <a:lnTo>
                    <a:pt x="1467" y="3752"/>
                  </a:lnTo>
                  <a:lnTo>
                    <a:pt x="1472" y="3747"/>
                  </a:lnTo>
                  <a:lnTo>
                    <a:pt x="1474" y="3745"/>
                  </a:lnTo>
                  <a:lnTo>
                    <a:pt x="1476" y="3741"/>
                  </a:lnTo>
                  <a:lnTo>
                    <a:pt x="1476" y="3737"/>
                  </a:lnTo>
                  <a:lnTo>
                    <a:pt x="1475" y="3733"/>
                  </a:lnTo>
                  <a:lnTo>
                    <a:pt x="1472" y="3730"/>
                  </a:lnTo>
                  <a:lnTo>
                    <a:pt x="1468" y="3726"/>
                  </a:lnTo>
                  <a:lnTo>
                    <a:pt x="1463" y="3725"/>
                  </a:lnTo>
                  <a:lnTo>
                    <a:pt x="1458" y="3725"/>
                  </a:lnTo>
                  <a:lnTo>
                    <a:pt x="1451" y="3726"/>
                  </a:lnTo>
                  <a:lnTo>
                    <a:pt x="1446" y="3728"/>
                  </a:lnTo>
                  <a:lnTo>
                    <a:pt x="1436" y="3734"/>
                  </a:lnTo>
                  <a:lnTo>
                    <a:pt x="1429" y="3738"/>
                  </a:lnTo>
                  <a:close/>
                  <a:moveTo>
                    <a:pt x="1049" y="3941"/>
                  </a:moveTo>
                  <a:lnTo>
                    <a:pt x="1047" y="3943"/>
                  </a:lnTo>
                  <a:lnTo>
                    <a:pt x="1036" y="3954"/>
                  </a:lnTo>
                  <a:lnTo>
                    <a:pt x="1027" y="3965"/>
                  </a:lnTo>
                  <a:lnTo>
                    <a:pt x="1023" y="3970"/>
                  </a:lnTo>
                  <a:lnTo>
                    <a:pt x="1021" y="3975"/>
                  </a:lnTo>
                  <a:lnTo>
                    <a:pt x="1020" y="3980"/>
                  </a:lnTo>
                  <a:lnTo>
                    <a:pt x="1020" y="3985"/>
                  </a:lnTo>
                  <a:lnTo>
                    <a:pt x="1021" y="3998"/>
                  </a:lnTo>
                  <a:lnTo>
                    <a:pt x="1021" y="4013"/>
                  </a:lnTo>
                  <a:lnTo>
                    <a:pt x="1021" y="4021"/>
                  </a:lnTo>
                  <a:lnTo>
                    <a:pt x="1019" y="4027"/>
                  </a:lnTo>
                  <a:lnTo>
                    <a:pt x="1018" y="4033"/>
                  </a:lnTo>
                  <a:lnTo>
                    <a:pt x="1015" y="4036"/>
                  </a:lnTo>
                  <a:lnTo>
                    <a:pt x="1007" y="4043"/>
                  </a:lnTo>
                  <a:lnTo>
                    <a:pt x="1001" y="4052"/>
                  </a:lnTo>
                  <a:lnTo>
                    <a:pt x="995" y="4061"/>
                  </a:lnTo>
                  <a:lnTo>
                    <a:pt x="991" y="4070"/>
                  </a:lnTo>
                  <a:lnTo>
                    <a:pt x="986" y="4080"/>
                  </a:lnTo>
                  <a:lnTo>
                    <a:pt x="980" y="4090"/>
                  </a:lnTo>
                  <a:lnTo>
                    <a:pt x="973" y="4099"/>
                  </a:lnTo>
                  <a:lnTo>
                    <a:pt x="969" y="4104"/>
                  </a:lnTo>
                  <a:lnTo>
                    <a:pt x="964" y="4108"/>
                  </a:lnTo>
                  <a:lnTo>
                    <a:pt x="961" y="4112"/>
                  </a:lnTo>
                  <a:lnTo>
                    <a:pt x="958" y="4117"/>
                  </a:lnTo>
                  <a:lnTo>
                    <a:pt x="957" y="4122"/>
                  </a:lnTo>
                  <a:lnTo>
                    <a:pt x="956" y="4127"/>
                  </a:lnTo>
                  <a:lnTo>
                    <a:pt x="954" y="4133"/>
                  </a:lnTo>
                  <a:lnTo>
                    <a:pt x="952" y="4137"/>
                  </a:lnTo>
                  <a:lnTo>
                    <a:pt x="950" y="4143"/>
                  </a:lnTo>
                  <a:lnTo>
                    <a:pt x="943" y="4153"/>
                  </a:lnTo>
                  <a:lnTo>
                    <a:pt x="936" y="4162"/>
                  </a:lnTo>
                  <a:lnTo>
                    <a:pt x="932" y="4169"/>
                  </a:lnTo>
                  <a:lnTo>
                    <a:pt x="929" y="4178"/>
                  </a:lnTo>
                  <a:lnTo>
                    <a:pt x="928" y="4182"/>
                  </a:lnTo>
                  <a:lnTo>
                    <a:pt x="928" y="4187"/>
                  </a:lnTo>
                  <a:lnTo>
                    <a:pt x="931" y="4203"/>
                  </a:lnTo>
                  <a:lnTo>
                    <a:pt x="933" y="4214"/>
                  </a:lnTo>
                  <a:lnTo>
                    <a:pt x="934" y="4224"/>
                  </a:lnTo>
                  <a:lnTo>
                    <a:pt x="933" y="4228"/>
                  </a:lnTo>
                  <a:lnTo>
                    <a:pt x="931" y="4231"/>
                  </a:lnTo>
                  <a:lnTo>
                    <a:pt x="925" y="4236"/>
                  </a:lnTo>
                  <a:lnTo>
                    <a:pt x="922" y="4241"/>
                  </a:lnTo>
                  <a:lnTo>
                    <a:pt x="920" y="4244"/>
                  </a:lnTo>
                  <a:lnTo>
                    <a:pt x="918" y="4247"/>
                  </a:lnTo>
                  <a:lnTo>
                    <a:pt x="918" y="4254"/>
                  </a:lnTo>
                  <a:lnTo>
                    <a:pt x="919" y="4261"/>
                  </a:lnTo>
                  <a:lnTo>
                    <a:pt x="921" y="4268"/>
                  </a:lnTo>
                  <a:lnTo>
                    <a:pt x="923" y="4277"/>
                  </a:lnTo>
                  <a:lnTo>
                    <a:pt x="924" y="4282"/>
                  </a:lnTo>
                  <a:lnTo>
                    <a:pt x="923" y="4287"/>
                  </a:lnTo>
                  <a:lnTo>
                    <a:pt x="919" y="4298"/>
                  </a:lnTo>
                  <a:lnTo>
                    <a:pt x="918" y="4309"/>
                  </a:lnTo>
                  <a:lnTo>
                    <a:pt x="917" y="4318"/>
                  </a:lnTo>
                  <a:lnTo>
                    <a:pt x="918" y="4329"/>
                  </a:lnTo>
                  <a:lnTo>
                    <a:pt x="919" y="4342"/>
                  </a:lnTo>
                  <a:lnTo>
                    <a:pt x="934" y="4332"/>
                  </a:lnTo>
                  <a:lnTo>
                    <a:pt x="945" y="4326"/>
                  </a:lnTo>
                  <a:lnTo>
                    <a:pt x="950" y="4323"/>
                  </a:lnTo>
                  <a:lnTo>
                    <a:pt x="954" y="4318"/>
                  </a:lnTo>
                  <a:lnTo>
                    <a:pt x="958" y="4314"/>
                  </a:lnTo>
                  <a:lnTo>
                    <a:pt x="961" y="4309"/>
                  </a:lnTo>
                  <a:lnTo>
                    <a:pt x="962" y="4302"/>
                  </a:lnTo>
                  <a:lnTo>
                    <a:pt x="962" y="4295"/>
                  </a:lnTo>
                  <a:lnTo>
                    <a:pt x="962" y="4283"/>
                  </a:lnTo>
                  <a:lnTo>
                    <a:pt x="964" y="4270"/>
                  </a:lnTo>
                  <a:lnTo>
                    <a:pt x="967" y="4256"/>
                  </a:lnTo>
                  <a:lnTo>
                    <a:pt x="972" y="4242"/>
                  </a:lnTo>
                  <a:lnTo>
                    <a:pt x="977" y="4233"/>
                  </a:lnTo>
                  <a:lnTo>
                    <a:pt x="981" y="4226"/>
                  </a:lnTo>
                  <a:lnTo>
                    <a:pt x="983" y="4221"/>
                  </a:lnTo>
                  <a:lnTo>
                    <a:pt x="984" y="4217"/>
                  </a:lnTo>
                  <a:lnTo>
                    <a:pt x="985" y="4209"/>
                  </a:lnTo>
                  <a:lnTo>
                    <a:pt x="987" y="4199"/>
                  </a:lnTo>
                  <a:lnTo>
                    <a:pt x="988" y="4193"/>
                  </a:lnTo>
                  <a:lnTo>
                    <a:pt x="990" y="4188"/>
                  </a:lnTo>
                  <a:lnTo>
                    <a:pt x="993" y="4181"/>
                  </a:lnTo>
                  <a:lnTo>
                    <a:pt x="995" y="4175"/>
                  </a:lnTo>
                  <a:lnTo>
                    <a:pt x="997" y="4169"/>
                  </a:lnTo>
                  <a:lnTo>
                    <a:pt x="999" y="4164"/>
                  </a:lnTo>
                  <a:lnTo>
                    <a:pt x="1006" y="4152"/>
                  </a:lnTo>
                  <a:lnTo>
                    <a:pt x="1016" y="4138"/>
                  </a:lnTo>
                  <a:lnTo>
                    <a:pt x="1017" y="4134"/>
                  </a:lnTo>
                  <a:lnTo>
                    <a:pt x="1018" y="4129"/>
                  </a:lnTo>
                  <a:lnTo>
                    <a:pt x="1016" y="4113"/>
                  </a:lnTo>
                  <a:lnTo>
                    <a:pt x="1016" y="4107"/>
                  </a:lnTo>
                  <a:lnTo>
                    <a:pt x="1015" y="4100"/>
                  </a:lnTo>
                  <a:lnTo>
                    <a:pt x="1016" y="4096"/>
                  </a:lnTo>
                  <a:lnTo>
                    <a:pt x="1017" y="4091"/>
                  </a:lnTo>
                  <a:lnTo>
                    <a:pt x="1020" y="4085"/>
                  </a:lnTo>
                  <a:lnTo>
                    <a:pt x="1027" y="4069"/>
                  </a:lnTo>
                  <a:lnTo>
                    <a:pt x="1035" y="4052"/>
                  </a:lnTo>
                  <a:lnTo>
                    <a:pt x="1041" y="4043"/>
                  </a:lnTo>
                  <a:lnTo>
                    <a:pt x="1047" y="4036"/>
                  </a:lnTo>
                  <a:lnTo>
                    <a:pt x="1050" y="4031"/>
                  </a:lnTo>
                  <a:lnTo>
                    <a:pt x="1053" y="4028"/>
                  </a:lnTo>
                  <a:lnTo>
                    <a:pt x="1055" y="4020"/>
                  </a:lnTo>
                  <a:lnTo>
                    <a:pt x="1056" y="4012"/>
                  </a:lnTo>
                  <a:lnTo>
                    <a:pt x="1056" y="4005"/>
                  </a:lnTo>
                  <a:lnTo>
                    <a:pt x="1057" y="3994"/>
                  </a:lnTo>
                  <a:lnTo>
                    <a:pt x="1058" y="3989"/>
                  </a:lnTo>
                  <a:lnTo>
                    <a:pt x="1059" y="3984"/>
                  </a:lnTo>
                  <a:lnTo>
                    <a:pt x="1062" y="3980"/>
                  </a:lnTo>
                  <a:lnTo>
                    <a:pt x="1066" y="3976"/>
                  </a:lnTo>
                  <a:lnTo>
                    <a:pt x="1069" y="3973"/>
                  </a:lnTo>
                  <a:lnTo>
                    <a:pt x="1071" y="3970"/>
                  </a:lnTo>
                  <a:lnTo>
                    <a:pt x="1073" y="3966"/>
                  </a:lnTo>
                  <a:lnTo>
                    <a:pt x="1074" y="3960"/>
                  </a:lnTo>
                  <a:lnTo>
                    <a:pt x="1074" y="3955"/>
                  </a:lnTo>
                  <a:lnTo>
                    <a:pt x="1074" y="3952"/>
                  </a:lnTo>
                  <a:lnTo>
                    <a:pt x="1073" y="3948"/>
                  </a:lnTo>
                  <a:lnTo>
                    <a:pt x="1071" y="3946"/>
                  </a:lnTo>
                  <a:lnTo>
                    <a:pt x="1067" y="3943"/>
                  </a:lnTo>
                  <a:lnTo>
                    <a:pt x="1061" y="3942"/>
                  </a:lnTo>
                  <a:lnTo>
                    <a:pt x="1052" y="3939"/>
                  </a:lnTo>
                  <a:lnTo>
                    <a:pt x="1049" y="3941"/>
                  </a:lnTo>
                  <a:close/>
                </a:path>
              </a:pathLst>
            </a:custGeom>
            <a:solidFill>
              <a:srgbClr val="E2A2A8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4" name="Freeform 96">
              <a:extLst>
                <a:ext uri="{FF2B5EF4-FFF2-40B4-BE49-F238E27FC236}">
                  <a16:creationId xmlns:a16="http://schemas.microsoft.com/office/drawing/2014/main" id="{C4F96FA1-09EF-45AB-9FEB-87016564C8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46109" y="3616950"/>
              <a:ext cx="1546364" cy="1809739"/>
            </a:xfrm>
            <a:custGeom>
              <a:avLst/>
              <a:gdLst>
                <a:gd name="T0" fmla="*/ 818090 w 3013"/>
                <a:gd name="T1" fmla="*/ 112435 h 3525"/>
                <a:gd name="T2" fmla="*/ 668740 w 3013"/>
                <a:gd name="T3" fmla="*/ 178150 h 3525"/>
                <a:gd name="T4" fmla="*/ 618956 w 3013"/>
                <a:gd name="T5" fmla="*/ 242839 h 3525"/>
                <a:gd name="T6" fmla="*/ 478844 w 3013"/>
                <a:gd name="T7" fmla="*/ 203307 h 3525"/>
                <a:gd name="T8" fmla="*/ 405452 w 3013"/>
                <a:gd name="T9" fmla="*/ 124243 h 3525"/>
                <a:gd name="T10" fmla="*/ 420336 w 3013"/>
                <a:gd name="T11" fmla="*/ 233598 h 3525"/>
                <a:gd name="T12" fmla="*/ 416743 w 3013"/>
                <a:gd name="T13" fmla="*/ 326010 h 3525"/>
                <a:gd name="T14" fmla="*/ 322309 w 3013"/>
                <a:gd name="T15" fmla="*/ 300340 h 3525"/>
                <a:gd name="T16" fmla="*/ 209911 w 3013"/>
                <a:gd name="T17" fmla="*/ 230004 h 3525"/>
                <a:gd name="T18" fmla="*/ 137546 w 3013"/>
                <a:gd name="T19" fmla="*/ 234111 h 3525"/>
                <a:gd name="T20" fmla="*/ 84683 w 3013"/>
                <a:gd name="T21" fmla="*/ 290072 h 3525"/>
                <a:gd name="T22" fmla="*/ 71852 w 3013"/>
                <a:gd name="T23" fmla="*/ 328063 h 3525"/>
                <a:gd name="T24" fmla="*/ 73905 w 3013"/>
                <a:gd name="T25" fmla="*/ 382997 h 3525"/>
                <a:gd name="T26" fmla="*/ 151403 w 3013"/>
                <a:gd name="T27" fmla="*/ 422529 h 3525"/>
                <a:gd name="T28" fmla="*/ 204266 w 3013"/>
                <a:gd name="T29" fmla="*/ 453847 h 3525"/>
                <a:gd name="T30" fmla="*/ 241732 w 3013"/>
                <a:gd name="T31" fmla="*/ 490811 h 3525"/>
                <a:gd name="T32" fmla="*/ 262774 w 3013"/>
                <a:gd name="T33" fmla="*/ 549339 h 3525"/>
                <a:gd name="T34" fmla="*/ 294081 w 3013"/>
                <a:gd name="T35" fmla="*/ 700279 h 3525"/>
                <a:gd name="T36" fmla="*/ 335653 w 3013"/>
                <a:gd name="T37" fmla="*/ 771129 h 3525"/>
                <a:gd name="T38" fmla="*/ 314097 w 3013"/>
                <a:gd name="T39" fmla="*/ 810660 h 3525"/>
                <a:gd name="T40" fmla="*/ 353616 w 3013"/>
                <a:gd name="T41" fmla="*/ 928229 h 3525"/>
                <a:gd name="T42" fmla="*/ 272012 w 3013"/>
                <a:gd name="T43" fmla="*/ 972382 h 3525"/>
                <a:gd name="T44" fmla="*/ 219149 w 3013"/>
                <a:gd name="T45" fmla="*/ 1128456 h 3525"/>
                <a:gd name="T46" fmla="*/ 204266 w 3013"/>
                <a:gd name="T47" fmla="*/ 1290177 h 3525"/>
                <a:gd name="T48" fmla="*/ 397754 w 3013"/>
                <a:gd name="T49" fmla="*/ 1395424 h 3525"/>
                <a:gd name="T50" fmla="*/ 528114 w 3013"/>
                <a:gd name="T51" fmla="*/ 1437010 h 3525"/>
                <a:gd name="T52" fmla="*/ 687216 w 3013"/>
                <a:gd name="T53" fmla="*/ 1505806 h 3525"/>
                <a:gd name="T54" fmla="*/ 734433 w 3013"/>
                <a:gd name="T55" fmla="*/ 1446764 h 3525"/>
                <a:gd name="T56" fmla="*/ 759581 w 3013"/>
                <a:gd name="T57" fmla="*/ 1383103 h 3525"/>
                <a:gd name="T58" fmla="*/ 871466 w 3013"/>
                <a:gd name="T59" fmla="*/ 1343571 h 3525"/>
                <a:gd name="T60" fmla="*/ 980784 w 3013"/>
                <a:gd name="T61" fmla="*/ 1391317 h 3525"/>
                <a:gd name="T62" fmla="*/ 1074192 w 3013"/>
                <a:gd name="T63" fmla="*/ 1453952 h 3525"/>
                <a:gd name="T64" fmla="*/ 1128594 w 3013"/>
                <a:gd name="T65" fmla="*/ 1465760 h 3525"/>
                <a:gd name="T66" fmla="*/ 1191722 w 3013"/>
                <a:gd name="T67" fmla="*/ 1439577 h 3525"/>
                <a:gd name="T68" fmla="*/ 1269219 w 3013"/>
                <a:gd name="T69" fmla="*/ 1393371 h 3525"/>
                <a:gd name="T70" fmla="*/ 1341585 w 3013"/>
                <a:gd name="T71" fmla="*/ 1302499 h 3525"/>
                <a:gd name="T72" fmla="*/ 1274865 w 3013"/>
                <a:gd name="T73" fmla="*/ 1184416 h 3525"/>
                <a:gd name="T74" fmla="*/ 1307199 w 3013"/>
                <a:gd name="T75" fmla="*/ 1089437 h 3525"/>
                <a:gd name="T76" fmla="*/ 1299500 w 3013"/>
                <a:gd name="T77" fmla="*/ 926689 h 3525"/>
                <a:gd name="T78" fmla="*/ 1210711 w 3013"/>
                <a:gd name="T79" fmla="*/ 886644 h 3525"/>
                <a:gd name="T80" fmla="*/ 1355442 w 3013"/>
                <a:gd name="T81" fmla="*/ 724922 h 3525"/>
                <a:gd name="T82" fmla="*/ 1439099 w 3013"/>
                <a:gd name="T83" fmla="*/ 591438 h 3525"/>
                <a:gd name="T84" fmla="*/ 1503253 w 3013"/>
                <a:gd name="T85" fmla="*/ 474896 h 3525"/>
                <a:gd name="T86" fmla="*/ 1376998 w 3013"/>
                <a:gd name="T87" fmla="*/ 417395 h 3525"/>
                <a:gd name="T88" fmla="*/ 1256902 w 3013"/>
                <a:gd name="T89" fmla="*/ 340385 h 3525"/>
                <a:gd name="T90" fmla="*/ 1157848 w 3013"/>
                <a:gd name="T91" fmla="*/ 250026 h 3525"/>
                <a:gd name="T92" fmla="*/ 1161441 w 3013"/>
                <a:gd name="T93" fmla="*/ 218709 h 3525"/>
                <a:gd name="T94" fmla="*/ 1098314 w 3013"/>
                <a:gd name="T95" fmla="*/ 195606 h 3525"/>
                <a:gd name="T96" fmla="*/ 962821 w 3013"/>
                <a:gd name="T97" fmla="*/ 72390 h 3525"/>
                <a:gd name="T98" fmla="*/ 18476 w 3013"/>
                <a:gd name="T99" fmla="*/ 240785 h 3525"/>
                <a:gd name="T100" fmla="*/ 145758 w 3013"/>
                <a:gd name="T101" fmla="*/ 431257 h 3525"/>
                <a:gd name="T102" fmla="*/ 168853 w 3013"/>
                <a:gd name="T103" fmla="*/ 493378 h 3525"/>
                <a:gd name="T104" fmla="*/ 195028 w 3013"/>
                <a:gd name="T105" fmla="*/ 491325 h 3525"/>
                <a:gd name="T106" fmla="*/ 1522755 w 3013"/>
                <a:gd name="T107" fmla="*/ 1531476 h 3525"/>
                <a:gd name="T108" fmla="*/ 1464760 w 3013"/>
                <a:gd name="T109" fmla="*/ 1583329 h 3525"/>
                <a:gd name="T110" fmla="*/ 1413437 w 3013"/>
                <a:gd name="T111" fmla="*/ 1636209 h 3525"/>
                <a:gd name="T112" fmla="*/ 1417543 w 3013"/>
                <a:gd name="T113" fmla="*/ 1691657 h 3525"/>
                <a:gd name="T114" fmla="*/ 1412924 w 3013"/>
                <a:gd name="T115" fmla="*/ 1740430 h 3525"/>
                <a:gd name="T116" fmla="*/ 1456549 w 3013"/>
                <a:gd name="T117" fmla="*/ 1792283 h 3525"/>
                <a:gd name="T118" fmla="*/ 1515057 w 3013"/>
                <a:gd name="T119" fmla="*/ 1748131 h 3525"/>
                <a:gd name="T120" fmla="*/ 1543285 w 3013"/>
                <a:gd name="T121" fmla="*/ 1601298 h 3525"/>
                <a:gd name="T122" fmla="*/ 1540205 w 3013"/>
                <a:gd name="T123" fmla="*/ 1526855 h 352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13" h="3525">
                  <a:moveTo>
                    <a:pt x="1849" y="4"/>
                  </a:moveTo>
                  <a:lnTo>
                    <a:pt x="1842" y="7"/>
                  </a:lnTo>
                  <a:lnTo>
                    <a:pt x="1835" y="10"/>
                  </a:lnTo>
                  <a:lnTo>
                    <a:pt x="1826" y="14"/>
                  </a:lnTo>
                  <a:lnTo>
                    <a:pt x="1817" y="16"/>
                  </a:lnTo>
                  <a:lnTo>
                    <a:pt x="1809" y="17"/>
                  </a:lnTo>
                  <a:lnTo>
                    <a:pt x="1790" y="18"/>
                  </a:lnTo>
                  <a:lnTo>
                    <a:pt x="1773" y="18"/>
                  </a:lnTo>
                  <a:lnTo>
                    <a:pt x="1753" y="18"/>
                  </a:lnTo>
                  <a:lnTo>
                    <a:pt x="1732" y="19"/>
                  </a:lnTo>
                  <a:lnTo>
                    <a:pt x="1712" y="21"/>
                  </a:lnTo>
                  <a:lnTo>
                    <a:pt x="1691" y="25"/>
                  </a:lnTo>
                  <a:lnTo>
                    <a:pt x="1682" y="29"/>
                  </a:lnTo>
                  <a:lnTo>
                    <a:pt x="1673" y="33"/>
                  </a:lnTo>
                  <a:lnTo>
                    <a:pt x="1663" y="37"/>
                  </a:lnTo>
                  <a:lnTo>
                    <a:pt x="1656" y="44"/>
                  </a:lnTo>
                  <a:lnTo>
                    <a:pt x="1647" y="50"/>
                  </a:lnTo>
                  <a:lnTo>
                    <a:pt x="1641" y="58"/>
                  </a:lnTo>
                  <a:lnTo>
                    <a:pt x="1634" y="66"/>
                  </a:lnTo>
                  <a:lnTo>
                    <a:pt x="1628" y="76"/>
                  </a:lnTo>
                  <a:lnTo>
                    <a:pt x="1623" y="87"/>
                  </a:lnTo>
                  <a:lnTo>
                    <a:pt x="1620" y="100"/>
                  </a:lnTo>
                  <a:lnTo>
                    <a:pt x="1615" y="121"/>
                  </a:lnTo>
                  <a:lnTo>
                    <a:pt x="1611" y="144"/>
                  </a:lnTo>
                  <a:lnTo>
                    <a:pt x="1608" y="168"/>
                  </a:lnTo>
                  <a:lnTo>
                    <a:pt x="1606" y="189"/>
                  </a:lnTo>
                  <a:lnTo>
                    <a:pt x="1606" y="194"/>
                  </a:lnTo>
                  <a:lnTo>
                    <a:pt x="1604" y="198"/>
                  </a:lnTo>
                  <a:lnTo>
                    <a:pt x="1600" y="208"/>
                  </a:lnTo>
                  <a:lnTo>
                    <a:pt x="1594" y="219"/>
                  </a:lnTo>
                  <a:lnTo>
                    <a:pt x="1593" y="224"/>
                  </a:lnTo>
                  <a:lnTo>
                    <a:pt x="1592" y="230"/>
                  </a:lnTo>
                  <a:lnTo>
                    <a:pt x="1592" y="231"/>
                  </a:lnTo>
                  <a:lnTo>
                    <a:pt x="1593" y="240"/>
                  </a:lnTo>
                  <a:lnTo>
                    <a:pt x="1596" y="250"/>
                  </a:lnTo>
                  <a:lnTo>
                    <a:pt x="1604" y="269"/>
                  </a:lnTo>
                  <a:lnTo>
                    <a:pt x="1606" y="275"/>
                  </a:lnTo>
                  <a:lnTo>
                    <a:pt x="1595" y="270"/>
                  </a:lnTo>
                  <a:lnTo>
                    <a:pt x="1585" y="268"/>
                  </a:lnTo>
                  <a:lnTo>
                    <a:pt x="1576" y="268"/>
                  </a:lnTo>
                  <a:lnTo>
                    <a:pt x="1566" y="270"/>
                  </a:lnTo>
                  <a:lnTo>
                    <a:pt x="1559" y="274"/>
                  </a:lnTo>
                  <a:lnTo>
                    <a:pt x="1550" y="278"/>
                  </a:lnTo>
                  <a:lnTo>
                    <a:pt x="1533" y="289"/>
                  </a:lnTo>
                  <a:lnTo>
                    <a:pt x="1520" y="297"/>
                  </a:lnTo>
                  <a:lnTo>
                    <a:pt x="1505" y="306"/>
                  </a:lnTo>
                  <a:lnTo>
                    <a:pt x="1493" y="312"/>
                  </a:lnTo>
                  <a:lnTo>
                    <a:pt x="1463" y="328"/>
                  </a:lnTo>
                  <a:lnTo>
                    <a:pt x="1449" y="336"/>
                  </a:lnTo>
                  <a:lnTo>
                    <a:pt x="1434" y="341"/>
                  </a:lnTo>
                  <a:lnTo>
                    <a:pt x="1418" y="345"/>
                  </a:lnTo>
                  <a:lnTo>
                    <a:pt x="1402" y="347"/>
                  </a:lnTo>
                  <a:lnTo>
                    <a:pt x="1385" y="347"/>
                  </a:lnTo>
                  <a:lnTo>
                    <a:pt x="1367" y="344"/>
                  </a:lnTo>
                  <a:lnTo>
                    <a:pt x="1349" y="340"/>
                  </a:lnTo>
                  <a:lnTo>
                    <a:pt x="1333" y="340"/>
                  </a:lnTo>
                  <a:lnTo>
                    <a:pt x="1318" y="343"/>
                  </a:lnTo>
                  <a:lnTo>
                    <a:pt x="1303" y="347"/>
                  </a:lnTo>
                  <a:lnTo>
                    <a:pt x="1289" y="352"/>
                  </a:lnTo>
                  <a:lnTo>
                    <a:pt x="1274" y="360"/>
                  </a:lnTo>
                  <a:lnTo>
                    <a:pt x="1259" y="369"/>
                  </a:lnTo>
                  <a:lnTo>
                    <a:pt x="1244" y="380"/>
                  </a:lnTo>
                  <a:lnTo>
                    <a:pt x="1235" y="389"/>
                  </a:lnTo>
                  <a:lnTo>
                    <a:pt x="1228" y="396"/>
                  </a:lnTo>
                  <a:lnTo>
                    <a:pt x="1223" y="405"/>
                  </a:lnTo>
                  <a:lnTo>
                    <a:pt x="1222" y="413"/>
                  </a:lnTo>
                  <a:lnTo>
                    <a:pt x="1222" y="414"/>
                  </a:lnTo>
                  <a:lnTo>
                    <a:pt x="1222" y="419"/>
                  </a:lnTo>
                  <a:lnTo>
                    <a:pt x="1224" y="424"/>
                  </a:lnTo>
                  <a:lnTo>
                    <a:pt x="1227" y="430"/>
                  </a:lnTo>
                  <a:lnTo>
                    <a:pt x="1230" y="434"/>
                  </a:lnTo>
                  <a:lnTo>
                    <a:pt x="1237" y="444"/>
                  </a:lnTo>
                  <a:lnTo>
                    <a:pt x="1247" y="454"/>
                  </a:lnTo>
                  <a:lnTo>
                    <a:pt x="1261" y="469"/>
                  </a:lnTo>
                  <a:lnTo>
                    <a:pt x="1256" y="473"/>
                  </a:lnTo>
                  <a:lnTo>
                    <a:pt x="1248" y="477"/>
                  </a:lnTo>
                  <a:lnTo>
                    <a:pt x="1242" y="482"/>
                  </a:lnTo>
                  <a:lnTo>
                    <a:pt x="1238" y="483"/>
                  </a:lnTo>
                  <a:lnTo>
                    <a:pt x="1235" y="482"/>
                  </a:lnTo>
                  <a:lnTo>
                    <a:pt x="1227" y="478"/>
                  </a:lnTo>
                  <a:lnTo>
                    <a:pt x="1221" y="475"/>
                  </a:lnTo>
                  <a:lnTo>
                    <a:pt x="1216" y="473"/>
                  </a:lnTo>
                  <a:lnTo>
                    <a:pt x="1213" y="472"/>
                  </a:lnTo>
                  <a:lnTo>
                    <a:pt x="1209" y="472"/>
                  </a:lnTo>
                  <a:lnTo>
                    <a:pt x="1206" y="473"/>
                  </a:lnTo>
                  <a:lnTo>
                    <a:pt x="1203" y="475"/>
                  </a:lnTo>
                  <a:lnTo>
                    <a:pt x="1195" y="479"/>
                  </a:lnTo>
                  <a:lnTo>
                    <a:pt x="1189" y="482"/>
                  </a:lnTo>
                  <a:lnTo>
                    <a:pt x="1180" y="483"/>
                  </a:lnTo>
                  <a:lnTo>
                    <a:pt x="1172" y="483"/>
                  </a:lnTo>
                  <a:lnTo>
                    <a:pt x="1154" y="483"/>
                  </a:lnTo>
                  <a:lnTo>
                    <a:pt x="1137" y="479"/>
                  </a:lnTo>
                  <a:lnTo>
                    <a:pt x="1120" y="477"/>
                  </a:lnTo>
                  <a:lnTo>
                    <a:pt x="1117" y="476"/>
                  </a:lnTo>
                  <a:lnTo>
                    <a:pt x="1114" y="475"/>
                  </a:lnTo>
                  <a:lnTo>
                    <a:pt x="1109" y="470"/>
                  </a:lnTo>
                  <a:lnTo>
                    <a:pt x="1104" y="462"/>
                  </a:lnTo>
                  <a:lnTo>
                    <a:pt x="1100" y="460"/>
                  </a:lnTo>
                  <a:lnTo>
                    <a:pt x="1095" y="458"/>
                  </a:lnTo>
                  <a:lnTo>
                    <a:pt x="1082" y="455"/>
                  </a:lnTo>
                  <a:lnTo>
                    <a:pt x="1070" y="453"/>
                  </a:lnTo>
                  <a:lnTo>
                    <a:pt x="1044" y="448"/>
                  </a:lnTo>
                  <a:lnTo>
                    <a:pt x="1030" y="446"/>
                  </a:lnTo>
                  <a:lnTo>
                    <a:pt x="1017" y="444"/>
                  </a:lnTo>
                  <a:lnTo>
                    <a:pt x="1006" y="441"/>
                  </a:lnTo>
                  <a:lnTo>
                    <a:pt x="981" y="432"/>
                  </a:lnTo>
                  <a:lnTo>
                    <a:pt x="958" y="423"/>
                  </a:lnTo>
                  <a:lnTo>
                    <a:pt x="946" y="420"/>
                  </a:lnTo>
                  <a:lnTo>
                    <a:pt x="934" y="417"/>
                  </a:lnTo>
                  <a:lnTo>
                    <a:pt x="933" y="415"/>
                  </a:lnTo>
                  <a:lnTo>
                    <a:pt x="933" y="409"/>
                  </a:lnTo>
                  <a:lnTo>
                    <a:pt x="933" y="396"/>
                  </a:lnTo>
                  <a:lnTo>
                    <a:pt x="934" y="387"/>
                  </a:lnTo>
                  <a:lnTo>
                    <a:pt x="933" y="377"/>
                  </a:lnTo>
                  <a:lnTo>
                    <a:pt x="932" y="369"/>
                  </a:lnTo>
                  <a:lnTo>
                    <a:pt x="930" y="366"/>
                  </a:lnTo>
                  <a:lnTo>
                    <a:pt x="928" y="364"/>
                  </a:lnTo>
                  <a:lnTo>
                    <a:pt x="925" y="361"/>
                  </a:lnTo>
                  <a:lnTo>
                    <a:pt x="924" y="359"/>
                  </a:lnTo>
                  <a:lnTo>
                    <a:pt x="925" y="357"/>
                  </a:lnTo>
                  <a:lnTo>
                    <a:pt x="926" y="353"/>
                  </a:lnTo>
                  <a:lnTo>
                    <a:pt x="930" y="347"/>
                  </a:lnTo>
                  <a:lnTo>
                    <a:pt x="934" y="343"/>
                  </a:lnTo>
                  <a:lnTo>
                    <a:pt x="938" y="336"/>
                  </a:lnTo>
                  <a:lnTo>
                    <a:pt x="940" y="331"/>
                  </a:lnTo>
                  <a:lnTo>
                    <a:pt x="940" y="327"/>
                  </a:lnTo>
                  <a:lnTo>
                    <a:pt x="940" y="323"/>
                  </a:lnTo>
                  <a:lnTo>
                    <a:pt x="937" y="312"/>
                  </a:lnTo>
                  <a:lnTo>
                    <a:pt x="932" y="303"/>
                  </a:lnTo>
                  <a:lnTo>
                    <a:pt x="928" y="295"/>
                  </a:lnTo>
                  <a:lnTo>
                    <a:pt x="921" y="289"/>
                  </a:lnTo>
                  <a:lnTo>
                    <a:pt x="914" y="284"/>
                  </a:lnTo>
                  <a:lnTo>
                    <a:pt x="905" y="281"/>
                  </a:lnTo>
                  <a:lnTo>
                    <a:pt x="896" y="279"/>
                  </a:lnTo>
                  <a:lnTo>
                    <a:pt x="884" y="279"/>
                  </a:lnTo>
                  <a:lnTo>
                    <a:pt x="870" y="279"/>
                  </a:lnTo>
                  <a:lnTo>
                    <a:pt x="857" y="277"/>
                  </a:lnTo>
                  <a:lnTo>
                    <a:pt x="846" y="275"/>
                  </a:lnTo>
                  <a:lnTo>
                    <a:pt x="835" y="270"/>
                  </a:lnTo>
                  <a:lnTo>
                    <a:pt x="824" y="265"/>
                  </a:lnTo>
                  <a:lnTo>
                    <a:pt x="814" y="258"/>
                  </a:lnTo>
                  <a:lnTo>
                    <a:pt x="790" y="242"/>
                  </a:lnTo>
                  <a:lnTo>
                    <a:pt x="789" y="241"/>
                  </a:lnTo>
                  <a:lnTo>
                    <a:pt x="782" y="248"/>
                  </a:lnTo>
                  <a:lnTo>
                    <a:pt x="788" y="256"/>
                  </a:lnTo>
                  <a:lnTo>
                    <a:pt x="793" y="266"/>
                  </a:lnTo>
                  <a:lnTo>
                    <a:pt x="800" y="278"/>
                  </a:lnTo>
                  <a:lnTo>
                    <a:pt x="804" y="289"/>
                  </a:lnTo>
                  <a:lnTo>
                    <a:pt x="805" y="293"/>
                  </a:lnTo>
                  <a:lnTo>
                    <a:pt x="805" y="297"/>
                  </a:lnTo>
                  <a:lnTo>
                    <a:pt x="804" y="298"/>
                  </a:lnTo>
                  <a:lnTo>
                    <a:pt x="803" y="299"/>
                  </a:lnTo>
                  <a:lnTo>
                    <a:pt x="799" y="304"/>
                  </a:lnTo>
                  <a:lnTo>
                    <a:pt x="795" y="308"/>
                  </a:lnTo>
                  <a:lnTo>
                    <a:pt x="792" y="313"/>
                  </a:lnTo>
                  <a:lnTo>
                    <a:pt x="791" y="320"/>
                  </a:lnTo>
                  <a:lnTo>
                    <a:pt x="789" y="333"/>
                  </a:lnTo>
                  <a:lnTo>
                    <a:pt x="789" y="347"/>
                  </a:lnTo>
                  <a:lnTo>
                    <a:pt x="788" y="362"/>
                  </a:lnTo>
                  <a:lnTo>
                    <a:pt x="789" y="366"/>
                  </a:lnTo>
                  <a:lnTo>
                    <a:pt x="792" y="374"/>
                  </a:lnTo>
                  <a:lnTo>
                    <a:pt x="808" y="406"/>
                  </a:lnTo>
                  <a:lnTo>
                    <a:pt x="816" y="422"/>
                  </a:lnTo>
                  <a:lnTo>
                    <a:pt x="820" y="429"/>
                  </a:lnTo>
                  <a:lnTo>
                    <a:pt x="824" y="433"/>
                  </a:lnTo>
                  <a:lnTo>
                    <a:pt x="828" y="437"/>
                  </a:lnTo>
                  <a:lnTo>
                    <a:pt x="829" y="441"/>
                  </a:lnTo>
                  <a:lnTo>
                    <a:pt x="829" y="445"/>
                  </a:lnTo>
                  <a:lnTo>
                    <a:pt x="824" y="449"/>
                  </a:lnTo>
                  <a:lnTo>
                    <a:pt x="819" y="455"/>
                  </a:lnTo>
                  <a:lnTo>
                    <a:pt x="812" y="462"/>
                  </a:lnTo>
                  <a:lnTo>
                    <a:pt x="808" y="467"/>
                  </a:lnTo>
                  <a:lnTo>
                    <a:pt x="806" y="471"/>
                  </a:lnTo>
                  <a:lnTo>
                    <a:pt x="804" y="476"/>
                  </a:lnTo>
                  <a:lnTo>
                    <a:pt x="804" y="482"/>
                  </a:lnTo>
                  <a:lnTo>
                    <a:pt x="806" y="488"/>
                  </a:lnTo>
                  <a:lnTo>
                    <a:pt x="809" y="495"/>
                  </a:lnTo>
                  <a:lnTo>
                    <a:pt x="813" y="501"/>
                  </a:lnTo>
                  <a:lnTo>
                    <a:pt x="815" y="507"/>
                  </a:lnTo>
                  <a:lnTo>
                    <a:pt x="816" y="512"/>
                  </a:lnTo>
                  <a:lnTo>
                    <a:pt x="816" y="517"/>
                  </a:lnTo>
                  <a:lnTo>
                    <a:pt x="815" y="522"/>
                  </a:lnTo>
                  <a:lnTo>
                    <a:pt x="813" y="526"/>
                  </a:lnTo>
                  <a:lnTo>
                    <a:pt x="807" y="536"/>
                  </a:lnTo>
                  <a:lnTo>
                    <a:pt x="804" y="543"/>
                  </a:lnTo>
                  <a:lnTo>
                    <a:pt x="800" y="551"/>
                  </a:lnTo>
                  <a:lnTo>
                    <a:pt x="796" y="560"/>
                  </a:lnTo>
                  <a:lnTo>
                    <a:pt x="794" y="571"/>
                  </a:lnTo>
                  <a:lnTo>
                    <a:pt x="793" y="580"/>
                  </a:lnTo>
                  <a:lnTo>
                    <a:pt x="794" y="587"/>
                  </a:lnTo>
                  <a:lnTo>
                    <a:pt x="795" y="594"/>
                  </a:lnTo>
                  <a:lnTo>
                    <a:pt x="797" y="599"/>
                  </a:lnTo>
                  <a:lnTo>
                    <a:pt x="800" y="605"/>
                  </a:lnTo>
                  <a:lnTo>
                    <a:pt x="803" y="609"/>
                  </a:lnTo>
                  <a:lnTo>
                    <a:pt x="809" y="616"/>
                  </a:lnTo>
                  <a:lnTo>
                    <a:pt x="815" y="623"/>
                  </a:lnTo>
                  <a:lnTo>
                    <a:pt x="820" y="630"/>
                  </a:lnTo>
                  <a:lnTo>
                    <a:pt x="821" y="631"/>
                  </a:lnTo>
                  <a:lnTo>
                    <a:pt x="818" y="634"/>
                  </a:lnTo>
                  <a:lnTo>
                    <a:pt x="812" y="635"/>
                  </a:lnTo>
                  <a:lnTo>
                    <a:pt x="792" y="638"/>
                  </a:lnTo>
                  <a:lnTo>
                    <a:pt x="773" y="638"/>
                  </a:lnTo>
                  <a:lnTo>
                    <a:pt x="761" y="638"/>
                  </a:lnTo>
                  <a:lnTo>
                    <a:pt x="750" y="634"/>
                  </a:lnTo>
                  <a:lnTo>
                    <a:pt x="743" y="629"/>
                  </a:lnTo>
                  <a:lnTo>
                    <a:pt x="737" y="624"/>
                  </a:lnTo>
                  <a:lnTo>
                    <a:pt x="733" y="617"/>
                  </a:lnTo>
                  <a:lnTo>
                    <a:pt x="730" y="609"/>
                  </a:lnTo>
                  <a:lnTo>
                    <a:pt x="729" y="600"/>
                  </a:lnTo>
                  <a:lnTo>
                    <a:pt x="727" y="591"/>
                  </a:lnTo>
                  <a:lnTo>
                    <a:pt x="727" y="581"/>
                  </a:lnTo>
                  <a:lnTo>
                    <a:pt x="727" y="574"/>
                  </a:lnTo>
                  <a:lnTo>
                    <a:pt x="713" y="579"/>
                  </a:lnTo>
                  <a:lnTo>
                    <a:pt x="704" y="582"/>
                  </a:lnTo>
                  <a:lnTo>
                    <a:pt x="694" y="585"/>
                  </a:lnTo>
                  <a:lnTo>
                    <a:pt x="685" y="589"/>
                  </a:lnTo>
                  <a:lnTo>
                    <a:pt x="682" y="593"/>
                  </a:lnTo>
                  <a:lnTo>
                    <a:pt x="680" y="596"/>
                  </a:lnTo>
                  <a:lnTo>
                    <a:pt x="679" y="600"/>
                  </a:lnTo>
                  <a:lnTo>
                    <a:pt x="681" y="611"/>
                  </a:lnTo>
                  <a:lnTo>
                    <a:pt x="681" y="616"/>
                  </a:lnTo>
                  <a:lnTo>
                    <a:pt x="676" y="615"/>
                  </a:lnTo>
                  <a:lnTo>
                    <a:pt x="669" y="613"/>
                  </a:lnTo>
                  <a:lnTo>
                    <a:pt x="663" y="610"/>
                  </a:lnTo>
                  <a:lnTo>
                    <a:pt x="656" y="607"/>
                  </a:lnTo>
                  <a:lnTo>
                    <a:pt x="644" y="597"/>
                  </a:lnTo>
                  <a:lnTo>
                    <a:pt x="635" y="589"/>
                  </a:lnTo>
                  <a:lnTo>
                    <a:pt x="628" y="585"/>
                  </a:lnTo>
                  <a:lnTo>
                    <a:pt x="623" y="581"/>
                  </a:lnTo>
                  <a:lnTo>
                    <a:pt x="616" y="579"/>
                  </a:lnTo>
                  <a:lnTo>
                    <a:pt x="610" y="577"/>
                  </a:lnTo>
                  <a:lnTo>
                    <a:pt x="605" y="575"/>
                  </a:lnTo>
                  <a:lnTo>
                    <a:pt x="598" y="574"/>
                  </a:lnTo>
                  <a:lnTo>
                    <a:pt x="585" y="575"/>
                  </a:lnTo>
                  <a:lnTo>
                    <a:pt x="573" y="578"/>
                  </a:lnTo>
                  <a:lnTo>
                    <a:pt x="561" y="582"/>
                  </a:lnTo>
                  <a:lnTo>
                    <a:pt x="537" y="593"/>
                  </a:lnTo>
                  <a:lnTo>
                    <a:pt x="531" y="595"/>
                  </a:lnTo>
                  <a:lnTo>
                    <a:pt x="526" y="578"/>
                  </a:lnTo>
                  <a:lnTo>
                    <a:pt x="520" y="558"/>
                  </a:lnTo>
                  <a:lnTo>
                    <a:pt x="514" y="533"/>
                  </a:lnTo>
                  <a:lnTo>
                    <a:pt x="506" y="510"/>
                  </a:lnTo>
                  <a:lnTo>
                    <a:pt x="501" y="499"/>
                  </a:lnTo>
                  <a:lnTo>
                    <a:pt x="496" y="488"/>
                  </a:lnTo>
                  <a:lnTo>
                    <a:pt x="490" y="477"/>
                  </a:lnTo>
                  <a:lnTo>
                    <a:pt x="483" y="468"/>
                  </a:lnTo>
                  <a:lnTo>
                    <a:pt x="479" y="463"/>
                  </a:lnTo>
                  <a:lnTo>
                    <a:pt x="475" y="460"/>
                  </a:lnTo>
                  <a:lnTo>
                    <a:pt x="471" y="457"/>
                  </a:lnTo>
                  <a:lnTo>
                    <a:pt x="465" y="455"/>
                  </a:lnTo>
                  <a:lnTo>
                    <a:pt x="461" y="453"/>
                  </a:lnTo>
                  <a:lnTo>
                    <a:pt x="456" y="451"/>
                  </a:lnTo>
                  <a:lnTo>
                    <a:pt x="450" y="450"/>
                  </a:lnTo>
                  <a:lnTo>
                    <a:pt x="444" y="450"/>
                  </a:lnTo>
                  <a:lnTo>
                    <a:pt x="427" y="451"/>
                  </a:lnTo>
                  <a:lnTo>
                    <a:pt x="420" y="451"/>
                  </a:lnTo>
                  <a:lnTo>
                    <a:pt x="415" y="450"/>
                  </a:lnTo>
                  <a:lnTo>
                    <a:pt x="409" y="448"/>
                  </a:lnTo>
                  <a:lnTo>
                    <a:pt x="404" y="444"/>
                  </a:lnTo>
                  <a:lnTo>
                    <a:pt x="391" y="433"/>
                  </a:lnTo>
                  <a:lnTo>
                    <a:pt x="387" y="430"/>
                  </a:lnTo>
                  <a:lnTo>
                    <a:pt x="376" y="447"/>
                  </a:lnTo>
                  <a:lnTo>
                    <a:pt x="371" y="458"/>
                  </a:lnTo>
                  <a:lnTo>
                    <a:pt x="363" y="469"/>
                  </a:lnTo>
                  <a:lnTo>
                    <a:pt x="359" y="473"/>
                  </a:lnTo>
                  <a:lnTo>
                    <a:pt x="355" y="477"/>
                  </a:lnTo>
                  <a:lnTo>
                    <a:pt x="350" y="479"/>
                  </a:lnTo>
                  <a:lnTo>
                    <a:pt x="346" y="483"/>
                  </a:lnTo>
                  <a:lnTo>
                    <a:pt x="343" y="483"/>
                  </a:lnTo>
                  <a:lnTo>
                    <a:pt x="338" y="481"/>
                  </a:lnTo>
                  <a:lnTo>
                    <a:pt x="335" y="477"/>
                  </a:lnTo>
                  <a:lnTo>
                    <a:pt x="331" y="472"/>
                  </a:lnTo>
                  <a:lnTo>
                    <a:pt x="326" y="467"/>
                  </a:lnTo>
                  <a:lnTo>
                    <a:pt x="321" y="462"/>
                  </a:lnTo>
                  <a:lnTo>
                    <a:pt x="319" y="461"/>
                  </a:lnTo>
                  <a:lnTo>
                    <a:pt x="316" y="461"/>
                  </a:lnTo>
                  <a:lnTo>
                    <a:pt x="311" y="461"/>
                  </a:lnTo>
                  <a:lnTo>
                    <a:pt x="308" y="463"/>
                  </a:lnTo>
                  <a:lnTo>
                    <a:pt x="307" y="464"/>
                  </a:lnTo>
                  <a:lnTo>
                    <a:pt x="301" y="469"/>
                  </a:lnTo>
                  <a:lnTo>
                    <a:pt x="297" y="471"/>
                  </a:lnTo>
                  <a:lnTo>
                    <a:pt x="293" y="469"/>
                  </a:lnTo>
                  <a:lnTo>
                    <a:pt x="288" y="464"/>
                  </a:lnTo>
                  <a:lnTo>
                    <a:pt x="285" y="463"/>
                  </a:lnTo>
                  <a:lnTo>
                    <a:pt x="281" y="460"/>
                  </a:lnTo>
                  <a:lnTo>
                    <a:pt x="277" y="458"/>
                  </a:lnTo>
                  <a:lnTo>
                    <a:pt x="268" y="456"/>
                  </a:lnTo>
                  <a:lnTo>
                    <a:pt x="258" y="456"/>
                  </a:lnTo>
                  <a:lnTo>
                    <a:pt x="250" y="457"/>
                  </a:lnTo>
                  <a:lnTo>
                    <a:pt x="237" y="458"/>
                  </a:lnTo>
                  <a:lnTo>
                    <a:pt x="230" y="458"/>
                  </a:lnTo>
                  <a:lnTo>
                    <a:pt x="224" y="456"/>
                  </a:lnTo>
                  <a:lnTo>
                    <a:pt x="209" y="450"/>
                  </a:lnTo>
                  <a:lnTo>
                    <a:pt x="193" y="447"/>
                  </a:lnTo>
                  <a:lnTo>
                    <a:pt x="178" y="445"/>
                  </a:lnTo>
                  <a:lnTo>
                    <a:pt x="164" y="444"/>
                  </a:lnTo>
                  <a:lnTo>
                    <a:pt x="148" y="445"/>
                  </a:lnTo>
                  <a:lnTo>
                    <a:pt x="134" y="447"/>
                  </a:lnTo>
                  <a:lnTo>
                    <a:pt x="119" y="450"/>
                  </a:lnTo>
                  <a:lnTo>
                    <a:pt x="105" y="456"/>
                  </a:lnTo>
                  <a:lnTo>
                    <a:pt x="99" y="459"/>
                  </a:lnTo>
                  <a:lnTo>
                    <a:pt x="95" y="463"/>
                  </a:lnTo>
                  <a:lnTo>
                    <a:pt x="89" y="470"/>
                  </a:lnTo>
                  <a:lnTo>
                    <a:pt x="86" y="476"/>
                  </a:lnTo>
                  <a:lnTo>
                    <a:pt x="79" y="491"/>
                  </a:lnTo>
                  <a:lnTo>
                    <a:pt x="74" y="506"/>
                  </a:lnTo>
                  <a:lnTo>
                    <a:pt x="71" y="518"/>
                  </a:lnTo>
                  <a:lnTo>
                    <a:pt x="67" y="528"/>
                  </a:lnTo>
                  <a:lnTo>
                    <a:pt x="64" y="532"/>
                  </a:lnTo>
                  <a:lnTo>
                    <a:pt x="70" y="533"/>
                  </a:lnTo>
                  <a:lnTo>
                    <a:pt x="86" y="539"/>
                  </a:lnTo>
                  <a:lnTo>
                    <a:pt x="102" y="543"/>
                  </a:lnTo>
                  <a:lnTo>
                    <a:pt x="124" y="550"/>
                  </a:lnTo>
                  <a:lnTo>
                    <a:pt x="145" y="556"/>
                  </a:lnTo>
                  <a:lnTo>
                    <a:pt x="155" y="560"/>
                  </a:lnTo>
                  <a:lnTo>
                    <a:pt x="165" y="565"/>
                  </a:lnTo>
                  <a:lnTo>
                    <a:pt x="174" y="571"/>
                  </a:lnTo>
                  <a:lnTo>
                    <a:pt x="183" y="578"/>
                  </a:lnTo>
                  <a:lnTo>
                    <a:pt x="185" y="579"/>
                  </a:lnTo>
                  <a:lnTo>
                    <a:pt x="185" y="581"/>
                  </a:lnTo>
                  <a:lnTo>
                    <a:pt x="182" y="583"/>
                  </a:lnTo>
                  <a:lnTo>
                    <a:pt x="178" y="584"/>
                  </a:lnTo>
                  <a:lnTo>
                    <a:pt x="173" y="585"/>
                  </a:lnTo>
                  <a:lnTo>
                    <a:pt x="170" y="584"/>
                  </a:lnTo>
                  <a:lnTo>
                    <a:pt x="148" y="575"/>
                  </a:lnTo>
                  <a:lnTo>
                    <a:pt x="128" y="568"/>
                  </a:lnTo>
                  <a:lnTo>
                    <a:pt x="109" y="558"/>
                  </a:lnTo>
                  <a:lnTo>
                    <a:pt x="100" y="554"/>
                  </a:lnTo>
                  <a:lnTo>
                    <a:pt x="102" y="564"/>
                  </a:lnTo>
                  <a:lnTo>
                    <a:pt x="104" y="569"/>
                  </a:lnTo>
                  <a:lnTo>
                    <a:pt x="106" y="574"/>
                  </a:lnTo>
                  <a:lnTo>
                    <a:pt x="110" y="579"/>
                  </a:lnTo>
                  <a:lnTo>
                    <a:pt x="113" y="583"/>
                  </a:lnTo>
                  <a:lnTo>
                    <a:pt x="122" y="591"/>
                  </a:lnTo>
                  <a:lnTo>
                    <a:pt x="130" y="597"/>
                  </a:lnTo>
                  <a:lnTo>
                    <a:pt x="137" y="602"/>
                  </a:lnTo>
                  <a:lnTo>
                    <a:pt x="143" y="607"/>
                  </a:lnTo>
                  <a:lnTo>
                    <a:pt x="146" y="612"/>
                  </a:lnTo>
                  <a:lnTo>
                    <a:pt x="147" y="614"/>
                  </a:lnTo>
                  <a:lnTo>
                    <a:pt x="147" y="617"/>
                  </a:lnTo>
                  <a:lnTo>
                    <a:pt x="147" y="625"/>
                  </a:lnTo>
                  <a:lnTo>
                    <a:pt x="145" y="630"/>
                  </a:lnTo>
                  <a:lnTo>
                    <a:pt x="143" y="636"/>
                  </a:lnTo>
                  <a:lnTo>
                    <a:pt x="140" y="639"/>
                  </a:lnTo>
                  <a:lnTo>
                    <a:pt x="136" y="641"/>
                  </a:lnTo>
                  <a:lnTo>
                    <a:pt x="131" y="642"/>
                  </a:lnTo>
                  <a:lnTo>
                    <a:pt x="126" y="642"/>
                  </a:lnTo>
                  <a:lnTo>
                    <a:pt x="120" y="642"/>
                  </a:lnTo>
                  <a:lnTo>
                    <a:pt x="108" y="639"/>
                  </a:lnTo>
                  <a:lnTo>
                    <a:pt x="94" y="636"/>
                  </a:lnTo>
                  <a:lnTo>
                    <a:pt x="79" y="633"/>
                  </a:lnTo>
                  <a:lnTo>
                    <a:pt x="65" y="629"/>
                  </a:lnTo>
                  <a:lnTo>
                    <a:pt x="62" y="638"/>
                  </a:lnTo>
                  <a:lnTo>
                    <a:pt x="77" y="648"/>
                  </a:lnTo>
                  <a:lnTo>
                    <a:pt x="90" y="656"/>
                  </a:lnTo>
                  <a:lnTo>
                    <a:pt x="100" y="665"/>
                  </a:lnTo>
                  <a:lnTo>
                    <a:pt x="104" y="670"/>
                  </a:lnTo>
                  <a:lnTo>
                    <a:pt x="108" y="675"/>
                  </a:lnTo>
                  <a:lnTo>
                    <a:pt x="110" y="680"/>
                  </a:lnTo>
                  <a:lnTo>
                    <a:pt x="112" y="685"/>
                  </a:lnTo>
                  <a:lnTo>
                    <a:pt x="113" y="691"/>
                  </a:lnTo>
                  <a:lnTo>
                    <a:pt x="113" y="697"/>
                  </a:lnTo>
                  <a:lnTo>
                    <a:pt x="113" y="704"/>
                  </a:lnTo>
                  <a:lnTo>
                    <a:pt x="112" y="711"/>
                  </a:lnTo>
                  <a:lnTo>
                    <a:pt x="108" y="726"/>
                  </a:lnTo>
                  <a:lnTo>
                    <a:pt x="106" y="732"/>
                  </a:lnTo>
                  <a:lnTo>
                    <a:pt x="109" y="737"/>
                  </a:lnTo>
                  <a:lnTo>
                    <a:pt x="113" y="743"/>
                  </a:lnTo>
                  <a:lnTo>
                    <a:pt x="118" y="747"/>
                  </a:lnTo>
                  <a:lnTo>
                    <a:pt x="126" y="749"/>
                  </a:lnTo>
                  <a:lnTo>
                    <a:pt x="132" y="751"/>
                  </a:lnTo>
                  <a:lnTo>
                    <a:pt x="136" y="750"/>
                  </a:lnTo>
                  <a:lnTo>
                    <a:pt x="139" y="750"/>
                  </a:lnTo>
                  <a:lnTo>
                    <a:pt x="142" y="748"/>
                  </a:lnTo>
                  <a:lnTo>
                    <a:pt x="144" y="746"/>
                  </a:lnTo>
                  <a:lnTo>
                    <a:pt x="153" y="735"/>
                  </a:lnTo>
                  <a:lnTo>
                    <a:pt x="161" y="727"/>
                  </a:lnTo>
                  <a:lnTo>
                    <a:pt x="170" y="722"/>
                  </a:lnTo>
                  <a:lnTo>
                    <a:pt x="183" y="718"/>
                  </a:lnTo>
                  <a:lnTo>
                    <a:pt x="183" y="720"/>
                  </a:lnTo>
                  <a:lnTo>
                    <a:pt x="183" y="727"/>
                  </a:lnTo>
                  <a:lnTo>
                    <a:pt x="185" y="734"/>
                  </a:lnTo>
                  <a:lnTo>
                    <a:pt x="187" y="738"/>
                  </a:lnTo>
                  <a:lnTo>
                    <a:pt x="191" y="743"/>
                  </a:lnTo>
                  <a:lnTo>
                    <a:pt x="195" y="749"/>
                  </a:lnTo>
                  <a:lnTo>
                    <a:pt x="197" y="753"/>
                  </a:lnTo>
                  <a:lnTo>
                    <a:pt x="199" y="760"/>
                  </a:lnTo>
                  <a:lnTo>
                    <a:pt x="201" y="768"/>
                  </a:lnTo>
                  <a:lnTo>
                    <a:pt x="205" y="775"/>
                  </a:lnTo>
                  <a:lnTo>
                    <a:pt x="207" y="776"/>
                  </a:lnTo>
                  <a:lnTo>
                    <a:pt x="209" y="777"/>
                  </a:lnTo>
                  <a:lnTo>
                    <a:pt x="215" y="778"/>
                  </a:lnTo>
                  <a:lnTo>
                    <a:pt x="222" y="779"/>
                  </a:lnTo>
                  <a:lnTo>
                    <a:pt x="230" y="782"/>
                  </a:lnTo>
                  <a:lnTo>
                    <a:pt x="241" y="787"/>
                  </a:lnTo>
                  <a:lnTo>
                    <a:pt x="250" y="793"/>
                  </a:lnTo>
                  <a:lnTo>
                    <a:pt x="257" y="800"/>
                  </a:lnTo>
                  <a:lnTo>
                    <a:pt x="265" y="808"/>
                  </a:lnTo>
                  <a:lnTo>
                    <a:pt x="270" y="814"/>
                  </a:lnTo>
                  <a:lnTo>
                    <a:pt x="279" y="817"/>
                  </a:lnTo>
                  <a:lnTo>
                    <a:pt x="286" y="820"/>
                  </a:lnTo>
                  <a:lnTo>
                    <a:pt x="295" y="823"/>
                  </a:lnTo>
                  <a:lnTo>
                    <a:pt x="307" y="827"/>
                  </a:lnTo>
                  <a:lnTo>
                    <a:pt x="311" y="829"/>
                  </a:lnTo>
                  <a:lnTo>
                    <a:pt x="315" y="831"/>
                  </a:lnTo>
                  <a:lnTo>
                    <a:pt x="318" y="837"/>
                  </a:lnTo>
                  <a:lnTo>
                    <a:pt x="325" y="847"/>
                  </a:lnTo>
                  <a:lnTo>
                    <a:pt x="329" y="850"/>
                  </a:lnTo>
                  <a:lnTo>
                    <a:pt x="332" y="853"/>
                  </a:lnTo>
                  <a:lnTo>
                    <a:pt x="335" y="854"/>
                  </a:lnTo>
                  <a:lnTo>
                    <a:pt x="339" y="854"/>
                  </a:lnTo>
                  <a:lnTo>
                    <a:pt x="344" y="853"/>
                  </a:lnTo>
                  <a:lnTo>
                    <a:pt x="349" y="850"/>
                  </a:lnTo>
                  <a:lnTo>
                    <a:pt x="344" y="867"/>
                  </a:lnTo>
                  <a:lnTo>
                    <a:pt x="340" y="883"/>
                  </a:lnTo>
                  <a:lnTo>
                    <a:pt x="339" y="899"/>
                  </a:lnTo>
                  <a:lnTo>
                    <a:pt x="338" y="918"/>
                  </a:lnTo>
                  <a:lnTo>
                    <a:pt x="338" y="937"/>
                  </a:lnTo>
                  <a:lnTo>
                    <a:pt x="353" y="909"/>
                  </a:lnTo>
                  <a:lnTo>
                    <a:pt x="358" y="901"/>
                  </a:lnTo>
                  <a:lnTo>
                    <a:pt x="362" y="894"/>
                  </a:lnTo>
                  <a:lnTo>
                    <a:pt x="364" y="891"/>
                  </a:lnTo>
                  <a:lnTo>
                    <a:pt x="368" y="891"/>
                  </a:lnTo>
                  <a:lnTo>
                    <a:pt x="378" y="894"/>
                  </a:lnTo>
                  <a:lnTo>
                    <a:pt x="382" y="895"/>
                  </a:lnTo>
                  <a:lnTo>
                    <a:pt x="387" y="896"/>
                  </a:lnTo>
                  <a:lnTo>
                    <a:pt x="390" y="895"/>
                  </a:lnTo>
                  <a:lnTo>
                    <a:pt x="392" y="894"/>
                  </a:lnTo>
                  <a:lnTo>
                    <a:pt x="393" y="891"/>
                  </a:lnTo>
                  <a:lnTo>
                    <a:pt x="395" y="887"/>
                  </a:lnTo>
                  <a:lnTo>
                    <a:pt x="398" y="884"/>
                  </a:lnTo>
                  <a:lnTo>
                    <a:pt x="401" y="882"/>
                  </a:lnTo>
                  <a:lnTo>
                    <a:pt x="404" y="881"/>
                  </a:lnTo>
                  <a:lnTo>
                    <a:pt x="408" y="881"/>
                  </a:lnTo>
                  <a:lnTo>
                    <a:pt x="415" y="882"/>
                  </a:lnTo>
                  <a:lnTo>
                    <a:pt x="420" y="883"/>
                  </a:lnTo>
                  <a:lnTo>
                    <a:pt x="427" y="886"/>
                  </a:lnTo>
                  <a:lnTo>
                    <a:pt x="440" y="894"/>
                  </a:lnTo>
                  <a:lnTo>
                    <a:pt x="451" y="902"/>
                  </a:lnTo>
                  <a:lnTo>
                    <a:pt x="449" y="903"/>
                  </a:lnTo>
                  <a:lnTo>
                    <a:pt x="441" y="909"/>
                  </a:lnTo>
                  <a:lnTo>
                    <a:pt x="431" y="913"/>
                  </a:lnTo>
                  <a:lnTo>
                    <a:pt x="420" y="915"/>
                  </a:lnTo>
                  <a:lnTo>
                    <a:pt x="415" y="915"/>
                  </a:lnTo>
                  <a:lnTo>
                    <a:pt x="409" y="914"/>
                  </a:lnTo>
                  <a:lnTo>
                    <a:pt x="399" y="912"/>
                  </a:lnTo>
                  <a:lnTo>
                    <a:pt x="405" y="922"/>
                  </a:lnTo>
                  <a:lnTo>
                    <a:pt x="416" y="933"/>
                  </a:lnTo>
                  <a:lnTo>
                    <a:pt x="420" y="938"/>
                  </a:lnTo>
                  <a:lnTo>
                    <a:pt x="426" y="940"/>
                  </a:lnTo>
                  <a:lnTo>
                    <a:pt x="430" y="942"/>
                  </a:lnTo>
                  <a:lnTo>
                    <a:pt x="434" y="943"/>
                  </a:lnTo>
                  <a:lnTo>
                    <a:pt x="445" y="943"/>
                  </a:lnTo>
                  <a:lnTo>
                    <a:pt x="455" y="944"/>
                  </a:lnTo>
                  <a:lnTo>
                    <a:pt x="468" y="945"/>
                  </a:lnTo>
                  <a:lnTo>
                    <a:pt x="471" y="946"/>
                  </a:lnTo>
                  <a:lnTo>
                    <a:pt x="473" y="947"/>
                  </a:lnTo>
                  <a:lnTo>
                    <a:pt x="473" y="951"/>
                  </a:lnTo>
                  <a:lnTo>
                    <a:pt x="471" y="956"/>
                  </a:lnTo>
                  <a:lnTo>
                    <a:pt x="465" y="968"/>
                  </a:lnTo>
                  <a:lnTo>
                    <a:pt x="461" y="975"/>
                  </a:lnTo>
                  <a:lnTo>
                    <a:pt x="457" y="983"/>
                  </a:lnTo>
                  <a:lnTo>
                    <a:pt x="455" y="991"/>
                  </a:lnTo>
                  <a:lnTo>
                    <a:pt x="455" y="998"/>
                  </a:lnTo>
                  <a:lnTo>
                    <a:pt x="456" y="1009"/>
                  </a:lnTo>
                  <a:lnTo>
                    <a:pt x="460" y="1018"/>
                  </a:lnTo>
                  <a:lnTo>
                    <a:pt x="465" y="1026"/>
                  </a:lnTo>
                  <a:lnTo>
                    <a:pt x="472" y="1033"/>
                  </a:lnTo>
                  <a:lnTo>
                    <a:pt x="481" y="1037"/>
                  </a:lnTo>
                  <a:lnTo>
                    <a:pt x="490" y="1041"/>
                  </a:lnTo>
                  <a:lnTo>
                    <a:pt x="501" y="1043"/>
                  </a:lnTo>
                  <a:lnTo>
                    <a:pt x="513" y="1043"/>
                  </a:lnTo>
                  <a:lnTo>
                    <a:pt x="526" y="1043"/>
                  </a:lnTo>
                  <a:lnTo>
                    <a:pt x="537" y="1043"/>
                  </a:lnTo>
                  <a:lnTo>
                    <a:pt x="547" y="1044"/>
                  </a:lnTo>
                  <a:lnTo>
                    <a:pt x="556" y="1047"/>
                  </a:lnTo>
                  <a:lnTo>
                    <a:pt x="565" y="1050"/>
                  </a:lnTo>
                  <a:lnTo>
                    <a:pt x="573" y="1054"/>
                  </a:lnTo>
                  <a:lnTo>
                    <a:pt x="582" y="1060"/>
                  </a:lnTo>
                  <a:lnTo>
                    <a:pt x="591" y="1066"/>
                  </a:lnTo>
                  <a:lnTo>
                    <a:pt x="583" y="1066"/>
                  </a:lnTo>
                  <a:lnTo>
                    <a:pt x="575" y="1066"/>
                  </a:lnTo>
                  <a:lnTo>
                    <a:pt x="560" y="1064"/>
                  </a:lnTo>
                  <a:lnTo>
                    <a:pt x="547" y="1061"/>
                  </a:lnTo>
                  <a:lnTo>
                    <a:pt x="541" y="1061"/>
                  </a:lnTo>
                  <a:lnTo>
                    <a:pt x="534" y="1061"/>
                  </a:lnTo>
                  <a:lnTo>
                    <a:pt x="527" y="1063"/>
                  </a:lnTo>
                  <a:lnTo>
                    <a:pt x="519" y="1065"/>
                  </a:lnTo>
                  <a:lnTo>
                    <a:pt x="512" y="1070"/>
                  </a:lnTo>
                  <a:lnTo>
                    <a:pt x="504" y="1077"/>
                  </a:lnTo>
                  <a:lnTo>
                    <a:pt x="501" y="1081"/>
                  </a:lnTo>
                  <a:lnTo>
                    <a:pt x="505" y="1083"/>
                  </a:lnTo>
                  <a:lnTo>
                    <a:pt x="516" y="1092"/>
                  </a:lnTo>
                  <a:lnTo>
                    <a:pt x="523" y="1101"/>
                  </a:lnTo>
                  <a:lnTo>
                    <a:pt x="528" y="1108"/>
                  </a:lnTo>
                  <a:lnTo>
                    <a:pt x="529" y="1115"/>
                  </a:lnTo>
                  <a:lnTo>
                    <a:pt x="529" y="1116"/>
                  </a:lnTo>
                  <a:lnTo>
                    <a:pt x="528" y="1123"/>
                  </a:lnTo>
                  <a:lnTo>
                    <a:pt x="525" y="1131"/>
                  </a:lnTo>
                  <a:lnTo>
                    <a:pt x="518" y="1139"/>
                  </a:lnTo>
                  <a:lnTo>
                    <a:pt x="509" y="1150"/>
                  </a:lnTo>
                  <a:lnTo>
                    <a:pt x="493" y="1120"/>
                  </a:lnTo>
                  <a:lnTo>
                    <a:pt x="485" y="1122"/>
                  </a:lnTo>
                  <a:lnTo>
                    <a:pt x="486" y="1142"/>
                  </a:lnTo>
                  <a:lnTo>
                    <a:pt x="488" y="1162"/>
                  </a:lnTo>
                  <a:lnTo>
                    <a:pt x="491" y="1180"/>
                  </a:lnTo>
                  <a:lnTo>
                    <a:pt x="496" y="1200"/>
                  </a:lnTo>
                  <a:lnTo>
                    <a:pt x="501" y="1218"/>
                  </a:lnTo>
                  <a:lnTo>
                    <a:pt x="506" y="1237"/>
                  </a:lnTo>
                  <a:lnTo>
                    <a:pt x="519" y="1273"/>
                  </a:lnTo>
                  <a:lnTo>
                    <a:pt x="528" y="1299"/>
                  </a:lnTo>
                  <a:lnTo>
                    <a:pt x="536" y="1324"/>
                  </a:lnTo>
                  <a:lnTo>
                    <a:pt x="539" y="1331"/>
                  </a:lnTo>
                  <a:lnTo>
                    <a:pt x="543" y="1338"/>
                  </a:lnTo>
                  <a:lnTo>
                    <a:pt x="550" y="1344"/>
                  </a:lnTo>
                  <a:lnTo>
                    <a:pt x="556" y="1351"/>
                  </a:lnTo>
                  <a:lnTo>
                    <a:pt x="573" y="1364"/>
                  </a:lnTo>
                  <a:lnTo>
                    <a:pt x="592" y="1377"/>
                  </a:lnTo>
                  <a:lnTo>
                    <a:pt x="615" y="1392"/>
                  </a:lnTo>
                  <a:lnTo>
                    <a:pt x="625" y="1399"/>
                  </a:lnTo>
                  <a:lnTo>
                    <a:pt x="633" y="1406"/>
                  </a:lnTo>
                  <a:lnTo>
                    <a:pt x="640" y="1413"/>
                  </a:lnTo>
                  <a:lnTo>
                    <a:pt x="644" y="1420"/>
                  </a:lnTo>
                  <a:lnTo>
                    <a:pt x="648" y="1427"/>
                  </a:lnTo>
                  <a:lnTo>
                    <a:pt x="649" y="1434"/>
                  </a:lnTo>
                  <a:lnTo>
                    <a:pt x="649" y="1439"/>
                  </a:lnTo>
                  <a:lnTo>
                    <a:pt x="647" y="1443"/>
                  </a:lnTo>
                  <a:lnTo>
                    <a:pt x="642" y="1439"/>
                  </a:lnTo>
                  <a:lnTo>
                    <a:pt x="631" y="1429"/>
                  </a:lnTo>
                  <a:lnTo>
                    <a:pt x="622" y="1421"/>
                  </a:lnTo>
                  <a:lnTo>
                    <a:pt x="616" y="1418"/>
                  </a:lnTo>
                  <a:lnTo>
                    <a:pt x="611" y="1415"/>
                  </a:lnTo>
                  <a:lnTo>
                    <a:pt x="606" y="1414"/>
                  </a:lnTo>
                  <a:lnTo>
                    <a:pt x="600" y="1414"/>
                  </a:lnTo>
                  <a:lnTo>
                    <a:pt x="593" y="1415"/>
                  </a:lnTo>
                  <a:lnTo>
                    <a:pt x="586" y="1419"/>
                  </a:lnTo>
                  <a:lnTo>
                    <a:pt x="580" y="1424"/>
                  </a:lnTo>
                  <a:lnTo>
                    <a:pt x="573" y="1431"/>
                  </a:lnTo>
                  <a:lnTo>
                    <a:pt x="570" y="1435"/>
                  </a:lnTo>
                  <a:lnTo>
                    <a:pt x="574" y="1437"/>
                  </a:lnTo>
                  <a:lnTo>
                    <a:pt x="603" y="1454"/>
                  </a:lnTo>
                  <a:lnTo>
                    <a:pt x="617" y="1463"/>
                  </a:lnTo>
                  <a:lnTo>
                    <a:pt x="629" y="1473"/>
                  </a:lnTo>
                  <a:lnTo>
                    <a:pt x="640" y="1482"/>
                  </a:lnTo>
                  <a:lnTo>
                    <a:pt x="649" y="1492"/>
                  </a:lnTo>
                  <a:lnTo>
                    <a:pt x="654" y="1502"/>
                  </a:lnTo>
                  <a:lnTo>
                    <a:pt x="656" y="1507"/>
                  </a:lnTo>
                  <a:lnTo>
                    <a:pt x="657" y="1514"/>
                  </a:lnTo>
                  <a:lnTo>
                    <a:pt x="658" y="1521"/>
                  </a:lnTo>
                  <a:lnTo>
                    <a:pt x="657" y="1531"/>
                  </a:lnTo>
                  <a:lnTo>
                    <a:pt x="654" y="1540"/>
                  </a:lnTo>
                  <a:lnTo>
                    <a:pt x="649" y="1551"/>
                  </a:lnTo>
                  <a:lnTo>
                    <a:pt x="640" y="1562"/>
                  </a:lnTo>
                  <a:lnTo>
                    <a:pt x="614" y="1495"/>
                  </a:lnTo>
                  <a:lnTo>
                    <a:pt x="612" y="1492"/>
                  </a:lnTo>
                  <a:lnTo>
                    <a:pt x="609" y="1490"/>
                  </a:lnTo>
                  <a:lnTo>
                    <a:pt x="606" y="1489"/>
                  </a:lnTo>
                  <a:lnTo>
                    <a:pt x="602" y="1490"/>
                  </a:lnTo>
                  <a:lnTo>
                    <a:pt x="598" y="1491"/>
                  </a:lnTo>
                  <a:lnTo>
                    <a:pt x="595" y="1493"/>
                  </a:lnTo>
                  <a:lnTo>
                    <a:pt x="587" y="1501"/>
                  </a:lnTo>
                  <a:lnTo>
                    <a:pt x="584" y="1505"/>
                  </a:lnTo>
                  <a:lnTo>
                    <a:pt x="582" y="1509"/>
                  </a:lnTo>
                  <a:lnTo>
                    <a:pt x="580" y="1515"/>
                  </a:lnTo>
                  <a:lnTo>
                    <a:pt x="580" y="1519"/>
                  </a:lnTo>
                  <a:lnTo>
                    <a:pt x="580" y="1520"/>
                  </a:lnTo>
                  <a:lnTo>
                    <a:pt x="582" y="1532"/>
                  </a:lnTo>
                  <a:lnTo>
                    <a:pt x="585" y="1543"/>
                  </a:lnTo>
                  <a:lnTo>
                    <a:pt x="591" y="1551"/>
                  </a:lnTo>
                  <a:lnTo>
                    <a:pt x="599" y="1560"/>
                  </a:lnTo>
                  <a:lnTo>
                    <a:pt x="606" y="1567"/>
                  </a:lnTo>
                  <a:lnTo>
                    <a:pt x="610" y="1574"/>
                  </a:lnTo>
                  <a:lnTo>
                    <a:pt x="612" y="1579"/>
                  </a:lnTo>
                  <a:lnTo>
                    <a:pt x="613" y="1585"/>
                  </a:lnTo>
                  <a:lnTo>
                    <a:pt x="613" y="1589"/>
                  </a:lnTo>
                  <a:lnTo>
                    <a:pt x="612" y="1593"/>
                  </a:lnTo>
                  <a:lnTo>
                    <a:pt x="608" y="1604"/>
                  </a:lnTo>
                  <a:lnTo>
                    <a:pt x="603" y="1616"/>
                  </a:lnTo>
                  <a:lnTo>
                    <a:pt x="602" y="1620"/>
                  </a:lnTo>
                  <a:lnTo>
                    <a:pt x="603" y="1628"/>
                  </a:lnTo>
                  <a:lnTo>
                    <a:pt x="607" y="1634"/>
                  </a:lnTo>
                  <a:lnTo>
                    <a:pt x="611" y="1643"/>
                  </a:lnTo>
                  <a:lnTo>
                    <a:pt x="619" y="1652"/>
                  </a:lnTo>
                  <a:lnTo>
                    <a:pt x="635" y="1671"/>
                  </a:lnTo>
                  <a:lnTo>
                    <a:pt x="656" y="1693"/>
                  </a:lnTo>
                  <a:lnTo>
                    <a:pt x="669" y="1705"/>
                  </a:lnTo>
                  <a:lnTo>
                    <a:pt x="677" y="1714"/>
                  </a:lnTo>
                  <a:lnTo>
                    <a:pt x="683" y="1725"/>
                  </a:lnTo>
                  <a:lnTo>
                    <a:pt x="689" y="1738"/>
                  </a:lnTo>
                  <a:lnTo>
                    <a:pt x="693" y="1752"/>
                  </a:lnTo>
                  <a:lnTo>
                    <a:pt x="696" y="1768"/>
                  </a:lnTo>
                  <a:lnTo>
                    <a:pt x="699" y="1784"/>
                  </a:lnTo>
                  <a:lnTo>
                    <a:pt x="700" y="1801"/>
                  </a:lnTo>
                  <a:lnTo>
                    <a:pt x="702" y="1820"/>
                  </a:lnTo>
                  <a:lnTo>
                    <a:pt x="702" y="1838"/>
                  </a:lnTo>
                  <a:lnTo>
                    <a:pt x="702" y="1862"/>
                  </a:lnTo>
                  <a:lnTo>
                    <a:pt x="697" y="1853"/>
                  </a:lnTo>
                  <a:lnTo>
                    <a:pt x="694" y="1845"/>
                  </a:lnTo>
                  <a:lnTo>
                    <a:pt x="692" y="1836"/>
                  </a:lnTo>
                  <a:lnTo>
                    <a:pt x="690" y="1826"/>
                  </a:lnTo>
                  <a:lnTo>
                    <a:pt x="689" y="1808"/>
                  </a:lnTo>
                  <a:lnTo>
                    <a:pt x="688" y="1789"/>
                  </a:lnTo>
                  <a:lnTo>
                    <a:pt x="685" y="1766"/>
                  </a:lnTo>
                  <a:lnTo>
                    <a:pt x="684" y="1758"/>
                  </a:lnTo>
                  <a:lnTo>
                    <a:pt x="682" y="1751"/>
                  </a:lnTo>
                  <a:lnTo>
                    <a:pt x="679" y="1744"/>
                  </a:lnTo>
                  <a:lnTo>
                    <a:pt x="675" y="1737"/>
                  </a:lnTo>
                  <a:lnTo>
                    <a:pt x="664" y="1722"/>
                  </a:lnTo>
                  <a:lnTo>
                    <a:pt x="652" y="1708"/>
                  </a:lnTo>
                  <a:lnTo>
                    <a:pt x="637" y="1688"/>
                  </a:lnTo>
                  <a:lnTo>
                    <a:pt x="630" y="1680"/>
                  </a:lnTo>
                  <a:lnTo>
                    <a:pt x="625" y="1671"/>
                  </a:lnTo>
                  <a:lnTo>
                    <a:pt x="622" y="1662"/>
                  </a:lnTo>
                  <a:lnTo>
                    <a:pt x="609" y="1685"/>
                  </a:lnTo>
                  <a:lnTo>
                    <a:pt x="601" y="1699"/>
                  </a:lnTo>
                  <a:lnTo>
                    <a:pt x="594" y="1714"/>
                  </a:lnTo>
                  <a:lnTo>
                    <a:pt x="591" y="1722"/>
                  </a:lnTo>
                  <a:lnTo>
                    <a:pt x="588" y="1730"/>
                  </a:lnTo>
                  <a:lnTo>
                    <a:pt x="586" y="1739"/>
                  </a:lnTo>
                  <a:lnTo>
                    <a:pt x="585" y="1749"/>
                  </a:lnTo>
                  <a:lnTo>
                    <a:pt x="581" y="1773"/>
                  </a:lnTo>
                  <a:lnTo>
                    <a:pt x="575" y="1795"/>
                  </a:lnTo>
                  <a:lnTo>
                    <a:pt x="572" y="1805"/>
                  </a:lnTo>
                  <a:lnTo>
                    <a:pt x="568" y="1814"/>
                  </a:lnTo>
                  <a:lnTo>
                    <a:pt x="564" y="1824"/>
                  </a:lnTo>
                  <a:lnTo>
                    <a:pt x="558" y="1833"/>
                  </a:lnTo>
                  <a:lnTo>
                    <a:pt x="546" y="1852"/>
                  </a:lnTo>
                  <a:lnTo>
                    <a:pt x="541" y="1862"/>
                  </a:lnTo>
                  <a:lnTo>
                    <a:pt x="537" y="1873"/>
                  </a:lnTo>
                  <a:lnTo>
                    <a:pt x="533" y="1882"/>
                  </a:lnTo>
                  <a:lnTo>
                    <a:pt x="530" y="1894"/>
                  </a:lnTo>
                  <a:lnTo>
                    <a:pt x="528" y="1906"/>
                  </a:lnTo>
                  <a:lnTo>
                    <a:pt x="528" y="1918"/>
                  </a:lnTo>
                  <a:lnTo>
                    <a:pt x="528" y="1923"/>
                  </a:lnTo>
                  <a:lnTo>
                    <a:pt x="529" y="1929"/>
                  </a:lnTo>
                  <a:lnTo>
                    <a:pt x="532" y="1933"/>
                  </a:lnTo>
                  <a:lnTo>
                    <a:pt x="537" y="1938"/>
                  </a:lnTo>
                  <a:lnTo>
                    <a:pt x="542" y="1943"/>
                  </a:lnTo>
                  <a:lnTo>
                    <a:pt x="550" y="1950"/>
                  </a:lnTo>
                  <a:lnTo>
                    <a:pt x="553" y="1953"/>
                  </a:lnTo>
                  <a:lnTo>
                    <a:pt x="555" y="1958"/>
                  </a:lnTo>
                  <a:lnTo>
                    <a:pt x="548" y="1959"/>
                  </a:lnTo>
                  <a:lnTo>
                    <a:pt x="542" y="1960"/>
                  </a:lnTo>
                  <a:lnTo>
                    <a:pt x="536" y="1962"/>
                  </a:lnTo>
                  <a:lnTo>
                    <a:pt x="530" y="1965"/>
                  </a:lnTo>
                  <a:lnTo>
                    <a:pt x="526" y="1970"/>
                  </a:lnTo>
                  <a:lnTo>
                    <a:pt x="522" y="1974"/>
                  </a:lnTo>
                  <a:lnTo>
                    <a:pt x="517" y="1979"/>
                  </a:lnTo>
                  <a:lnTo>
                    <a:pt x="514" y="1986"/>
                  </a:lnTo>
                  <a:lnTo>
                    <a:pt x="509" y="1998"/>
                  </a:lnTo>
                  <a:lnTo>
                    <a:pt x="504" y="2012"/>
                  </a:lnTo>
                  <a:lnTo>
                    <a:pt x="498" y="2041"/>
                  </a:lnTo>
                  <a:lnTo>
                    <a:pt x="492" y="2062"/>
                  </a:lnTo>
                  <a:lnTo>
                    <a:pt x="490" y="2072"/>
                  </a:lnTo>
                  <a:lnTo>
                    <a:pt x="487" y="2081"/>
                  </a:lnTo>
                  <a:lnTo>
                    <a:pt x="476" y="2103"/>
                  </a:lnTo>
                  <a:lnTo>
                    <a:pt x="465" y="2126"/>
                  </a:lnTo>
                  <a:lnTo>
                    <a:pt x="442" y="2170"/>
                  </a:lnTo>
                  <a:lnTo>
                    <a:pt x="427" y="2198"/>
                  </a:lnTo>
                  <a:lnTo>
                    <a:pt x="412" y="2227"/>
                  </a:lnTo>
                  <a:lnTo>
                    <a:pt x="396" y="2256"/>
                  </a:lnTo>
                  <a:lnTo>
                    <a:pt x="384" y="2287"/>
                  </a:lnTo>
                  <a:lnTo>
                    <a:pt x="376" y="2300"/>
                  </a:lnTo>
                  <a:lnTo>
                    <a:pt x="363" y="2319"/>
                  </a:lnTo>
                  <a:lnTo>
                    <a:pt x="357" y="2329"/>
                  </a:lnTo>
                  <a:lnTo>
                    <a:pt x="349" y="2337"/>
                  </a:lnTo>
                  <a:lnTo>
                    <a:pt x="340" y="2346"/>
                  </a:lnTo>
                  <a:lnTo>
                    <a:pt x="332" y="2352"/>
                  </a:lnTo>
                  <a:lnTo>
                    <a:pt x="323" y="2357"/>
                  </a:lnTo>
                  <a:lnTo>
                    <a:pt x="312" y="2360"/>
                  </a:lnTo>
                  <a:lnTo>
                    <a:pt x="282" y="2363"/>
                  </a:lnTo>
                  <a:lnTo>
                    <a:pt x="284" y="2369"/>
                  </a:lnTo>
                  <a:lnTo>
                    <a:pt x="295" y="2395"/>
                  </a:lnTo>
                  <a:lnTo>
                    <a:pt x="316" y="2401"/>
                  </a:lnTo>
                  <a:lnTo>
                    <a:pt x="317" y="2413"/>
                  </a:lnTo>
                  <a:lnTo>
                    <a:pt x="349" y="2420"/>
                  </a:lnTo>
                  <a:lnTo>
                    <a:pt x="373" y="2432"/>
                  </a:lnTo>
                  <a:lnTo>
                    <a:pt x="363" y="2446"/>
                  </a:lnTo>
                  <a:lnTo>
                    <a:pt x="340" y="2473"/>
                  </a:lnTo>
                  <a:lnTo>
                    <a:pt x="338" y="2494"/>
                  </a:lnTo>
                  <a:lnTo>
                    <a:pt x="359" y="2499"/>
                  </a:lnTo>
                  <a:lnTo>
                    <a:pt x="378" y="2498"/>
                  </a:lnTo>
                  <a:lnTo>
                    <a:pt x="398" y="2513"/>
                  </a:lnTo>
                  <a:lnTo>
                    <a:pt x="432" y="2528"/>
                  </a:lnTo>
                  <a:lnTo>
                    <a:pt x="458" y="2554"/>
                  </a:lnTo>
                  <a:lnTo>
                    <a:pt x="493" y="2559"/>
                  </a:lnTo>
                  <a:lnTo>
                    <a:pt x="505" y="2574"/>
                  </a:lnTo>
                  <a:lnTo>
                    <a:pt x="515" y="2596"/>
                  </a:lnTo>
                  <a:lnTo>
                    <a:pt x="522" y="2617"/>
                  </a:lnTo>
                  <a:lnTo>
                    <a:pt x="539" y="2638"/>
                  </a:lnTo>
                  <a:lnTo>
                    <a:pt x="581" y="2631"/>
                  </a:lnTo>
                  <a:lnTo>
                    <a:pt x="602" y="2636"/>
                  </a:lnTo>
                  <a:lnTo>
                    <a:pt x="624" y="2659"/>
                  </a:lnTo>
                  <a:lnTo>
                    <a:pt x="642" y="2679"/>
                  </a:lnTo>
                  <a:lnTo>
                    <a:pt x="661" y="2693"/>
                  </a:lnTo>
                  <a:lnTo>
                    <a:pt x="697" y="2696"/>
                  </a:lnTo>
                  <a:lnTo>
                    <a:pt x="719" y="2696"/>
                  </a:lnTo>
                  <a:lnTo>
                    <a:pt x="731" y="2705"/>
                  </a:lnTo>
                  <a:lnTo>
                    <a:pt x="736" y="2708"/>
                  </a:lnTo>
                  <a:lnTo>
                    <a:pt x="741" y="2712"/>
                  </a:lnTo>
                  <a:lnTo>
                    <a:pt x="760" y="2720"/>
                  </a:lnTo>
                  <a:lnTo>
                    <a:pt x="762" y="2721"/>
                  </a:lnTo>
                  <a:lnTo>
                    <a:pt x="764" y="2720"/>
                  </a:lnTo>
                  <a:lnTo>
                    <a:pt x="766" y="2719"/>
                  </a:lnTo>
                  <a:lnTo>
                    <a:pt x="769" y="2718"/>
                  </a:lnTo>
                  <a:lnTo>
                    <a:pt x="775" y="2718"/>
                  </a:lnTo>
                  <a:lnTo>
                    <a:pt x="781" y="2720"/>
                  </a:lnTo>
                  <a:lnTo>
                    <a:pt x="809" y="2734"/>
                  </a:lnTo>
                  <a:lnTo>
                    <a:pt x="830" y="2730"/>
                  </a:lnTo>
                  <a:lnTo>
                    <a:pt x="835" y="2703"/>
                  </a:lnTo>
                  <a:lnTo>
                    <a:pt x="845" y="2693"/>
                  </a:lnTo>
                  <a:lnTo>
                    <a:pt x="859" y="2691"/>
                  </a:lnTo>
                  <a:lnTo>
                    <a:pt x="881" y="2702"/>
                  </a:lnTo>
                  <a:lnTo>
                    <a:pt x="899" y="2714"/>
                  </a:lnTo>
                  <a:lnTo>
                    <a:pt x="919" y="2727"/>
                  </a:lnTo>
                  <a:lnTo>
                    <a:pt x="921" y="2727"/>
                  </a:lnTo>
                  <a:lnTo>
                    <a:pt x="925" y="2727"/>
                  </a:lnTo>
                  <a:lnTo>
                    <a:pt x="928" y="2727"/>
                  </a:lnTo>
                  <a:lnTo>
                    <a:pt x="931" y="2729"/>
                  </a:lnTo>
                  <a:lnTo>
                    <a:pt x="934" y="2732"/>
                  </a:lnTo>
                  <a:lnTo>
                    <a:pt x="939" y="2738"/>
                  </a:lnTo>
                  <a:lnTo>
                    <a:pt x="946" y="2751"/>
                  </a:lnTo>
                  <a:lnTo>
                    <a:pt x="947" y="2751"/>
                  </a:lnTo>
                  <a:lnTo>
                    <a:pt x="975" y="2770"/>
                  </a:lnTo>
                  <a:lnTo>
                    <a:pt x="1000" y="2768"/>
                  </a:lnTo>
                  <a:lnTo>
                    <a:pt x="1000" y="2783"/>
                  </a:lnTo>
                  <a:lnTo>
                    <a:pt x="1009" y="2796"/>
                  </a:lnTo>
                  <a:lnTo>
                    <a:pt x="1006" y="2802"/>
                  </a:lnTo>
                  <a:lnTo>
                    <a:pt x="1029" y="2799"/>
                  </a:lnTo>
                  <a:lnTo>
                    <a:pt x="1050" y="2800"/>
                  </a:lnTo>
                  <a:lnTo>
                    <a:pt x="1067" y="2812"/>
                  </a:lnTo>
                  <a:lnTo>
                    <a:pt x="1080" y="2823"/>
                  </a:lnTo>
                  <a:lnTo>
                    <a:pt x="1077" y="2837"/>
                  </a:lnTo>
                  <a:lnTo>
                    <a:pt x="1067" y="2859"/>
                  </a:lnTo>
                  <a:lnTo>
                    <a:pt x="1077" y="2860"/>
                  </a:lnTo>
                  <a:lnTo>
                    <a:pt x="1100" y="2873"/>
                  </a:lnTo>
                  <a:lnTo>
                    <a:pt x="1112" y="2886"/>
                  </a:lnTo>
                  <a:lnTo>
                    <a:pt x="1120" y="2914"/>
                  </a:lnTo>
                  <a:lnTo>
                    <a:pt x="1140" y="2927"/>
                  </a:lnTo>
                  <a:lnTo>
                    <a:pt x="1158" y="2919"/>
                  </a:lnTo>
                  <a:lnTo>
                    <a:pt x="1174" y="2911"/>
                  </a:lnTo>
                  <a:lnTo>
                    <a:pt x="1181" y="2909"/>
                  </a:lnTo>
                  <a:lnTo>
                    <a:pt x="1187" y="2909"/>
                  </a:lnTo>
                  <a:lnTo>
                    <a:pt x="1215" y="2922"/>
                  </a:lnTo>
                  <a:lnTo>
                    <a:pt x="1232" y="2935"/>
                  </a:lnTo>
                  <a:lnTo>
                    <a:pt x="1254" y="2951"/>
                  </a:lnTo>
                  <a:lnTo>
                    <a:pt x="1289" y="2958"/>
                  </a:lnTo>
                  <a:lnTo>
                    <a:pt x="1307" y="2955"/>
                  </a:lnTo>
                  <a:lnTo>
                    <a:pt x="1314" y="2934"/>
                  </a:lnTo>
                  <a:lnTo>
                    <a:pt x="1339" y="2933"/>
                  </a:lnTo>
                  <a:lnTo>
                    <a:pt x="1355" y="2925"/>
                  </a:lnTo>
                  <a:lnTo>
                    <a:pt x="1375" y="2927"/>
                  </a:lnTo>
                  <a:lnTo>
                    <a:pt x="1397" y="2937"/>
                  </a:lnTo>
                  <a:lnTo>
                    <a:pt x="1410" y="2947"/>
                  </a:lnTo>
                  <a:lnTo>
                    <a:pt x="1424" y="2946"/>
                  </a:lnTo>
                  <a:lnTo>
                    <a:pt x="1423" y="2941"/>
                  </a:lnTo>
                  <a:lnTo>
                    <a:pt x="1423" y="2933"/>
                  </a:lnTo>
                  <a:lnTo>
                    <a:pt x="1425" y="2926"/>
                  </a:lnTo>
                  <a:lnTo>
                    <a:pt x="1426" y="2917"/>
                  </a:lnTo>
                  <a:lnTo>
                    <a:pt x="1426" y="2914"/>
                  </a:lnTo>
                  <a:lnTo>
                    <a:pt x="1425" y="2911"/>
                  </a:lnTo>
                  <a:lnTo>
                    <a:pt x="1422" y="2907"/>
                  </a:lnTo>
                  <a:lnTo>
                    <a:pt x="1418" y="2903"/>
                  </a:lnTo>
                  <a:lnTo>
                    <a:pt x="1406" y="2894"/>
                  </a:lnTo>
                  <a:lnTo>
                    <a:pt x="1402" y="2891"/>
                  </a:lnTo>
                  <a:lnTo>
                    <a:pt x="1401" y="2887"/>
                  </a:lnTo>
                  <a:lnTo>
                    <a:pt x="1401" y="2884"/>
                  </a:lnTo>
                  <a:lnTo>
                    <a:pt x="1401" y="2880"/>
                  </a:lnTo>
                  <a:lnTo>
                    <a:pt x="1406" y="2872"/>
                  </a:lnTo>
                  <a:lnTo>
                    <a:pt x="1411" y="2864"/>
                  </a:lnTo>
                  <a:lnTo>
                    <a:pt x="1416" y="2855"/>
                  </a:lnTo>
                  <a:lnTo>
                    <a:pt x="1424" y="2843"/>
                  </a:lnTo>
                  <a:lnTo>
                    <a:pt x="1430" y="2832"/>
                  </a:lnTo>
                  <a:lnTo>
                    <a:pt x="1431" y="2827"/>
                  </a:lnTo>
                  <a:lnTo>
                    <a:pt x="1432" y="2823"/>
                  </a:lnTo>
                  <a:lnTo>
                    <a:pt x="1431" y="2818"/>
                  </a:lnTo>
                  <a:lnTo>
                    <a:pt x="1429" y="2814"/>
                  </a:lnTo>
                  <a:lnTo>
                    <a:pt x="1426" y="2809"/>
                  </a:lnTo>
                  <a:lnTo>
                    <a:pt x="1424" y="2804"/>
                  </a:lnTo>
                  <a:lnTo>
                    <a:pt x="1423" y="2800"/>
                  </a:lnTo>
                  <a:lnTo>
                    <a:pt x="1423" y="2796"/>
                  </a:lnTo>
                  <a:lnTo>
                    <a:pt x="1423" y="2786"/>
                  </a:lnTo>
                  <a:lnTo>
                    <a:pt x="1425" y="2775"/>
                  </a:lnTo>
                  <a:lnTo>
                    <a:pt x="1427" y="2763"/>
                  </a:lnTo>
                  <a:lnTo>
                    <a:pt x="1428" y="2750"/>
                  </a:lnTo>
                  <a:lnTo>
                    <a:pt x="1428" y="2743"/>
                  </a:lnTo>
                  <a:lnTo>
                    <a:pt x="1426" y="2735"/>
                  </a:lnTo>
                  <a:lnTo>
                    <a:pt x="1424" y="2728"/>
                  </a:lnTo>
                  <a:lnTo>
                    <a:pt x="1421" y="2720"/>
                  </a:lnTo>
                  <a:lnTo>
                    <a:pt x="1418" y="2717"/>
                  </a:lnTo>
                  <a:lnTo>
                    <a:pt x="1418" y="2715"/>
                  </a:lnTo>
                  <a:lnTo>
                    <a:pt x="1422" y="2715"/>
                  </a:lnTo>
                  <a:lnTo>
                    <a:pt x="1427" y="2715"/>
                  </a:lnTo>
                  <a:lnTo>
                    <a:pt x="1432" y="2716"/>
                  </a:lnTo>
                  <a:lnTo>
                    <a:pt x="1437" y="2717"/>
                  </a:lnTo>
                  <a:lnTo>
                    <a:pt x="1444" y="2720"/>
                  </a:lnTo>
                  <a:lnTo>
                    <a:pt x="1450" y="2721"/>
                  </a:lnTo>
                  <a:lnTo>
                    <a:pt x="1455" y="2720"/>
                  </a:lnTo>
                  <a:lnTo>
                    <a:pt x="1458" y="2718"/>
                  </a:lnTo>
                  <a:lnTo>
                    <a:pt x="1463" y="2716"/>
                  </a:lnTo>
                  <a:lnTo>
                    <a:pt x="1465" y="2713"/>
                  </a:lnTo>
                  <a:lnTo>
                    <a:pt x="1469" y="2705"/>
                  </a:lnTo>
                  <a:lnTo>
                    <a:pt x="1475" y="2698"/>
                  </a:lnTo>
                  <a:lnTo>
                    <a:pt x="1477" y="2695"/>
                  </a:lnTo>
                  <a:lnTo>
                    <a:pt x="1480" y="2694"/>
                  </a:lnTo>
                  <a:lnTo>
                    <a:pt x="1489" y="2691"/>
                  </a:lnTo>
                  <a:lnTo>
                    <a:pt x="1499" y="2686"/>
                  </a:lnTo>
                  <a:lnTo>
                    <a:pt x="1509" y="2681"/>
                  </a:lnTo>
                  <a:lnTo>
                    <a:pt x="1520" y="2677"/>
                  </a:lnTo>
                  <a:lnTo>
                    <a:pt x="1531" y="2675"/>
                  </a:lnTo>
                  <a:lnTo>
                    <a:pt x="1534" y="2675"/>
                  </a:lnTo>
                  <a:lnTo>
                    <a:pt x="1537" y="2676"/>
                  </a:lnTo>
                  <a:lnTo>
                    <a:pt x="1542" y="2679"/>
                  </a:lnTo>
                  <a:lnTo>
                    <a:pt x="1548" y="2681"/>
                  </a:lnTo>
                  <a:lnTo>
                    <a:pt x="1554" y="2681"/>
                  </a:lnTo>
                  <a:lnTo>
                    <a:pt x="1560" y="2680"/>
                  </a:lnTo>
                  <a:lnTo>
                    <a:pt x="1565" y="2678"/>
                  </a:lnTo>
                  <a:lnTo>
                    <a:pt x="1570" y="2675"/>
                  </a:lnTo>
                  <a:lnTo>
                    <a:pt x="1581" y="2668"/>
                  </a:lnTo>
                  <a:lnTo>
                    <a:pt x="1592" y="2662"/>
                  </a:lnTo>
                  <a:lnTo>
                    <a:pt x="1597" y="2660"/>
                  </a:lnTo>
                  <a:lnTo>
                    <a:pt x="1603" y="2658"/>
                  </a:lnTo>
                  <a:lnTo>
                    <a:pt x="1610" y="2657"/>
                  </a:lnTo>
                  <a:lnTo>
                    <a:pt x="1617" y="2653"/>
                  </a:lnTo>
                  <a:lnTo>
                    <a:pt x="1628" y="2648"/>
                  </a:lnTo>
                  <a:lnTo>
                    <a:pt x="1637" y="2640"/>
                  </a:lnTo>
                  <a:lnTo>
                    <a:pt x="1645" y="2634"/>
                  </a:lnTo>
                  <a:lnTo>
                    <a:pt x="1656" y="2624"/>
                  </a:lnTo>
                  <a:lnTo>
                    <a:pt x="1661" y="2621"/>
                  </a:lnTo>
                  <a:lnTo>
                    <a:pt x="1666" y="2618"/>
                  </a:lnTo>
                  <a:lnTo>
                    <a:pt x="1673" y="2616"/>
                  </a:lnTo>
                  <a:lnTo>
                    <a:pt x="1680" y="2614"/>
                  </a:lnTo>
                  <a:lnTo>
                    <a:pt x="1688" y="2616"/>
                  </a:lnTo>
                  <a:lnTo>
                    <a:pt x="1698" y="2617"/>
                  </a:lnTo>
                  <a:lnTo>
                    <a:pt x="1712" y="2621"/>
                  </a:lnTo>
                  <a:lnTo>
                    <a:pt x="1717" y="2623"/>
                  </a:lnTo>
                  <a:lnTo>
                    <a:pt x="1716" y="2626"/>
                  </a:lnTo>
                  <a:lnTo>
                    <a:pt x="1717" y="2630"/>
                  </a:lnTo>
                  <a:lnTo>
                    <a:pt x="1718" y="2633"/>
                  </a:lnTo>
                  <a:lnTo>
                    <a:pt x="1721" y="2636"/>
                  </a:lnTo>
                  <a:lnTo>
                    <a:pt x="1727" y="2639"/>
                  </a:lnTo>
                  <a:lnTo>
                    <a:pt x="1740" y="2646"/>
                  </a:lnTo>
                  <a:lnTo>
                    <a:pt x="1754" y="2652"/>
                  </a:lnTo>
                  <a:lnTo>
                    <a:pt x="1771" y="2660"/>
                  </a:lnTo>
                  <a:lnTo>
                    <a:pt x="1779" y="2664"/>
                  </a:lnTo>
                  <a:lnTo>
                    <a:pt x="1787" y="2669"/>
                  </a:lnTo>
                  <a:lnTo>
                    <a:pt x="1803" y="2683"/>
                  </a:lnTo>
                  <a:lnTo>
                    <a:pt x="1815" y="2693"/>
                  </a:lnTo>
                  <a:lnTo>
                    <a:pt x="1828" y="2703"/>
                  </a:lnTo>
                  <a:lnTo>
                    <a:pt x="1836" y="2706"/>
                  </a:lnTo>
                  <a:lnTo>
                    <a:pt x="1842" y="2709"/>
                  </a:lnTo>
                  <a:lnTo>
                    <a:pt x="1851" y="2712"/>
                  </a:lnTo>
                  <a:lnTo>
                    <a:pt x="1858" y="2713"/>
                  </a:lnTo>
                  <a:lnTo>
                    <a:pt x="1868" y="2712"/>
                  </a:lnTo>
                  <a:lnTo>
                    <a:pt x="1877" y="2710"/>
                  </a:lnTo>
                  <a:lnTo>
                    <a:pt x="1884" y="2707"/>
                  </a:lnTo>
                  <a:lnTo>
                    <a:pt x="1890" y="2703"/>
                  </a:lnTo>
                  <a:lnTo>
                    <a:pt x="1893" y="2698"/>
                  </a:lnTo>
                  <a:lnTo>
                    <a:pt x="1894" y="2691"/>
                  </a:lnTo>
                  <a:lnTo>
                    <a:pt x="1911" y="2710"/>
                  </a:lnTo>
                  <a:lnTo>
                    <a:pt x="1920" y="2718"/>
                  </a:lnTo>
                  <a:lnTo>
                    <a:pt x="1928" y="2724"/>
                  </a:lnTo>
                  <a:lnTo>
                    <a:pt x="1939" y="2730"/>
                  </a:lnTo>
                  <a:lnTo>
                    <a:pt x="1950" y="2734"/>
                  </a:lnTo>
                  <a:lnTo>
                    <a:pt x="1963" y="2737"/>
                  </a:lnTo>
                  <a:lnTo>
                    <a:pt x="1979" y="2738"/>
                  </a:lnTo>
                  <a:lnTo>
                    <a:pt x="1983" y="2738"/>
                  </a:lnTo>
                  <a:lnTo>
                    <a:pt x="1994" y="2738"/>
                  </a:lnTo>
                  <a:lnTo>
                    <a:pt x="2000" y="2740"/>
                  </a:lnTo>
                  <a:lnTo>
                    <a:pt x="2003" y="2741"/>
                  </a:lnTo>
                  <a:lnTo>
                    <a:pt x="2004" y="2747"/>
                  </a:lnTo>
                  <a:lnTo>
                    <a:pt x="2004" y="2756"/>
                  </a:lnTo>
                  <a:lnTo>
                    <a:pt x="2004" y="2765"/>
                  </a:lnTo>
                  <a:lnTo>
                    <a:pt x="2003" y="2771"/>
                  </a:lnTo>
                  <a:lnTo>
                    <a:pt x="2005" y="2770"/>
                  </a:lnTo>
                  <a:lnTo>
                    <a:pt x="2009" y="2777"/>
                  </a:lnTo>
                  <a:lnTo>
                    <a:pt x="2010" y="2777"/>
                  </a:lnTo>
                  <a:lnTo>
                    <a:pt x="2014" y="2777"/>
                  </a:lnTo>
                  <a:lnTo>
                    <a:pt x="2019" y="2778"/>
                  </a:lnTo>
                  <a:lnTo>
                    <a:pt x="2027" y="2782"/>
                  </a:lnTo>
                  <a:lnTo>
                    <a:pt x="2033" y="2786"/>
                  </a:lnTo>
                  <a:lnTo>
                    <a:pt x="2048" y="2796"/>
                  </a:lnTo>
                  <a:lnTo>
                    <a:pt x="2059" y="2804"/>
                  </a:lnTo>
                  <a:lnTo>
                    <a:pt x="2064" y="2809"/>
                  </a:lnTo>
                  <a:lnTo>
                    <a:pt x="2074" y="2815"/>
                  </a:lnTo>
                  <a:lnTo>
                    <a:pt x="2084" y="2822"/>
                  </a:lnTo>
                  <a:lnTo>
                    <a:pt x="2088" y="2826"/>
                  </a:lnTo>
                  <a:lnTo>
                    <a:pt x="2092" y="2829"/>
                  </a:lnTo>
                  <a:lnTo>
                    <a:pt x="2093" y="2832"/>
                  </a:lnTo>
                  <a:lnTo>
                    <a:pt x="2094" y="2839"/>
                  </a:lnTo>
                  <a:lnTo>
                    <a:pt x="2097" y="2850"/>
                  </a:lnTo>
                  <a:lnTo>
                    <a:pt x="2098" y="2858"/>
                  </a:lnTo>
                  <a:lnTo>
                    <a:pt x="2099" y="2860"/>
                  </a:lnTo>
                  <a:lnTo>
                    <a:pt x="2100" y="2861"/>
                  </a:lnTo>
                  <a:lnTo>
                    <a:pt x="2103" y="2862"/>
                  </a:lnTo>
                  <a:lnTo>
                    <a:pt x="2106" y="2862"/>
                  </a:lnTo>
                  <a:lnTo>
                    <a:pt x="2110" y="2862"/>
                  </a:lnTo>
                  <a:lnTo>
                    <a:pt x="2112" y="2861"/>
                  </a:lnTo>
                  <a:lnTo>
                    <a:pt x="2117" y="2858"/>
                  </a:lnTo>
                  <a:lnTo>
                    <a:pt x="2122" y="2854"/>
                  </a:lnTo>
                  <a:lnTo>
                    <a:pt x="2128" y="2850"/>
                  </a:lnTo>
                  <a:lnTo>
                    <a:pt x="2132" y="2847"/>
                  </a:lnTo>
                  <a:lnTo>
                    <a:pt x="2135" y="2846"/>
                  </a:lnTo>
                  <a:lnTo>
                    <a:pt x="2139" y="2847"/>
                  </a:lnTo>
                  <a:lnTo>
                    <a:pt x="2143" y="2851"/>
                  </a:lnTo>
                  <a:lnTo>
                    <a:pt x="2172" y="2871"/>
                  </a:lnTo>
                  <a:lnTo>
                    <a:pt x="2189" y="2882"/>
                  </a:lnTo>
                  <a:lnTo>
                    <a:pt x="2195" y="2885"/>
                  </a:lnTo>
                  <a:lnTo>
                    <a:pt x="2198" y="2886"/>
                  </a:lnTo>
                  <a:lnTo>
                    <a:pt x="2200" y="2886"/>
                  </a:lnTo>
                  <a:lnTo>
                    <a:pt x="2202" y="2886"/>
                  </a:lnTo>
                  <a:lnTo>
                    <a:pt x="2204" y="2884"/>
                  </a:lnTo>
                  <a:lnTo>
                    <a:pt x="2205" y="2882"/>
                  </a:lnTo>
                  <a:lnTo>
                    <a:pt x="2205" y="2878"/>
                  </a:lnTo>
                  <a:lnTo>
                    <a:pt x="2204" y="2872"/>
                  </a:lnTo>
                  <a:lnTo>
                    <a:pt x="2201" y="2862"/>
                  </a:lnTo>
                  <a:lnTo>
                    <a:pt x="2199" y="2855"/>
                  </a:lnTo>
                  <a:lnTo>
                    <a:pt x="2198" y="2852"/>
                  </a:lnTo>
                  <a:lnTo>
                    <a:pt x="2198" y="2850"/>
                  </a:lnTo>
                  <a:lnTo>
                    <a:pt x="2200" y="2850"/>
                  </a:lnTo>
                  <a:lnTo>
                    <a:pt x="2203" y="2848"/>
                  </a:lnTo>
                  <a:lnTo>
                    <a:pt x="2210" y="2850"/>
                  </a:lnTo>
                  <a:lnTo>
                    <a:pt x="2214" y="2851"/>
                  </a:lnTo>
                  <a:lnTo>
                    <a:pt x="2221" y="2855"/>
                  </a:lnTo>
                  <a:lnTo>
                    <a:pt x="2227" y="2858"/>
                  </a:lnTo>
                  <a:lnTo>
                    <a:pt x="2234" y="2861"/>
                  </a:lnTo>
                  <a:lnTo>
                    <a:pt x="2240" y="2862"/>
                  </a:lnTo>
                  <a:lnTo>
                    <a:pt x="2242" y="2862"/>
                  </a:lnTo>
                  <a:lnTo>
                    <a:pt x="2245" y="2861"/>
                  </a:lnTo>
                  <a:lnTo>
                    <a:pt x="2255" y="2856"/>
                  </a:lnTo>
                  <a:lnTo>
                    <a:pt x="2266" y="2852"/>
                  </a:lnTo>
                  <a:lnTo>
                    <a:pt x="2276" y="2848"/>
                  </a:lnTo>
                  <a:lnTo>
                    <a:pt x="2286" y="2846"/>
                  </a:lnTo>
                  <a:lnTo>
                    <a:pt x="2295" y="2846"/>
                  </a:lnTo>
                  <a:lnTo>
                    <a:pt x="2305" y="2845"/>
                  </a:lnTo>
                  <a:lnTo>
                    <a:pt x="2314" y="2843"/>
                  </a:lnTo>
                  <a:lnTo>
                    <a:pt x="2319" y="2842"/>
                  </a:lnTo>
                  <a:lnTo>
                    <a:pt x="2322" y="2840"/>
                  </a:lnTo>
                  <a:lnTo>
                    <a:pt x="2325" y="2837"/>
                  </a:lnTo>
                  <a:lnTo>
                    <a:pt x="2328" y="2833"/>
                  </a:lnTo>
                  <a:lnTo>
                    <a:pt x="2329" y="2829"/>
                  </a:lnTo>
                  <a:lnTo>
                    <a:pt x="2329" y="2823"/>
                  </a:lnTo>
                  <a:lnTo>
                    <a:pt x="2327" y="2817"/>
                  </a:lnTo>
                  <a:lnTo>
                    <a:pt x="2324" y="2810"/>
                  </a:lnTo>
                  <a:lnTo>
                    <a:pt x="2322" y="2804"/>
                  </a:lnTo>
                  <a:lnTo>
                    <a:pt x="2321" y="2799"/>
                  </a:lnTo>
                  <a:lnTo>
                    <a:pt x="2321" y="2795"/>
                  </a:lnTo>
                  <a:lnTo>
                    <a:pt x="2322" y="2789"/>
                  </a:lnTo>
                  <a:lnTo>
                    <a:pt x="2324" y="2785"/>
                  </a:lnTo>
                  <a:lnTo>
                    <a:pt x="2327" y="2782"/>
                  </a:lnTo>
                  <a:lnTo>
                    <a:pt x="2334" y="2774"/>
                  </a:lnTo>
                  <a:lnTo>
                    <a:pt x="2345" y="2768"/>
                  </a:lnTo>
                  <a:lnTo>
                    <a:pt x="2356" y="2762"/>
                  </a:lnTo>
                  <a:lnTo>
                    <a:pt x="2362" y="2762"/>
                  </a:lnTo>
                  <a:lnTo>
                    <a:pt x="2369" y="2762"/>
                  </a:lnTo>
                  <a:lnTo>
                    <a:pt x="2377" y="2762"/>
                  </a:lnTo>
                  <a:lnTo>
                    <a:pt x="2386" y="2761"/>
                  </a:lnTo>
                  <a:lnTo>
                    <a:pt x="2392" y="2759"/>
                  </a:lnTo>
                  <a:lnTo>
                    <a:pt x="2395" y="2757"/>
                  </a:lnTo>
                  <a:lnTo>
                    <a:pt x="2397" y="2755"/>
                  </a:lnTo>
                  <a:lnTo>
                    <a:pt x="2400" y="2749"/>
                  </a:lnTo>
                  <a:lnTo>
                    <a:pt x="2401" y="2744"/>
                  </a:lnTo>
                  <a:lnTo>
                    <a:pt x="2400" y="2737"/>
                  </a:lnTo>
                  <a:lnTo>
                    <a:pt x="2403" y="2735"/>
                  </a:lnTo>
                  <a:lnTo>
                    <a:pt x="2410" y="2734"/>
                  </a:lnTo>
                  <a:lnTo>
                    <a:pt x="2423" y="2732"/>
                  </a:lnTo>
                  <a:lnTo>
                    <a:pt x="2443" y="2730"/>
                  </a:lnTo>
                  <a:lnTo>
                    <a:pt x="2449" y="2729"/>
                  </a:lnTo>
                  <a:lnTo>
                    <a:pt x="2456" y="2727"/>
                  </a:lnTo>
                  <a:lnTo>
                    <a:pt x="2462" y="2723"/>
                  </a:lnTo>
                  <a:lnTo>
                    <a:pt x="2467" y="2718"/>
                  </a:lnTo>
                  <a:lnTo>
                    <a:pt x="2473" y="2714"/>
                  </a:lnTo>
                  <a:lnTo>
                    <a:pt x="2481" y="2705"/>
                  </a:lnTo>
                  <a:lnTo>
                    <a:pt x="2486" y="2702"/>
                  </a:lnTo>
                  <a:lnTo>
                    <a:pt x="2490" y="2700"/>
                  </a:lnTo>
                  <a:lnTo>
                    <a:pt x="2497" y="2699"/>
                  </a:lnTo>
                  <a:lnTo>
                    <a:pt x="2503" y="2698"/>
                  </a:lnTo>
                  <a:lnTo>
                    <a:pt x="2514" y="2696"/>
                  </a:lnTo>
                  <a:lnTo>
                    <a:pt x="2520" y="2695"/>
                  </a:lnTo>
                  <a:lnTo>
                    <a:pt x="2526" y="2694"/>
                  </a:lnTo>
                  <a:lnTo>
                    <a:pt x="2530" y="2693"/>
                  </a:lnTo>
                  <a:lnTo>
                    <a:pt x="2546" y="2691"/>
                  </a:lnTo>
                  <a:lnTo>
                    <a:pt x="2550" y="2691"/>
                  </a:lnTo>
                  <a:lnTo>
                    <a:pt x="2550" y="2679"/>
                  </a:lnTo>
                  <a:lnTo>
                    <a:pt x="2555" y="2674"/>
                  </a:lnTo>
                  <a:lnTo>
                    <a:pt x="2568" y="2666"/>
                  </a:lnTo>
                  <a:lnTo>
                    <a:pt x="2554" y="2646"/>
                  </a:lnTo>
                  <a:lnTo>
                    <a:pt x="2555" y="2636"/>
                  </a:lnTo>
                  <a:lnTo>
                    <a:pt x="2575" y="2624"/>
                  </a:lnTo>
                  <a:lnTo>
                    <a:pt x="2599" y="2608"/>
                  </a:lnTo>
                  <a:lnTo>
                    <a:pt x="2613" y="2585"/>
                  </a:lnTo>
                  <a:lnTo>
                    <a:pt x="2629" y="2575"/>
                  </a:lnTo>
                  <a:lnTo>
                    <a:pt x="2614" y="2551"/>
                  </a:lnTo>
                  <a:lnTo>
                    <a:pt x="2614" y="2537"/>
                  </a:lnTo>
                  <a:lnTo>
                    <a:pt x="2575" y="2539"/>
                  </a:lnTo>
                  <a:lnTo>
                    <a:pt x="2543" y="2537"/>
                  </a:lnTo>
                  <a:lnTo>
                    <a:pt x="2524" y="2526"/>
                  </a:lnTo>
                  <a:lnTo>
                    <a:pt x="2490" y="2513"/>
                  </a:lnTo>
                  <a:lnTo>
                    <a:pt x="2466" y="2492"/>
                  </a:lnTo>
                  <a:lnTo>
                    <a:pt x="2451" y="2476"/>
                  </a:lnTo>
                  <a:lnTo>
                    <a:pt x="2443" y="2455"/>
                  </a:lnTo>
                  <a:lnTo>
                    <a:pt x="2439" y="2443"/>
                  </a:lnTo>
                  <a:lnTo>
                    <a:pt x="2448" y="2430"/>
                  </a:lnTo>
                  <a:lnTo>
                    <a:pt x="2443" y="2412"/>
                  </a:lnTo>
                  <a:lnTo>
                    <a:pt x="2438" y="2403"/>
                  </a:lnTo>
                  <a:lnTo>
                    <a:pt x="2438" y="2397"/>
                  </a:lnTo>
                  <a:lnTo>
                    <a:pt x="2451" y="2378"/>
                  </a:lnTo>
                  <a:lnTo>
                    <a:pt x="2463" y="2366"/>
                  </a:lnTo>
                  <a:lnTo>
                    <a:pt x="2467" y="2350"/>
                  </a:lnTo>
                  <a:lnTo>
                    <a:pt x="2475" y="2348"/>
                  </a:lnTo>
                  <a:lnTo>
                    <a:pt x="2501" y="2343"/>
                  </a:lnTo>
                  <a:lnTo>
                    <a:pt x="2494" y="2324"/>
                  </a:lnTo>
                  <a:lnTo>
                    <a:pt x="2484" y="2307"/>
                  </a:lnTo>
                  <a:lnTo>
                    <a:pt x="2484" y="2296"/>
                  </a:lnTo>
                  <a:lnTo>
                    <a:pt x="2480" y="2282"/>
                  </a:lnTo>
                  <a:lnTo>
                    <a:pt x="2444" y="2268"/>
                  </a:lnTo>
                  <a:lnTo>
                    <a:pt x="2432" y="2258"/>
                  </a:lnTo>
                  <a:lnTo>
                    <a:pt x="2438" y="2234"/>
                  </a:lnTo>
                  <a:lnTo>
                    <a:pt x="2431" y="2213"/>
                  </a:lnTo>
                  <a:lnTo>
                    <a:pt x="2414" y="2199"/>
                  </a:lnTo>
                  <a:lnTo>
                    <a:pt x="2408" y="2187"/>
                  </a:lnTo>
                  <a:lnTo>
                    <a:pt x="2430" y="2182"/>
                  </a:lnTo>
                  <a:lnTo>
                    <a:pt x="2451" y="2186"/>
                  </a:lnTo>
                  <a:lnTo>
                    <a:pt x="2471" y="2194"/>
                  </a:lnTo>
                  <a:lnTo>
                    <a:pt x="2490" y="2182"/>
                  </a:lnTo>
                  <a:lnTo>
                    <a:pt x="2516" y="2178"/>
                  </a:lnTo>
                  <a:lnTo>
                    <a:pt x="2533" y="2170"/>
                  </a:lnTo>
                  <a:lnTo>
                    <a:pt x="2548" y="2153"/>
                  </a:lnTo>
                  <a:lnTo>
                    <a:pt x="2550" y="2148"/>
                  </a:lnTo>
                  <a:lnTo>
                    <a:pt x="2550" y="2142"/>
                  </a:lnTo>
                  <a:lnTo>
                    <a:pt x="2552" y="2138"/>
                  </a:lnTo>
                  <a:lnTo>
                    <a:pt x="2550" y="2131"/>
                  </a:lnTo>
                  <a:lnTo>
                    <a:pt x="2547" y="2122"/>
                  </a:lnTo>
                  <a:lnTo>
                    <a:pt x="2546" y="2114"/>
                  </a:lnTo>
                  <a:lnTo>
                    <a:pt x="2546" y="2093"/>
                  </a:lnTo>
                  <a:lnTo>
                    <a:pt x="2526" y="2074"/>
                  </a:lnTo>
                  <a:lnTo>
                    <a:pt x="2521" y="2067"/>
                  </a:lnTo>
                  <a:lnTo>
                    <a:pt x="2517" y="2047"/>
                  </a:lnTo>
                  <a:lnTo>
                    <a:pt x="2521" y="2028"/>
                  </a:lnTo>
                  <a:lnTo>
                    <a:pt x="2519" y="1993"/>
                  </a:lnTo>
                  <a:lnTo>
                    <a:pt x="2494" y="1972"/>
                  </a:lnTo>
                  <a:lnTo>
                    <a:pt x="2497" y="1957"/>
                  </a:lnTo>
                  <a:lnTo>
                    <a:pt x="2518" y="1944"/>
                  </a:lnTo>
                  <a:lnTo>
                    <a:pt x="2545" y="1941"/>
                  </a:lnTo>
                  <a:lnTo>
                    <a:pt x="2544" y="1924"/>
                  </a:lnTo>
                  <a:lnTo>
                    <a:pt x="2547" y="1900"/>
                  </a:lnTo>
                  <a:lnTo>
                    <a:pt x="2538" y="1870"/>
                  </a:lnTo>
                  <a:lnTo>
                    <a:pt x="2526" y="1862"/>
                  </a:lnTo>
                  <a:lnTo>
                    <a:pt x="2522" y="1842"/>
                  </a:lnTo>
                  <a:lnTo>
                    <a:pt x="2499" y="1839"/>
                  </a:lnTo>
                  <a:lnTo>
                    <a:pt x="2499" y="1827"/>
                  </a:lnTo>
                  <a:lnTo>
                    <a:pt x="2532" y="1805"/>
                  </a:lnTo>
                  <a:lnTo>
                    <a:pt x="2508" y="1787"/>
                  </a:lnTo>
                  <a:lnTo>
                    <a:pt x="2508" y="1773"/>
                  </a:lnTo>
                  <a:lnTo>
                    <a:pt x="2521" y="1756"/>
                  </a:lnTo>
                  <a:lnTo>
                    <a:pt x="2498" y="1728"/>
                  </a:lnTo>
                  <a:lnTo>
                    <a:pt x="2471" y="1722"/>
                  </a:lnTo>
                  <a:lnTo>
                    <a:pt x="2435" y="1725"/>
                  </a:lnTo>
                  <a:lnTo>
                    <a:pt x="2430" y="1735"/>
                  </a:lnTo>
                  <a:lnTo>
                    <a:pt x="2396" y="1735"/>
                  </a:lnTo>
                  <a:lnTo>
                    <a:pt x="2381" y="1759"/>
                  </a:lnTo>
                  <a:lnTo>
                    <a:pt x="2363" y="1770"/>
                  </a:lnTo>
                  <a:lnTo>
                    <a:pt x="2377" y="1796"/>
                  </a:lnTo>
                  <a:lnTo>
                    <a:pt x="2364" y="1800"/>
                  </a:lnTo>
                  <a:lnTo>
                    <a:pt x="2333" y="1818"/>
                  </a:lnTo>
                  <a:lnTo>
                    <a:pt x="2313" y="1809"/>
                  </a:lnTo>
                  <a:lnTo>
                    <a:pt x="2321" y="1799"/>
                  </a:lnTo>
                  <a:lnTo>
                    <a:pt x="2346" y="1783"/>
                  </a:lnTo>
                  <a:lnTo>
                    <a:pt x="2352" y="1759"/>
                  </a:lnTo>
                  <a:lnTo>
                    <a:pt x="2362" y="1750"/>
                  </a:lnTo>
                  <a:lnTo>
                    <a:pt x="2359" y="1727"/>
                  </a:lnTo>
                  <a:lnTo>
                    <a:pt x="2346" y="1717"/>
                  </a:lnTo>
                  <a:lnTo>
                    <a:pt x="2354" y="1709"/>
                  </a:lnTo>
                  <a:lnTo>
                    <a:pt x="2367" y="1686"/>
                  </a:lnTo>
                  <a:lnTo>
                    <a:pt x="2369" y="1675"/>
                  </a:lnTo>
                  <a:lnTo>
                    <a:pt x="2402" y="1659"/>
                  </a:lnTo>
                  <a:lnTo>
                    <a:pt x="2432" y="1634"/>
                  </a:lnTo>
                  <a:lnTo>
                    <a:pt x="2451" y="1612"/>
                  </a:lnTo>
                  <a:lnTo>
                    <a:pt x="2451" y="1575"/>
                  </a:lnTo>
                  <a:lnTo>
                    <a:pt x="2459" y="1562"/>
                  </a:lnTo>
                  <a:lnTo>
                    <a:pt x="2491" y="1548"/>
                  </a:lnTo>
                  <a:lnTo>
                    <a:pt x="2512" y="1533"/>
                  </a:lnTo>
                  <a:lnTo>
                    <a:pt x="2557" y="1511"/>
                  </a:lnTo>
                  <a:lnTo>
                    <a:pt x="2588" y="1475"/>
                  </a:lnTo>
                  <a:lnTo>
                    <a:pt x="2614" y="1447"/>
                  </a:lnTo>
                  <a:lnTo>
                    <a:pt x="2605" y="1426"/>
                  </a:lnTo>
                  <a:lnTo>
                    <a:pt x="2588" y="1426"/>
                  </a:lnTo>
                  <a:lnTo>
                    <a:pt x="2577" y="1422"/>
                  </a:lnTo>
                  <a:lnTo>
                    <a:pt x="2590" y="1407"/>
                  </a:lnTo>
                  <a:lnTo>
                    <a:pt x="2607" y="1401"/>
                  </a:lnTo>
                  <a:lnTo>
                    <a:pt x="2628" y="1401"/>
                  </a:lnTo>
                  <a:lnTo>
                    <a:pt x="2641" y="1412"/>
                  </a:lnTo>
                  <a:lnTo>
                    <a:pt x="2654" y="1428"/>
                  </a:lnTo>
                  <a:lnTo>
                    <a:pt x="2686" y="1428"/>
                  </a:lnTo>
                  <a:lnTo>
                    <a:pt x="2704" y="1425"/>
                  </a:lnTo>
                  <a:lnTo>
                    <a:pt x="2713" y="1410"/>
                  </a:lnTo>
                  <a:lnTo>
                    <a:pt x="2728" y="1401"/>
                  </a:lnTo>
                  <a:lnTo>
                    <a:pt x="2745" y="1385"/>
                  </a:lnTo>
                  <a:lnTo>
                    <a:pt x="2740" y="1365"/>
                  </a:lnTo>
                  <a:lnTo>
                    <a:pt x="2734" y="1352"/>
                  </a:lnTo>
                  <a:lnTo>
                    <a:pt x="2734" y="1326"/>
                  </a:lnTo>
                  <a:lnTo>
                    <a:pt x="2740" y="1316"/>
                  </a:lnTo>
                  <a:lnTo>
                    <a:pt x="2743" y="1303"/>
                  </a:lnTo>
                  <a:lnTo>
                    <a:pt x="2750" y="1283"/>
                  </a:lnTo>
                  <a:lnTo>
                    <a:pt x="2760" y="1272"/>
                  </a:lnTo>
                  <a:lnTo>
                    <a:pt x="2771" y="1259"/>
                  </a:lnTo>
                  <a:lnTo>
                    <a:pt x="2773" y="1242"/>
                  </a:lnTo>
                  <a:lnTo>
                    <a:pt x="2764" y="1225"/>
                  </a:lnTo>
                  <a:lnTo>
                    <a:pt x="2763" y="1211"/>
                  </a:lnTo>
                  <a:lnTo>
                    <a:pt x="2769" y="1205"/>
                  </a:lnTo>
                  <a:lnTo>
                    <a:pt x="2775" y="1190"/>
                  </a:lnTo>
                  <a:lnTo>
                    <a:pt x="2789" y="1168"/>
                  </a:lnTo>
                  <a:lnTo>
                    <a:pt x="2804" y="1152"/>
                  </a:lnTo>
                  <a:lnTo>
                    <a:pt x="2808" y="1140"/>
                  </a:lnTo>
                  <a:lnTo>
                    <a:pt x="2816" y="1119"/>
                  </a:lnTo>
                  <a:lnTo>
                    <a:pt x="2818" y="1110"/>
                  </a:lnTo>
                  <a:lnTo>
                    <a:pt x="2818" y="1105"/>
                  </a:lnTo>
                  <a:lnTo>
                    <a:pt x="2818" y="1104"/>
                  </a:lnTo>
                  <a:lnTo>
                    <a:pt x="2828" y="1095"/>
                  </a:lnTo>
                  <a:lnTo>
                    <a:pt x="2837" y="1073"/>
                  </a:lnTo>
                  <a:lnTo>
                    <a:pt x="2838" y="1055"/>
                  </a:lnTo>
                  <a:lnTo>
                    <a:pt x="2845" y="1043"/>
                  </a:lnTo>
                  <a:lnTo>
                    <a:pt x="2856" y="1039"/>
                  </a:lnTo>
                  <a:lnTo>
                    <a:pt x="2873" y="1023"/>
                  </a:lnTo>
                  <a:lnTo>
                    <a:pt x="2889" y="1007"/>
                  </a:lnTo>
                  <a:lnTo>
                    <a:pt x="2906" y="995"/>
                  </a:lnTo>
                  <a:lnTo>
                    <a:pt x="2912" y="988"/>
                  </a:lnTo>
                  <a:lnTo>
                    <a:pt x="2918" y="979"/>
                  </a:lnTo>
                  <a:lnTo>
                    <a:pt x="2925" y="970"/>
                  </a:lnTo>
                  <a:lnTo>
                    <a:pt x="2930" y="964"/>
                  </a:lnTo>
                  <a:lnTo>
                    <a:pt x="2932" y="961"/>
                  </a:lnTo>
                  <a:lnTo>
                    <a:pt x="2936" y="957"/>
                  </a:lnTo>
                  <a:lnTo>
                    <a:pt x="2943" y="947"/>
                  </a:lnTo>
                  <a:lnTo>
                    <a:pt x="2949" y="925"/>
                  </a:lnTo>
                  <a:lnTo>
                    <a:pt x="2929" y="925"/>
                  </a:lnTo>
                  <a:lnTo>
                    <a:pt x="2912" y="912"/>
                  </a:lnTo>
                  <a:lnTo>
                    <a:pt x="2899" y="909"/>
                  </a:lnTo>
                  <a:lnTo>
                    <a:pt x="2869" y="908"/>
                  </a:lnTo>
                  <a:lnTo>
                    <a:pt x="2832" y="890"/>
                  </a:lnTo>
                  <a:lnTo>
                    <a:pt x="2828" y="887"/>
                  </a:lnTo>
                  <a:lnTo>
                    <a:pt x="2821" y="881"/>
                  </a:lnTo>
                  <a:lnTo>
                    <a:pt x="2820" y="880"/>
                  </a:lnTo>
                  <a:lnTo>
                    <a:pt x="2807" y="875"/>
                  </a:lnTo>
                  <a:lnTo>
                    <a:pt x="2795" y="869"/>
                  </a:lnTo>
                  <a:lnTo>
                    <a:pt x="2780" y="847"/>
                  </a:lnTo>
                  <a:lnTo>
                    <a:pt x="2778" y="845"/>
                  </a:lnTo>
                  <a:lnTo>
                    <a:pt x="2773" y="843"/>
                  </a:lnTo>
                  <a:lnTo>
                    <a:pt x="2766" y="842"/>
                  </a:lnTo>
                  <a:lnTo>
                    <a:pt x="2757" y="840"/>
                  </a:lnTo>
                  <a:lnTo>
                    <a:pt x="2734" y="829"/>
                  </a:lnTo>
                  <a:lnTo>
                    <a:pt x="2726" y="826"/>
                  </a:lnTo>
                  <a:lnTo>
                    <a:pt x="2722" y="825"/>
                  </a:lnTo>
                  <a:lnTo>
                    <a:pt x="2716" y="825"/>
                  </a:lnTo>
                  <a:lnTo>
                    <a:pt x="2709" y="823"/>
                  </a:lnTo>
                  <a:lnTo>
                    <a:pt x="2699" y="822"/>
                  </a:lnTo>
                  <a:lnTo>
                    <a:pt x="2692" y="816"/>
                  </a:lnTo>
                  <a:lnTo>
                    <a:pt x="2683" y="813"/>
                  </a:lnTo>
                  <a:lnTo>
                    <a:pt x="2653" y="814"/>
                  </a:lnTo>
                  <a:lnTo>
                    <a:pt x="2632" y="813"/>
                  </a:lnTo>
                  <a:lnTo>
                    <a:pt x="2624" y="800"/>
                  </a:lnTo>
                  <a:lnTo>
                    <a:pt x="2619" y="774"/>
                  </a:lnTo>
                  <a:lnTo>
                    <a:pt x="2614" y="757"/>
                  </a:lnTo>
                  <a:lnTo>
                    <a:pt x="2602" y="735"/>
                  </a:lnTo>
                  <a:lnTo>
                    <a:pt x="2601" y="724"/>
                  </a:lnTo>
                  <a:lnTo>
                    <a:pt x="2588" y="711"/>
                  </a:lnTo>
                  <a:lnTo>
                    <a:pt x="2576" y="706"/>
                  </a:lnTo>
                  <a:lnTo>
                    <a:pt x="2561" y="706"/>
                  </a:lnTo>
                  <a:lnTo>
                    <a:pt x="2554" y="702"/>
                  </a:lnTo>
                  <a:lnTo>
                    <a:pt x="2546" y="693"/>
                  </a:lnTo>
                  <a:lnTo>
                    <a:pt x="2529" y="690"/>
                  </a:lnTo>
                  <a:lnTo>
                    <a:pt x="2512" y="690"/>
                  </a:lnTo>
                  <a:lnTo>
                    <a:pt x="2504" y="701"/>
                  </a:lnTo>
                  <a:lnTo>
                    <a:pt x="2497" y="702"/>
                  </a:lnTo>
                  <a:lnTo>
                    <a:pt x="2484" y="701"/>
                  </a:lnTo>
                  <a:lnTo>
                    <a:pt x="2480" y="694"/>
                  </a:lnTo>
                  <a:lnTo>
                    <a:pt x="2467" y="683"/>
                  </a:lnTo>
                  <a:lnTo>
                    <a:pt x="2458" y="676"/>
                  </a:lnTo>
                  <a:lnTo>
                    <a:pt x="2449" y="663"/>
                  </a:lnTo>
                  <a:lnTo>
                    <a:pt x="2435" y="662"/>
                  </a:lnTo>
                  <a:lnTo>
                    <a:pt x="2412" y="662"/>
                  </a:lnTo>
                  <a:lnTo>
                    <a:pt x="2388" y="661"/>
                  </a:lnTo>
                  <a:lnTo>
                    <a:pt x="2372" y="661"/>
                  </a:lnTo>
                  <a:lnTo>
                    <a:pt x="2369" y="656"/>
                  </a:lnTo>
                  <a:lnTo>
                    <a:pt x="2368" y="652"/>
                  </a:lnTo>
                  <a:lnTo>
                    <a:pt x="2367" y="650"/>
                  </a:lnTo>
                  <a:lnTo>
                    <a:pt x="2368" y="642"/>
                  </a:lnTo>
                  <a:lnTo>
                    <a:pt x="2370" y="635"/>
                  </a:lnTo>
                  <a:lnTo>
                    <a:pt x="2370" y="631"/>
                  </a:lnTo>
                  <a:lnTo>
                    <a:pt x="2355" y="619"/>
                  </a:lnTo>
                  <a:lnTo>
                    <a:pt x="2353" y="611"/>
                  </a:lnTo>
                  <a:lnTo>
                    <a:pt x="2336" y="594"/>
                  </a:lnTo>
                  <a:lnTo>
                    <a:pt x="2320" y="586"/>
                  </a:lnTo>
                  <a:lnTo>
                    <a:pt x="2312" y="571"/>
                  </a:lnTo>
                  <a:lnTo>
                    <a:pt x="2291" y="550"/>
                  </a:lnTo>
                  <a:lnTo>
                    <a:pt x="2272" y="547"/>
                  </a:lnTo>
                  <a:lnTo>
                    <a:pt x="2260" y="541"/>
                  </a:lnTo>
                  <a:lnTo>
                    <a:pt x="2259" y="525"/>
                  </a:lnTo>
                  <a:lnTo>
                    <a:pt x="2274" y="518"/>
                  </a:lnTo>
                  <a:lnTo>
                    <a:pt x="2269" y="498"/>
                  </a:lnTo>
                  <a:lnTo>
                    <a:pt x="2256" y="487"/>
                  </a:lnTo>
                  <a:lnTo>
                    <a:pt x="2255" y="482"/>
                  </a:lnTo>
                  <a:lnTo>
                    <a:pt x="2255" y="481"/>
                  </a:lnTo>
                  <a:lnTo>
                    <a:pt x="2258" y="478"/>
                  </a:lnTo>
                  <a:lnTo>
                    <a:pt x="2260" y="474"/>
                  </a:lnTo>
                  <a:lnTo>
                    <a:pt x="2262" y="472"/>
                  </a:lnTo>
                  <a:lnTo>
                    <a:pt x="2267" y="465"/>
                  </a:lnTo>
                  <a:lnTo>
                    <a:pt x="2272" y="459"/>
                  </a:lnTo>
                  <a:lnTo>
                    <a:pt x="2273" y="456"/>
                  </a:lnTo>
                  <a:lnTo>
                    <a:pt x="2273" y="455"/>
                  </a:lnTo>
                  <a:lnTo>
                    <a:pt x="2274" y="453"/>
                  </a:lnTo>
                  <a:lnTo>
                    <a:pt x="2278" y="445"/>
                  </a:lnTo>
                  <a:lnTo>
                    <a:pt x="2279" y="442"/>
                  </a:lnTo>
                  <a:lnTo>
                    <a:pt x="2280" y="438"/>
                  </a:lnTo>
                  <a:lnTo>
                    <a:pt x="2281" y="435"/>
                  </a:lnTo>
                  <a:lnTo>
                    <a:pt x="2280" y="432"/>
                  </a:lnTo>
                  <a:lnTo>
                    <a:pt x="2279" y="431"/>
                  </a:lnTo>
                  <a:lnTo>
                    <a:pt x="2277" y="430"/>
                  </a:lnTo>
                  <a:lnTo>
                    <a:pt x="2274" y="429"/>
                  </a:lnTo>
                  <a:lnTo>
                    <a:pt x="2271" y="429"/>
                  </a:lnTo>
                  <a:lnTo>
                    <a:pt x="2269" y="428"/>
                  </a:lnTo>
                  <a:lnTo>
                    <a:pt x="2266" y="427"/>
                  </a:lnTo>
                  <a:lnTo>
                    <a:pt x="2263" y="426"/>
                  </a:lnTo>
                  <a:lnTo>
                    <a:pt x="2255" y="426"/>
                  </a:lnTo>
                  <a:lnTo>
                    <a:pt x="2249" y="428"/>
                  </a:lnTo>
                  <a:lnTo>
                    <a:pt x="2244" y="430"/>
                  </a:lnTo>
                  <a:lnTo>
                    <a:pt x="2225" y="443"/>
                  </a:lnTo>
                  <a:lnTo>
                    <a:pt x="2223" y="457"/>
                  </a:lnTo>
                  <a:lnTo>
                    <a:pt x="2215" y="467"/>
                  </a:lnTo>
                  <a:lnTo>
                    <a:pt x="2210" y="470"/>
                  </a:lnTo>
                  <a:lnTo>
                    <a:pt x="2208" y="472"/>
                  </a:lnTo>
                  <a:lnTo>
                    <a:pt x="2204" y="475"/>
                  </a:lnTo>
                  <a:lnTo>
                    <a:pt x="2200" y="477"/>
                  </a:lnTo>
                  <a:lnTo>
                    <a:pt x="2193" y="479"/>
                  </a:lnTo>
                  <a:lnTo>
                    <a:pt x="2180" y="479"/>
                  </a:lnTo>
                  <a:lnTo>
                    <a:pt x="2172" y="478"/>
                  </a:lnTo>
                  <a:lnTo>
                    <a:pt x="2167" y="476"/>
                  </a:lnTo>
                  <a:lnTo>
                    <a:pt x="2158" y="472"/>
                  </a:lnTo>
                  <a:lnTo>
                    <a:pt x="2155" y="471"/>
                  </a:lnTo>
                  <a:lnTo>
                    <a:pt x="2155" y="470"/>
                  </a:lnTo>
                  <a:lnTo>
                    <a:pt x="2126" y="463"/>
                  </a:lnTo>
                  <a:lnTo>
                    <a:pt x="2117" y="453"/>
                  </a:lnTo>
                  <a:lnTo>
                    <a:pt x="2120" y="426"/>
                  </a:lnTo>
                  <a:lnTo>
                    <a:pt x="2130" y="389"/>
                  </a:lnTo>
                  <a:lnTo>
                    <a:pt x="2132" y="387"/>
                  </a:lnTo>
                  <a:lnTo>
                    <a:pt x="2138" y="382"/>
                  </a:lnTo>
                  <a:lnTo>
                    <a:pt x="2140" y="381"/>
                  </a:lnTo>
                  <a:lnTo>
                    <a:pt x="2141" y="361"/>
                  </a:lnTo>
                  <a:lnTo>
                    <a:pt x="2132" y="349"/>
                  </a:lnTo>
                  <a:lnTo>
                    <a:pt x="2122" y="337"/>
                  </a:lnTo>
                  <a:lnTo>
                    <a:pt x="2102" y="327"/>
                  </a:lnTo>
                  <a:lnTo>
                    <a:pt x="2086" y="327"/>
                  </a:lnTo>
                  <a:lnTo>
                    <a:pt x="2077" y="313"/>
                  </a:lnTo>
                  <a:lnTo>
                    <a:pt x="2057" y="297"/>
                  </a:lnTo>
                  <a:lnTo>
                    <a:pt x="2044" y="275"/>
                  </a:lnTo>
                  <a:lnTo>
                    <a:pt x="2043" y="274"/>
                  </a:lnTo>
                  <a:lnTo>
                    <a:pt x="2021" y="262"/>
                  </a:lnTo>
                  <a:lnTo>
                    <a:pt x="2009" y="255"/>
                  </a:lnTo>
                  <a:lnTo>
                    <a:pt x="2002" y="252"/>
                  </a:lnTo>
                  <a:lnTo>
                    <a:pt x="1996" y="251"/>
                  </a:lnTo>
                  <a:lnTo>
                    <a:pt x="1989" y="250"/>
                  </a:lnTo>
                  <a:lnTo>
                    <a:pt x="1982" y="247"/>
                  </a:lnTo>
                  <a:lnTo>
                    <a:pt x="1977" y="242"/>
                  </a:lnTo>
                  <a:lnTo>
                    <a:pt x="1974" y="239"/>
                  </a:lnTo>
                  <a:lnTo>
                    <a:pt x="1970" y="223"/>
                  </a:lnTo>
                  <a:lnTo>
                    <a:pt x="1967" y="192"/>
                  </a:lnTo>
                  <a:lnTo>
                    <a:pt x="1960" y="162"/>
                  </a:lnTo>
                  <a:lnTo>
                    <a:pt x="1922" y="154"/>
                  </a:lnTo>
                  <a:lnTo>
                    <a:pt x="1893" y="147"/>
                  </a:lnTo>
                  <a:lnTo>
                    <a:pt x="1882" y="145"/>
                  </a:lnTo>
                  <a:lnTo>
                    <a:pt x="1876" y="142"/>
                  </a:lnTo>
                  <a:lnTo>
                    <a:pt x="1876" y="141"/>
                  </a:lnTo>
                  <a:lnTo>
                    <a:pt x="1876" y="137"/>
                  </a:lnTo>
                  <a:lnTo>
                    <a:pt x="1877" y="132"/>
                  </a:lnTo>
                  <a:lnTo>
                    <a:pt x="1879" y="129"/>
                  </a:lnTo>
                  <a:lnTo>
                    <a:pt x="1863" y="116"/>
                  </a:lnTo>
                  <a:lnTo>
                    <a:pt x="1859" y="102"/>
                  </a:lnTo>
                  <a:lnTo>
                    <a:pt x="1856" y="79"/>
                  </a:lnTo>
                  <a:lnTo>
                    <a:pt x="1859" y="57"/>
                  </a:lnTo>
                  <a:lnTo>
                    <a:pt x="1862" y="23"/>
                  </a:lnTo>
                  <a:lnTo>
                    <a:pt x="1855" y="0"/>
                  </a:lnTo>
                  <a:lnTo>
                    <a:pt x="1849" y="4"/>
                  </a:lnTo>
                  <a:close/>
                  <a:moveTo>
                    <a:pt x="9" y="468"/>
                  </a:moveTo>
                  <a:lnTo>
                    <a:pt x="9" y="468"/>
                  </a:lnTo>
                  <a:lnTo>
                    <a:pt x="5" y="469"/>
                  </a:lnTo>
                  <a:lnTo>
                    <a:pt x="3" y="470"/>
                  </a:lnTo>
                  <a:lnTo>
                    <a:pt x="2" y="472"/>
                  </a:lnTo>
                  <a:lnTo>
                    <a:pt x="1" y="474"/>
                  </a:lnTo>
                  <a:lnTo>
                    <a:pt x="0" y="478"/>
                  </a:lnTo>
                  <a:lnTo>
                    <a:pt x="0" y="483"/>
                  </a:lnTo>
                  <a:lnTo>
                    <a:pt x="1" y="490"/>
                  </a:lnTo>
                  <a:lnTo>
                    <a:pt x="4" y="491"/>
                  </a:lnTo>
                  <a:lnTo>
                    <a:pt x="6" y="492"/>
                  </a:lnTo>
                  <a:lnTo>
                    <a:pt x="14" y="496"/>
                  </a:lnTo>
                  <a:lnTo>
                    <a:pt x="20" y="498"/>
                  </a:lnTo>
                  <a:lnTo>
                    <a:pt x="25" y="498"/>
                  </a:lnTo>
                  <a:lnTo>
                    <a:pt x="26" y="497"/>
                  </a:lnTo>
                  <a:lnTo>
                    <a:pt x="28" y="495"/>
                  </a:lnTo>
                  <a:lnTo>
                    <a:pt x="42" y="470"/>
                  </a:lnTo>
                  <a:lnTo>
                    <a:pt x="36" y="469"/>
                  </a:lnTo>
                  <a:lnTo>
                    <a:pt x="29" y="467"/>
                  </a:lnTo>
                  <a:lnTo>
                    <a:pt x="22" y="467"/>
                  </a:lnTo>
                  <a:lnTo>
                    <a:pt x="16" y="467"/>
                  </a:lnTo>
                  <a:lnTo>
                    <a:pt x="9" y="468"/>
                  </a:lnTo>
                  <a:close/>
                  <a:moveTo>
                    <a:pt x="277" y="841"/>
                  </a:moveTo>
                  <a:lnTo>
                    <a:pt x="277" y="841"/>
                  </a:lnTo>
                  <a:lnTo>
                    <a:pt x="272" y="844"/>
                  </a:lnTo>
                  <a:lnTo>
                    <a:pt x="270" y="848"/>
                  </a:lnTo>
                  <a:lnTo>
                    <a:pt x="269" y="854"/>
                  </a:lnTo>
                  <a:lnTo>
                    <a:pt x="268" y="858"/>
                  </a:lnTo>
                  <a:lnTo>
                    <a:pt x="269" y="862"/>
                  </a:lnTo>
                  <a:lnTo>
                    <a:pt x="271" y="867"/>
                  </a:lnTo>
                  <a:lnTo>
                    <a:pt x="278" y="873"/>
                  </a:lnTo>
                  <a:lnTo>
                    <a:pt x="281" y="877"/>
                  </a:lnTo>
                  <a:lnTo>
                    <a:pt x="283" y="878"/>
                  </a:lnTo>
                  <a:lnTo>
                    <a:pt x="286" y="878"/>
                  </a:lnTo>
                  <a:lnTo>
                    <a:pt x="291" y="877"/>
                  </a:lnTo>
                  <a:lnTo>
                    <a:pt x="294" y="876"/>
                  </a:lnTo>
                  <a:lnTo>
                    <a:pt x="297" y="874"/>
                  </a:lnTo>
                  <a:lnTo>
                    <a:pt x="303" y="869"/>
                  </a:lnTo>
                  <a:lnTo>
                    <a:pt x="304" y="865"/>
                  </a:lnTo>
                  <a:lnTo>
                    <a:pt x="304" y="862"/>
                  </a:lnTo>
                  <a:lnTo>
                    <a:pt x="304" y="859"/>
                  </a:lnTo>
                  <a:lnTo>
                    <a:pt x="302" y="856"/>
                  </a:lnTo>
                  <a:lnTo>
                    <a:pt x="296" y="849"/>
                  </a:lnTo>
                  <a:lnTo>
                    <a:pt x="291" y="844"/>
                  </a:lnTo>
                  <a:lnTo>
                    <a:pt x="289" y="842"/>
                  </a:lnTo>
                  <a:lnTo>
                    <a:pt x="284" y="840"/>
                  </a:lnTo>
                  <a:lnTo>
                    <a:pt x="281" y="840"/>
                  </a:lnTo>
                  <a:lnTo>
                    <a:pt x="279" y="840"/>
                  </a:lnTo>
                  <a:lnTo>
                    <a:pt x="277" y="841"/>
                  </a:lnTo>
                  <a:close/>
                  <a:moveTo>
                    <a:pt x="305" y="941"/>
                  </a:moveTo>
                  <a:lnTo>
                    <a:pt x="305" y="941"/>
                  </a:lnTo>
                  <a:lnTo>
                    <a:pt x="302" y="942"/>
                  </a:lnTo>
                  <a:lnTo>
                    <a:pt x="297" y="943"/>
                  </a:lnTo>
                  <a:lnTo>
                    <a:pt x="294" y="947"/>
                  </a:lnTo>
                  <a:lnTo>
                    <a:pt x="291" y="953"/>
                  </a:lnTo>
                  <a:lnTo>
                    <a:pt x="290" y="959"/>
                  </a:lnTo>
                  <a:lnTo>
                    <a:pt x="289" y="965"/>
                  </a:lnTo>
                  <a:lnTo>
                    <a:pt x="290" y="970"/>
                  </a:lnTo>
                  <a:lnTo>
                    <a:pt x="292" y="974"/>
                  </a:lnTo>
                  <a:lnTo>
                    <a:pt x="295" y="979"/>
                  </a:lnTo>
                  <a:lnTo>
                    <a:pt x="298" y="983"/>
                  </a:lnTo>
                  <a:lnTo>
                    <a:pt x="306" y="989"/>
                  </a:lnTo>
                  <a:lnTo>
                    <a:pt x="315" y="996"/>
                  </a:lnTo>
                  <a:lnTo>
                    <a:pt x="322" y="999"/>
                  </a:lnTo>
                  <a:lnTo>
                    <a:pt x="330" y="1000"/>
                  </a:lnTo>
                  <a:lnTo>
                    <a:pt x="340" y="999"/>
                  </a:lnTo>
                  <a:lnTo>
                    <a:pt x="345" y="999"/>
                  </a:lnTo>
                  <a:lnTo>
                    <a:pt x="345" y="991"/>
                  </a:lnTo>
                  <a:lnTo>
                    <a:pt x="346" y="985"/>
                  </a:lnTo>
                  <a:lnTo>
                    <a:pt x="345" y="980"/>
                  </a:lnTo>
                  <a:lnTo>
                    <a:pt x="344" y="975"/>
                  </a:lnTo>
                  <a:lnTo>
                    <a:pt x="341" y="972"/>
                  </a:lnTo>
                  <a:lnTo>
                    <a:pt x="338" y="970"/>
                  </a:lnTo>
                  <a:lnTo>
                    <a:pt x="332" y="966"/>
                  </a:lnTo>
                  <a:lnTo>
                    <a:pt x="330" y="964"/>
                  </a:lnTo>
                  <a:lnTo>
                    <a:pt x="329" y="961"/>
                  </a:lnTo>
                  <a:lnTo>
                    <a:pt x="325" y="956"/>
                  </a:lnTo>
                  <a:lnTo>
                    <a:pt x="320" y="949"/>
                  </a:lnTo>
                  <a:lnTo>
                    <a:pt x="316" y="945"/>
                  </a:lnTo>
                  <a:lnTo>
                    <a:pt x="312" y="943"/>
                  </a:lnTo>
                  <a:lnTo>
                    <a:pt x="308" y="942"/>
                  </a:lnTo>
                  <a:lnTo>
                    <a:pt x="305" y="941"/>
                  </a:lnTo>
                  <a:close/>
                  <a:moveTo>
                    <a:pt x="363" y="947"/>
                  </a:moveTo>
                  <a:lnTo>
                    <a:pt x="363" y="947"/>
                  </a:lnTo>
                  <a:lnTo>
                    <a:pt x="360" y="949"/>
                  </a:lnTo>
                  <a:lnTo>
                    <a:pt x="357" y="950"/>
                  </a:lnTo>
                  <a:lnTo>
                    <a:pt x="353" y="952"/>
                  </a:lnTo>
                  <a:lnTo>
                    <a:pt x="350" y="957"/>
                  </a:lnTo>
                  <a:lnTo>
                    <a:pt x="348" y="960"/>
                  </a:lnTo>
                  <a:lnTo>
                    <a:pt x="362" y="969"/>
                  </a:lnTo>
                  <a:lnTo>
                    <a:pt x="364" y="972"/>
                  </a:lnTo>
                  <a:lnTo>
                    <a:pt x="367" y="975"/>
                  </a:lnTo>
                  <a:lnTo>
                    <a:pt x="371" y="978"/>
                  </a:lnTo>
                  <a:lnTo>
                    <a:pt x="373" y="978"/>
                  </a:lnTo>
                  <a:lnTo>
                    <a:pt x="375" y="978"/>
                  </a:lnTo>
                  <a:lnTo>
                    <a:pt x="378" y="977"/>
                  </a:lnTo>
                  <a:lnTo>
                    <a:pt x="381" y="974"/>
                  </a:lnTo>
                  <a:lnTo>
                    <a:pt x="385" y="972"/>
                  </a:lnTo>
                  <a:lnTo>
                    <a:pt x="386" y="970"/>
                  </a:lnTo>
                  <a:lnTo>
                    <a:pt x="387" y="968"/>
                  </a:lnTo>
                  <a:lnTo>
                    <a:pt x="386" y="966"/>
                  </a:lnTo>
                  <a:lnTo>
                    <a:pt x="386" y="964"/>
                  </a:lnTo>
                  <a:lnTo>
                    <a:pt x="382" y="960"/>
                  </a:lnTo>
                  <a:lnTo>
                    <a:pt x="380" y="957"/>
                  </a:lnTo>
                  <a:lnTo>
                    <a:pt x="377" y="953"/>
                  </a:lnTo>
                  <a:lnTo>
                    <a:pt x="373" y="950"/>
                  </a:lnTo>
                  <a:lnTo>
                    <a:pt x="367" y="949"/>
                  </a:lnTo>
                  <a:lnTo>
                    <a:pt x="363" y="947"/>
                  </a:lnTo>
                  <a:close/>
                  <a:moveTo>
                    <a:pt x="424" y="1211"/>
                  </a:moveTo>
                  <a:lnTo>
                    <a:pt x="420" y="1211"/>
                  </a:lnTo>
                  <a:lnTo>
                    <a:pt x="421" y="1216"/>
                  </a:lnTo>
                  <a:lnTo>
                    <a:pt x="423" y="1223"/>
                  </a:lnTo>
                  <a:lnTo>
                    <a:pt x="426" y="1231"/>
                  </a:lnTo>
                  <a:lnTo>
                    <a:pt x="429" y="1236"/>
                  </a:lnTo>
                  <a:lnTo>
                    <a:pt x="433" y="1240"/>
                  </a:lnTo>
                  <a:lnTo>
                    <a:pt x="438" y="1241"/>
                  </a:lnTo>
                  <a:lnTo>
                    <a:pt x="444" y="1241"/>
                  </a:lnTo>
                  <a:lnTo>
                    <a:pt x="450" y="1240"/>
                  </a:lnTo>
                  <a:lnTo>
                    <a:pt x="458" y="1237"/>
                  </a:lnTo>
                  <a:lnTo>
                    <a:pt x="463" y="1235"/>
                  </a:lnTo>
                  <a:lnTo>
                    <a:pt x="461" y="1231"/>
                  </a:lnTo>
                  <a:lnTo>
                    <a:pt x="454" y="1220"/>
                  </a:lnTo>
                  <a:lnTo>
                    <a:pt x="450" y="1217"/>
                  </a:lnTo>
                  <a:lnTo>
                    <a:pt x="447" y="1214"/>
                  </a:lnTo>
                  <a:lnTo>
                    <a:pt x="443" y="1212"/>
                  </a:lnTo>
                  <a:lnTo>
                    <a:pt x="437" y="1211"/>
                  </a:lnTo>
                  <a:lnTo>
                    <a:pt x="432" y="1209"/>
                  </a:lnTo>
                  <a:lnTo>
                    <a:pt x="424" y="1211"/>
                  </a:lnTo>
                  <a:close/>
                  <a:moveTo>
                    <a:pt x="2974" y="2977"/>
                  </a:moveTo>
                  <a:lnTo>
                    <a:pt x="2974" y="2977"/>
                  </a:lnTo>
                  <a:lnTo>
                    <a:pt x="2970" y="2979"/>
                  </a:lnTo>
                  <a:lnTo>
                    <a:pt x="2967" y="2983"/>
                  </a:lnTo>
                  <a:lnTo>
                    <a:pt x="2963" y="2988"/>
                  </a:lnTo>
                  <a:lnTo>
                    <a:pt x="2961" y="2992"/>
                  </a:lnTo>
                  <a:lnTo>
                    <a:pt x="2958" y="3002"/>
                  </a:lnTo>
                  <a:lnTo>
                    <a:pt x="2957" y="3011"/>
                  </a:lnTo>
                  <a:lnTo>
                    <a:pt x="2959" y="3053"/>
                  </a:lnTo>
                  <a:lnTo>
                    <a:pt x="2958" y="3060"/>
                  </a:lnTo>
                  <a:lnTo>
                    <a:pt x="2956" y="3065"/>
                  </a:lnTo>
                  <a:lnTo>
                    <a:pt x="2953" y="3070"/>
                  </a:lnTo>
                  <a:lnTo>
                    <a:pt x="2947" y="3074"/>
                  </a:lnTo>
                  <a:lnTo>
                    <a:pt x="2942" y="3066"/>
                  </a:lnTo>
                  <a:lnTo>
                    <a:pt x="2936" y="3060"/>
                  </a:lnTo>
                  <a:lnTo>
                    <a:pt x="2933" y="3057"/>
                  </a:lnTo>
                  <a:lnTo>
                    <a:pt x="2929" y="3055"/>
                  </a:lnTo>
                  <a:lnTo>
                    <a:pt x="2925" y="3053"/>
                  </a:lnTo>
                  <a:lnTo>
                    <a:pt x="2919" y="3053"/>
                  </a:lnTo>
                  <a:lnTo>
                    <a:pt x="2915" y="3053"/>
                  </a:lnTo>
                  <a:lnTo>
                    <a:pt x="2911" y="3053"/>
                  </a:lnTo>
                  <a:lnTo>
                    <a:pt x="2906" y="3053"/>
                  </a:lnTo>
                  <a:lnTo>
                    <a:pt x="2902" y="3057"/>
                  </a:lnTo>
                  <a:lnTo>
                    <a:pt x="2899" y="3061"/>
                  </a:lnTo>
                  <a:lnTo>
                    <a:pt x="2897" y="3066"/>
                  </a:lnTo>
                  <a:lnTo>
                    <a:pt x="2893" y="3074"/>
                  </a:lnTo>
                  <a:lnTo>
                    <a:pt x="2891" y="3077"/>
                  </a:lnTo>
                  <a:lnTo>
                    <a:pt x="2889" y="3078"/>
                  </a:lnTo>
                  <a:lnTo>
                    <a:pt x="2884" y="3079"/>
                  </a:lnTo>
                  <a:lnTo>
                    <a:pt x="2877" y="3079"/>
                  </a:lnTo>
                  <a:lnTo>
                    <a:pt x="2865" y="3079"/>
                  </a:lnTo>
                  <a:lnTo>
                    <a:pt x="2860" y="3080"/>
                  </a:lnTo>
                  <a:lnTo>
                    <a:pt x="2854" y="3084"/>
                  </a:lnTo>
                  <a:lnTo>
                    <a:pt x="2844" y="3089"/>
                  </a:lnTo>
                  <a:lnTo>
                    <a:pt x="2833" y="3092"/>
                  </a:lnTo>
                  <a:lnTo>
                    <a:pt x="2822" y="3095"/>
                  </a:lnTo>
                  <a:lnTo>
                    <a:pt x="2810" y="3098"/>
                  </a:lnTo>
                  <a:lnTo>
                    <a:pt x="2802" y="3101"/>
                  </a:lnTo>
                  <a:lnTo>
                    <a:pt x="2792" y="3106"/>
                  </a:lnTo>
                  <a:lnTo>
                    <a:pt x="2787" y="3110"/>
                  </a:lnTo>
                  <a:lnTo>
                    <a:pt x="2783" y="3114"/>
                  </a:lnTo>
                  <a:lnTo>
                    <a:pt x="2781" y="3118"/>
                  </a:lnTo>
                  <a:lnTo>
                    <a:pt x="2780" y="3123"/>
                  </a:lnTo>
                  <a:lnTo>
                    <a:pt x="2779" y="3131"/>
                  </a:lnTo>
                  <a:lnTo>
                    <a:pt x="2777" y="3137"/>
                  </a:lnTo>
                  <a:lnTo>
                    <a:pt x="2774" y="3143"/>
                  </a:lnTo>
                  <a:lnTo>
                    <a:pt x="2769" y="3148"/>
                  </a:lnTo>
                  <a:lnTo>
                    <a:pt x="2766" y="3153"/>
                  </a:lnTo>
                  <a:lnTo>
                    <a:pt x="2762" y="3155"/>
                  </a:lnTo>
                  <a:lnTo>
                    <a:pt x="2757" y="3156"/>
                  </a:lnTo>
                  <a:lnTo>
                    <a:pt x="2753" y="3157"/>
                  </a:lnTo>
                  <a:lnTo>
                    <a:pt x="2748" y="3160"/>
                  </a:lnTo>
                  <a:lnTo>
                    <a:pt x="2747" y="3161"/>
                  </a:lnTo>
                  <a:lnTo>
                    <a:pt x="2746" y="3163"/>
                  </a:lnTo>
                  <a:lnTo>
                    <a:pt x="2745" y="3167"/>
                  </a:lnTo>
                  <a:lnTo>
                    <a:pt x="2745" y="3170"/>
                  </a:lnTo>
                  <a:lnTo>
                    <a:pt x="2746" y="3172"/>
                  </a:lnTo>
                  <a:lnTo>
                    <a:pt x="2749" y="3177"/>
                  </a:lnTo>
                  <a:lnTo>
                    <a:pt x="2751" y="3181"/>
                  </a:lnTo>
                  <a:lnTo>
                    <a:pt x="2754" y="3187"/>
                  </a:lnTo>
                  <a:lnTo>
                    <a:pt x="2759" y="3192"/>
                  </a:lnTo>
                  <a:lnTo>
                    <a:pt x="2763" y="3197"/>
                  </a:lnTo>
                  <a:lnTo>
                    <a:pt x="2767" y="3200"/>
                  </a:lnTo>
                  <a:lnTo>
                    <a:pt x="2755" y="3202"/>
                  </a:lnTo>
                  <a:lnTo>
                    <a:pt x="2745" y="3205"/>
                  </a:lnTo>
                  <a:lnTo>
                    <a:pt x="2740" y="3206"/>
                  </a:lnTo>
                  <a:lnTo>
                    <a:pt x="2737" y="3210"/>
                  </a:lnTo>
                  <a:lnTo>
                    <a:pt x="2735" y="3212"/>
                  </a:lnTo>
                  <a:lnTo>
                    <a:pt x="2735" y="3215"/>
                  </a:lnTo>
                  <a:lnTo>
                    <a:pt x="2735" y="3216"/>
                  </a:lnTo>
                  <a:lnTo>
                    <a:pt x="2737" y="3226"/>
                  </a:lnTo>
                  <a:lnTo>
                    <a:pt x="2741" y="3234"/>
                  </a:lnTo>
                  <a:lnTo>
                    <a:pt x="2746" y="3243"/>
                  </a:lnTo>
                  <a:lnTo>
                    <a:pt x="2751" y="3251"/>
                  </a:lnTo>
                  <a:lnTo>
                    <a:pt x="2753" y="3253"/>
                  </a:lnTo>
                  <a:lnTo>
                    <a:pt x="2755" y="3257"/>
                  </a:lnTo>
                  <a:lnTo>
                    <a:pt x="2760" y="3259"/>
                  </a:lnTo>
                  <a:lnTo>
                    <a:pt x="2766" y="3263"/>
                  </a:lnTo>
                  <a:lnTo>
                    <a:pt x="2770" y="3265"/>
                  </a:lnTo>
                  <a:lnTo>
                    <a:pt x="2774" y="3267"/>
                  </a:lnTo>
                  <a:lnTo>
                    <a:pt x="2775" y="3269"/>
                  </a:lnTo>
                  <a:lnTo>
                    <a:pt x="2776" y="3273"/>
                  </a:lnTo>
                  <a:lnTo>
                    <a:pt x="2776" y="3278"/>
                  </a:lnTo>
                  <a:lnTo>
                    <a:pt x="2775" y="3281"/>
                  </a:lnTo>
                  <a:lnTo>
                    <a:pt x="2773" y="3283"/>
                  </a:lnTo>
                  <a:lnTo>
                    <a:pt x="2768" y="3289"/>
                  </a:lnTo>
                  <a:lnTo>
                    <a:pt x="2762" y="3295"/>
                  </a:lnTo>
                  <a:lnTo>
                    <a:pt x="2755" y="3299"/>
                  </a:lnTo>
                  <a:lnTo>
                    <a:pt x="2752" y="3301"/>
                  </a:lnTo>
                  <a:lnTo>
                    <a:pt x="2748" y="3305"/>
                  </a:lnTo>
                  <a:lnTo>
                    <a:pt x="2745" y="3309"/>
                  </a:lnTo>
                  <a:lnTo>
                    <a:pt x="2743" y="3312"/>
                  </a:lnTo>
                  <a:lnTo>
                    <a:pt x="2742" y="3315"/>
                  </a:lnTo>
                  <a:lnTo>
                    <a:pt x="2742" y="3316"/>
                  </a:lnTo>
                  <a:lnTo>
                    <a:pt x="2743" y="3320"/>
                  </a:lnTo>
                  <a:lnTo>
                    <a:pt x="2745" y="3323"/>
                  </a:lnTo>
                  <a:lnTo>
                    <a:pt x="2750" y="3327"/>
                  </a:lnTo>
                  <a:lnTo>
                    <a:pt x="2756" y="3332"/>
                  </a:lnTo>
                  <a:lnTo>
                    <a:pt x="2763" y="3335"/>
                  </a:lnTo>
                  <a:lnTo>
                    <a:pt x="2766" y="3336"/>
                  </a:lnTo>
                  <a:lnTo>
                    <a:pt x="2769" y="3336"/>
                  </a:lnTo>
                  <a:lnTo>
                    <a:pt x="2775" y="3336"/>
                  </a:lnTo>
                  <a:lnTo>
                    <a:pt x="2780" y="3335"/>
                  </a:lnTo>
                  <a:lnTo>
                    <a:pt x="2783" y="3336"/>
                  </a:lnTo>
                  <a:lnTo>
                    <a:pt x="2785" y="3337"/>
                  </a:lnTo>
                  <a:lnTo>
                    <a:pt x="2788" y="3339"/>
                  </a:lnTo>
                  <a:lnTo>
                    <a:pt x="2789" y="3346"/>
                  </a:lnTo>
                  <a:lnTo>
                    <a:pt x="2789" y="3348"/>
                  </a:lnTo>
                  <a:lnTo>
                    <a:pt x="2788" y="3349"/>
                  </a:lnTo>
                  <a:lnTo>
                    <a:pt x="2784" y="3352"/>
                  </a:lnTo>
                  <a:lnTo>
                    <a:pt x="2778" y="3355"/>
                  </a:lnTo>
                  <a:lnTo>
                    <a:pt x="2769" y="3361"/>
                  </a:lnTo>
                  <a:lnTo>
                    <a:pt x="2764" y="3366"/>
                  </a:lnTo>
                  <a:lnTo>
                    <a:pt x="2760" y="3375"/>
                  </a:lnTo>
                  <a:lnTo>
                    <a:pt x="2755" y="3383"/>
                  </a:lnTo>
                  <a:lnTo>
                    <a:pt x="2753" y="3390"/>
                  </a:lnTo>
                  <a:lnTo>
                    <a:pt x="2754" y="3393"/>
                  </a:lnTo>
                  <a:lnTo>
                    <a:pt x="2755" y="3395"/>
                  </a:lnTo>
                  <a:lnTo>
                    <a:pt x="2759" y="3396"/>
                  </a:lnTo>
                  <a:lnTo>
                    <a:pt x="2761" y="3396"/>
                  </a:lnTo>
                  <a:lnTo>
                    <a:pt x="2767" y="3395"/>
                  </a:lnTo>
                  <a:lnTo>
                    <a:pt x="2769" y="3395"/>
                  </a:lnTo>
                  <a:lnTo>
                    <a:pt x="2788" y="3402"/>
                  </a:lnTo>
                  <a:lnTo>
                    <a:pt x="2807" y="3409"/>
                  </a:lnTo>
                  <a:lnTo>
                    <a:pt x="2809" y="3411"/>
                  </a:lnTo>
                  <a:lnTo>
                    <a:pt x="2805" y="3412"/>
                  </a:lnTo>
                  <a:lnTo>
                    <a:pt x="2796" y="3415"/>
                  </a:lnTo>
                  <a:lnTo>
                    <a:pt x="2791" y="3418"/>
                  </a:lnTo>
                  <a:lnTo>
                    <a:pt x="2785" y="3424"/>
                  </a:lnTo>
                  <a:lnTo>
                    <a:pt x="2780" y="3432"/>
                  </a:lnTo>
                  <a:lnTo>
                    <a:pt x="2778" y="3436"/>
                  </a:lnTo>
                  <a:lnTo>
                    <a:pt x="2778" y="3440"/>
                  </a:lnTo>
                  <a:lnTo>
                    <a:pt x="2778" y="3443"/>
                  </a:lnTo>
                  <a:lnTo>
                    <a:pt x="2779" y="3446"/>
                  </a:lnTo>
                  <a:lnTo>
                    <a:pt x="2783" y="3452"/>
                  </a:lnTo>
                  <a:lnTo>
                    <a:pt x="2797" y="3467"/>
                  </a:lnTo>
                  <a:lnTo>
                    <a:pt x="2806" y="3474"/>
                  </a:lnTo>
                  <a:lnTo>
                    <a:pt x="2815" y="3480"/>
                  </a:lnTo>
                  <a:lnTo>
                    <a:pt x="2822" y="3485"/>
                  </a:lnTo>
                  <a:lnTo>
                    <a:pt x="2830" y="3488"/>
                  </a:lnTo>
                  <a:lnTo>
                    <a:pt x="2838" y="3491"/>
                  </a:lnTo>
                  <a:lnTo>
                    <a:pt x="2845" y="3495"/>
                  </a:lnTo>
                  <a:lnTo>
                    <a:pt x="2846" y="3497"/>
                  </a:lnTo>
                  <a:lnTo>
                    <a:pt x="2847" y="3500"/>
                  </a:lnTo>
                  <a:lnTo>
                    <a:pt x="2848" y="3505"/>
                  </a:lnTo>
                  <a:lnTo>
                    <a:pt x="2848" y="3511"/>
                  </a:lnTo>
                  <a:lnTo>
                    <a:pt x="2850" y="3515"/>
                  </a:lnTo>
                  <a:lnTo>
                    <a:pt x="2851" y="3518"/>
                  </a:lnTo>
                  <a:lnTo>
                    <a:pt x="2854" y="3521"/>
                  </a:lnTo>
                  <a:lnTo>
                    <a:pt x="2858" y="3523"/>
                  </a:lnTo>
                  <a:lnTo>
                    <a:pt x="2863" y="3525"/>
                  </a:lnTo>
                  <a:lnTo>
                    <a:pt x="2869" y="3525"/>
                  </a:lnTo>
                  <a:lnTo>
                    <a:pt x="2875" y="3522"/>
                  </a:lnTo>
                  <a:lnTo>
                    <a:pt x="2881" y="3520"/>
                  </a:lnTo>
                  <a:lnTo>
                    <a:pt x="2889" y="3516"/>
                  </a:lnTo>
                  <a:lnTo>
                    <a:pt x="2897" y="3511"/>
                  </a:lnTo>
                  <a:lnTo>
                    <a:pt x="2901" y="3507"/>
                  </a:lnTo>
                  <a:lnTo>
                    <a:pt x="2904" y="3504"/>
                  </a:lnTo>
                  <a:lnTo>
                    <a:pt x="2906" y="3500"/>
                  </a:lnTo>
                  <a:lnTo>
                    <a:pt x="2907" y="3495"/>
                  </a:lnTo>
                  <a:lnTo>
                    <a:pt x="2908" y="3486"/>
                  </a:lnTo>
                  <a:lnTo>
                    <a:pt x="2909" y="3476"/>
                  </a:lnTo>
                  <a:lnTo>
                    <a:pt x="2911" y="3467"/>
                  </a:lnTo>
                  <a:lnTo>
                    <a:pt x="2913" y="3459"/>
                  </a:lnTo>
                  <a:lnTo>
                    <a:pt x="2918" y="3451"/>
                  </a:lnTo>
                  <a:lnTo>
                    <a:pt x="2930" y="3436"/>
                  </a:lnTo>
                  <a:lnTo>
                    <a:pt x="2946" y="3417"/>
                  </a:lnTo>
                  <a:lnTo>
                    <a:pt x="2949" y="3410"/>
                  </a:lnTo>
                  <a:lnTo>
                    <a:pt x="2952" y="3405"/>
                  </a:lnTo>
                  <a:lnTo>
                    <a:pt x="2954" y="3399"/>
                  </a:lnTo>
                  <a:lnTo>
                    <a:pt x="2954" y="3394"/>
                  </a:lnTo>
                  <a:lnTo>
                    <a:pt x="2954" y="3383"/>
                  </a:lnTo>
                  <a:lnTo>
                    <a:pt x="2952" y="3373"/>
                  </a:lnTo>
                  <a:lnTo>
                    <a:pt x="2952" y="3371"/>
                  </a:lnTo>
                  <a:lnTo>
                    <a:pt x="2949" y="3364"/>
                  </a:lnTo>
                  <a:lnTo>
                    <a:pt x="2947" y="3352"/>
                  </a:lnTo>
                  <a:lnTo>
                    <a:pt x="2947" y="3346"/>
                  </a:lnTo>
                  <a:lnTo>
                    <a:pt x="2947" y="3341"/>
                  </a:lnTo>
                  <a:lnTo>
                    <a:pt x="2948" y="3336"/>
                  </a:lnTo>
                  <a:lnTo>
                    <a:pt x="2950" y="3332"/>
                  </a:lnTo>
                  <a:lnTo>
                    <a:pt x="2954" y="3326"/>
                  </a:lnTo>
                  <a:lnTo>
                    <a:pt x="2958" y="3322"/>
                  </a:lnTo>
                  <a:lnTo>
                    <a:pt x="2970" y="3311"/>
                  </a:lnTo>
                  <a:lnTo>
                    <a:pt x="2978" y="3305"/>
                  </a:lnTo>
                  <a:lnTo>
                    <a:pt x="2987" y="3297"/>
                  </a:lnTo>
                  <a:lnTo>
                    <a:pt x="2995" y="3287"/>
                  </a:lnTo>
                  <a:lnTo>
                    <a:pt x="3000" y="3279"/>
                  </a:lnTo>
                  <a:lnTo>
                    <a:pt x="3003" y="3270"/>
                  </a:lnTo>
                  <a:lnTo>
                    <a:pt x="3005" y="3260"/>
                  </a:lnTo>
                  <a:lnTo>
                    <a:pt x="3008" y="3251"/>
                  </a:lnTo>
                  <a:lnTo>
                    <a:pt x="3009" y="3241"/>
                  </a:lnTo>
                  <a:lnTo>
                    <a:pt x="3009" y="3220"/>
                  </a:lnTo>
                  <a:lnTo>
                    <a:pt x="3009" y="3191"/>
                  </a:lnTo>
                  <a:lnTo>
                    <a:pt x="3010" y="3163"/>
                  </a:lnTo>
                  <a:lnTo>
                    <a:pt x="3009" y="3135"/>
                  </a:lnTo>
                  <a:lnTo>
                    <a:pt x="3009" y="3131"/>
                  </a:lnTo>
                  <a:lnTo>
                    <a:pt x="3009" y="3125"/>
                  </a:lnTo>
                  <a:lnTo>
                    <a:pt x="3008" y="3121"/>
                  </a:lnTo>
                  <a:lnTo>
                    <a:pt x="3007" y="3119"/>
                  </a:lnTo>
                  <a:lnTo>
                    <a:pt x="3004" y="3117"/>
                  </a:lnTo>
                  <a:lnTo>
                    <a:pt x="3002" y="3115"/>
                  </a:lnTo>
                  <a:lnTo>
                    <a:pt x="2998" y="3115"/>
                  </a:lnTo>
                  <a:lnTo>
                    <a:pt x="2994" y="3114"/>
                  </a:lnTo>
                  <a:lnTo>
                    <a:pt x="2991" y="3114"/>
                  </a:lnTo>
                  <a:lnTo>
                    <a:pt x="2991" y="3109"/>
                  </a:lnTo>
                  <a:lnTo>
                    <a:pt x="2990" y="3104"/>
                  </a:lnTo>
                  <a:lnTo>
                    <a:pt x="2991" y="3100"/>
                  </a:lnTo>
                  <a:lnTo>
                    <a:pt x="2992" y="3095"/>
                  </a:lnTo>
                  <a:lnTo>
                    <a:pt x="2997" y="3086"/>
                  </a:lnTo>
                  <a:lnTo>
                    <a:pt x="3000" y="3076"/>
                  </a:lnTo>
                  <a:lnTo>
                    <a:pt x="3001" y="3072"/>
                  </a:lnTo>
                  <a:lnTo>
                    <a:pt x="3002" y="3068"/>
                  </a:lnTo>
                  <a:lnTo>
                    <a:pt x="3001" y="3059"/>
                  </a:lnTo>
                  <a:lnTo>
                    <a:pt x="3001" y="3044"/>
                  </a:lnTo>
                  <a:lnTo>
                    <a:pt x="3002" y="3036"/>
                  </a:lnTo>
                  <a:lnTo>
                    <a:pt x="3004" y="3030"/>
                  </a:lnTo>
                  <a:lnTo>
                    <a:pt x="3004" y="3029"/>
                  </a:lnTo>
                  <a:lnTo>
                    <a:pt x="3010" y="3019"/>
                  </a:lnTo>
                  <a:lnTo>
                    <a:pt x="3013" y="3009"/>
                  </a:lnTo>
                  <a:lnTo>
                    <a:pt x="3013" y="3005"/>
                  </a:lnTo>
                  <a:lnTo>
                    <a:pt x="3013" y="2999"/>
                  </a:lnTo>
                  <a:lnTo>
                    <a:pt x="3013" y="2994"/>
                  </a:lnTo>
                  <a:lnTo>
                    <a:pt x="3011" y="2989"/>
                  </a:lnTo>
                  <a:lnTo>
                    <a:pt x="3010" y="2984"/>
                  </a:lnTo>
                  <a:lnTo>
                    <a:pt x="3008" y="2979"/>
                  </a:lnTo>
                  <a:lnTo>
                    <a:pt x="3005" y="2976"/>
                  </a:lnTo>
                  <a:lnTo>
                    <a:pt x="3001" y="2974"/>
                  </a:lnTo>
                  <a:lnTo>
                    <a:pt x="2994" y="2972"/>
                  </a:lnTo>
                  <a:lnTo>
                    <a:pt x="2991" y="2972"/>
                  </a:lnTo>
                  <a:lnTo>
                    <a:pt x="2983" y="2972"/>
                  </a:lnTo>
                  <a:lnTo>
                    <a:pt x="2978" y="2975"/>
                  </a:lnTo>
                  <a:lnTo>
                    <a:pt x="2974" y="2977"/>
                  </a:lnTo>
                  <a:close/>
                </a:path>
              </a:pathLst>
            </a:custGeom>
            <a:solidFill>
              <a:srgbClr val="B2182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5" name="Freeform 136">
              <a:extLst>
                <a:ext uri="{FF2B5EF4-FFF2-40B4-BE49-F238E27FC236}">
                  <a16:creationId xmlns:a16="http://schemas.microsoft.com/office/drawing/2014/main" id="{052CC752-1B6D-4299-A36C-F876841CC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875" y="3590766"/>
              <a:ext cx="394292" cy="369648"/>
            </a:xfrm>
            <a:custGeom>
              <a:avLst/>
              <a:gdLst>
                <a:gd name="T0" fmla="*/ 78961 w 769"/>
                <a:gd name="T1" fmla="*/ 4621 h 720"/>
                <a:gd name="T2" fmla="*/ 47171 w 769"/>
                <a:gd name="T3" fmla="*/ 11808 h 720"/>
                <a:gd name="T4" fmla="*/ 26149 w 769"/>
                <a:gd name="T5" fmla="*/ 22076 h 720"/>
                <a:gd name="T6" fmla="*/ 9229 w 769"/>
                <a:gd name="T7" fmla="*/ 23616 h 720"/>
                <a:gd name="T8" fmla="*/ 2564 w 769"/>
                <a:gd name="T9" fmla="*/ 37478 h 720"/>
                <a:gd name="T10" fmla="*/ 10255 w 769"/>
                <a:gd name="T11" fmla="*/ 92925 h 720"/>
                <a:gd name="T12" fmla="*/ 10255 w 769"/>
                <a:gd name="T13" fmla="*/ 101140 h 720"/>
                <a:gd name="T14" fmla="*/ 37430 w 769"/>
                <a:gd name="T15" fmla="*/ 109354 h 720"/>
                <a:gd name="T16" fmla="*/ 59990 w 769"/>
                <a:gd name="T17" fmla="*/ 149399 h 720"/>
                <a:gd name="T18" fmla="*/ 66143 w 769"/>
                <a:gd name="T19" fmla="*/ 155560 h 720"/>
                <a:gd name="T20" fmla="*/ 85114 w 769"/>
                <a:gd name="T21" fmla="*/ 162748 h 720"/>
                <a:gd name="T22" fmla="*/ 114340 w 769"/>
                <a:gd name="T23" fmla="*/ 189445 h 720"/>
                <a:gd name="T24" fmla="*/ 137925 w 769"/>
                <a:gd name="T25" fmla="*/ 202280 h 720"/>
                <a:gd name="T26" fmla="*/ 145104 w 769"/>
                <a:gd name="T27" fmla="*/ 218195 h 720"/>
                <a:gd name="T28" fmla="*/ 134849 w 769"/>
                <a:gd name="T29" fmla="*/ 242325 h 720"/>
                <a:gd name="T30" fmla="*/ 157409 w 769"/>
                <a:gd name="T31" fmla="*/ 272102 h 720"/>
                <a:gd name="T32" fmla="*/ 177406 w 769"/>
                <a:gd name="T33" fmla="*/ 276209 h 720"/>
                <a:gd name="T34" fmla="*/ 186635 w 769"/>
                <a:gd name="T35" fmla="*/ 271075 h 720"/>
                <a:gd name="T36" fmla="*/ 197915 w 769"/>
                <a:gd name="T37" fmla="*/ 254646 h 720"/>
                <a:gd name="T38" fmla="*/ 213810 w 769"/>
                <a:gd name="T39" fmla="*/ 248486 h 720"/>
                <a:gd name="T40" fmla="*/ 215861 w 769"/>
                <a:gd name="T41" fmla="*/ 253106 h 720"/>
                <a:gd name="T42" fmla="*/ 213297 w 769"/>
                <a:gd name="T43" fmla="*/ 259267 h 720"/>
                <a:gd name="T44" fmla="*/ 206119 w 769"/>
                <a:gd name="T45" fmla="*/ 267995 h 720"/>
                <a:gd name="T46" fmla="*/ 204068 w 769"/>
                <a:gd name="T47" fmla="*/ 273129 h 720"/>
                <a:gd name="T48" fmla="*/ 213297 w 769"/>
                <a:gd name="T49" fmla="*/ 288531 h 720"/>
                <a:gd name="T50" fmla="*/ 224577 w 769"/>
                <a:gd name="T51" fmla="*/ 311634 h 720"/>
                <a:gd name="T52" fmla="*/ 247650 w 769"/>
                <a:gd name="T53" fmla="*/ 333710 h 720"/>
                <a:gd name="T54" fmla="*/ 263032 w 769"/>
                <a:gd name="T55" fmla="*/ 351166 h 720"/>
                <a:gd name="T56" fmla="*/ 263032 w 769"/>
                <a:gd name="T57" fmla="*/ 362974 h 720"/>
                <a:gd name="T58" fmla="*/ 300975 w 769"/>
                <a:gd name="T59" fmla="*/ 369135 h 720"/>
                <a:gd name="T60" fmla="*/ 318407 w 769"/>
                <a:gd name="T61" fmla="*/ 329089 h 720"/>
                <a:gd name="T62" fmla="*/ 312255 w 769"/>
                <a:gd name="T63" fmla="*/ 303419 h 720"/>
                <a:gd name="T64" fmla="*/ 330200 w 769"/>
                <a:gd name="T65" fmla="*/ 275696 h 720"/>
                <a:gd name="T66" fmla="*/ 365066 w 769"/>
                <a:gd name="T67" fmla="*/ 266455 h 720"/>
                <a:gd name="T68" fmla="*/ 386601 w 769"/>
                <a:gd name="T69" fmla="*/ 245405 h 720"/>
                <a:gd name="T70" fmla="*/ 393779 w 769"/>
                <a:gd name="T71" fmla="*/ 213574 h 720"/>
                <a:gd name="T72" fmla="*/ 380448 w 769"/>
                <a:gd name="T73" fmla="*/ 198686 h 720"/>
                <a:gd name="T74" fmla="*/ 373270 w 769"/>
                <a:gd name="T75" fmla="*/ 175583 h 720"/>
                <a:gd name="T76" fmla="*/ 359939 w 769"/>
                <a:gd name="T77" fmla="*/ 154533 h 720"/>
                <a:gd name="T78" fmla="*/ 328149 w 769"/>
                <a:gd name="T79" fmla="*/ 148373 h 720"/>
                <a:gd name="T80" fmla="*/ 343531 w 769"/>
                <a:gd name="T81" fmla="*/ 118595 h 720"/>
                <a:gd name="T82" fmla="*/ 351735 w 769"/>
                <a:gd name="T83" fmla="*/ 85738 h 720"/>
                <a:gd name="T84" fmla="*/ 327124 w 769"/>
                <a:gd name="T85" fmla="*/ 70336 h 720"/>
                <a:gd name="T86" fmla="*/ 293796 w 769"/>
                <a:gd name="T87" fmla="*/ 56474 h 720"/>
                <a:gd name="T88" fmla="*/ 284567 w 769"/>
                <a:gd name="T89" fmla="*/ 36451 h 720"/>
                <a:gd name="T90" fmla="*/ 268672 w 769"/>
                <a:gd name="T91" fmla="*/ 22590 h 720"/>
                <a:gd name="T92" fmla="*/ 255854 w 769"/>
                <a:gd name="T93" fmla="*/ 22076 h 720"/>
                <a:gd name="T94" fmla="*/ 235345 w 769"/>
                <a:gd name="T95" fmla="*/ 17969 h 720"/>
                <a:gd name="T96" fmla="*/ 227141 w 769"/>
                <a:gd name="T97" fmla="*/ 7701 h 720"/>
                <a:gd name="T98" fmla="*/ 205093 w 769"/>
                <a:gd name="T99" fmla="*/ 23103 h 720"/>
                <a:gd name="T100" fmla="*/ 165100 w 769"/>
                <a:gd name="T101" fmla="*/ 12322 h 720"/>
                <a:gd name="T102" fmla="*/ 137925 w 769"/>
                <a:gd name="T103" fmla="*/ 14375 h 720"/>
                <a:gd name="T104" fmla="*/ 118954 w 769"/>
                <a:gd name="T105" fmla="*/ 2054 h 720"/>
                <a:gd name="T106" fmla="*/ 90754 w 769"/>
                <a:gd name="T107" fmla="*/ 2054 h 72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69" h="720">
                  <a:moveTo>
                    <a:pt x="177" y="4"/>
                  </a:moveTo>
                  <a:lnTo>
                    <a:pt x="177" y="4"/>
                  </a:lnTo>
                  <a:lnTo>
                    <a:pt x="167" y="7"/>
                  </a:lnTo>
                  <a:lnTo>
                    <a:pt x="157" y="9"/>
                  </a:lnTo>
                  <a:lnTo>
                    <a:pt x="154" y="9"/>
                  </a:lnTo>
                  <a:lnTo>
                    <a:pt x="145" y="9"/>
                  </a:lnTo>
                  <a:lnTo>
                    <a:pt x="133" y="10"/>
                  </a:lnTo>
                  <a:lnTo>
                    <a:pt x="119" y="12"/>
                  </a:lnTo>
                  <a:lnTo>
                    <a:pt x="105" y="17"/>
                  </a:lnTo>
                  <a:lnTo>
                    <a:pt x="92" y="23"/>
                  </a:lnTo>
                  <a:lnTo>
                    <a:pt x="81" y="29"/>
                  </a:lnTo>
                  <a:lnTo>
                    <a:pt x="74" y="35"/>
                  </a:lnTo>
                  <a:lnTo>
                    <a:pt x="66" y="39"/>
                  </a:lnTo>
                  <a:lnTo>
                    <a:pt x="59" y="41"/>
                  </a:lnTo>
                  <a:lnTo>
                    <a:pt x="51" y="43"/>
                  </a:lnTo>
                  <a:lnTo>
                    <a:pt x="43" y="44"/>
                  </a:lnTo>
                  <a:lnTo>
                    <a:pt x="36" y="45"/>
                  </a:lnTo>
                  <a:lnTo>
                    <a:pt x="31" y="45"/>
                  </a:lnTo>
                  <a:lnTo>
                    <a:pt x="25" y="45"/>
                  </a:lnTo>
                  <a:lnTo>
                    <a:pt x="18" y="46"/>
                  </a:lnTo>
                  <a:lnTo>
                    <a:pt x="10" y="49"/>
                  </a:lnTo>
                  <a:lnTo>
                    <a:pt x="2" y="52"/>
                  </a:lnTo>
                  <a:lnTo>
                    <a:pt x="0" y="54"/>
                  </a:lnTo>
                  <a:lnTo>
                    <a:pt x="5" y="73"/>
                  </a:lnTo>
                  <a:lnTo>
                    <a:pt x="3" y="106"/>
                  </a:lnTo>
                  <a:lnTo>
                    <a:pt x="0" y="128"/>
                  </a:lnTo>
                  <a:lnTo>
                    <a:pt x="3" y="152"/>
                  </a:lnTo>
                  <a:lnTo>
                    <a:pt x="6" y="169"/>
                  </a:lnTo>
                  <a:lnTo>
                    <a:pt x="20" y="181"/>
                  </a:lnTo>
                  <a:lnTo>
                    <a:pt x="19" y="184"/>
                  </a:lnTo>
                  <a:lnTo>
                    <a:pt x="18" y="190"/>
                  </a:lnTo>
                  <a:lnTo>
                    <a:pt x="19" y="193"/>
                  </a:lnTo>
                  <a:lnTo>
                    <a:pt x="20" y="197"/>
                  </a:lnTo>
                  <a:lnTo>
                    <a:pt x="25" y="200"/>
                  </a:lnTo>
                  <a:lnTo>
                    <a:pt x="35" y="204"/>
                  </a:lnTo>
                  <a:lnTo>
                    <a:pt x="51" y="208"/>
                  </a:lnTo>
                  <a:lnTo>
                    <a:pt x="73" y="213"/>
                  </a:lnTo>
                  <a:lnTo>
                    <a:pt x="104" y="219"/>
                  </a:lnTo>
                  <a:lnTo>
                    <a:pt x="111" y="242"/>
                  </a:lnTo>
                  <a:lnTo>
                    <a:pt x="114" y="273"/>
                  </a:lnTo>
                  <a:lnTo>
                    <a:pt x="117" y="291"/>
                  </a:lnTo>
                  <a:lnTo>
                    <a:pt x="118" y="292"/>
                  </a:lnTo>
                  <a:lnTo>
                    <a:pt x="121" y="297"/>
                  </a:lnTo>
                  <a:lnTo>
                    <a:pt x="125" y="300"/>
                  </a:lnTo>
                  <a:lnTo>
                    <a:pt x="129" y="303"/>
                  </a:lnTo>
                  <a:lnTo>
                    <a:pt x="133" y="305"/>
                  </a:lnTo>
                  <a:lnTo>
                    <a:pt x="138" y="307"/>
                  </a:lnTo>
                  <a:lnTo>
                    <a:pt x="147" y="308"/>
                  </a:lnTo>
                  <a:lnTo>
                    <a:pt x="152" y="310"/>
                  </a:lnTo>
                  <a:lnTo>
                    <a:pt x="166" y="317"/>
                  </a:lnTo>
                  <a:lnTo>
                    <a:pt x="189" y="330"/>
                  </a:lnTo>
                  <a:lnTo>
                    <a:pt x="202" y="352"/>
                  </a:lnTo>
                  <a:lnTo>
                    <a:pt x="223" y="369"/>
                  </a:lnTo>
                  <a:lnTo>
                    <a:pt x="234" y="385"/>
                  </a:lnTo>
                  <a:lnTo>
                    <a:pt x="252" y="385"/>
                  </a:lnTo>
                  <a:lnTo>
                    <a:pt x="269" y="394"/>
                  </a:lnTo>
                  <a:lnTo>
                    <a:pt x="278" y="403"/>
                  </a:lnTo>
                  <a:lnTo>
                    <a:pt x="284" y="412"/>
                  </a:lnTo>
                  <a:lnTo>
                    <a:pt x="283" y="425"/>
                  </a:lnTo>
                  <a:lnTo>
                    <a:pt x="278" y="430"/>
                  </a:lnTo>
                  <a:lnTo>
                    <a:pt x="274" y="432"/>
                  </a:lnTo>
                  <a:lnTo>
                    <a:pt x="273" y="436"/>
                  </a:lnTo>
                  <a:lnTo>
                    <a:pt x="263" y="472"/>
                  </a:lnTo>
                  <a:lnTo>
                    <a:pt x="259" y="505"/>
                  </a:lnTo>
                  <a:lnTo>
                    <a:pt x="272" y="521"/>
                  </a:lnTo>
                  <a:lnTo>
                    <a:pt x="303" y="527"/>
                  </a:lnTo>
                  <a:lnTo>
                    <a:pt x="307" y="530"/>
                  </a:lnTo>
                  <a:lnTo>
                    <a:pt x="315" y="534"/>
                  </a:lnTo>
                  <a:lnTo>
                    <a:pt x="323" y="536"/>
                  </a:lnTo>
                  <a:lnTo>
                    <a:pt x="333" y="537"/>
                  </a:lnTo>
                  <a:lnTo>
                    <a:pt x="345" y="538"/>
                  </a:lnTo>
                  <a:lnTo>
                    <a:pt x="346" y="538"/>
                  </a:lnTo>
                  <a:lnTo>
                    <a:pt x="346" y="537"/>
                  </a:lnTo>
                  <a:lnTo>
                    <a:pt x="356" y="534"/>
                  </a:lnTo>
                  <a:lnTo>
                    <a:pt x="361" y="532"/>
                  </a:lnTo>
                  <a:lnTo>
                    <a:pt x="364" y="528"/>
                  </a:lnTo>
                  <a:lnTo>
                    <a:pt x="367" y="526"/>
                  </a:lnTo>
                  <a:lnTo>
                    <a:pt x="373" y="522"/>
                  </a:lnTo>
                  <a:lnTo>
                    <a:pt x="374" y="522"/>
                  </a:lnTo>
                  <a:lnTo>
                    <a:pt x="384" y="509"/>
                  </a:lnTo>
                  <a:lnTo>
                    <a:pt x="386" y="496"/>
                  </a:lnTo>
                  <a:lnTo>
                    <a:pt x="401" y="486"/>
                  </a:lnTo>
                  <a:lnTo>
                    <a:pt x="409" y="484"/>
                  </a:lnTo>
                  <a:lnTo>
                    <a:pt x="414" y="483"/>
                  </a:lnTo>
                  <a:lnTo>
                    <a:pt x="417" y="484"/>
                  </a:lnTo>
                  <a:lnTo>
                    <a:pt x="420" y="486"/>
                  </a:lnTo>
                  <a:lnTo>
                    <a:pt x="423" y="486"/>
                  </a:lnTo>
                  <a:lnTo>
                    <a:pt x="422" y="487"/>
                  </a:lnTo>
                  <a:lnTo>
                    <a:pt x="421" y="493"/>
                  </a:lnTo>
                  <a:lnTo>
                    <a:pt x="418" y="497"/>
                  </a:lnTo>
                  <a:lnTo>
                    <a:pt x="417" y="502"/>
                  </a:lnTo>
                  <a:lnTo>
                    <a:pt x="416" y="505"/>
                  </a:lnTo>
                  <a:lnTo>
                    <a:pt x="412" y="509"/>
                  </a:lnTo>
                  <a:lnTo>
                    <a:pt x="406" y="517"/>
                  </a:lnTo>
                  <a:lnTo>
                    <a:pt x="405" y="519"/>
                  </a:lnTo>
                  <a:lnTo>
                    <a:pt x="403" y="522"/>
                  </a:lnTo>
                  <a:lnTo>
                    <a:pt x="402" y="522"/>
                  </a:lnTo>
                  <a:lnTo>
                    <a:pt x="401" y="523"/>
                  </a:lnTo>
                  <a:lnTo>
                    <a:pt x="400" y="524"/>
                  </a:lnTo>
                  <a:lnTo>
                    <a:pt x="398" y="527"/>
                  </a:lnTo>
                  <a:lnTo>
                    <a:pt x="398" y="532"/>
                  </a:lnTo>
                  <a:lnTo>
                    <a:pt x="401" y="541"/>
                  </a:lnTo>
                  <a:lnTo>
                    <a:pt x="412" y="551"/>
                  </a:lnTo>
                  <a:lnTo>
                    <a:pt x="416" y="562"/>
                  </a:lnTo>
                  <a:lnTo>
                    <a:pt x="402" y="567"/>
                  </a:lnTo>
                  <a:lnTo>
                    <a:pt x="404" y="595"/>
                  </a:lnTo>
                  <a:lnTo>
                    <a:pt x="422" y="605"/>
                  </a:lnTo>
                  <a:lnTo>
                    <a:pt x="438" y="607"/>
                  </a:lnTo>
                  <a:lnTo>
                    <a:pt x="457" y="626"/>
                  </a:lnTo>
                  <a:lnTo>
                    <a:pt x="465" y="642"/>
                  </a:lnTo>
                  <a:lnTo>
                    <a:pt x="483" y="650"/>
                  </a:lnTo>
                  <a:lnTo>
                    <a:pt x="497" y="664"/>
                  </a:lnTo>
                  <a:lnTo>
                    <a:pt x="499" y="673"/>
                  </a:lnTo>
                  <a:lnTo>
                    <a:pt x="513" y="684"/>
                  </a:lnTo>
                  <a:lnTo>
                    <a:pt x="512" y="691"/>
                  </a:lnTo>
                  <a:lnTo>
                    <a:pt x="511" y="699"/>
                  </a:lnTo>
                  <a:lnTo>
                    <a:pt x="511" y="702"/>
                  </a:lnTo>
                  <a:lnTo>
                    <a:pt x="513" y="707"/>
                  </a:lnTo>
                  <a:lnTo>
                    <a:pt x="515" y="712"/>
                  </a:lnTo>
                  <a:lnTo>
                    <a:pt x="517" y="716"/>
                  </a:lnTo>
                  <a:lnTo>
                    <a:pt x="518" y="718"/>
                  </a:lnTo>
                  <a:lnTo>
                    <a:pt x="539" y="718"/>
                  </a:lnTo>
                  <a:lnTo>
                    <a:pt x="564" y="719"/>
                  </a:lnTo>
                  <a:lnTo>
                    <a:pt x="587" y="719"/>
                  </a:lnTo>
                  <a:lnTo>
                    <a:pt x="601" y="720"/>
                  </a:lnTo>
                  <a:lnTo>
                    <a:pt x="610" y="705"/>
                  </a:lnTo>
                  <a:lnTo>
                    <a:pt x="624" y="684"/>
                  </a:lnTo>
                  <a:lnTo>
                    <a:pt x="626" y="666"/>
                  </a:lnTo>
                  <a:lnTo>
                    <a:pt x="621" y="641"/>
                  </a:lnTo>
                  <a:lnTo>
                    <a:pt x="608" y="628"/>
                  </a:lnTo>
                  <a:lnTo>
                    <a:pt x="604" y="606"/>
                  </a:lnTo>
                  <a:lnTo>
                    <a:pt x="609" y="591"/>
                  </a:lnTo>
                  <a:lnTo>
                    <a:pt x="625" y="574"/>
                  </a:lnTo>
                  <a:lnTo>
                    <a:pt x="636" y="551"/>
                  </a:lnTo>
                  <a:lnTo>
                    <a:pt x="644" y="537"/>
                  </a:lnTo>
                  <a:lnTo>
                    <a:pt x="654" y="523"/>
                  </a:lnTo>
                  <a:lnTo>
                    <a:pt x="667" y="516"/>
                  </a:lnTo>
                  <a:lnTo>
                    <a:pt x="685" y="517"/>
                  </a:lnTo>
                  <a:lnTo>
                    <a:pt x="712" y="519"/>
                  </a:lnTo>
                  <a:lnTo>
                    <a:pt x="721" y="502"/>
                  </a:lnTo>
                  <a:lnTo>
                    <a:pt x="732" y="485"/>
                  </a:lnTo>
                  <a:lnTo>
                    <a:pt x="754" y="478"/>
                  </a:lnTo>
                  <a:lnTo>
                    <a:pt x="769" y="465"/>
                  </a:lnTo>
                  <a:lnTo>
                    <a:pt x="761" y="448"/>
                  </a:lnTo>
                  <a:lnTo>
                    <a:pt x="766" y="441"/>
                  </a:lnTo>
                  <a:lnTo>
                    <a:pt x="768" y="416"/>
                  </a:lnTo>
                  <a:lnTo>
                    <a:pt x="755" y="408"/>
                  </a:lnTo>
                  <a:lnTo>
                    <a:pt x="738" y="397"/>
                  </a:lnTo>
                  <a:lnTo>
                    <a:pt x="742" y="387"/>
                  </a:lnTo>
                  <a:lnTo>
                    <a:pt x="753" y="369"/>
                  </a:lnTo>
                  <a:lnTo>
                    <a:pt x="749" y="359"/>
                  </a:lnTo>
                  <a:lnTo>
                    <a:pt x="735" y="356"/>
                  </a:lnTo>
                  <a:lnTo>
                    <a:pt x="728" y="342"/>
                  </a:lnTo>
                  <a:lnTo>
                    <a:pt x="725" y="326"/>
                  </a:lnTo>
                  <a:lnTo>
                    <a:pt x="715" y="318"/>
                  </a:lnTo>
                  <a:lnTo>
                    <a:pt x="702" y="301"/>
                  </a:lnTo>
                  <a:lnTo>
                    <a:pt x="681" y="306"/>
                  </a:lnTo>
                  <a:lnTo>
                    <a:pt x="657" y="298"/>
                  </a:lnTo>
                  <a:lnTo>
                    <a:pt x="640" y="289"/>
                  </a:lnTo>
                  <a:lnTo>
                    <a:pt x="636" y="271"/>
                  </a:lnTo>
                  <a:lnTo>
                    <a:pt x="645" y="261"/>
                  </a:lnTo>
                  <a:lnTo>
                    <a:pt x="656" y="249"/>
                  </a:lnTo>
                  <a:lnTo>
                    <a:pt x="670" y="231"/>
                  </a:lnTo>
                  <a:lnTo>
                    <a:pt x="670" y="211"/>
                  </a:lnTo>
                  <a:lnTo>
                    <a:pt x="682" y="196"/>
                  </a:lnTo>
                  <a:lnTo>
                    <a:pt x="694" y="179"/>
                  </a:lnTo>
                  <a:lnTo>
                    <a:pt x="686" y="167"/>
                  </a:lnTo>
                  <a:lnTo>
                    <a:pt x="677" y="154"/>
                  </a:lnTo>
                  <a:lnTo>
                    <a:pt x="647" y="146"/>
                  </a:lnTo>
                  <a:lnTo>
                    <a:pt x="645" y="145"/>
                  </a:lnTo>
                  <a:lnTo>
                    <a:pt x="643" y="142"/>
                  </a:lnTo>
                  <a:lnTo>
                    <a:pt x="638" y="137"/>
                  </a:lnTo>
                  <a:lnTo>
                    <a:pt x="636" y="113"/>
                  </a:lnTo>
                  <a:lnTo>
                    <a:pt x="617" y="111"/>
                  </a:lnTo>
                  <a:lnTo>
                    <a:pt x="588" y="109"/>
                  </a:lnTo>
                  <a:lnTo>
                    <a:pt x="573" y="110"/>
                  </a:lnTo>
                  <a:lnTo>
                    <a:pt x="572" y="98"/>
                  </a:lnTo>
                  <a:lnTo>
                    <a:pt x="563" y="86"/>
                  </a:lnTo>
                  <a:lnTo>
                    <a:pt x="555" y="71"/>
                  </a:lnTo>
                  <a:lnTo>
                    <a:pt x="558" y="64"/>
                  </a:lnTo>
                  <a:lnTo>
                    <a:pt x="562" y="44"/>
                  </a:lnTo>
                  <a:lnTo>
                    <a:pt x="550" y="35"/>
                  </a:lnTo>
                  <a:lnTo>
                    <a:pt x="536" y="30"/>
                  </a:lnTo>
                  <a:lnTo>
                    <a:pt x="524" y="44"/>
                  </a:lnTo>
                  <a:lnTo>
                    <a:pt x="520" y="52"/>
                  </a:lnTo>
                  <a:lnTo>
                    <a:pt x="507" y="51"/>
                  </a:lnTo>
                  <a:lnTo>
                    <a:pt x="499" y="43"/>
                  </a:lnTo>
                  <a:lnTo>
                    <a:pt x="507" y="30"/>
                  </a:lnTo>
                  <a:lnTo>
                    <a:pt x="497" y="14"/>
                  </a:lnTo>
                  <a:lnTo>
                    <a:pt x="479" y="17"/>
                  </a:lnTo>
                  <a:lnTo>
                    <a:pt x="462" y="23"/>
                  </a:lnTo>
                  <a:lnTo>
                    <a:pt x="459" y="35"/>
                  </a:lnTo>
                  <a:lnTo>
                    <a:pt x="456" y="37"/>
                  </a:lnTo>
                  <a:lnTo>
                    <a:pt x="447" y="31"/>
                  </a:lnTo>
                  <a:lnTo>
                    <a:pt x="443" y="15"/>
                  </a:lnTo>
                  <a:lnTo>
                    <a:pt x="426" y="8"/>
                  </a:lnTo>
                  <a:lnTo>
                    <a:pt x="404" y="21"/>
                  </a:lnTo>
                  <a:lnTo>
                    <a:pt x="406" y="40"/>
                  </a:lnTo>
                  <a:lnTo>
                    <a:pt x="400" y="45"/>
                  </a:lnTo>
                  <a:lnTo>
                    <a:pt x="377" y="39"/>
                  </a:lnTo>
                  <a:lnTo>
                    <a:pt x="338" y="26"/>
                  </a:lnTo>
                  <a:lnTo>
                    <a:pt x="323" y="24"/>
                  </a:lnTo>
                  <a:lnTo>
                    <a:pt x="322" y="24"/>
                  </a:lnTo>
                  <a:lnTo>
                    <a:pt x="304" y="30"/>
                  </a:lnTo>
                  <a:lnTo>
                    <a:pt x="291" y="34"/>
                  </a:lnTo>
                  <a:lnTo>
                    <a:pt x="286" y="34"/>
                  </a:lnTo>
                  <a:lnTo>
                    <a:pt x="280" y="32"/>
                  </a:lnTo>
                  <a:lnTo>
                    <a:pt x="269" y="28"/>
                  </a:lnTo>
                  <a:lnTo>
                    <a:pt x="262" y="24"/>
                  </a:lnTo>
                  <a:lnTo>
                    <a:pt x="254" y="18"/>
                  </a:lnTo>
                  <a:lnTo>
                    <a:pt x="240" y="9"/>
                  </a:lnTo>
                  <a:lnTo>
                    <a:pt x="232" y="4"/>
                  </a:lnTo>
                  <a:lnTo>
                    <a:pt x="224" y="1"/>
                  </a:lnTo>
                  <a:lnTo>
                    <a:pt x="213" y="0"/>
                  </a:lnTo>
                  <a:lnTo>
                    <a:pt x="201" y="1"/>
                  </a:lnTo>
                  <a:lnTo>
                    <a:pt x="189" y="2"/>
                  </a:lnTo>
                  <a:lnTo>
                    <a:pt x="177" y="4"/>
                  </a:lnTo>
                  <a:close/>
                </a:path>
              </a:pathLst>
            </a:custGeom>
            <a:solidFill>
              <a:srgbClr val="C64A56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6" name="Freeform 138">
              <a:extLst>
                <a:ext uri="{FF2B5EF4-FFF2-40B4-BE49-F238E27FC236}">
                  <a16:creationId xmlns:a16="http://schemas.microsoft.com/office/drawing/2014/main" id="{16FB339F-925E-4AB5-9A65-FF728E003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295" y="3851060"/>
              <a:ext cx="87792" cy="130918"/>
            </a:xfrm>
            <a:custGeom>
              <a:avLst/>
              <a:gdLst>
                <a:gd name="T0" fmla="*/ 22590 w 171"/>
                <a:gd name="T1" fmla="*/ 13349 h 255"/>
                <a:gd name="T2" fmla="*/ 17969 w 171"/>
                <a:gd name="T3" fmla="*/ 20536 h 255"/>
                <a:gd name="T4" fmla="*/ 12322 w 171"/>
                <a:gd name="T5" fmla="*/ 31318 h 255"/>
                <a:gd name="T6" fmla="*/ 1540 w 171"/>
                <a:gd name="T7" fmla="*/ 50314 h 255"/>
                <a:gd name="T8" fmla="*/ 3080 w 171"/>
                <a:gd name="T9" fmla="*/ 63662 h 255"/>
                <a:gd name="T10" fmla="*/ 10268 w 171"/>
                <a:gd name="T11" fmla="*/ 70850 h 255"/>
                <a:gd name="T12" fmla="*/ 11808 w 171"/>
                <a:gd name="T13" fmla="*/ 81631 h 255"/>
                <a:gd name="T14" fmla="*/ 11295 w 171"/>
                <a:gd name="T15" fmla="*/ 88819 h 255"/>
                <a:gd name="T16" fmla="*/ 0 w 171"/>
                <a:gd name="T17" fmla="*/ 107301 h 255"/>
                <a:gd name="T18" fmla="*/ 5134 w 171"/>
                <a:gd name="T19" fmla="*/ 114489 h 255"/>
                <a:gd name="T20" fmla="*/ 10781 w 171"/>
                <a:gd name="T21" fmla="*/ 119110 h 255"/>
                <a:gd name="T22" fmla="*/ 16429 w 171"/>
                <a:gd name="T23" fmla="*/ 123730 h 255"/>
                <a:gd name="T24" fmla="*/ 29264 w 171"/>
                <a:gd name="T25" fmla="*/ 129891 h 255"/>
                <a:gd name="T26" fmla="*/ 35425 w 171"/>
                <a:gd name="T27" fmla="*/ 128351 h 255"/>
                <a:gd name="T28" fmla="*/ 38505 w 171"/>
                <a:gd name="T29" fmla="*/ 123217 h 255"/>
                <a:gd name="T30" fmla="*/ 44666 w 171"/>
                <a:gd name="T31" fmla="*/ 123217 h 255"/>
                <a:gd name="T32" fmla="*/ 51854 w 171"/>
                <a:gd name="T33" fmla="*/ 125271 h 255"/>
                <a:gd name="T34" fmla="*/ 58528 w 171"/>
                <a:gd name="T35" fmla="*/ 130918 h 255"/>
                <a:gd name="T36" fmla="*/ 65202 w 171"/>
                <a:gd name="T37" fmla="*/ 120137 h 255"/>
                <a:gd name="T38" fmla="*/ 68796 w 171"/>
                <a:gd name="T39" fmla="*/ 115002 h 255"/>
                <a:gd name="T40" fmla="*/ 69309 w 171"/>
                <a:gd name="T41" fmla="*/ 108842 h 255"/>
                <a:gd name="T42" fmla="*/ 73930 w 171"/>
                <a:gd name="T43" fmla="*/ 103708 h 255"/>
                <a:gd name="T44" fmla="*/ 77011 w 171"/>
                <a:gd name="T45" fmla="*/ 97547 h 255"/>
                <a:gd name="T46" fmla="*/ 86765 w 171"/>
                <a:gd name="T47" fmla="*/ 88305 h 255"/>
                <a:gd name="T48" fmla="*/ 87792 w 171"/>
                <a:gd name="T49" fmla="*/ 72390 h 255"/>
                <a:gd name="T50" fmla="*/ 80604 w 171"/>
                <a:gd name="T51" fmla="*/ 65716 h 255"/>
                <a:gd name="T52" fmla="*/ 73417 w 171"/>
                <a:gd name="T53" fmla="*/ 61608 h 255"/>
                <a:gd name="T54" fmla="*/ 67256 w 171"/>
                <a:gd name="T55" fmla="*/ 56988 h 255"/>
                <a:gd name="T56" fmla="*/ 59555 w 171"/>
                <a:gd name="T57" fmla="*/ 39019 h 255"/>
                <a:gd name="T58" fmla="*/ 53394 w 171"/>
                <a:gd name="T59" fmla="*/ 33371 h 255"/>
                <a:gd name="T60" fmla="*/ 53394 w 171"/>
                <a:gd name="T61" fmla="*/ 26184 h 255"/>
                <a:gd name="T62" fmla="*/ 54421 w 171"/>
                <a:gd name="T63" fmla="*/ 21563 h 255"/>
                <a:gd name="T64" fmla="*/ 60068 w 171"/>
                <a:gd name="T65" fmla="*/ 12835 h 255"/>
                <a:gd name="T66" fmla="*/ 47747 w 171"/>
                <a:gd name="T67" fmla="*/ 513 h 255"/>
                <a:gd name="T68" fmla="*/ 28751 w 171"/>
                <a:gd name="T69" fmla="*/ 5134 h 25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71" h="255">
                  <a:moveTo>
                    <a:pt x="56" y="10"/>
                  </a:moveTo>
                  <a:lnTo>
                    <a:pt x="44" y="26"/>
                  </a:lnTo>
                  <a:lnTo>
                    <a:pt x="35" y="40"/>
                  </a:lnTo>
                  <a:lnTo>
                    <a:pt x="24" y="61"/>
                  </a:lnTo>
                  <a:lnTo>
                    <a:pt x="8" y="80"/>
                  </a:lnTo>
                  <a:lnTo>
                    <a:pt x="3" y="98"/>
                  </a:lnTo>
                  <a:lnTo>
                    <a:pt x="6" y="124"/>
                  </a:lnTo>
                  <a:lnTo>
                    <a:pt x="20" y="138"/>
                  </a:lnTo>
                  <a:lnTo>
                    <a:pt x="23" y="159"/>
                  </a:lnTo>
                  <a:lnTo>
                    <a:pt x="22" y="173"/>
                  </a:lnTo>
                  <a:lnTo>
                    <a:pt x="9" y="193"/>
                  </a:lnTo>
                  <a:lnTo>
                    <a:pt x="0" y="209"/>
                  </a:lnTo>
                  <a:lnTo>
                    <a:pt x="2" y="211"/>
                  </a:lnTo>
                  <a:lnTo>
                    <a:pt x="10" y="223"/>
                  </a:lnTo>
                  <a:lnTo>
                    <a:pt x="21" y="232"/>
                  </a:lnTo>
                  <a:lnTo>
                    <a:pt x="32" y="241"/>
                  </a:lnTo>
                  <a:lnTo>
                    <a:pt x="36" y="251"/>
                  </a:lnTo>
                  <a:lnTo>
                    <a:pt x="57" y="253"/>
                  </a:lnTo>
                  <a:lnTo>
                    <a:pt x="69" y="250"/>
                  </a:lnTo>
                  <a:lnTo>
                    <a:pt x="75" y="240"/>
                  </a:lnTo>
                  <a:lnTo>
                    <a:pt x="87" y="240"/>
                  </a:lnTo>
                  <a:lnTo>
                    <a:pt x="101" y="244"/>
                  </a:lnTo>
                  <a:lnTo>
                    <a:pt x="107" y="251"/>
                  </a:lnTo>
                  <a:lnTo>
                    <a:pt x="114" y="255"/>
                  </a:lnTo>
                  <a:lnTo>
                    <a:pt x="127" y="234"/>
                  </a:lnTo>
                  <a:lnTo>
                    <a:pt x="134" y="224"/>
                  </a:lnTo>
                  <a:lnTo>
                    <a:pt x="135" y="212"/>
                  </a:lnTo>
                  <a:lnTo>
                    <a:pt x="144" y="202"/>
                  </a:lnTo>
                  <a:lnTo>
                    <a:pt x="150" y="190"/>
                  </a:lnTo>
                  <a:lnTo>
                    <a:pt x="169" y="172"/>
                  </a:lnTo>
                  <a:lnTo>
                    <a:pt x="171" y="161"/>
                  </a:lnTo>
                  <a:lnTo>
                    <a:pt x="171" y="141"/>
                  </a:lnTo>
                  <a:lnTo>
                    <a:pt x="157" y="128"/>
                  </a:lnTo>
                  <a:lnTo>
                    <a:pt x="143" y="120"/>
                  </a:lnTo>
                  <a:lnTo>
                    <a:pt x="131" y="111"/>
                  </a:lnTo>
                  <a:lnTo>
                    <a:pt x="120" y="89"/>
                  </a:lnTo>
                  <a:lnTo>
                    <a:pt x="116" y="76"/>
                  </a:lnTo>
                  <a:lnTo>
                    <a:pt x="104" y="65"/>
                  </a:lnTo>
                  <a:lnTo>
                    <a:pt x="104" y="51"/>
                  </a:lnTo>
                  <a:lnTo>
                    <a:pt x="106" y="42"/>
                  </a:lnTo>
                  <a:lnTo>
                    <a:pt x="117" y="25"/>
                  </a:lnTo>
                  <a:lnTo>
                    <a:pt x="117" y="3"/>
                  </a:lnTo>
                  <a:lnTo>
                    <a:pt x="93" y="1"/>
                  </a:lnTo>
                  <a:lnTo>
                    <a:pt x="72" y="0"/>
                  </a:lnTo>
                  <a:lnTo>
                    <a:pt x="56" y="1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7" name="Freeform 140">
              <a:extLst>
                <a:ext uri="{FF2B5EF4-FFF2-40B4-BE49-F238E27FC236}">
                  <a16:creationId xmlns:a16="http://schemas.microsoft.com/office/drawing/2014/main" id="{487B5026-FB74-4D3C-89BD-276262E212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04229" y="3267322"/>
              <a:ext cx="449740" cy="488245"/>
            </a:xfrm>
            <a:custGeom>
              <a:avLst/>
              <a:gdLst>
                <a:gd name="T0" fmla="*/ 404047 w 876"/>
                <a:gd name="T1" fmla="*/ 0 h 951"/>
                <a:gd name="T2" fmla="*/ 331658 w 876"/>
                <a:gd name="T3" fmla="*/ 14889 h 951"/>
                <a:gd name="T4" fmla="*/ 296233 w 876"/>
                <a:gd name="T5" fmla="*/ 4107 h 951"/>
                <a:gd name="T6" fmla="*/ 271590 w 876"/>
                <a:gd name="T7" fmla="*/ 10268 h 951"/>
                <a:gd name="T8" fmla="*/ 237705 w 876"/>
                <a:gd name="T9" fmla="*/ 20023 h 951"/>
                <a:gd name="T10" fmla="*/ 280831 w 876"/>
                <a:gd name="T11" fmla="*/ 23616 h 951"/>
                <a:gd name="T12" fmla="*/ 271590 w 876"/>
                <a:gd name="T13" fmla="*/ 10268 h 951"/>
                <a:gd name="T14" fmla="*/ 220249 w 876"/>
                <a:gd name="T15" fmla="*/ 24643 h 951"/>
                <a:gd name="T16" fmla="*/ 211008 w 876"/>
                <a:gd name="T17" fmla="*/ 40045 h 951"/>
                <a:gd name="T18" fmla="*/ 235138 w 876"/>
                <a:gd name="T19" fmla="*/ 27210 h 951"/>
                <a:gd name="T20" fmla="*/ 359381 w 876"/>
                <a:gd name="T21" fmla="*/ 35938 h 951"/>
                <a:gd name="T22" fmla="*/ 295719 w 876"/>
                <a:gd name="T23" fmla="*/ 31318 h 951"/>
                <a:gd name="T24" fmla="*/ 253107 w 876"/>
                <a:gd name="T25" fmla="*/ 80091 h 951"/>
                <a:gd name="T26" fmla="*/ 249000 w 876"/>
                <a:gd name="T27" fmla="*/ 105247 h 951"/>
                <a:gd name="T28" fmla="*/ 269023 w 876"/>
                <a:gd name="T29" fmla="*/ 128350 h 951"/>
                <a:gd name="T30" fmla="*/ 210495 w 876"/>
                <a:gd name="T31" fmla="*/ 184825 h 951"/>
                <a:gd name="T32" fmla="*/ 219223 w 876"/>
                <a:gd name="T33" fmla="*/ 197146 h 951"/>
                <a:gd name="T34" fmla="*/ 202280 w 876"/>
                <a:gd name="T35" fmla="*/ 196119 h 951"/>
                <a:gd name="T36" fmla="*/ 202794 w 876"/>
                <a:gd name="T37" fmla="*/ 170963 h 951"/>
                <a:gd name="T38" fmla="*/ 224357 w 876"/>
                <a:gd name="T39" fmla="*/ 150940 h 951"/>
                <a:gd name="T40" fmla="*/ 224357 w 876"/>
                <a:gd name="T41" fmla="*/ 109868 h 951"/>
                <a:gd name="T42" fmla="*/ 212035 w 876"/>
                <a:gd name="T43" fmla="*/ 87792 h 951"/>
                <a:gd name="T44" fmla="*/ 192012 w 876"/>
                <a:gd name="T45" fmla="*/ 83171 h 951"/>
                <a:gd name="T46" fmla="*/ 166856 w 876"/>
                <a:gd name="T47" fmla="*/ 109868 h 951"/>
                <a:gd name="T48" fmla="*/ 147860 w 876"/>
                <a:gd name="T49" fmla="*/ 163262 h 951"/>
                <a:gd name="T50" fmla="*/ 102680 w 876"/>
                <a:gd name="T51" fmla="*/ 221276 h 951"/>
                <a:gd name="T52" fmla="*/ 69309 w 876"/>
                <a:gd name="T53" fmla="*/ 261321 h 951"/>
                <a:gd name="T54" fmla="*/ 65715 w 876"/>
                <a:gd name="T55" fmla="*/ 276210 h 951"/>
                <a:gd name="T56" fmla="*/ 47233 w 876"/>
                <a:gd name="T57" fmla="*/ 285965 h 951"/>
                <a:gd name="T58" fmla="*/ 72390 w 876"/>
                <a:gd name="T59" fmla="*/ 314715 h 951"/>
                <a:gd name="T60" fmla="*/ 82658 w 876"/>
                <a:gd name="T61" fmla="*/ 329604 h 951"/>
                <a:gd name="T62" fmla="*/ 50313 w 876"/>
                <a:gd name="T63" fmla="*/ 300853 h 951"/>
                <a:gd name="T64" fmla="*/ 30804 w 876"/>
                <a:gd name="T65" fmla="*/ 294693 h 951"/>
                <a:gd name="T66" fmla="*/ 1027 w 876"/>
                <a:gd name="T67" fmla="*/ 301367 h 951"/>
                <a:gd name="T68" fmla="*/ 37992 w 876"/>
                <a:gd name="T69" fmla="*/ 331657 h 951"/>
                <a:gd name="T70" fmla="*/ 61608 w 876"/>
                <a:gd name="T71" fmla="*/ 333198 h 951"/>
                <a:gd name="T72" fmla="*/ 102680 w 876"/>
                <a:gd name="T73" fmla="*/ 337305 h 951"/>
                <a:gd name="T74" fmla="*/ 137078 w 876"/>
                <a:gd name="T75" fmla="*/ 337305 h 951"/>
                <a:gd name="T76" fmla="*/ 166856 w 876"/>
                <a:gd name="T77" fmla="*/ 344493 h 951"/>
                <a:gd name="T78" fmla="*/ 179177 w 876"/>
                <a:gd name="T79" fmla="*/ 375810 h 951"/>
                <a:gd name="T80" fmla="*/ 216656 w 876"/>
                <a:gd name="T81" fmla="*/ 399940 h 951"/>
                <a:gd name="T82" fmla="*/ 230004 w 876"/>
                <a:gd name="T83" fmla="*/ 431257 h 951"/>
                <a:gd name="T84" fmla="*/ 249000 w 876"/>
                <a:gd name="T85" fmla="*/ 483624 h 951"/>
                <a:gd name="T86" fmla="*/ 253107 w 876"/>
                <a:gd name="T87" fmla="*/ 441525 h 951"/>
                <a:gd name="T88" fmla="*/ 274157 w 876"/>
                <a:gd name="T89" fmla="*/ 407128 h 951"/>
                <a:gd name="T90" fmla="*/ 295206 w 876"/>
                <a:gd name="T91" fmla="*/ 351167 h 951"/>
                <a:gd name="T92" fmla="*/ 289559 w 876"/>
                <a:gd name="T93" fmla="*/ 297260 h 951"/>
                <a:gd name="T94" fmla="*/ 328577 w 876"/>
                <a:gd name="T95" fmla="*/ 305987 h 951"/>
                <a:gd name="T96" fmla="*/ 374783 w 876"/>
                <a:gd name="T97" fmla="*/ 286992 h 951"/>
                <a:gd name="T98" fmla="*/ 389672 w 876"/>
                <a:gd name="T99" fmla="*/ 260295 h 951"/>
                <a:gd name="T100" fmla="*/ 396346 w 876"/>
                <a:gd name="T101" fmla="*/ 207414 h 951"/>
                <a:gd name="T102" fmla="*/ 381458 w 876"/>
                <a:gd name="T103" fmla="*/ 175070 h 951"/>
                <a:gd name="T104" fmla="*/ 422016 w 876"/>
                <a:gd name="T105" fmla="*/ 165315 h 951"/>
                <a:gd name="T106" fmla="*/ 445119 w 876"/>
                <a:gd name="T107" fmla="*/ 91899 h 951"/>
                <a:gd name="T108" fmla="*/ 421503 w 876"/>
                <a:gd name="T109" fmla="*/ 52367 h 951"/>
                <a:gd name="T110" fmla="*/ 406101 w 876"/>
                <a:gd name="T111" fmla="*/ 28750 h 951"/>
                <a:gd name="T112" fmla="*/ 190472 w 876"/>
                <a:gd name="T113" fmla="*/ 54934 h 951"/>
                <a:gd name="T114" fmla="*/ 195606 w 876"/>
                <a:gd name="T115" fmla="*/ 71363 h 951"/>
                <a:gd name="T116" fmla="*/ 212548 w 876"/>
                <a:gd name="T117" fmla="*/ 54934 h 95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76" h="951">
                  <a:moveTo>
                    <a:pt x="787" y="0"/>
                  </a:moveTo>
                  <a:lnTo>
                    <a:pt x="787" y="0"/>
                  </a:lnTo>
                  <a:lnTo>
                    <a:pt x="782" y="0"/>
                  </a:lnTo>
                  <a:lnTo>
                    <a:pt x="777" y="2"/>
                  </a:lnTo>
                  <a:lnTo>
                    <a:pt x="774" y="5"/>
                  </a:lnTo>
                  <a:lnTo>
                    <a:pt x="774" y="7"/>
                  </a:lnTo>
                  <a:lnTo>
                    <a:pt x="774" y="25"/>
                  </a:lnTo>
                  <a:lnTo>
                    <a:pt x="791" y="34"/>
                  </a:lnTo>
                  <a:lnTo>
                    <a:pt x="807" y="32"/>
                  </a:lnTo>
                  <a:lnTo>
                    <a:pt x="815" y="13"/>
                  </a:lnTo>
                  <a:lnTo>
                    <a:pt x="805" y="0"/>
                  </a:lnTo>
                  <a:lnTo>
                    <a:pt x="787" y="0"/>
                  </a:lnTo>
                  <a:close/>
                  <a:moveTo>
                    <a:pt x="577" y="8"/>
                  </a:moveTo>
                  <a:lnTo>
                    <a:pt x="577" y="8"/>
                  </a:lnTo>
                  <a:lnTo>
                    <a:pt x="573" y="9"/>
                  </a:lnTo>
                  <a:lnTo>
                    <a:pt x="570" y="11"/>
                  </a:lnTo>
                  <a:lnTo>
                    <a:pt x="569" y="13"/>
                  </a:lnTo>
                  <a:lnTo>
                    <a:pt x="570" y="11"/>
                  </a:lnTo>
                  <a:lnTo>
                    <a:pt x="560" y="27"/>
                  </a:lnTo>
                  <a:lnTo>
                    <a:pt x="569" y="46"/>
                  </a:lnTo>
                  <a:lnTo>
                    <a:pt x="590" y="46"/>
                  </a:lnTo>
                  <a:lnTo>
                    <a:pt x="611" y="48"/>
                  </a:lnTo>
                  <a:lnTo>
                    <a:pt x="635" y="50"/>
                  </a:lnTo>
                  <a:lnTo>
                    <a:pt x="646" y="29"/>
                  </a:lnTo>
                  <a:lnTo>
                    <a:pt x="633" y="25"/>
                  </a:lnTo>
                  <a:lnTo>
                    <a:pt x="606" y="25"/>
                  </a:lnTo>
                  <a:lnTo>
                    <a:pt x="596" y="20"/>
                  </a:lnTo>
                  <a:lnTo>
                    <a:pt x="592" y="16"/>
                  </a:lnTo>
                  <a:lnTo>
                    <a:pt x="589" y="13"/>
                  </a:lnTo>
                  <a:lnTo>
                    <a:pt x="587" y="11"/>
                  </a:lnTo>
                  <a:lnTo>
                    <a:pt x="583" y="9"/>
                  </a:lnTo>
                  <a:lnTo>
                    <a:pt x="580" y="8"/>
                  </a:lnTo>
                  <a:lnTo>
                    <a:pt x="577" y="8"/>
                  </a:lnTo>
                  <a:close/>
                  <a:moveTo>
                    <a:pt x="722" y="9"/>
                  </a:moveTo>
                  <a:lnTo>
                    <a:pt x="722" y="9"/>
                  </a:lnTo>
                  <a:lnTo>
                    <a:pt x="729" y="26"/>
                  </a:lnTo>
                  <a:lnTo>
                    <a:pt x="729" y="37"/>
                  </a:lnTo>
                  <a:lnTo>
                    <a:pt x="755" y="33"/>
                  </a:lnTo>
                  <a:lnTo>
                    <a:pt x="748" y="12"/>
                  </a:lnTo>
                  <a:lnTo>
                    <a:pt x="739" y="9"/>
                  </a:lnTo>
                  <a:lnTo>
                    <a:pt x="722" y="9"/>
                  </a:lnTo>
                  <a:close/>
                  <a:moveTo>
                    <a:pt x="529" y="20"/>
                  </a:moveTo>
                  <a:lnTo>
                    <a:pt x="529" y="20"/>
                  </a:lnTo>
                  <a:lnTo>
                    <a:pt x="518" y="22"/>
                  </a:lnTo>
                  <a:lnTo>
                    <a:pt x="507" y="23"/>
                  </a:lnTo>
                  <a:lnTo>
                    <a:pt x="490" y="23"/>
                  </a:lnTo>
                  <a:lnTo>
                    <a:pt x="478" y="25"/>
                  </a:lnTo>
                  <a:lnTo>
                    <a:pt x="472" y="27"/>
                  </a:lnTo>
                  <a:lnTo>
                    <a:pt x="469" y="29"/>
                  </a:lnTo>
                  <a:lnTo>
                    <a:pt x="466" y="32"/>
                  </a:lnTo>
                  <a:lnTo>
                    <a:pt x="464" y="34"/>
                  </a:lnTo>
                  <a:lnTo>
                    <a:pt x="463" y="37"/>
                  </a:lnTo>
                  <a:lnTo>
                    <a:pt x="463" y="39"/>
                  </a:lnTo>
                  <a:lnTo>
                    <a:pt x="463" y="43"/>
                  </a:lnTo>
                  <a:lnTo>
                    <a:pt x="465" y="48"/>
                  </a:lnTo>
                  <a:lnTo>
                    <a:pt x="466" y="50"/>
                  </a:lnTo>
                  <a:lnTo>
                    <a:pt x="469" y="50"/>
                  </a:lnTo>
                  <a:lnTo>
                    <a:pt x="481" y="49"/>
                  </a:lnTo>
                  <a:lnTo>
                    <a:pt x="494" y="48"/>
                  </a:lnTo>
                  <a:lnTo>
                    <a:pt x="506" y="46"/>
                  </a:lnTo>
                  <a:lnTo>
                    <a:pt x="517" y="46"/>
                  </a:lnTo>
                  <a:lnTo>
                    <a:pt x="547" y="46"/>
                  </a:lnTo>
                  <a:lnTo>
                    <a:pt x="550" y="45"/>
                  </a:lnTo>
                  <a:lnTo>
                    <a:pt x="552" y="43"/>
                  </a:lnTo>
                  <a:lnTo>
                    <a:pt x="555" y="39"/>
                  </a:lnTo>
                  <a:lnTo>
                    <a:pt x="557" y="33"/>
                  </a:lnTo>
                  <a:lnTo>
                    <a:pt x="560" y="26"/>
                  </a:lnTo>
                  <a:lnTo>
                    <a:pt x="562" y="16"/>
                  </a:lnTo>
                  <a:lnTo>
                    <a:pt x="556" y="16"/>
                  </a:lnTo>
                  <a:lnTo>
                    <a:pt x="550" y="16"/>
                  </a:lnTo>
                  <a:lnTo>
                    <a:pt x="542" y="16"/>
                  </a:lnTo>
                  <a:lnTo>
                    <a:pt x="529" y="20"/>
                  </a:lnTo>
                  <a:close/>
                  <a:moveTo>
                    <a:pt x="674" y="21"/>
                  </a:moveTo>
                  <a:lnTo>
                    <a:pt x="664" y="27"/>
                  </a:lnTo>
                  <a:lnTo>
                    <a:pt x="664" y="42"/>
                  </a:lnTo>
                  <a:lnTo>
                    <a:pt x="688" y="46"/>
                  </a:lnTo>
                  <a:lnTo>
                    <a:pt x="703" y="48"/>
                  </a:lnTo>
                  <a:lnTo>
                    <a:pt x="719" y="37"/>
                  </a:lnTo>
                  <a:lnTo>
                    <a:pt x="723" y="21"/>
                  </a:lnTo>
                  <a:lnTo>
                    <a:pt x="674" y="21"/>
                  </a:lnTo>
                  <a:close/>
                  <a:moveTo>
                    <a:pt x="432" y="46"/>
                  </a:moveTo>
                  <a:lnTo>
                    <a:pt x="430" y="48"/>
                  </a:lnTo>
                  <a:lnTo>
                    <a:pt x="429" y="48"/>
                  </a:lnTo>
                  <a:lnTo>
                    <a:pt x="422" y="51"/>
                  </a:lnTo>
                  <a:lnTo>
                    <a:pt x="415" y="55"/>
                  </a:lnTo>
                  <a:lnTo>
                    <a:pt x="412" y="59"/>
                  </a:lnTo>
                  <a:lnTo>
                    <a:pt x="410" y="62"/>
                  </a:lnTo>
                  <a:lnTo>
                    <a:pt x="409" y="65"/>
                  </a:lnTo>
                  <a:lnTo>
                    <a:pt x="408" y="70"/>
                  </a:lnTo>
                  <a:lnTo>
                    <a:pt x="410" y="75"/>
                  </a:lnTo>
                  <a:lnTo>
                    <a:pt x="411" y="78"/>
                  </a:lnTo>
                  <a:lnTo>
                    <a:pt x="413" y="80"/>
                  </a:lnTo>
                  <a:lnTo>
                    <a:pt x="415" y="81"/>
                  </a:lnTo>
                  <a:lnTo>
                    <a:pt x="418" y="81"/>
                  </a:lnTo>
                  <a:lnTo>
                    <a:pt x="423" y="81"/>
                  </a:lnTo>
                  <a:lnTo>
                    <a:pt x="427" y="80"/>
                  </a:lnTo>
                  <a:lnTo>
                    <a:pt x="431" y="78"/>
                  </a:lnTo>
                  <a:lnTo>
                    <a:pt x="442" y="71"/>
                  </a:lnTo>
                  <a:lnTo>
                    <a:pt x="452" y="64"/>
                  </a:lnTo>
                  <a:lnTo>
                    <a:pt x="462" y="57"/>
                  </a:lnTo>
                  <a:lnTo>
                    <a:pt x="458" y="53"/>
                  </a:lnTo>
                  <a:lnTo>
                    <a:pt x="452" y="47"/>
                  </a:lnTo>
                  <a:lnTo>
                    <a:pt x="450" y="45"/>
                  </a:lnTo>
                  <a:lnTo>
                    <a:pt x="448" y="42"/>
                  </a:lnTo>
                  <a:lnTo>
                    <a:pt x="444" y="42"/>
                  </a:lnTo>
                  <a:lnTo>
                    <a:pt x="441" y="42"/>
                  </a:lnTo>
                  <a:lnTo>
                    <a:pt x="432" y="46"/>
                  </a:lnTo>
                  <a:close/>
                  <a:moveTo>
                    <a:pt x="735" y="59"/>
                  </a:moveTo>
                  <a:lnTo>
                    <a:pt x="722" y="63"/>
                  </a:lnTo>
                  <a:lnTo>
                    <a:pt x="712" y="67"/>
                  </a:lnTo>
                  <a:lnTo>
                    <a:pt x="700" y="70"/>
                  </a:lnTo>
                  <a:lnTo>
                    <a:pt x="694" y="73"/>
                  </a:lnTo>
                  <a:lnTo>
                    <a:pt x="689" y="73"/>
                  </a:lnTo>
                  <a:lnTo>
                    <a:pt x="684" y="71"/>
                  </a:lnTo>
                  <a:lnTo>
                    <a:pt x="679" y="70"/>
                  </a:lnTo>
                  <a:lnTo>
                    <a:pt x="670" y="67"/>
                  </a:lnTo>
                  <a:lnTo>
                    <a:pt x="656" y="64"/>
                  </a:lnTo>
                  <a:lnTo>
                    <a:pt x="637" y="61"/>
                  </a:lnTo>
                  <a:lnTo>
                    <a:pt x="617" y="59"/>
                  </a:lnTo>
                  <a:lnTo>
                    <a:pt x="595" y="59"/>
                  </a:lnTo>
                  <a:lnTo>
                    <a:pt x="586" y="60"/>
                  </a:lnTo>
                  <a:lnTo>
                    <a:pt x="576" y="61"/>
                  </a:lnTo>
                  <a:lnTo>
                    <a:pt x="567" y="62"/>
                  </a:lnTo>
                  <a:lnTo>
                    <a:pt x="559" y="65"/>
                  </a:lnTo>
                  <a:lnTo>
                    <a:pt x="551" y="68"/>
                  </a:lnTo>
                  <a:lnTo>
                    <a:pt x="546" y="73"/>
                  </a:lnTo>
                  <a:lnTo>
                    <a:pt x="528" y="89"/>
                  </a:lnTo>
                  <a:lnTo>
                    <a:pt x="520" y="98"/>
                  </a:lnTo>
                  <a:lnTo>
                    <a:pt x="511" y="108"/>
                  </a:lnTo>
                  <a:lnTo>
                    <a:pt x="504" y="120"/>
                  </a:lnTo>
                  <a:lnTo>
                    <a:pt x="498" y="133"/>
                  </a:lnTo>
                  <a:lnTo>
                    <a:pt x="494" y="148"/>
                  </a:lnTo>
                  <a:lnTo>
                    <a:pt x="493" y="156"/>
                  </a:lnTo>
                  <a:lnTo>
                    <a:pt x="493" y="163"/>
                  </a:lnTo>
                  <a:lnTo>
                    <a:pt x="493" y="172"/>
                  </a:lnTo>
                  <a:lnTo>
                    <a:pt x="494" y="173"/>
                  </a:lnTo>
                  <a:lnTo>
                    <a:pt x="492" y="179"/>
                  </a:lnTo>
                  <a:lnTo>
                    <a:pt x="490" y="188"/>
                  </a:lnTo>
                  <a:lnTo>
                    <a:pt x="486" y="197"/>
                  </a:lnTo>
                  <a:lnTo>
                    <a:pt x="485" y="201"/>
                  </a:lnTo>
                  <a:lnTo>
                    <a:pt x="485" y="205"/>
                  </a:lnTo>
                  <a:lnTo>
                    <a:pt x="485" y="209"/>
                  </a:lnTo>
                  <a:lnTo>
                    <a:pt x="487" y="213"/>
                  </a:lnTo>
                  <a:lnTo>
                    <a:pt x="491" y="217"/>
                  </a:lnTo>
                  <a:lnTo>
                    <a:pt x="495" y="219"/>
                  </a:lnTo>
                  <a:lnTo>
                    <a:pt x="504" y="222"/>
                  </a:lnTo>
                  <a:lnTo>
                    <a:pt x="518" y="227"/>
                  </a:lnTo>
                  <a:lnTo>
                    <a:pt x="525" y="230"/>
                  </a:lnTo>
                  <a:lnTo>
                    <a:pt x="529" y="232"/>
                  </a:lnTo>
                  <a:lnTo>
                    <a:pt x="527" y="241"/>
                  </a:lnTo>
                  <a:lnTo>
                    <a:pt x="524" y="250"/>
                  </a:lnTo>
                  <a:lnTo>
                    <a:pt x="515" y="273"/>
                  </a:lnTo>
                  <a:lnTo>
                    <a:pt x="510" y="284"/>
                  </a:lnTo>
                  <a:lnTo>
                    <a:pt x="505" y="294"/>
                  </a:lnTo>
                  <a:lnTo>
                    <a:pt x="498" y="301"/>
                  </a:lnTo>
                  <a:lnTo>
                    <a:pt x="493" y="307"/>
                  </a:lnTo>
                  <a:lnTo>
                    <a:pt x="480" y="315"/>
                  </a:lnTo>
                  <a:lnTo>
                    <a:pt x="463" y="325"/>
                  </a:lnTo>
                  <a:lnTo>
                    <a:pt x="433" y="342"/>
                  </a:lnTo>
                  <a:lnTo>
                    <a:pt x="421" y="351"/>
                  </a:lnTo>
                  <a:lnTo>
                    <a:pt x="410" y="360"/>
                  </a:lnTo>
                  <a:lnTo>
                    <a:pt x="407" y="365"/>
                  </a:lnTo>
                  <a:lnTo>
                    <a:pt x="405" y="369"/>
                  </a:lnTo>
                  <a:lnTo>
                    <a:pt x="405" y="371"/>
                  </a:lnTo>
                  <a:lnTo>
                    <a:pt x="407" y="373"/>
                  </a:lnTo>
                  <a:lnTo>
                    <a:pt x="409" y="376"/>
                  </a:lnTo>
                  <a:lnTo>
                    <a:pt x="413" y="379"/>
                  </a:lnTo>
                  <a:lnTo>
                    <a:pt x="419" y="381"/>
                  </a:lnTo>
                  <a:lnTo>
                    <a:pt x="427" y="384"/>
                  </a:lnTo>
                  <a:lnTo>
                    <a:pt x="433" y="386"/>
                  </a:lnTo>
                  <a:lnTo>
                    <a:pt x="439" y="388"/>
                  </a:lnTo>
                  <a:lnTo>
                    <a:pt x="439" y="390"/>
                  </a:lnTo>
                  <a:lnTo>
                    <a:pt x="436" y="391"/>
                  </a:lnTo>
                  <a:lnTo>
                    <a:pt x="431" y="392"/>
                  </a:lnTo>
                  <a:lnTo>
                    <a:pt x="426" y="393"/>
                  </a:lnTo>
                  <a:lnTo>
                    <a:pt x="421" y="392"/>
                  </a:lnTo>
                  <a:lnTo>
                    <a:pt x="414" y="391"/>
                  </a:lnTo>
                  <a:lnTo>
                    <a:pt x="408" y="388"/>
                  </a:lnTo>
                  <a:lnTo>
                    <a:pt x="400" y="385"/>
                  </a:lnTo>
                  <a:lnTo>
                    <a:pt x="394" y="382"/>
                  </a:lnTo>
                  <a:lnTo>
                    <a:pt x="388" y="378"/>
                  </a:lnTo>
                  <a:lnTo>
                    <a:pt x="383" y="371"/>
                  </a:lnTo>
                  <a:lnTo>
                    <a:pt x="381" y="368"/>
                  </a:lnTo>
                  <a:lnTo>
                    <a:pt x="380" y="364"/>
                  </a:lnTo>
                  <a:lnTo>
                    <a:pt x="380" y="359"/>
                  </a:lnTo>
                  <a:lnTo>
                    <a:pt x="381" y="354"/>
                  </a:lnTo>
                  <a:lnTo>
                    <a:pt x="385" y="343"/>
                  </a:lnTo>
                  <a:lnTo>
                    <a:pt x="388" y="339"/>
                  </a:lnTo>
                  <a:lnTo>
                    <a:pt x="390" y="336"/>
                  </a:lnTo>
                  <a:lnTo>
                    <a:pt x="395" y="333"/>
                  </a:lnTo>
                  <a:lnTo>
                    <a:pt x="399" y="330"/>
                  </a:lnTo>
                  <a:lnTo>
                    <a:pt x="410" y="327"/>
                  </a:lnTo>
                  <a:lnTo>
                    <a:pt x="417" y="325"/>
                  </a:lnTo>
                  <a:lnTo>
                    <a:pt x="423" y="323"/>
                  </a:lnTo>
                  <a:lnTo>
                    <a:pt x="427" y="319"/>
                  </a:lnTo>
                  <a:lnTo>
                    <a:pt x="430" y="316"/>
                  </a:lnTo>
                  <a:lnTo>
                    <a:pt x="431" y="313"/>
                  </a:lnTo>
                  <a:lnTo>
                    <a:pt x="433" y="309"/>
                  </a:lnTo>
                  <a:lnTo>
                    <a:pt x="435" y="302"/>
                  </a:lnTo>
                  <a:lnTo>
                    <a:pt x="437" y="294"/>
                  </a:lnTo>
                  <a:lnTo>
                    <a:pt x="439" y="289"/>
                  </a:lnTo>
                  <a:lnTo>
                    <a:pt x="442" y="285"/>
                  </a:lnTo>
                  <a:lnTo>
                    <a:pt x="448" y="277"/>
                  </a:lnTo>
                  <a:lnTo>
                    <a:pt x="451" y="271"/>
                  </a:lnTo>
                  <a:lnTo>
                    <a:pt x="453" y="263"/>
                  </a:lnTo>
                  <a:lnTo>
                    <a:pt x="453" y="257"/>
                  </a:lnTo>
                  <a:lnTo>
                    <a:pt x="452" y="250"/>
                  </a:lnTo>
                  <a:lnTo>
                    <a:pt x="450" y="243"/>
                  </a:lnTo>
                  <a:lnTo>
                    <a:pt x="443" y="230"/>
                  </a:lnTo>
                  <a:lnTo>
                    <a:pt x="437" y="214"/>
                  </a:lnTo>
                  <a:lnTo>
                    <a:pt x="435" y="206"/>
                  </a:lnTo>
                  <a:lnTo>
                    <a:pt x="433" y="198"/>
                  </a:lnTo>
                  <a:lnTo>
                    <a:pt x="432" y="190"/>
                  </a:lnTo>
                  <a:lnTo>
                    <a:pt x="430" y="184"/>
                  </a:lnTo>
                  <a:lnTo>
                    <a:pt x="428" y="177"/>
                  </a:lnTo>
                  <a:lnTo>
                    <a:pt x="426" y="175"/>
                  </a:lnTo>
                  <a:lnTo>
                    <a:pt x="424" y="173"/>
                  </a:lnTo>
                  <a:lnTo>
                    <a:pt x="421" y="171"/>
                  </a:lnTo>
                  <a:lnTo>
                    <a:pt x="417" y="171"/>
                  </a:lnTo>
                  <a:lnTo>
                    <a:pt x="413" y="171"/>
                  </a:lnTo>
                  <a:lnTo>
                    <a:pt x="410" y="172"/>
                  </a:lnTo>
                  <a:lnTo>
                    <a:pt x="401" y="175"/>
                  </a:lnTo>
                  <a:lnTo>
                    <a:pt x="395" y="176"/>
                  </a:lnTo>
                  <a:lnTo>
                    <a:pt x="390" y="176"/>
                  </a:lnTo>
                  <a:lnTo>
                    <a:pt x="386" y="176"/>
                  </a:lnTo>
                  <a:lnTo>
                    <a:pt x="384" y="175"/>
                  </a:lnTo>
                  <a:lnTo>
                    <a:pt x="382" y="173"/>
                  </a:lnTo>
                  <a:lnTo>
                    <a:pt x="380" y="169"/>
                  </a:lnTo>
                  <a:lnTo>
                    <a:pt x="377" y="165"/>
                  </a:lnTo>
                  <a:lnTo>
                    <a:pt x="374" y="162"/>
                  </a:lnTo>
                  <a:lnTo>
                    <a:pt x="373" y="161"/>
                  </a:lnTo>
                  <a:lnTo>
                    <a:pt x="371" y="161"/>
                  </a:lnTo>
                  <a:lnTo>
                    <a:pt x="368" y="161"/>
                  </a:lnTo>
                  <a:lnTo>
                    <a:pt x="364" y="161"/>
                  </a:lnTo>
                  <a:lnTo>
                    <a:pt x="357" y="164"/>
                  </a:lnTo>
                  <a:lnTo>
                    <a:pt x="352" y="170"/>
                  </a:lnTo>
                  <a:lnTo>
                    <a:pt x="346" y="175"/>
                  </a:lnTo>
                  <a:lnTo>
                    <a:pt x="341" y="181"/>
                  </a:lnTo>
                  <a:lnTo>
                    <a:pt x="336" y="189"/>
                  </a:lnTo>
                  <a:lnTo>
                    <a:pt x="332" y="197"/>
                  </a:lnTo>
                  <a:lnTo>
                    <a:pt x="325" y="214"/>
                  </a:lnTo>
                  <a:lnTo>
                    <a:pt x="317" y="231"/>
                  </a:lnTo>
                  <a:lnTo>
                    <a:pt x="310" y="248"/>
                  </a:lnTo>
                  <a:lnTo>
                    <a:pt x="305" y="256"/>
                  </a:lnTo>
                  <a:lnTo>
                    <a:pt x="303" y="264"/>
                  </a:lnTo>
                  <a:lnTo>
                    <a:pt x="300" y="281"/>
                  </a:lnTo>
                  <a:lnTo>
                    <a:pt x="298" y="293"/>
                  </a:lnTo>
                  <a:lnTo>
                    <a:pt x="294" y="304"/>
                  </a:lnTo>
                  <a:lnTo>
                    <a:pt x="288" y="318"/>
                  </a:lnTo>
                  <a:lnTo>
                    <a:pt x="283" y="329"/>
                  </a:lnTo>
                  <a:lnTo>
                    <a:pt x="270" y="351"/>
                  </a:lnTo>
                  <a:lnTo>
                    <a:pt x="267" y="355"/>
                  </a:lnTo>
                  <a:lnTo>
                    <a:pt x="256" y="371"/>
                  </a:lnTo>
                  <a:lnTo>
                    <a:pt x="247" y="381"/>
                  </a:lnTo>
                  <a:lnTo>
                    <a:pt x="241" y="387"/>
                  </a:lnTo>
                  <a:lnTo>
                    <a:pt x="224" y="405"/>
                  </a:lnTo>
                  <a:lnTo>
                    <a:pt x="211" y="419"/>
                  </a:lnTo>
                  <a:lnTo>
                    <a:pt x="200" y="431"/>
                  </a:lnTo>
                  <a:lnTo>
                    <a:pt x="181" y="446"/>
                  </a:lnTo>
                  <a:lnTo>
                    <a:pt x="165" y="459"/>
                  </a:lnTo>
                  <a:lnTo>
                    <a:pt x="148" y="472"/>
                  </a:lnTo>
                  <a:lnTo>
                    <a:pt x="140" y="478"/>
                  </a:lnTo>
                  <a:lnTo>
                    <a:pt x="133" y="486"/>
                  </a:lnTo>
                  <a:lnTo>
                    <a:pt x="131" y="489"/>
                  </a:lnTo>
                  <a:lnTo>
                    <a:pt x="129" y="493"/>
                  </a:lnTo>
                  <a:lnTo>
                    <a:pt x="129" y="497"/>
                  </a:lnTo>
                  <a:lnTo>
                    <a:pt x="131" y="502"/>
                  </a:lnTo>
                  <a:lnTo>
                    <a:pt x="135" y="509"/>
                  </a:lnTo>
                  <a:lnTo>
                    <a:pt x="141" y="517"/>
                  </a:lnTo>
                  <a:lnTo>
                    <a:pt x="148" y="524"/>
                  </a:lnTo>
                  <a:lnTo>
                    <a:pt x="149" y="528"/>
                  </a:lnTo>
                  <a:lnTo>
                    <a:pt x="150" y="531"/>
                  </a:lnTo>
                  <a:lnTo>
                    <a:pt x="148" y="533"/>
                  </a:lnTo>
                  <a:lnTo>
                    <a:pt x="145" y="534"/>
                  </a:lnTo>
                  <a:lnTo>
                    <a:pt x="140" y="536"/>
                  </a:lnTo>
                  <a:lnTo>
                    <a:pt x="135" y="537"/>
                  </a:lnTo>
                  <a:lnTo>
                    <a:pt x="128" y="538"/>
                  </a:lnTo>
                  <a:lnTo>
                    <a:pt x="114" y="539"/>
                  </a:lnTo>
                  <a:lnTo>
                    <a:pt x="105" y="539"/>
                  </a:lnTo>
                  <a:lnTo>
                    <a:pt x="97" y="541"/>
                  </a:lnTo>
                  <a:lnTo>
                    <a:pt x="92" y="543"/>
                  </a:lnTo>
                  <a:lnTo>
                    <a:pt x="90" y="544"/>
                  </a:lnTo>
                  <a:lnTo>
                    <a:pt x="89" y="546"/>
                  </a:lnTo>
                  <a:lnTo>
                    <a:pt x="87" y="549"/>
                  </a:lnTo>
                  <a:lnTo>
                    <a:pt x="89" y="552"/>
                  </a:lnTo>
                  <a:lnTo>
                    <a:pt x="92" y="557"/>
                  </a:lnTo>
                  <a:lnTo>
                    <a:pt x="105" y="566"/>
                  </a:lnTo>
                  <a:lnTo>
                    <a:pt x="123" y="580"/>
                  </a:lnTo>
                  <a:lnTo>
                    <a:pt x="132" y="589"/>
                  </a:lnTo>
                  <a:lnTo>
                    <a:pt x="134" y="592"/>
                  </a:lnTo>
                  <a:lnTo>
                    <a:pt x="135" y="594"/>
                  </a:lnTo>
                  <a:lnTo>
                    <a:pt x="134" y="599"/>
                  </a:lnTo>
                  <a:lnTo>
                    <a:pt x="134" y="602"/>
                  </a:lnTo>
                  <a:lnTo>
                    <a:pt x="135" y="604"/>
                  </a:lnTo>
                  <a:lnTo>
                    <a:pt x="137" y="607"/>
                  </a:lnTo>
                  <a:lnTo>
                    <a:pt x="141" y="613"/>
                  </a:lnTo>
                  <a:lnTo>
                    <a:pt x="148" y="617"/>
                  </a:lnTo>
                  <a:lnTo>
                    <a:pt x="156" y="622"/>
                  </a:lnTo>
                  <a:lnTo>
                    <a:pt x="163" y="629"/>
                  </a:lnTo>
                  <a:lnTo>
                    <a:pt x="165" y="633"/>
                  </a:lnTo>
                  <a:lnTo>
                    <a:pt x="166" y="636"/>
                  </a:lnTo>
                  <a:lnTo>
                    <a:pt x="167" y="640"/>
                  </a:lnTo>
                  <a:lnTo>
                    <a:pt x="166" y="642"/>
                  </a:lnTo>
                  <a:lnTo>
                    <a:pt x="164" y="642"/>
                  </a:lnTo>
                  <a:lnTo>
                    <a:pt x="161" y="642"/>
                  </a:lnTo>
                  <a:lnTo>
                    <a:pt x="156" y="641"/>
                  </a:lnTo>
                  <a:lnTo>
                    <a:pt x="150" y="638"/>
                  </a:lnTo>
                  <a:lnTo>
                    <a:pt x="142" y="632"/>
                  </a:lnTo>
                  <a:lnTo>
                    <a:pt x="136" y="626"/>
                  </a:lnTo>
                  <a:lnTo>
                    <a:pt x="122" y="612"/>
                  </a:lnTo>
                  <a:lnTo>
                    <a:pt x="115" y="604"/>
                  </a:lnTo>
                  <a:lnTo>
                    <a:pt x="110" y="598"/>
                  </a:lnTo>
                  <a:lnTo>
                    <a:pt x="105" y="591"/>
                  </a:lnTo>
                  <a:lnTo>
                    <a:pt x="98" y="586"/>
                  </a:lnTo>
                  <a:lnTo>
                    <a:pt x="92" y="583"/>
                  </a:lnTo>
                  <a:lnTo>
                    <a:pt x="91" y="583"/>
                  </a:lnTo>
                  <a:lnTo>
                    <a:pt x="86" y="583"/>
                  </a:lnTo>
                  <a:lnTo>
                    <a:pt x="81" y="581"/>
                  </a:lnTo>
                  <a:lnTo>
                    <a:pt x="71" y="578"/>
                  </a:lnTo>
                  <a:lnTo>
                    <a:pt x="67" y="577"/>
                  </a:lnTo>
                  <a:lnTo>
                    <a:pt x="63" y="576"/>
                  </a:lnTo>
                  <a:lnTo>
                    <a:pt x="60" y="574"/>
                  </a:lnTo>
                  <a:lnTo>
                    <a:pt x="57" y="572"/>
                  </a:lnTo>
                  <a:lnTo>
                    <a:pt x="53" y="571"/>
                  </a:lnTo>
                  <a:lnTo>
                    <a:pt x="48" y="570"/>
                  </a:lnTo>
                  <a:lnTo>
                    <a:pt x="39" y="572"/>
                  </a:lnTo>
                  <a:lnTo>
                    <a:pt x="30" y="573"/>
                  </a:lnTo>
                  <a:lnTo>
                    <a:pt x="22" y="575"/>
                  </a:lnTo>
                  <a:lnTo>
                    <a:pt x="15" y="578"/>
                  </a:lnTo>
                  <a:lnTo>
                    <a:pt x="8" y="583"/>
                  </a:lnTo>
                  <a:lnTo>
                    <a:pt x="4" y="585"/>
                  </a:lnTo>
                  <a:lnTo>
                    <a:pt x="2" y="587"/>
                  </a:lnTo>
                  <a:lnTo>
                    <a:pt x="1" y="590"/>
                  </a:lnTo>
                  <a:lnTo>
                    <a:pt x="0" y="593"/>
                  </a:lnTo>
                  <a:lnTo>
                    <a:pt x="1" y="597"/>
                  </a:lnTo>
                  <a:lnTo>
                    <a:pt x="2" y="600"/>
                  </a:lnTo>
                  <a:lnTo>
                    <a:pt x="7" y="607"/>
                  </a:lnTo>
                  <a:lnTo>
                    <a:pt x="13" y="613"/>
                  </a:lnTo>
                  <a:lnTo>
                    <a:pt x="20" y="618"/>
                  </a:lnTo>
                  <a:lnTo>
                    <a:pt x="48" y="634"/>
                  </a:lnTo>
                  <a:lnTo>
                    <a:pt x="67" y="643"/>
                  </a:lnTo>
                  <a:lnTo>
                    <a:pt x="74" y="646"/>
                  </a:lnTo>
                  <a:lnTo>
                    <a:pt x="81" y="648"/>
                  </a:lnTo>
                  <a:lnTo>
                    <a:pt x="90" y="648"/>
                  </a:lnTo>
                  <a:lnTo>
                    <a:pt x="96" y="647"/>
                  </a:lnTo>
                  <a:lnTo>
                    <a:pt x="103" y="645"/>
                  </a:lnTo>
                  <a:lnTo>
                    <a:pt x="108" y="643"/>
                  </a:lnTo>
                  <a:lnTo>
                    <a:pt x="113" y="640"/>
                  </a:lnTo>
                  <a:lnTo>
                    <a:pt x="115" y="641"/>
                  </a:lnTo>
                  <a:lnTo>
                    <a:pt x="119" y="645"/>
                  </a:lnTo>
                  <a:lnTo>
                    <a:pt x="120" y="649"/>
                  </a:lnTo>
                  <a:lnTo>
                    <a:pt x="117" y="652"/>
                  </a:lnTo>
                  <a:lnTo>
                    <a:pt x="108" y="655"/>
                  </a:lnTo>
                  <a:lnTo>
                    <a:pt x="93" y="660"/>
                  </a:lnTo>
                  <a:lnTo>
                    <a:pt x="122" y="666"/>
                  </a:lnTo>
                  <a:lnTo>
                    <a:pt x="161" y="677"/>
                  </a:lnTo>
                  <a:lnTo>
                    <a:pt x="187" y="686"/>
                  </a:lnTo>
                  <a:lnTo>
                    <a:pt x="201" y="676"/>
                  </a:lnTo>
                  <a:lnTo>
                    <a:pt x="200" y="657"/>
                  </a:lnTo>
                  <a:lnTo>
                    <a:pt x="212" y="648"/>
                  </a:lnTo>
                  <a:lnTo>
                    <a:pt x="221" y="653"/>
                  </a:lnTo>
                  <a:lnTo>
                    <a:pt x="225" y="668"/>
                  </a:lnTo>
                  <a:lnTo>
                    <a:pt x="244" y="680"/>
                  </a:lnTo>
                  <a:lnTo>
                    <a:pt x="252" y="670"/>
                  </a:lnTo>
                  <a:lnTo>
                    <a:pt x="256" y="661"/>
                  </a:lnTo>
                  <a:lnTo>
                    <a:pt x="267" y="657"/>
                  </a:lnTo>
                  <a:lnTo>
                    <a:pt x="278" y="655"/>
                  </a:lnTo>
                  <a:lnTo>
                    <a:pt x="283" y="661"/>
                  </a:lnTo>
                  <a:lnTo>
                    <a:pt x="273" y="676"/>
                  </a:lnTo>
                  <a:lnTo>
                    <a:pt x="290" y="690"/>
                  </a:lnTo>
                  <a:lnTo>
                    <a:pt x="312" y="691"/>
                  </a:lnTo>
                  <a:lnTo>
                    <a:pt x="317" y="681"/>
                  </a:lnTo>
                  <a:lnTo>
                    <a:pt x="325" y="671"/>
                  </a:lnTo>
                  <a:lnTo>
                    <a:pt x="332" y="673"/>
                  </a:lnTo>
                  <a:lnTo>
                    <a:pt x="338" y="679"/>
                  </a:lnTo>
                  <a:lnTo>
                    <a:pt x="335" y="691"/>
                  </a:lnTo>
                  <a:lnTo>
                    <a:pt x="330" y="702"/>
                  </a:lnTo>
                  <a:lnTo>
                    <a:pt x="342" y="723"/>
                  </a:lnTo>
                  <a:lnTo>
                    <a:pt x="349" y="732"/>
                  </a:lnTo>
                  <a:lnTo>
                    <a:pt x="350" y="751"/>
                  </a:lnTo>
                  <a:lnTo>
                    <a:pt x="374" y="749"/>
                  </a:lnTo>
                  <a:lnTo>
                    <a:pt x="402" y="752"/>
                  </a:lnTo>
                  <a:lnTo>
                    <a:pt x="413" y="753"/>
                  </a:lnTo>
                  <a:lnTo>
                    <a:pt x="415" y="771"/>
                  </a:lnTo>
                  <a:lnTo>
                    <a:pt x="415" y="772"/>
                  </a:lnTo>
                  <a:lnTo>
                    <a:pt x="422" y="779"/>
                  </a:lnTo>
                  <a:lnTo>
                    <a:pt x="426" y="783"/>
                  </a:lnTo>
                  <a:lnTo>
                    <a:pt x="431" y="785"/>
                  </a:lnTo>
                  <a:lnTo>
                    <a:pt x="457" y="793"/>
                  </a:lnTo>
                  <a:lnTo>
                    <a:pt x="465" y="804"/>
                  </a:lnTo>
                  <a:lnTo>
                    <a:pt x="469" y="810"/>
                  </a:lnTo>
                  <a:lnTo>
                    <a:pt x="460" y="822"/>
                  </a:lnTo>
                  <a:lnTo>
                    <a:pt x="448" y="840"/>
                  </a:lnTo>
                  <a:lnTo>
                    <a:pt x="448" y="860"/>
                  </a:lnTo>
                  <a:lnTo>
                    <a:pt x="436" y="875"/>
                  </a:lnTo>
                  <a:lnTo>
                    <a:pt x="425" y="886"/>
                  </a:lnTo>
                  <a:lnTo>
                    <a:pt x="411" y="899"/>
                  </a:lnTo>
                  <a:lnTo>
                    <a:pt x="418" y="927"/>
                  </a:lnTo>
                  <a:lnTo>
                    <a:pt x="440" y="936"/>
                  </a:lnTo>
                  <a:lnTo>
                    <a:pt x="467" y="946"/>
                  </a:lnTo>
                  <a:lnTo>
                    <a:pt x="485" y="942"/>
                  </a:lnTo>
                  <a:lnTo>
                    <a:pt x="493" y="951"/>
                  </a:lnTo>
                  <a:lnTo>
                    <a:pt x="506" y="924"/>
                  </a:lnTo>
                  <a:lnTo>
                    <a:pt x="517" y="910"/>
                  </a:lnTo>
                  <a:lnTo>
                    <a:pt x="518" y="899"/>
                  </a:lnTo>
                  <a:lnTo>
                    <a:pt x="517" y="881"/>
                  </a:lnTo>
                  <a:lnTo>
                    <a:pt x="506" y="864"/>
                  </a:lnTo>
                  <a:lnTo>
                    <a:pt x="493" y="860"/>
                  </a:lnTo>
                  <a:lnTo>
                    <a:pt x="486" y="849"/>
                  </a:lnTo>
                  <a:lnTo>
                    <a:pt x="493" y="840"/>
                  </a:lnTo>
                  <a:lnTo>
                    <a:pt x="505" y="837"/>
                  </a:lnTo>
                  <a:lnTo>
                    <a:pt x="520" y="837"/>
                  </a:lnTo>
                  <a:lnTo>
                    <a:pt x="537" y="826"/>
                  </a:lnTo>
                  <a:lnTo>
                    <a:pt x="543" y="811"/>
                  </a:lnTo>
                  <a:lnTo>
                    <a:pt x="550" y="796"/>
                  </a:lnTo>
                  <a:lnTo>
                    <a:pt x="534" y="793"/>
                  </a:lnTo>
                  <a:lnTo>
                    <a:pt x="531" y="787"/>
                  </a:lnTo>
                  <a:lnTo>
                    <a:pt x="543" y="778"/>
                  </a:lnTo>
                  <a:lnTo>
                    <a:pt x="554" y="767"/>
                  </a:lnTo>
                  <a:lnTo>
                    <a:pt x="568" y="756"/>
                  </a:lnTo>
                  <a:lnTo>
                    <a:pt x="576" y="743"/>
                  </a:lnTo>
                  <a:lnTo>
                    <a:pt x="579" y="726"/>
                  </a:lnTo>
                  <a:lnTo>
                    <a:pt x="578" y="708"/>
                  </a:lnTo>
                  <a:lnTo>
                    <a:pt x="575" y="684"/>
                  </a:lnTo>
                  <a:lnTo>
                    <a:pt x="564" y="666"/>
                  </a:lnTo>
                  <a:lnTo>
                    <a:pt x="561" y="656"/>
                  </a:lnTo>
                  <a:lnTo>
                    <a:pt x="559" y="640"/>
                  </a:lnTo>
                  <a:lnTo>
                    <a:pt x="545" y="614"/>
                  </a:lnTo>
                  <a:lnTo>
                    <a:pt x="539" y="598"/>
                  </a:lnTo>
                  <a:lnTo>
                    <a:pt x="546" y="584"/>
                  </a:lnTo>
                  <a:lnTo>
                    <a:pt x="564" y="579"/>
                  </a:lnTo>
                  <a:lnTo>
                    <a:pt x="578" y="577"/>
                  </a:lnTo>
                  <a:lnTo>
                    <a:pt x="582" y="570"/>
                  </a:lnTo>
                  <a:lnTo>
                    <a:pt x="595" y="577"/>
                  </a:lnTo>
                  <a:lnTo>
                    <a:pt x="608" y="587"/>
                  </a:lnTo>
                  <a:lnTo>
                    <a:pt x="622" y="587"/>
                  </a:lnTo>
                  <a:lnTo>
                    <a:pt x="629" y="588"/>
                  </a:lnTo>
                  <a:lnTo>
                    <a:pt x="640" y="596"/>
                  </a:lnTo>
                  <a:lnTo>
                    <a:pt x="659" y="603"/>
                  </a:lnTo>
                  <a:lnTo>
                    <a:pt x="670" y="588"/>
                  </a:lnTo>
                  <a:lnTo>
                    <a:pt x="677" y="587"/>
                  </a:lnTo>
                  <a:lnTo>
                    <a:pt x="686" y="580"/>
                  </a:lnTo>
                  <a:lnTo>
                    <a:pt x="698" y="591"/>
                  </a:lnTo>
                  <a:lnTo>
                    <a:pt x="711" y="581"/>
                  </a:lnTo>
                  <a:lnTo>
                    <a:pt x="725" y="572"/>
                  </a:lnTo>
                  <a:lnTo>
                    <a:pt x="730" y="559"/>
                  </a:lnTo>
                  <a:lnTo>
                    <a:pt x="730" y="545"/>
                  </a:lnTo>
                  <a:lnTo>
                    <a:pt x="721" y="542"/>
                  </a:lnTo>
                  <a:lnTo>
                    <a:pt x="709" y="530"/>
                  </a:lnTo>
                  <a:lnTo>
                    <a:pt x="712" y="522"/>
                  </a:lnTo>
                  <a:lnTo>
                    <a:pt x="723" y="520"/>
                  </a:lnTo>
                  <a:lnTo>
                    <a:pt x="747" y="520"/>
                  </a:lnTo>
                  <a:lnTo>
                    <a:pt x="759" y="507"/>
                  </a:lnTo>
                  <a:lnTo>
                    <a:pt x="770" y="494"/>
                  </a:lnTo>
                  <a:lnTo>
                    <a:pt x="787" y="494"/>
                  </a:lnTo>
                  <a:lnTo>
                    <a:pt x="795" y="477"/>
                  </a:lnTo>
                  <a:lnTo>
                    <a:pt x="796" y="456"/>
                  </a:lnTo>
                  <a:lnTo>
                    <a:pt x="801" y="446"/>
                  </a:lnTo>
                  <a:lnTo>
                    <a:pt x="799" y="431"/>
                  </a:lnTo>
                  <a:lnTo>
                    <a:pt x="790" y="410"/>
                  </a:lnTo>
                  <a:lnTo>
                    <a:pt x="772" y="404"/>
                  </a:lnTo>
                  <a:lnTo>
                    <a:pt x="754" y="397"/>
                  </a:lnTo>
                  <a:lnTo>
                    <a:pt x="734" y="386"/>
                  </a:lnTo>
                  <a:lnTo>
                    <a:pt x="731" y="376"/>
                  </a:lnTo>
                  <a:lnTo>
                    <a:pt x="738" y="369"/>
                  </a:lnTo>
                  <a:lnTo>
                    <a:pt x="742" y="350"/>
                  </a:lnTo>
                  <a:lnTo>
                    <a:pt x="743" y="341"/>
                  </a:lnTo>
                  <a:lnTo>
                    <a:pt x="758" y="340"/>
                  </a:lnTo>
                  <a:lnTo>
                    <a:pt x="773" y="340"/>
                  </a:lnTo>
                  <a:lnTo>
                    <a:pt x="785" y="348"/>
                  </a:lnTo>
                  <a:lnTo>
                    <a:pt x="799" y="352"/>
                  </a:lnTo>
                  <a:lnTo>
                    <a:pt x="816" y="346"/>
                  </a:lnTo>
                  <a:lnTo>
                    <a:pt x="816" y="333"/>
                  </a:lnTo>
                  <a:lnTo>
                    <a:pt x="822" y="322"/>
                  </a:lnTo>
                  <a:lnTo>
                    <a:pt x="823" y="303"/>
                  </a:lnTo>
                  <a:lnTo>
                    <a:pt x="828" y="281"/>
                  </a:lnTo>
                  <a:lnTo>
                    <a:pt x="831" y="268"/>
                  </a:lnTo>
                  <a:lnTo>
                    <a:pt x="851" y="257"/>
                  </a:lnTo>
                  <a:lnTo>
                    <a:pt x="868" y="228"/>
                  </a:lnTo>
                  <a:lnTo>
                    <a:pt x="870" y="204"/>
                  </a:lnTo>
                  <a:lnTo>
                    <a:pt x="867" y="179"/>
                  </a:lnTo>
                  <a:lnTo>
                    <a:pt x="876" y="157"/>
                  </a:lnTo>
                  <a:lnTo>
                    <a:pt x="873" y="135"/>
                  </a:lnTo>
                  <a:lnTo>
                    <a:pt x="869" y="134"/>
                  </a:lnTo>
                  <a:lnTo>
                    <a:pt x="863" y="134"/>
                  </a:lnTo>
                  <a:lnTo>
                    <a:pt x="856" y="132"/>
                  </a:lnTo>
                  <a:lnTo>
                    <a:pt x="850" y="129"/>
                  </a:lnTo>
                  <a:lnTo>
                    <a:pt x="842" y="124"/>
                  </a:lnTo>
                  <a:lnTo>
                    <a:pt x="836" y="120"/>
                  </a:lnTo>
                  <a:lnTo>
                    <a:pt x="830" y="114"/>
                  </a:lnTo>
                  <a:lnTo>
                    <a:pt x="825" y="108"/>
                  </a:lnTo>
                  <a:lnTo>
                    <a:pt x="821" y="102"/>
                  </a:lnTo>
                  <a:lnTo>
                    <a:pt x="819" y="95"/>
                  </a:lnTo>
                  <a:lnTo>
                    <a:pt x="818" y="88"/>
                  </a:lnTo>
                  <a:lnTo>
                    <a:pt x="816" y="78"/>
                  </a:lnTo>
                  <a:lnTo>
                    <a:pt x="815" y="70"/>
                  </a:lnTo>
                  <a:lnTo>
                    <a:pt x="812" y="64"/>
                  </a:lnTo>
                  <a:lnTo>
                    <a:pt x="810" y="61"/>
                  </a:lnTo>
                  <a:lnTo>
                    <a:pt x="808" y="60"/>
                  </a:lnTo>
                  <a:lnTo>
                    <a:pt x="800" y="57"/>
                  </a:lnTo>
                  <a:lnTo>
                    <a:pt x="791" y="56"/>
                  </a:lnTo>
                  <a:lnTo>
                    <a:pt x="771" y="55"/>
                  </a:lnTo>
                  <a:lnTo>
                    <a:pt x="750" y="55"/>
                  </a:lnTo>
                  <a:lnTo>
                    <a:pt x="742" y="56"/>
                  </a:lnTo>
                  <a:lnTo>
                    <a:pt x="735" y="59"/>
                  </a:lnTo>
                  <a:close/>
                  <a:moveTo>
                    <a:pt x="735" y="59"/>
                  </a:moveTo>
                  <a:lnTo>
                    <a:pt x="735" y="59"/>
                  </a:lnTo>
                  <a:close/>
                  <a:moveTo>
                    <a:pt x="397" y="92"/>
                  </a:moveTo>
                  <a:lnTo>
                    <a:pt x="391" y="95"/>
                  </a:lnTo>
                  <a:lnTo>
                    <a:pt x="371" y="107"/>
                  </a:lnTo>
                  <a:lnTo>
                    <a:pt x="359" y="116"/>
                  </a:lnTo>
                  <a:lnTo>
                    <a:pt x="353" y="121"/>
                  </a:lnTo>
                  <a:lnTo>
                    <a:pt x="352" y="123"/>
                  </a:lnTo>
                  <a:lnTo>
                    <a:pt x="352" y="125"/>
                  </a:lnTo>
                  <a:lnTo>
                    <a:pt x="353" y="129"/>
                  </a:lnTo>
                  <a:lnTo>
                    <a:pt x="354" y="131"/>
                  </a:lnTo>
                  <a:lnTo>
                    <a:pt x="356" y="133"/>
                  </a:lnTo>
                  <a:lnTo>
                    <a:pt x="359" y="134"/>
                  </a:lnTo>
                  <a:lnTo>
                    <a:pt x="368" y="137"/>
                  </a:lnTo>
                  <a:lnTo>
                    <a:pt x="377" y="138"/>
                  </a:lnTo>
                  <a:lnTo>
                    <a:pt x="381" y="139"/>
                  </a:lnTo>
                  <a:lnTo>
                    <a:pt x="382" y="139"/>
                  </a:lnTo>
                  <a:lnTo>
                    <a:pt x="386" y="138"/>
                  </a:lnTo>
                  <a:lnTo>
                    <a:pt x="394" y="136"/>
                  </a:lnTo>
                  <a:lnTo>
                    <a:pt x="401" y="134"/>
                  </a:lnTo>
                  <a:lnTo>
                    <a:pt x="404" y="132"/>
                  </a:lnTo>
                  <a:lnTo>
                    <a:pt x="408" y="129"/>
                  </a:lnTo>
                  <a:lnTo>
                    <a:pt x="410" y="125"/>
                  </a:lnTo>
                  <a:lnTo>
                    <a:pt x="412" y="121"/>
                  </a:lnTo>
                  <a:lnTo>
                    <a:pt x="413" y="116"/>
                  </a:lnTo>
                  <a:lnTo>
                    <a:pt x="414" y="107"/>
                  </a:lnTo>
                  <a:lnTo>
                    <a:pt x="412" y="98"/>
                  </a:lnTo>
                  <a:lnTo>
                    <a:pt x="411" y="95"/>
                  </a:lnTo>
                  <a:lnTo>
                    <a:pt x="409" y="92"/>
                  </a:lnTo>
                  <a:lnTo>
                    <a:pt x="407" y="91"/>
                  </a:lnTo>
                  <a:lnTo>
                    <a:pt x="404" y="90"/>
                  </a:lnTo>
                  <a:lnTo>
                    <a:pt x="401" y="90"/>
                  </a:lnTo>
                  <a:lnTo>
                    <a:pt x="397" y="92"/>
                  </a:lnTo>
                  <a:close/>
                </a:path>
              </a:pathLst>
            </a:custGeom>
            <a:solidFill>
              <a:srgbClr val="B61928">
                <a:alpha val="40000"/>
              </a:srgb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8" name="Freeform 142">
              <a:extLst>
                <a:ext uri="{FF2B5EF4-FFF2-40B4-BE49-F238E27FC236}">
                  <a16:creationId xmlns:a16="http://schemas.microsoft.com/office/drawing/2014/main" id="{0F061737-A151-4F75-9171-16583AF57D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7582" y="3053235"/>
              <a:ext cx="1007293" cy="1366161"/>
            </a:xfrm>
            <a:custGeom>
              <a:avLst/>
              <a:gdLst>
                <a:gd name="T0" fmla="*/ 380430 w 1962"/>
                <a:gd name="T1" fmla="*/ 35451 h 2659"/>
                <a:gd name="T2" fmla="*/ 384024 w 1962"/>
                <a:gd name="T3" fmla="*/ 70389 h 2659"/>
                <a:gd name="T4" fmla="*/ 395832 w 1962"/>
                <a:gd name="T5" fmla="*/ 111492 h 2659"/>
                <a:gd name="T6" fmla="*/ 387104 w 1962"/>
                <a:gd name="T7" fmla="*/ 176743 h 2659"/>
                <a:gd name="T8" fmla="*/ 466682 w 1962"/>
                <a:gd name="T9" fmla="*/ 260490 h 2659"/>
                <a:gd name="T10" fmla="*/ 368622 w 1962"/>
                <a:gd name="T11" fmla="*/ 197294 h 2659"/>
                <a:gd name="T12" fmla="*/ 330630 w 1962"/>
                <a:gd name="T13" fmla="*/ 246104 h 2659"/>
                <a:gd name="T14" fmla="*/ 299313 w 1962"/>
                <a:gd name="T15" fmla="*/ 264087 h 2659"/>
                <a:gd name="T16" fmla="*/ 232057 w 1962"/>
                <a:gd name="T17" fmla="*/ 216305 h 2659"/>
                <a:gd name="T18" fmla="*/ 203820 w 1962"/>
                <a:gd name="T19" fmla="*/ 269225 h 2659"/>
                <a:gd name="T20" fmla="*/ 176610 w 1962"/>
                <a:gd name="T21" fmla="*/ 356569 h 2659"/>
                <a:gd name="T22" fmla="*/ 151967 w 1962"/>
                <a:gd name="T23" fmla="*/ 424902 h 2659"/>
                <a:gd name="T24" fmla="*/ 126810 w 1962"/>
                <a:gd name="T25" fmla="*/ 500429 h 2659"/>
                <a:gd name="T26" fmla="*/ 53907 w 1962"/>
                <a:gd name="T27" fmla="*/ 499915 h 2659"/>
                <a:gd name="T28" fmla="*/ 32344 w 1962"/>
                <a:gd name="T29" fmla="*/ 609352 h 2659"/>
                <a:gd name="T30" fmla="*/ 17456 w 1962"/>
                <a:gd name="T31" fmla="*/ 679741 h 2659"/>
                <a:gd name="T32" fmla="*/ 35425 w 1962"/>
                <a:gd name="T33" fmla="*/ 775305 h 2659"/>
                <a:gd name="T34" fmla="*/ 33884 w 1962"/>
                <a:gd name="T35" fmla="*/ 872925 h 2659"/>
                <a:gd name="T36" fmla="*/ 36451 w 1962"/>
                <a:gd name="T37" fmla="*/ 953590 h 2659"/>
                <a:gd name="T38" fmla="*/ 129890 w 1962"/>
                <a:gd name="T39" fmla="*/ 1013189 h 2659"/>
                <a:gd name="T40" fmla="*/ 200226 w 1962"/>
                <a:gd name="T41" fmla="*/ 1053778 h 2659"/>
                <a:gd name="T42" fmla="*/ 140159 w 1962"/>
                <a:gd name="T43" fmla="*/ 1130846 h 2659"/>
                <a:gd name="T44" fmla="*/ 97033 w 1962"/>
                <a:gd name="T45" fmla="*/ 1243366 h 2659"/>
                <a:gd name="T46" fmla="*/ 190985 w 1962"/>
                <a:gd name="T47" fmla="*/ 1287552 h 2659"/>
                <a:gd name="T48" fmla="*/ 310608 w 1962"/>
                <a:gd name="T49" fmla="*/ 1296800 h 2659"/>
                <a:gd name="T50" fmla="*/ 399426 w 1962"/>
                <a:gd name="T51" fmla="*/ 1353830 h 2659"/>
                <a:gd name="T52" fmla="*/ 465655 w 1962"/>
                <a:gd name="T53" fmla="*/ 1318379 h 2659"/>
                <a:gd name="T54" fmla="*/ 552933 w 1962"/>
                <a:gd name="T55" fmla="*/ 1343041 h 2659"/>
                <a:gd name="T56" fmla="*/ 650993 w 1962"/>
                <a:gd name="T57" fmla="*/ 1311186 h 2659"/>
                <a:gd name="T58" fmla="*/ 749566 w 1962"/>
                <a:gd name="T59" fmla="*/ 1336875 h 2659"/>
                <a:gd name="T60" fmla="*/ 776262 w 1962"/>
                <a:gd name="T61" fmla="*/ 1218190 h 2659"/>
                <a:gd name="T62" fmla="*/ 805013 w 1962"/>
                <a:gd name="T63" fmla="*/ 1094367 h 2659"/>
                <a:gd name="T64" fmla="*/ 710034 w 1962"/>
                <a:gd name="T65" fmla="*/ 962838 h 2659"/>
                <a:gd name="T66" fmla="*/ 695659 w 1962"/>
                <a:gd name="T67" fmla="*/ 871897 h 2659"/>
                <a:gd name="T68" fmla="*/ 771128 w 1962"/>
                <a:gd name="T69" fmla="*/ 836446 h 2659"/>
                <a:gd name="T70" fmla="*/ 838897 w 1962"/>
                <a:gd name="T71" fmla="*/ 795857 h 2659"/>
                <a:gd name="T72" fmla="*/ 927716 w 1962"/>
                <a:gd name="T73" fmla="*/ 739854 h 2659"/>
                <a:gd name="T74" fmla="*/ 1007293 w 1962"/>
                <a:gd name="T75" fmla="*/ 708513 h 2659"/>
                <a:gd name="T76" fmla="*/ 972382 w 1962"/>
                <a:gd name="T77" fmla="*/ 553863 h 2659"/>
                <a:gd name="T78" fmla="*/ 923095 w 1962"/>
                <a:gd name="T79" fmla="*/ 404351 h 2659"/>
                <a:gd name="T80" fmla="*/ 916934 w 1962"/>
                <a:gd name="T81" fmla="*/ 265628 h 2659"/>
                <a:gd name="T82" fmla="*/ 937470 w 1962"/>
                <a:gd name="T83" fmla="*/ 239425 h 2659"/>
                <a:gd name="T84" fmla="*/ 862514 w 1962"/>
                <a:gd name="T85" fmla="*/ 200891 h 2659"/>
                <a:gd name="T86" fmla="*/ 896398 w 1962"/>
                <a:gd name="T87" fmla="*/ 177257 h 2659"/>
                <a:gd name="T88" fmla="*/ 883050 w 1962"/>
                <a:gd name="T89" fmla="*/ 126906 h 2659"/>
                <a:gd name="T90" fmla="*/ 827603 w 1962"/>
                <a:gd name="T91" fmla="*/ 129988 h 2659"/>
                <a:gd name="T92" fmla="*/ 791665 w 1962"/>
                <a:gd name="T93" fmla="*/ 134612 h 2659"/>
                <a:gd name="T94" fmla="*/ 712601 w 1962"/>
                <a:gd name="T95" fmla="*/ 180853 h 2659"/>
                <a:gd name="T96" fmla="*/ 640725 w 1962"/>
                <a:gd name="T97" fmla="*/ 201918 h 2659"/>
                <a:gd name="T98" fmla="*/ 621215 w 1962"/>
                <a:gd name="T99" fmla="*/ 160302 h 2659"/>
                <a:gd name="T100" fmla="*/ 566281 w 1962"/>
                <a:gd name="T101" fmla="*/ 123823 h 2659"/>
                <a:gd name="T102" fmla="*/ 514428 w 1962"/>
                <a:gd name="T103" fmla="*/ 98647 h 2659"/>
                <a:gd name="T104" fmla="*/ 451793 w 1962"/>
                <a:gd name="T105" fmla="*/ 42131 h 2659"/>
                <a:gd name="T106" fmla="*/ 360921 w 1962"/>
                <a:gd name="T107" fmla="*/ 5138 h 2659"/>
                <a:gd name="T108" fmla="*/ 361434 w 1962"/>
                <a:gd name="T109" fmla="*/ 93509 h 2659"/>
                <a:gd name="T110" fmla="*/ 377863 w 1962"/>
                <a:gd name="T111" fmla="*/ 98133 h 2659"/>
                <a:gd name="T112" fmla="*/ 374783 w 1962"/>
                <a:gd name="T113" fmla="*/ 171605 h 2659"/>
                <a:gd name="T114" fmla="*/ 342952 w 1962"/>
                <a:gd name="T115" fmla="*/ 186505 h 2659"/>
                <a:gd name="T116" fmla="*/ 230517 w 1962"/>
                <a:gd name="T117" fmla="*/ 200377 h 2659"/>
                <a:gd name="T118" fmla="*/ 300853 w 1962"/>
                <a:gd name="T119" fmla="*/ 208598 h 2659"/>
                <a:gd name="T120" fmla="*/ 245406 w 1962"/>
                <a:gd name="T121" fmla="*/ 211167 h 2659"/>
                <a:gd name="T122" fmla="*/ 181744 w 1962"/>
                <a:gd name="T123" fmla="*/ 205515 h 2659"/>
                <a:gd name="T124" fmla="*/ 203820 w 1962"/>
                <a:gd name="T125" fmla="*/ 203974 h 265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62" h="2659">
                  <a:moveTo>
                    <a:pt x="679" y="49"/>
                  </a:moveTo>
                  <a:lnTo>
                    <a:pt x="679" y="49"/>
                  </a:lnTo>
                  <a:lnTo>
                    <a:pt x="679" y="55"/>
                  </a:lnTo>
                  <a:lnTo>
                    <a:pt x="677" y="66"/>
                  </a:lnTo>
                  <a:lnTo>
                    <a:pt x="677" y="76"/>
                  </a:lnTo>
                  <a:lnTo>
                    <a:pt x="679" y="82"/>
                  </a:lnTo>
                  <a:lnTo>
                    <a:pt x="681" y="85"/>
                  </a:lnTo>
                  <a:lnTo>
                    <a:pt x="682" y="87"/>
                  </a:lnTo>
                  <a:lnTo>
                    <a:pt x="685" y="90"/>
                  </a:lnTo>
                  <a:lnTo>
                    <a:pt x="687" y="90"/>
                  </a:lnTo>
                  <a:lnTo>
                    <a:pt x="690" y="88"/>
                  </a:lnTo>
                  <a:lnTo>
                    <a:pt x="693" y="87"/>
                  </a:lnTo>
                  <a:lnTo>
                    <a:pt x="698" y="82"/>
                  </a:lnTo>
                  <a:lnTo>
                    <a:pt x="704" y="74"/>
                  </a:lnTo>
                  <a:lnTo>
                    <a:pt x="709" y="71"/>
                  </a:lnTo>
                  <a:lnTo>
                    <a:pt x="713" y="68"/>
                  </a:lnTo>
                  <a:lnTo>
                    <a:pt x="718" y="67"/>
                  </a:lnTo>
                  <a:lnTo>
                    <a:pt x="725" y="66"/>
                  </a:lnTo>
                  <a:lnTo>
                    <a:pt x="732" y="67"/>
                  </a:lnTo>
                  <a:lnTo>
                    <a:pt x="741" y="69"/>
                  </a:lnTo>
                  <a:lnTo>
                    <a:pt x="751" y="73"/>
                  </a:lnTo>
                  <a:lnTo>
                    <a:pt x="756" y="77"/>
                  </a:lnTo>
                  <a:lnTo>
                    <a:pt x="746" y="79"/>
                  </a:lnTo>
                  <a:lnTo>
                    <a:pt x="737" y="81"/>
                  </a:lnTo>
                  <a:lnTo>
                    <a:pt x="727" y="83"/>
                  </a:lnTo>
                  <a:lnTo>
                    <a:pt x="718" y="86"/>
                  </a:lnTo>
                  <a:lnTo>
                    <a:pt x="715" y="90"/>
                  </a:lnTo>
                  <a:lnTo>
                    <a:pt x="713" y="92"/>
                  </a:lnTo>
                  <a:lnTo>
                    <a:pt x="711" y="96"/>
                  </a:lnTo>
                  <a:lnTo>
                    <a:pt x="711" y="99"/>
                  </a:lnTo>
                  <a:lnTo>
                    <a:pt x="711" y="103"/>
                  </a:lnTo>
                  <a:lnTo>
                    <a:pt x="712" y="109"/>
                  </a:lnTo>
                  <a:lnTo>
                    <a:pt x="714" y="119"/>
                  </a:lnTo>
                  <a:lnTo>
                    <a:pt x="715" y="123"/>
                  </a:lnTo>
                  <a:lnTo>
                    <a:pt x="717" y="128"/>
                  </a:lnTo>
                  <a:lnTo>
                    <a:pt x="720" y="132"/>
                  </a:lnTo>
                  <a:lnTo>
                    <a:pt x="723" y="135"/>
                  </a:lnTo>
                  <a:lnTo>
                    <a:pt x="727" y="137"/>
                  </a:lnTo>
                  <a:lnTo>
                    <a:pt x="732" y="138"/>
                  </a:lnTo>
                  <a:lnTo>
                    <a:pt x="748" y="137"/>
                  </a:lnTo>
                  <a:lnTo>
                    <a:pt x="763" y="136"/>
                  </a:lnTo>
                  <a:lnTo>
                    <a:pt x="769" y="136"/>
                  </a:lnTo>
                  <a:lnTo>
                    <a:pt x="775" y="137"/>
                  </a:lnTo>
                  <a:lnTo>
                    <a:pt x="779" y="138"/>
                  </a:lnTo>
                  <a:lnTo>
                    <a:pt x="783" y="141"/>
                  </a:lnTo>
                  <a:lnTo>
                    <a:pt x="786" y="146"/>
                  </a:lnTo>
                  <a:lnTo>
                    <a:pt x="789" y="152"/>
                  </a:lnTo>
                  <a:lnTo>
                    <a:pt x="791" y="161"/>
                  </a:lnTo>
                  <a:lnTo>
                    <a:pt x="792" y="168"/>
                  </a:lnTo>
                  <a:lnTo>
                    <a:pt x="791" y="176"/>
                  </a:lnTo>
                  <a:lnTo>
                    <a:pt x="789" y="181"/>
                  </a:lnTo>
                  <a:lnTo>
                    <a:pt x="783" y="188"/>
                  </a:lnTo>
                  <a:lnTo>
                    <a:pt x="777" y="194"/>
                  </a:lnTo>
                  <a:lnTo>
                    <a:pt x="776" y="194"/>
                  </a:lnTo>
                  <a:lnTo>
                    <a:pt x="776" y="195"/>
                  </a:lnTo>
                  <a:lnTo>
                    <a:pt x="773" y="205"/>
                  </a:lnTo>
                  <a:lnTo>
                    <a:pt x="772" y="215"/>
                  </a:lnTo>
                  <a:lnTo>
                    <a:pt x="772" y="216"/>
                  </a:lnTo>
                  <a:lnTo>
                    <a:pt x="771" y="217"/>
                  </a:lnTo>
                  <a:lnTo>
                    <a:pt x="767" y="218"/>
                  </a:lnTo>
                  <a:lnTo>
                    <a:pt x="761" y="218"/>
                  </a:lnTo>
                  <a:lnTo>
                    <a:pt x="748" y="216"/>
                  </a:lnTo>
                  <a:lnTo>
                    <a:pt x="735" y="214"/>
                  </a:lnTo>
                  <a:lnTo>
                    <a:pt x="736" y="219"/>
                  </a:lnTo>
                  <a:lnTo>
                    <a:pt x="736" y="272"/>
                  </a:lnTo>
                  <a:lnTo>
                    <a:pt x="777" y="269"/>
                  </a:lnTo>
                  <a:lnTo>
                    <a:pt x="772" y="273"/>
                  </a:lnTo>
                  <a:lnTo>
                    <a:pt x="770" y="277"/>
                  </a:lnTo>
                  <a:lnTo>
                    <a:pt x="768" y="282"/>
                  </a:lnTo>
                  <a:lnTo>
                    <a:pt x="767" y="286"/>
                  </a:lnTo>
                  <a:lnTo>
                    <a:pt x="767" y="288"/>
                  </a:lnTo>
                  <a:lnTo>
                    <a:pt x="767" y="292"/>
                  </a:lnTo>
                  <a:lnTo>
                    <a:pt x="768" y="297"/>
                  </a:lnTo>
                  <a:lnTo>
                    <a:pt x="772" y="305"/>
                  </a:lnTo>
                  <a:lnTo>
                    <a:pt x="779" y="314"/>
                  </a:lnTo>
                  <a:lnTo>
                    <a:pt x="786" y="322"/>
                  </a:lnTo>
                  <a:lnTo>
                    <a:pt x="751" y="340"/>
                  </a:lnTo>
                  <a:lnTo>
                    <a:pt x="754" y="344"/>
                  </a:lnTo>
                  <a:lnTo>
                    <a:pt x="762" y="353"/>
                  </a:lnTo>
                  <a:lnTo>
                    <a:pt x="770" y="359"/>
                  </a:lnTo>
                  <a:lnTo>
                    <a:pt x="786" y="372"/>
                  </a:lnTo>
                  <a:lnTo>
                    <a:pt x="803" y="383"/>
                  </a:lnTo>
                  <a:lnTo>
                    <a:pt x="820" y="393"/>
                  </a:lnTo>
                  <a:lnTo>
                    <a:pt x="842" y="406"/>
                  </a:lnTo>
                  <a:lnTo>
                    <a:pt x="854" y="413"/>
                  </a:lnTo>
                  <a:lnTo>
                    <a:pt x="865" y="422"/>
                  </a:lnTo>
                  <a:lnTo>
                    <a:pt x="869" y="425"/>
                  </a:lnTo>
                  <a:lnTo>
                    <a:pt x="872" y="428"/>
                  </a:lnTo>
                  <a:lnTo>
                    <a:pt x="876" y="436"/>
                  </a:lnTo>
                  <a:lnTo>
                    <a:pt x="878" y="443"/>
                  </a:lnTo>
                  <a:lnTo>
                    <a:pt x="879" y="452"/>
                  </a:lnTo>
                  <a:lnTo>
                    <a:pt x="881" y="464"/>
                  </a:lnTo>
                  <a:lnTo>
                    <a:pt x="883" y="469"/>
                  </a:lnTo>
                  <a:lnTo>
                    <a:pt x="886" y="476"/>
                  </a:lnTo>
                  <a:lnTo>
                    <a:pt x="891" y="484"/>
                  </a:lnTo>
                  <a:lnTo>
                    <a:pt x="896" y="493"/>
                  </a:lnTo>
                  <a:lnTo>
                    <a:pt x="902" y="500"/>
                  </a:lnTo>
                  <a:lnTo>
                    <a:pt x="909" y="507"/>
                  </a:lnTo>
                  <a:lnTo>
                    <a:pt x="902" y="503"/>
                  </a:lnTo>
                  <a:lnTo>
                    <a:pt x="895" y="498"/>
                  </a:lnTo>
                  <a:lnTo>
                    <a:pt x="883" y="489"/>
                  </a:lnTo>
                  <a:lnTo>
                    <a:pt x="873" y="477"/>
                  </a:lnTo>
                  <a:lnTo>
                    <a:pt x="862" y="463"/>
                  </a:lnTo>
                  <a:lnTo>
                    <a:pt x="851" y="448"/>
                  </a:lnTo>
                  <a:lnTo>
                    <a:pt x="847" y="442"/>
                  </a:lnTo>
                  <a:lnTo>
                    <a:pt x="837" y="429"/>
                  </a:lnTo>
                  <a:lnTo>
                    <a:pt x="828" y="420"/>
                  </a:lnTo>
                  <a:lnTo>
                    <a:pt x="820" y="412"/>
                  </a:lnTo>
                  <a:lnTo>
                    <a:pt x="812" y="406"/>
                  </a:lnTo>
                  <a:lnTo>
                    <a:pt x="803" y="401"/>
                  </a:lnTo>
                  <a:lnTo>
                    <a:pt x="791" y="399"/>
                  </a:lnTo>
                  <a:lnTo>
                    <a:pt x="778" y="399"/>
                  </a:lnTo>
                  <a:lnTo>
                    <a:pt x="761" y="400"/>
                  </a:lnTo>
                  <a:lnTo>
                    <a:pt x="754" y="399"/>
                  </a:lnTo>
                  <a:lnTo>
                    <a:pt x="746" y="397"/>
                  </a:lnTo>
                  <a:lnTo>
                    <a:pt x="740" y="395"/>
                  </a:lnTo>
                  <a:lnTo>
                    <a:pt x="734" y="390"/>
                  </a:lnTo>
                  <a:lnTo>
                    <a:pt x="726" y="387"/>
                  </a:lnTo>
                  <a:lnTo>
                    <a:pt x="718" y="384"/>
                  </a:lnTo>
                  <a:lnTo>
                    <a:pt x="711" y="382"/>
                  </a:lnTo>
                  <a:lnTo>
                    <a:pt x="708" y="383"/>
                  </a:lnTo>
                  <a:lnTo>
                    <a:pt x="704" y="383"/>
                  </a:lnTo>
                  <a:lnTo>
                    <a:pt x="699" y="386"/>
                  </a:lnTo>
                  <a:lnTo>
                    <a:pt x="695" y="390"/>
                  </a:lnTo>
                  <a:lnTo>
                    <a:pt x="690" y="397"/>
                  </a:lnTo>
                  <a:lnTo>
                    <a:pt x="687" y="404"/>
                  </a:lnTo>
                  <a:lnTo>
                    <a:pt x="686" y="410"/>
                  </a:lnTo>
                  <a:lnTo>
                    <a:pt x="685" y="417"/>
                  </a:lnTo>
                  <a:lnTo>
                    <a:pt x="683" y="441"/>
                  </a:lnTo>
                  <a:lnTo>
                    <a:pt x="681" y="461"/>
                  </a:lnTo>
                  <a:lnTo>
                    <a:pt x="679" y="480"/>
                  </a:lnTo>
                  <a:lnTo>
                    <a:pt x="675" y="497"/>
                  </a:lnTo>
                  <a:lnTo>
                    <a:pt x="673" y="504"/>
                  </a:lnTo>
                  <a:lnTo>
                    <a:pt x="671" y="508"/>
                  </a:lnTo>
                  <a:lnTo>
                    <a:pt x="668" y="506"/>
                  </a:lnTo>
                  <a:lnTo>
                    <a:pt x="663" y="503"/>
                  </a:lnTo>
                  <a:lnTo>
                    <a:pt x="656" y="493"/>
                  </a:lnTo>
                  <a:lnTo>
                    <a:pt x="649" y="485"/>
                  </a:lnTo>
                  <a:lnTo>
                    <a:pt x="644" y="479"/>
                  </a:lnTo>
                  <a:lnTo>
                    <a:pt x="641" y="477"/>
                  </a:lnTo>
                  <a:lnTo>
                    <a:pt x="638" y="476"/>
                  </a:lnTo>
                  <a:lnTo>
                    <a:pt x="634" y="475"/>
                  </a:lnTo>
                  <a:lnTo>
                    <a:pt x="632" y="476"/>
                  </a:lnTo>
                  <a:lnTo>
                    <a:pt x="630" y="477"/>
                  </a:lnTo>
                  <a:lnTo>
                    <a:pt x="628" y="478"/>
                  </a:lnTo>
                  <a:lnTo>
                    <a:pt x="625" y="483"/>
                  </a:lnTo>
                  <a:lnTo>
                    <a:pt x="624" y="490"/>
                  </a:lnTo>
                  <a:lnTo>
                    <a:pt x="623" y="496"/>
                  </a:lnTo>
                  <a:lnTo>
                    <a:pt x="623" y="513"/>
                  </a:lnTo>
                  <a:lnTo>
                    <a:pt x="623" y="526"/>
                  </a:lnTo>
                  <a:lnTo>
                    <a:pt x="621" y="531"/>
                  </a:lnTo>
                  <a:lnTo>
                    <a:pt x="619" y="533"/>
                  </a:lnTo>
                  <a:lnTo>
                    <a:pt x="617" y="534"/>
                  </a:lnTo>
                  <a:lnTo>
                    <a:pt x="613" y="534"/>
                  </a:lnTo>
                  <a:lnTo>
                    <a:pt x="607" y="533"/>
                  </a:lnTo>
                  <a:lnTo>
                    <a:pt x="598" y="528"/>
                  </a:lnTo>
                  <a:lnTo>
                    <a:pt x="591" y="526"/>
                  </a:lnTo>
                  <a:lnTo>
                    <a:pt x="587" y="522"/>
                  </a:lnTo>
                  <a:lnTo>
                    <a:pt x="584" y="519"/>
                  </a:lnTo>
                  <a:lnTo>
                    <a:pt x="583" y="514"/>
                  </a:lnTo>
                  <a:lnTo>
                    <a:pt x="582" y="511"/>
                  </a:lnTo>
                  <a:lnTo>
                    <a:pt x="583" y="508"/>
                  </a:lnTo>
                  <a:lnTo>
                    <a:pt x="586" y="500"/>
                  </a:lnTo>
                  <a:lnTo>
                    <a:pt x="590" y="494"/>
                  </a:lnTo>
                  <a:lnTo>
                    <a:pt x="594" y="490"/>
                  </a:lnTo>
                  <a:lnTo>
                    <a:pt x="599" y="484"/>
                  </a:lnTo>
                  <a:lnTo>
                    <a:pt x="600" y="480"/>
                  </a:lnTo>
                  <a:lnTo>
                    <a:pt x="601" y="473"/>
                  </a:lnTo>
                  <a:lnTo>
                    <a:pt x="601" y="468"/>
                  </a:lnTo>
                  <a:lnTo>
                    <a:pt x="600" y="463"/>
                  </a:lnTo>
                  <a:lnTo>
                    <a:pt x="596" y="451"/>
                  </a:lnTo>
                  <a:lnTo>
                    <a:pt x="589" y="441"/>
                  </a:lnTo>
                  <a:lnTo>
                    <a:pt x="583" y="434"/>
                  </a:lnTo>
                  <a:lnTo>
                    <a:pt x="576" y="428"/>
                  </a:lnTo>
                  <a:lnTo>
                    <a:pt x="569" y="425"/>
                  </a:lnTo>
                  <a:lnTo>
                    <a:pt x="562" y="425"/>
                  </a:lnTo>
                  <a:lnTo>
                    <a:pt x="551" y="425"/>
                  </a:lnTo>
                  <a:lnTo>
                    <a:pt x="536" y="425"/>
                  </a:lnTo>
                  <a:lnTo>
                    <a:pt x="502" y="424"/>
                  </a:lnTo>
                  <a:lnTo>
                    <a:pt x="471" y="422"/>
                  </a:lnTo>
                  <a:lnTo>
                    <a:pt x="452" y="421"/>
                  </a:lnTo>
                  <a:lnTo>
                    <a:pt x="447" y="420"/>
                  </a:lnTo>
                  <a:lnTo>
                    <a:pt x="441" y="420"/>
                  </a:lnTo>
                  <a:lnTo>
                    <a:pt x="436" y="421"/>
                  </a:lnTo>
                  <a:lnTo>
                    <a:pt x="431" y="422"/>
                  </a:lnTo>
                  <a:lnTo>
                    <a:pt x="419" y="427"/>
                  </a:lnTo>
                  <a:lnTo>
                    <a:pt x="407" y="435"/>
                  </a:lnTo>
                  <a:lnTo>
                    <a:pt x="399" y="442"/>
                  </a:lnTo>
                  <a:lnTo>
                    <a:pt x="391" y="450"/>
                  </a:lnTo>
                  <a:lnTo>
                    <a:pt x="384" y="459"/>
                  </a:lnTo>
                  <a:lnTo>
                    <a:pt x="378" y="469"/>
                  </a:lnTo>
                  <a:lnTo>
                    <a:pt x="373" y="479"/>
                  </a:lnTo>
                  <a:lnTo>
                    <a:pt x="369" y="489"/>
                  </a:lnTo>
                  <a:lnTo>
                    <a:pt x="366" y="498"/>
                  </a:lnTo>
                  <a:lnTo>
                    <a:pt x="365" y="507"/>
                  </a:lnTo>
                  <a:lnTo>
                    <a:pt x="365" y="511"/>
                  </a:lnTo>
                  <a:lnTo>
                    <a:pt x="367" y="514"/>
                  </a:lnTo>
                  <a:lnTo>
                    <a:pt x="369" y="518"/>
                  </a:lnTo>
                  <a:lnTo>
                    <a:pt x="371" y="519"/>
                  </a:lnTo>
                  <a:lnTo>
                    <a:pt x="379" y="521"/>
                  </a:lnTo>
                  <a:lnTo>
                    <a:pt x="386" y="522"/>
                  </a:lnTo>
                  <a:lnTo>
                    <a:pt x="397" y="524"/>
                  </a:lnTo>
                  <a:lnTo>
                    <a:pt x="400" y="526"/>
                  </a:lnTo>
                  <a:lnTo>
                    <a:pt x="404" y="528"/>
                  </a:lnTo>
                  <a:lnTo>
                    <a:pt x="406" y="535"/>
                  </a:lnTo>
                  <a:lnTo>
                    <a:pt x="407" y="540"/>
                  </a:lnTo>
                  <a:lnTo>
                    <a:pt x="407" y="545"/>
                  </a:lnTo>
                  <a:lnTo>
                    <a:pt x="406" y="548"/>
                  </a:lnTo>
                  <a:lnTo>
                    <a:pt x="404" y="549"/>
                  </a:lnTo>
                  <a:lnTo>
                    <a:pt x="400" y="550"/>
                  </a:lnTo>
                  <a:lnTo>
                    <a:pt x="395" y="550"/>
                  </a:lnTo>
                  <a:lnTo>
                    <a:pt x="390" y="550"/>
                  </a:lnTo>
                  <a:lnTo>
                    <a:pt x="393" y="572"/>
                  </a:lnTo>
                  <a:lnTo>
                    <a:pt x="383" y="594"/>
                  </a:lnTo>
                  <a:lnTo>
                    <a:pt x="386" y="620"/>
                  </a:lnTo>
                  <a:lnTo>
                    <a:pt x="385" y="641"/>
                  </a:lnTo>
                  <a:lnTo>
                    <a:pt x="370" y="665"/>
                  </a:lnTo>
                  <a:lnTo>
                    <a:pt x="350" y="678"/>
                  </a:lnTo>
                  <a:lnTo>
                    <a:pt x="344" y="694"/>
                  </a:lnTo>
                  <a:lnTo>
                    <a:pt x="340" y="718"/>
                  </a:lnTo>
                  <a:lnTo>
                    <a:pt x="339" y="735"/>
                  </a:lnTo>
                  <a:lnTo>
                    <a:pt x="333" y="747"/>
                  </a:lnTo>
                  <a:lnTo>
                    <a:pt x="333" y="756"/>
                  </a:lnTo>
                  <a:lnTo>
                    <a:pt x="325" y="759"/>
                  </a:lnTo>
                  <a:lnTo>
                    <a:pt x="315" y="755"/>
                  </a:lnTo>
                  <a:lnTo>
                    <a:pt x="301" y="747"/>
                  </a:lnTo>
                  <a:lnTo>
                    <a:pt x="283" y="747"/>
                  </a:lnTo>
                  <a:lnTo>
                    <a:pt x="261" y="748"/>
                  </a:lnTo>
                  <a:lnTo>
                    <a:pt x="259" y="765"/>
                  </a:lnTo>
                  <a:lnTo>
                    <a:pt x="255" y="781"/>
                  </a:lnTo>
                  <a:lnTo>
                    <a:pt x="247" y="789"/>
                  </a:lnTo>
                  <a:lnTo>
                    <a:pt x="253" y="809"/>
                  </a:lnTo>
                  <a:lnTo>
                    <a:pt x="275" y="822"/>
                  </a:lnTo>
                  <a:lnTo>
                    <a:pt x="296" y="827"/>
                  </a:lnTo>
                  <a:lnTo>
                    <a:pt x="310" y="833"/>
                  </a:lnTo>
                  <a:lnTo>
                    <a:pt x="316" y="849"/>
                  </a:lnTo>
                  <a:lnTo>
                    <a:pt x="317" y="861"/>
                  </a:lnTo>
                  <a:lnTo>
                    <a:pt x="313" y="870"/>
                  </a:lnTo>
                  <a:lnTo>
                    <a:pt x="312" y="891"/>
                  </a:lnTo>
                  <a:lnTo>
                    <a:pt x="308" y="902"/>
                  </a:lnTo>
                  <a:lnTo>
                    <a:pt x="292" y="902"/>
                  </a:lnTo>
                  <a:lnTo>
                    <a:pt x="279" y="918"/>
                  </a:lnTo>
                  <a:lnTo>
                    <a:pt x="270" y="926"/>
                  </a:lnTo>
                  <a:lnTo>
                    <a:pt x="248" y="926"/>
                  </a:lnTo>
                  <a:lnTo>
                    <a:pt x="230" y="931"/>
                  </a:lnTo>
                  <a:lnTo>
                    <a:pt x="226" y="949"/>
                  </a:lnTo>
                  <a:lnTo>
                    <a:pt x="242" y="965"/>
                  </a:lnTo>
                  <a:lnTo>
                    <a:pt x="247" y="967"/>
                  </a:lnTo>
                  <a:lnTo>
                    <a:pt x="247" y="974"/>
                  </a:lnTo>
                  <a:lnTo>
                    <a:pt x="244" y="982"/>
                  </a:lnTo>
                  <a:lnTo>
                    <a:pt x="231" y="990"/>
                  </a:lnTo>
                  <a:lnTo>
                    <a:pt x="224" y="995"/>
                  </a:lnTo>
                  <a:lnTo>
                    <a:pt x="212" y="986"/>
                  </a:lnTo>
                  <a:lnTo>
                    <a:pt x="199" y="994"/>
                  </a:lnTo>
                  <a:lnTo>
                    <a:pt x="191" y="995"/>
                  </a:lnTo>
                  <a:lnTo>
                    <a:pt x="182" y="1008"/>
                  </a:lnTo>
                  <a:lnTo>
                    <a:pt x="170" y="1003"/>
                  </a:lnTo>
                  <a:lnTo>
                    <a:pt x="158" y="995"/>
                  </a:lnTo>
                  <a:lnTo>
                    <a:pt x="149" y="994"/>
                  </a:lnTo>
                  <a:lnTo>
                    <a:pt x="136" y="994"/>
                  </a:lnTo>
                  <a:lnTo>
                    <a:pt x="126" y="986"/>
                  </a:lnTo>
                  <a:lnTo>
                    <a:pt x="105" y="973"/>
                  </a:lnTo>
                  <a:lnTo>
                    <a:pt x="99" y="986"/>
                  </a:lnTo>
                  <a:lnTo>
                    <a:pt x="88" y="987"/>
                  </a:lnTo>
                  <a:lnTo>
                    <a:pt x="65" y="991"/>
                  </a:lnTo>
                  <a:lnTo>
                    <a:pt x="55" y="1014"/>
                  </a:lnTo>
                  <a:lnTo>
                    <a:pt x="62" y="1033"/>
                  </a:lnTo>
                  <a:lnTo>
                    <a:pt x="76" y="1058"/>
                  </a:lnTo>
                  <a:lnTo>
                    <a:pt x="78" y="1074"/>
                  </a:lnTo>
                  <a:lnTo>
                    <a:pt x="81" y="1086"/>
                  </a:lnTo>
                  <a:lnTo>
                    <a:pt x="92" y="1103"/>
                  </a:lnTo>
                  <a:lnTo>
                    <a:pt x="95" y="1125"/>
                  </a:lnTo>
                  <a:lnTo>
                    <a:pt x="96" y="1142"/>
                  </a:lnTo>
                  <a:lnTo>
                    <a:pt x="93" y="1155"/>
                  </a:lnTo>
                  <a:lnTo>
                    <a:pt x="87" y="1166"/>
                  </a:lnTo>
                  <a:lnTo>
                    <a:pt x="74" y="1176"/>
                  </a:lnTo>
                  <a:lnTo>
                    <a:pt x="63" y="1186"/>
                  </a:lnTo>
                  <a:lnTo>
                    <a:pt x="44" y="1201"/>
                  </a:lnTo>
                  <a:lnTo>
                    <a:pt x="54" y="1216"/>
                  </a:lnTo>
                  <a:lnTo>
                    <a:pt x="63" y="1219"/>
                  </a:lnTo>
                  <a:lnTo>
                    <a:pt x="61" y="1224"/>
                  </a:lnTo>
                  <a:lnTo>
                    <a:pt x="55" y="1236"/>
                  </a:lnTo>
                  <a:lnTo>
                    <a:pt x="43" y="1243"/>
                  </a:lnTo>
                  <a:lnTo>
                    <a:pt x="30" y="1243"/>
                  </a:lnTo>
                  <a:lnTo>
                    <a:pt x="12" y="1249"/>
                  </a:lnTo>
                  <a:lnTo>
                    <a:pt x="2" y="1265"/>
                  </a:lnTo>
                  <a:lnTo>
                    <a:pt x="12" y="1283"/>
                  </a:lnTo>
                  <a:lnTo>
                    <a:pt x="26" y="1288"/>
                  </a:lnTo>
                  <a:lnTo>
                    <a:pt x="34" y="1300"/>
                  </a:lnTo>
                  <a:lnTo>
                    <a:pt x="35" y="1315"/>
                  </a:lnTo>
                  <a:lnTo>
                    <a:pt x="34" y="1323"/>
                  </a:lnTo>
                  <a:lnTo>
                    <a:pt x="24" y="1336"/>
                  </a:lnTo>
                  <a:lnTo>
                    <a:pt x="12" y="1360"/>
                  </a:lnTo>
                  <a:lnTo>
                    <a:pt x="21" y="1372"/>
                  </a:lnTo>
                  <a:lnTo>
                    <a:pt x="30" y="1378"/>
                  </a:lnTo>
                  <a:lnTo>
                    <a:pt x="32" y="1392"/>
                  </a:lnTo>
                  <a:lnTo>
                    <a:pt x="40" y="1410"/>
                  </a:lnTo>
                  <a:lnTo>
                    <a:pt x="54" y="1414"/>
                  </a:lnTo>
                  <a:lnTo>
                    <a:pt x="55" y="1416"/>
                  </a:lnTo>
                  <a:lnTo>
                    <a:pt x="46" y="1430"/>
                  </a:lnTo>
                  <a:lnTo>
                    <a:pt x="38" y="1448"/>
                  </a:lnTo>
                  <a:lnTo>
                    <a:pt x="63" y="1462"/>
                  </a:lnTo>
                  <a:lnTo>
                    <a:pt x="71" y="1468"/>
                  </a:lnTo>
                  <a:lnTo>
                    <a:pt x="69" y="1485"/>
                  </a:lnTo>
                  <a:lnTo>
                    <a:pt x="63" y="1494"/>
                  </a:lnTo>
                  <a:lnTo>
                    <a:pt x="69" y="1509"/>
                  </a:lnTo>
                  <a:lnTo>
                    <a:pt x="61" y="1517"/>
                  </a:lnTo>
                  <a:lnTo>
                    <a:pt x="38" y="1525"/>
                  </a:lnTo>
                  <a:lnTo>
                    <a:pt x="25" y="1544"/>
                  </a:lnTo>
                  <a:lnTo>
                    <a:pt x="19" y="1556"/>
                  </a:lnTo>
                  <a:lnTo>
                    <a:pt x="13" y="1556"/>
                  </a:lnTo>
                  <a:lnTo>
                    <a:pt x="12" y="1577"/>
                  </a:lnTo>
                  <a:lnTo>
                    <a:pt x="3" y="1593"/>
                  </a:lnTo>
                  <a:lnTo>
                    <a:pt x="0" y="1605"/>
                  </a:lnTo>
                  <a:lnTo>
                    <a:pt x="0" y="1623"/>
                  </a:lnTo>
                  <a:lnTo>
                    <a:pt x="13" y="1636"/>
                  </a:lnTo>
                  <a:lnTo>
                    <a:pt x="18" y="1647"/>
                  </a:lnTo>
                  <a:lnTo>
                    <a:pt x="28" y="1670"/>
                  </a:lnTo>
                  <a:lnTo>
                    <a:pt x="43" y="1681"/>
                  </a:lnTo>
                  <a:lnTo>
                    <a:pt x="57" y="1689"/>
                  </a:lnTo>
                  <a:lnTo>
                    <a:pt x="66" y="1699"/>
                  </a:lnTo>
                  <a:lnTo>
                    <a:pt x="66" y="1713"/>
                  </a:lnTo>
                  <a:lnTo>
                    <a:pt x="65" y="1722"/>
                  </a:lnTo>
                  <a:lnTo>
                    <a:pt x="48" y="1738"/>
                  </a:lnTo>
                  <a:lnTo>
                    <a:pt x="41" y="1750"/>
                  </a:lnTo>
                  <a:lnTo>
                    <a:pt x="32" y="1763"/>
                  </a:lnTo>
                  <a:lnTo>
                    <a:pt x="31" y="1775"/>
                  </a:lnTo>
                  <a:lnTo>
                    <a:pt x="24" y="1782"/>
                  </a:lnTo>
                  <a:lnTo>
                    <a:pt x="11" y="1804"/>
                  </a:lnTo>
                  <a:lnTo>
                    <a:pt x="22" y="1812"/>
                  </a:lnTo>
                  <a:lnTo>
                    <a:pt x="38" y="1812"/>
                  </a:lnTo>
                  <a:lnTo>
                    <a:pt x="47" y="1815"/>
                  </a:lnTo>
                  <a:lnTo>
                    <a:pt x="57" y="1825"/>
                  </a:lnTo>
                  <a:lnTo>
                    <a:pt x="58" y="1834"/>
                  </a:lnTo>
                  <a:lnTo>
                    <a:pt x="71" y="1856"/>
                  </a:lnTo>
                  <a:lnTo>
                    <a:pt x="75" y="1872"/>
                  </a:lnTo>
                  <a:lnTo>
                    <a:pt x="79" y="1900"/>
                  </a:lnTo>
                  <a:lnTo>
                    <a:pt x="92" y="1916"/>
                  </a:lnTo>
                  <a:lnTo>
                    <a:pt x="117" y="1919"/>
                  </a:lnTo>
                  <a:lnTo>
                    <a:pt x="146" y="1918"/>
                  </a:lnTo>
                  <a:lnTo>
                    <a:pt x="151" y="1919"/>
                  </a:lnTo>
                  <a:lnTo>
                    <a:pt x="160" y="1927"/>
                  </a:lnTo>
                  <a:lnTo>
                    <a:pt x="161" y="1927"/>
                  </a:lnTo>
                  <a:lnTo>
                    <a:pt x="169" y="1928"/>
                  </a:lnTo>
                  <a:lnTo>
                    <a:pt x="180" y="1929"/>
                  </a:lnTo>
                  <a:lnTo>
                    <a:pt x="187" y="1930"/>
                  </a:lnTo>
                  <a:lnTo>
                    <a:pt x="193" y="1933"/>
                  </a:lnTo>
                  <a:lnTo>
                    <a:pt x="219" y="1945"/>
                  </a:lnTo>
                  <a:lnTo>
                    <a:pt x="230" y="1946"/>
                  </a:lnTo>
                  <a:lnTo>
                    <a:pt x="237" y="1949"/>
                  </a:lnTo>
                  <a:lnTo>
                    <a:pt x="253" y="1972"/>
                  </a:lnTo>
                  <a:lnTo>
                    <a:pt x="254" y="1972"/>
                  </a:lnTo>
                  <a:lnTo>
                    <a:pt x="268" y="1980"/>
                  </a:lnTo>
                  <a:lnTo>
                    <a:pt x="280" y="1984"/>
                  </a:lnTo>
                  <a:lnTo>
                    <a:pt x="286" y="1991"/>
                  </a:lnTo>
                  <a:lnTo>
                    <a:pt x="289" y="1994"/>
                  </a:lnTo>
                  <a:lnTo>
                    <a:pt x="293" y="1995"/>
                  </a:lnTo>
                  <a:lnTo>
                    <a:pt x="329" y="2012"/>
                  </a:lnTo>
                  <a:lnTo>
                    <a:pt x="330" y="2012"/>
                  </a:lnTo>
                  <a:lnTo>
                    <a:pt x="361" y="2013"/>
                  </a:lnTo>
                  <a:lnTo>
                    <a:pt x="372" y="2016"/>
                  </a:lnTo>
                  <a:lnTo>
                    <a:pt x="391" y="2030"/>
                  </a:lnTo>
                  <a:lnTo>
                    <a:pt x="402" y="2030"/>
                  </a:lnTo>
                  <a:lnTo>
                    <a:pt x="399" y="2039"/>
                  </a:lnTo>
                  <a:lnTo>
                    <a:pt x="394" y="2047"/>
                  </a:lnTo>
                  <a:lnTo>
                    <a:pt x="390" y="2051"/>
                  </a:lnTo>
                  <a:lnTo>
                    <a:pt x="387" y="2052"/>
                  </a:lnTo>
                  <a:lnTo>
                    <a:pt x="385" y="2055"/>
                  </a:lnTo>
                  <a:lnTo>
                    <a:pt x="380" y="2062"/>
                  </a:lnTo>
                  <a:lnTo>
                    <a:pt x="375" y="2070"/>
                  </a:lnTo>
                  <a:lnTo>
                    <a:pt x="370" y="2077"/>
                  </a:lnTo>
                  <a:lnTo>
                    <a:pt x="364" y="2084"/>
                  </a:lnTo>
                  <a:lnTo>
                    <a:pt x="348" y="2095"/>
                  </a:lnTo>
                  <a:lnTo>
                    <a:pt x="330" y="2112"/>
                  </a:lnTo>
                  <a:lnTo>
                    <a:pt x="314" y="2128"/>
                  </a:lnTo>
                  <a:lnTo>
                    <a:pt x="302" y="2132"/>
                  </a:lnTo>
                  <a:lnTo>
                    <a:pt x="294" y="2149"/>
                  </a:lnTo>
                  <a:lnTo>
                    <a:pt x="292" y="2166"/>
                  </a:lnTo>
                  <a:lnTo>
                    <a:pt x="284" y="2186"/>
                  </a:lnTo>
                  <a:lnTo>
                    <a:pt x="272" y="2198"/>
                  </a:lnTo>
                  <a:lnTo>
                    <a:pt x="273" y="2200"/>
                  </a:lnTo>
                  <a:lnTo>
                    <a:pt x="273" y="2201"/>
                  </a:lnTo>
                  <a:lnTo>
                    <a:pt x="273" y="2205"/>
                  </a:lnTo>
                  <a:lnTo>
                    <a:pt x="271" y="2212"/>
                  </a:lnTo>
                  <a:lnTo>
                    <a:pt x="265" y="2233"/>
                  </a:lnTo>
                  <a:lnTo>
                    <a:pt x="260" y="2243"/>
                  </a:lnTo>
                  <a:lnTo>
                    <a:pt x="246" y="2259"/>
                  </a:lnTo>
                  <a:lnTo>
                    <a:pt x="231" y="2282"/>
                  </a:lnTo>
                  <a:lnTo>
                    <a:pt x="226" y="2296"/>
                  </a:lnTo>
                  <a:lnTo>
                    <a:pt x="218" y="2302"/>
                  </a:lnTo>
                  <a:lnTo>
                    <a:pt x="219" y="2324"/>
                  </a:lnTo>
                  <a:lnTo>
                    <a:pt x="228" y="2340"/>
                  </a:lnTo>
                  <a:lnTo>
                    <a:pt x="227" y="2352"/>
                  </a:lnTo>
                  <a:lnTo>
                    <a:pt x="217" y="2362"/>
                  </a:lnTo>
                  <a:lnTo>
                    <a:pt x="206" y="2374"/>
                  </a:lnTo>
                  <a:lnTo>
                    <a:pt x="199" y="2397"/>
                  </a:lnTo>
                  <a:lnTo>
                    <a:pt x="196" y="2409"/>
                  </a:lnTo>
                  <a:lnTo>
                    <a:pt x="189" y="2420"/>
                  </a:lnTo>
                  <a:lnTo>
                    <a:pt x="189" y="2450"/>
                  </a:lnTo>
                  <a:lnTo>
                    <a:pt x="196" y="2464"/>
                  </a:lnTo>
                  <a:lnTo>
                    <a:pt x="201" y="2489"/>
                  </a:lnTo>
                  <a:lnTo>
                    <a:pt x="205" y="2483"/>
                  </a:lnTo>
                  <a:lnTo>
                    <a:pt x="219" y="2486"/>
                  </a:lnTo>
                  <a:lnTo>
                    <a:pt x="232" y="2504"/>
                  </a:lnTo>
                  <a:lnTo>
                    <a:pt x="260" y="2501"/>
                  </a:lnTo>
                  <a:lnTo>
                    <a:pt x="276" y="2504"/>
                  </a:lnTo>
                  <a:lnTo>
                    <a:pt x="286" y="2514"/>
                  </a:lnTo>
                  <a:lnTo>
                    <a:pt x="312" y="2510"/>
                  </a:lnTo>
                  <a:lnTo>
                    <a:pt x="329" y="2506"/>
                  </a:lnTo>
                  <a:lnTo>
                    <a:pt x="338" y="2495"/>
                  </a:lnTo>
                  <a:lnTo>
                    <a:pt x="353" y="2495"/>
                  </a:lnTo>
                  <a:lnTo>
                    <a:pt x="372" y="2506"/>
                  </a:lnTo>
                  <a:lnTo>
                    <a:pt x="385" y="2512"/>
                  </a:lnTo>
                  <a:lnTo>
                    <a:pt x="400" y="2512"/>
                  </a:lnTo>
                  <a:lnTo>
                    <a:pt x="421" y="2492"/>
                  </a:lnTo>
                  <a:lnTo>
                    <a:pt x="444" y="2498"/>
                  </a:lnTo>
                  <a:lnTo>
                    <a:pt x="452" y="2470"/>
                  </a:lnTo>
                  <a:lnTo>
                    <a:pt x="421" y="2470"/>
                  </a:lnTo>
                  <a:lnTo>
                    <a:pt x="404" y="2460"/>
                  </a:lnTo>
                  <a:lnTo>
                    <a:pt x="424" y="2443"/>
                  </a:lnTo>
                  <a:lnTo>
                    <a:pt x="445" y="2441"/>
                  </a:lnTo>
                  <a:lnTo>
                    <a:pt x="455" y="2458"/>
                  </a:lnTo>
                  <a:lnTo>
                    <a:pt x="471" y="2473"/>
                  </a:lnTo>
                  <a:lnTo>
                    <a:pt x="505" y="2492"/>
                  </a:lnTo>
                  <a:lnTo>
                    <a:pt x="538" y="2492"/>
                  </a:lnTo>
                  <a:lnTo>
                    <a:pt x="571" y="2504"/>
                  </a:lnTo>
                  <a:lnTo>
                    <a:pt x="605" y="2524"/>
                  </a:lnTo>
                  <a:lnTo>
                    <a:pt x="647" y="2557"/>
                  </a:lnTo>
                  <a:lnTo>
                    <a:pt x="649" y="2560"/>
                  </a:lnTo>
                  <a:lnTo>
                    <a:pt x="668" y="2560"/>
                  </a:lnTo>
                  <a:lnTo>
                    <a:pt x="685" y="2562"/>
                  </a:lnTo>
                  <a:lnTo>
                    <a:pt x="700" y="2550"/>
                  </a:lnTo>
                  <a:lnTo>
                    <a:pt x="706" y="2546"/>
                  </a:lnTo>
                  <a:lnTo>
                    <a:pt x="717" y="2557"/>
                  </a:lnTo>
                  <a:lnTo>
                    <a:pt x="737" y="2564"/>
                  </a:lnTo>
                  <a:lnTo>
                    <a:pt x="746" y="2566"/>
                  </a:lnTo>
                  <a:lnTo>
                    <a:pt x="749" y="2586"/>
                  </a:lnTo>
                  <a:lnTo>
                    <a:pt x="765" y="2589"/>
                  </a:lnTo>
                  <a:lnTo>
                    <a:pt x="771" y="2596"/>
                  </a:lnTo>
                  <a:lnTo>
                    <a:pt x="769" y="2617"/>
                  </a:lnTo>
                  <a:lnTo>
                    <a:pt x="778" y="2635"/>
                  </a:lnTo>
                  <a:lnTo>
                    <a:pt x="791" y="2631"/>
                  </a:lnTo>
                  <a:lnTo>
                    <a:pt x="793" y="2640"/>
                  </a:lnTo>
                  <a:lnTo>
                    <a:pt x="783" y="2649"/>
                  </a:lnTo>
                  <a:lnTo>
                    <a:pt x="812" y="2659"/>
                  </a:lnTo>
                  <a:lnTo>
                    <a:pt x="831" y="2644"/>
                  </a:lnTo>
                  <a:lnTo>
                    <a:pt x="844" y="2633"/>
                  </a:lnTo>
                  <a:lnTo>
                    <a:pt x="855" y="2626"/>
                  </a:lnTo>
                  <a:lnTo>
                    <a:pt x="863" y="2611"/>
                  </a:lnTo>
                  <a:lnTo>
                    <a:pt x="861" y="2592"/>
                  </a:lnTo>
                  <a:lnTo>
                    <a:pt x="854" y="2580"/>
                  </a:lnTo>
                  <a:lnTo>
                    <a:pt x="862" y="2566"/>
                  </a:lnTo>
                  <a:lnTo>
                    <a:pt x="873" y="2564"/>
                  </a:lnTo>
                  <a:lnTo>
                    <a:pt x="894" y="2566"/>
                  </a:lnTo>
                  <a:lnTo>
                    <a:pt x="907" y="2566"/>
                  </a:lnTo>
                  <a:lnTo>
                    <a:pt x="927" y="2579"/>
                  </a:lnTo>
                  <a:lnTo>
                    <a:pt x="947" y="2588"/>
                  </a:lnTo>
                  <a:lnTo>
                    <a:pt x="952" y="2601"/>
                  </a:lnTo>
                  <a:lnTo>
                    <a:pt x="952" y="2610"/>
                  </a:lnTo>
                  <a:lnTo>
                    <a:pt x="972" y="2624"/>
                  </a:lnTo>
                  <a:lnTo>
                    <a:pt x="974" y="2633"/>
                  </a:lnTo>
                  <a:lnTo>
                    <a:pt x="999" y="2636"/>
                  </a:lnTo>
                  <a:lnTo>
                    <a:pt x="1011" y="2629"/>
                  </a:lnTo>
                  <a:lnTo>
                    <a:pt x="1019" y="2628"/>
                  </a:lnTo>
                  <a:lnTo>
                    <a:pt x="1043" y="2640"/>
                  </a:lnTo>
                  <a:lnTo>
                    <a:pt x="1060" y="2628"/>
                  </a:lnTo>
                  <a:lnTo>
                    <a:pt x="1070" y="2628"/>
                  </a:lnTo>
                  <a:lnTo>
                    <a:pt x="1077" y="2614"/>
                  </a:lnTo>
                  <a:lnTo>
                    <a:pt x="1087" y="2603"/>
                  </a:lnTo>
                  <a:lnTo>
                    <a:pt x="1101" y="2603"/>
                  </a:lnTo>
                  <a:lnTo>
                    <a:pt x="1127" y="2594"/>
                  </a:lnTo>
                  <a:lnTo>
                    <a:pt x="1129" y="2579"/>
                  </a:lnTo>
                  <a:lnTo>
                    <a:pt x="1151" y="2576"/>
                  </a:lnTo>
                  <a:lnTo>
                    <a:pt x="1171" y="2574"/>
                  </a:lnTo>
                  <a:lnTo>
                    <a:pt x="1174" y="2575"/>
                  </a:lnTo>
                  <a:lnTo>
                    <a:pt x="1178" y="2576"/>
                  </a:lnTo>
                  <a:lnTo>
                    <a:pt x="1184" y="2577"/>
                  </a:lnTo>
                  <a:lnTo>
                    <a:pt x="1191" y="2578"/>
                  </a:lnTo>
                  <a:lnTo>
                    <a:pt x="1205" y="2577"/>
                  </a:lnTo>
                  <a:lnTo>
                    <a:pt x="1213" y="2576"/>
                  </a:lnTo>
                  <a:lnTo>
                    <a:pt x="1225" y="2580"/>
                  </a:lnTo>
                  <a:lnTo>
                    <a:pt x="1241" y="2587"/>
                  </a:lnTo>
                  <a:lnTo>
                    <a:pt x="1260" y="2587"/>
                  </a:lnTo>
                  <a:lnTo>
                    <a:pt x="1265" y="2571"/>
                  </a:lnTo>
                  <a:lnTo>
                    <a:pt x="1268" y="2552"/>
                  </a:lnTo>
                  <a:lnTo>
                    <a:pt x="1280" y="2551"/>
                  </a:lnTo>
                  <a:lnTo>
                    <a:pt x="1295" y="2558"/>
                  </a:lnTo>
                  <a:lnTo>
                    <a:pt x="1305" y="2560"/>
                  </a:lnTo>
                  <a:lnTo>
                    <a:pt x="1316" y="2570"/>
                  </a:lnTo>
                  <a:lnTo>
                    <a:pt x="1331" y="2583"/>
                  </a:lnTo>
                  <a:lnTo>
                    <a:pt x="1345" y="2583"/>
                  </a:lnTo>
                  <a:lnTo>
                    <a:pt x="1362" y="2572"/>
                  </a:lnTo>
                  <a:lnTo>
                    <a:pt x="1375" y="2575"/>
                  </a:lnTo>
                  <a:lnTo>
                    <a:pt x="1386" y="2583"/>
                  </a:lnTo>
                  <a:lnTo>
                    <a:pt x="1388" y="2604"/>
                  </a:lnTo>
                  <a:lnTo>
                    <a:pt x="1401" y="2624"/>
                  </a:lnTo>
                  <a:lnTo>
                    <a:pt x="1422" y="2635"/>
                  </a:lnTo>
                  <a:lnTo>
                    <a:pt x="1441" y="2647"/>
                  </a:lnTo>
                  <a:lnTo>
                    <a:pt x="1456" y="2627"/>
                  </a:lnTo>
                  <a:lnTo>
                    <a:pt x="1460" y="2602"/>
                  </a:lnTo>
                  <a:lnTo>
                    <a:pt x="1472" y="2580"/>
                  </a:lnTo>
                  <a:lnTo>
                    <a:pt x="1461" y="2559"/>
                  </a:lnTo>
                  <a:lnTo>
                    <a:pt x="1450" y="2556"/>
                  </a:lnTo>
                  <a:lnTo>
                    <a:pt x="1432" y="2551"/>
                  </a:lnTo>
                  <a:lnTo>
                    <a:pt x="1429" y="2544"/>
                  </a:lnTo>
                  <a:lnTo>
                    <a:pt x="1442" y="2531"/>
                  </a:lnTo>
                  <a:lnTo>
                    <a:pt x="1449" y="2502"/>
                  </a:lnTo>
                  <a:lnTo>
                    <a:pt x="1438" y="2475"/>
                  </a:lnTo>
                  <a:lnTo>
                    <a:pt x="1418" y="2454"/>
                  </a:lnTo>
                  <a:lnTo>
                    <a:pt x="1406" y="2439"/>
                  </a:lnTo>
                  <a:lnTo>
                    <a:pt x="1406" y="2414"/>
                  </a:lnTo>
                  <a:lnTo>
                    <a:pt x="1431" y="2400"/>
                  </a:lnTo>
                  <a:lnTo>
                    <a:pt x="1456" y="2386"/>
                  </a:lnTo>
                  <a:lnTo>
                    <a:pt x="1465" y="2378"/>
                  </a:lnTo>
                  <a:lnTo>
                    <a:pt x="1485" y="2371"/>
                  </a:lnTo>
                  <a:lnTo>
                    <a:pt x="1512" y="2371"/>
                  </a:lnTo>
                  <a:lnTo>
                    <a:pt x="1529" y="2367"/>
                  </a:lnTo>
                  <a:lnTo>
                    <a:pt x="1551" y="2348"/>
                  </a:lnTo>
                  <a:lnTo>
                    <a:pt x="1564" y="2326"/>
                  </a:lnTo>
                  <a:lnTo>
                    <a:pt x="1566" y="2298"/>
                  </a:lnTo>
                  <a:lnTo>
                    <a:pt x="1571" y="2281"/>
                  </a:lnTo>
                  <a:lnTo>
                    <a:pt x="1591" y="2277"/>
                  </a:lnTo>
                  <a:lnTo>
                    <a:pt x="1604" y="2293"/>
                  </a:lnTo>
                  <a:lnTo>
                    <a:pt x="1631" y="2296"/>
                  </a:lnTo>
                  <a:lnTo>
                    <a:pt x="1646" y="2272"/>
                  </a:lnTo>
                  <a:lnTo>
                    <a:pt x="1655" y="2248"/>
                  </a:lnTo>
                  <a:lnTo>
                    <a:pt x="1653" y="2224"/>
                  </a:lnTo>
                  <a:lnTo>
                    <a:pt x="1655" y="2194"/>
                  </a:lnTo>
                  <a:lnTo>
                    <a:pt x="1634" y="2171"/>
                  </a:lnTo>
                  <a:lnTo>
                    <a:pt x="1601" y="2137"/>
                  </a:lnTo>
                  <a:lnTo>
                    <a:pt x="1584" y="2140"/>
                  </a:lnTo>
                  <a:lnTo>
                    <a:pt x="1568" y="2130"/>
                  </a:lnTo>
                  <a:lnTo>
                    <a:pt x="1548" y="2110"/>
                  </a:lnTo>
                  <a:lnTo>
                    <a:pt x="1540" y="2087"/>
                  </a:lnTo>
                  <a:lnTo>
                    <a:pt x="1522" y="2084"/>
                  </a:lnTo>
                  <a:lnTo>
                    <a:pt x="1502" y="2046"/>
                  </a:lnTo>
                  <a:lnTo>
                    <a:pt x="1488" y="2026"/>
                  </a:lnTo>
                  <a:lnTo>
                    <a:pt x="1480" y="2007"/>
                  </a:lnTo>
                  <a:lnTo>
                    <a:pt x="1459" y="1999"/>
                  </a:lnTo>
                  <a:lnTo>
                    <a:pt x="1440" y="1999"/>
                  </a:lnTo>
                  <a:lnTo>
                    <a:pt x="1421" y="1980"/>
                  </a:lnTo>
                  <a:lnTo>
                    <a:pt x="1411" y="1966"/>
                  </a:lnTo>
                  <a:lnTo>
                    <a:pt x="1408" y="1937"/>
                  </a:lnTo>
                  <a:lnTo>
                    <a:pt x="1396" y="1921"/>
                  </a:lnTo>
                  <a:lnTo>
                    <a:pt x="1396" y="1897"/>
                  </a:lnTo>
                  <a:lnTo>
                    <a:pt x="1383" y="1874"/>
                  </a:lnTo>
                  <a:lnTo>
                    <a:pt x="1370" y="1867"/>
                  </a:lnTo>
                  <a:lnTo>
                    <a:pt x="1386" y="1834"/>
                  </a:lnTo>
                  <a:lnTo>
                    <a:pt x="1396" y="1806"/>
                  </a:lnTo>
                  <a:lnTo>
                    <a:pt x="1386" y="1773"/>
                  </a:lnTo>
                  <a:lnTo>
                    <a:pt x="1352" y="1759"/>
                  </a:lnTo>
                  <a:lnTo>
                    <a:pt x="1332" y="1740"/>
                  </a:lnTo>
                  <a:lnTo>
                    <a:pt x="1330" y="1726"/>
                  </a:lnTo>
                  <a:lnTo>
                    <a:pt x="1317" y="1697"/>
                  </a:lnTo>
                  <a:lnTo>
                    <a:pt x="1315" y="1677"/>
                  </a:lnTo>
                  <a:lnTo>
                    <a:pt x="1318" y="1674"/>
                  </a:lnTo>
                  <a:lnTo>
                    <a:pt x="1325" y="1687"/>
                  </a:lnTo>
                  <a:lnTo>
                    <a:pt x="1328" y="1708"/>
                  </a:lnTo>
                  <a:lnTo>
                    <a:pt x="1351" y="1718"/>
                  </a:lnTo>
                  <a:lnTo>
                    <a:pt x="1355" y="1697"/>
                  </a:lnTo>
                  <a:lnTo>
                    <a:pt x="1361" y="1684"/>
                  </a:lnTo>
                  <a:lnTo>
                    <a:pt x="1361" y="1683"/>
                  </a:lnTo>
                  <a:lnTo>
                    <a:pt x="1363" y="1680"/>
                  </a:lnTo>
                  <a:lnTo>
                    <a:pt x="1366" y="1676"/>
                  </a:lnTo>
                  <a:lnTo>
                    <a:pt x="1372" y="1669"/>
                  </a:lnTo>
                  <a:lnTo>
                    <a:pt x="1384" y="1656"/>
                  </a:lnTo>
                  <a:lnTo>
                    <a:pt x="1391" y="1648"/>
                  </a:lnTo>
                  <a:lnTo>
                    <a:pt x="1405" y="1637"/>
                  </a:lnTo>
                  <a:lnTo>
                    <a:pt x="1421" y="1635"/>
                  </a:lnTo>
                  <a:lnTo>
                    <a:pt x="1441" y="1640"/>
                  </a:lnTo>
                  <a:lnTo>
                    <a:pt x="1454" y="1629"/>
                  </a:lnTo>
                  <a:lnTo>
                    <a:pt x="1467" y="1637"/>
                  </a:lnTo>
                  <a:lnTo>
                    <a:pt x="1482" y="1650"/>
                  </a:lnTo>
                  <a:lnTo>
                    <a:pt x="1495" y="1643"/>
                  </a:lnTo>
                  <a:lnTo>
                    <a:pt x="1502" y="1628"/>
                  </a:lnTo>
                  <a:lnTo>
                    <a:pt x="1509" y="1613"/>
                  </a:lnTo>
                  <a:lnTo>
                    <a:pt x="1516" y="1608"/>
                  </a:lnTo>
                  <a:lnTo>
                    <a:pt x="1518" y="1607"/>
                  </a:lnTo>
                  <a:lnTo>
                    <a:pt x="1522" y="1605"/>
                  </a:lnTo>
                  <a:lnTo>
                    <a:pt x="1524" y="1606"/>
                  </a:lnTo>
                  <a:lnTo>
                    <a:pt x="1536" y="1611"/>
                  </a:lnTo>
                  <a:lnTo>
                    <a:pt x="1541" y="1614"/>
                  </a:lnTo>
                  <a:lnTo>
                    <a:pt x="1545" y="1618"/>
                  </a:lnTo>
                  <a:lnTo>
                    <a:pt x="1556" y="1595"/>
                  </a:lnTo>
                  <a:lnTo>
                    <a:pt x="1560" y="1584"/>
                  </a:lnTo>
                  <a:lnTo>
                    <a:pt x="1577" y="1568"/>
                  </a:lnTo>
                  <a:lnTo>
                    <a:pt x="1593" y="1570"/>
                  </a:lnTo>
                  <a:lnTo>
                    <a:pt x="1610" y="1591"/>
                  </a:lnTo>
                  <a:lnTo>
                    <a:pt x="1623" y="1578"/>
                  </a:lnTo>
                  <a:lnTo>
                    <a:pt x="1628" y="1565"/>
                  </a:lnTo>
                  <a:lnTo>
                    <a:pt x="1634" y="1549"/>
                  </a:lnTo>
                  <a:lnTo>
                    <a:pt x="1648" y="1545"/>
                  </a:lnTo>
                  <a:lnTo>
                    <a:pt x="1657" y="1543"/>
                  </a:lnTo>
                  <a:lnTo>
                    <a:pt x="1680" y="1543"/>
                  </a:lnTo>
                  <a:lnTo>
                    <a:pt x="1703" y="1538"/>
                  </a:lnTo>
                  <a:lnTo>
                    <a:pt x="1703" y="1522"/>
                  </a:lnTo>
                  <a:lnTo>
                    <a:pt x="1733" y="1528"/>
                  </a:lnTo>
                  <a:lnTo>
                    <a:pt x="1757" y="1513"/>
                  </a:lnTo>
                  <a:lnTo>
                    <a:pt x="1767" y="1500"/>
                  </a:lnTo>
                  <a:lnTo>
                    <a:pt x="1784" y="1496"/>
                  </a:lnTo>
                  <a:lnTo>
                    <a:pt x="1811" y="1494"/>
                  </a:lnTo>
                  <a:lnTo>
                    <a:pt x="1811" y="1471"/>
                  </a:lnTo>
                  <a:lnTo>
                    <a:pt x="1789" y="1454"/>
                  </a:lnTo>
                  <a:lnTo>
                    <a:pt x="1792" y="1443"/>
                  </a:lnTo>
                  <a:lnTo>
                    <a:pt x="1800" y="1436"/>
                  </a:lnTo>
                  <a:lnTo>
                    <a:pt x="1807" y="1440"/>
                  </a:lnTo>
                  <a:lnTo>
                    <a:pt x="1820" y="1454"/>
                  </a:lnTo>
                  <a:lnTo>
                    <a:pt x="1832" y="1465"/>
                  </a:lnTo>
                  <a:lnTo>
                    <a:pt x="1846" y="1477"/>
                  </a:lnTo>
                  <a:lnTo>
                    <a:pt x="1860" y="1489"/>
                  </a:lnTo>
                  <a:lnTo>
                    <a:pt x="1849" y="1502"/>
                  </a:lnTo>
                  <a:lnTo>
                    <a:pt x="1873" y="1534"/>
                  </a:lnTo>
                  <a:lnTo>
                    <a:pt x="1890" y="1531"/>
                  </a:lnTo>
                  <a:lnTo>
                    <a:pt x="1900" y="1500"/>
                  </a:lnTo>
                  <a:lnTo>
                    <a:pt x="1913" y="1483"/>
                  </a:lnTo>
                  <a:lnTo>
                    <a:pt x="1924" y="1456"/>
                  </a:lnTo>
                  <a:lnTo>
                    <a:pt x="1936" y="1437"/>
                  </a:lnTo>
                  <a:lnTo>
                    <a:pt x="1952" y="1412"/>
                  </a:lnTo>
                  <a:lnTo>
                    <a:pt x="1952" y="1396"/>
                  </a:lnTo>
                  <a:lnTo>
                    <a:pt x="1962" y="1379"/>
                  </a:lnTo>
                  <a:lnTo>
                    <a:pt x="1949" y="1361"/>
                  </a:lnTo>
                  <a:lnTo>
                    <a:pt x="1938" y="1341"/>
                  </a:lnTo>
                  <a:lnTo>
                    <a:pt x="1936" y="1321"/>
                  </a:lnTo>
                  <a:lnTo>
                    <a:pt x="1941" y="1295"/>
                  </a:lnTo>
                  <a:lnTo>
                    <a:pt x="1909" y="1283"/>
                  </a:lnTo>
                  <a:lnTo>
                    <a:pt x="1891" y="1274"/>
                  </a:lnTo>
                  <a:lnTo>
                    <a:pt x="1894" y="1262"/>
                  </a:lnTo>
                  <a:lnTo>
                    <a:pt x="1905" y="1248"/>
                  </a:lnTo>
                  <a:lnTo>
                    <a:pt x="1886" y="1213"/>
                  </a:lnTo>
                  <a:lnTo>
                    <a:pt x="1874" y="1195"/>
                  </a:lnTo>
                  <a:lnTo>
                    <a:pt x="1868" y="1184"/>
                  </a:lnTo>
                  <a:lnTo>
                    <a:pt x="1888" y="1161"/>
                  </a:lnTo>
                  <a:lnTo>
                    <a:pt x="1900" y="1128"/>
                  </a:lnTo>
                  <a:lnTo>
                    <a:pt x="1898" y="1103"/>
                  </a:lnTo>
                  <a:lnTo>
                    <a:pt x="1894" y="1078"/>
                  </a:lnTo>
                  <a:lnTo>
                    <a:pt x="1900" y="1058"/>
                  </a:lnTo>
                  <a:lnTo>
                    <a:pt x="1893" y="1037"/>
                  </a:lnTo>
                  <a:lnTo>
                    <a:pt x="1872" y="1019"/>
                  </a:lnTo>
                  <a:lnTo>
                    <a:pt x="1862" y="999"/>
                  </a:lnTo>
                  <a:lnTo>
                    <a:pt x="1862" y="979"/>
                  </a:lnTo>
                  <a:lnTo>
                    <a:pt x="1872" y="967"/>
                  </a:lnTo>
                  <a:lnTo>
                    <a:pt x="1882" y="958"/>
                  </a:lnTo>
                  <a:lnTo>
                    <a:pt x="1887" y="922"/>
                  </a:lnTo>
                  <a:lnTo>
                    <a:pt x="1876" y="907"/>
                  </a:lnTo>
                  <a:lnTo>
                    <a:pt x="1847" y="889"/>
                  </a:lnTo>
                  <a:lnTo>
                    <a:pt x="1825" y="857"/>
                  </a:lnTo>
                  <a:lnTo>
                    <a:pt x="1808" y="841"/>
                  </a:lnTo>
                  <a:lnTo>
                    <a:pt x="1784" y="833"/>
                  </a:lnTo>
                  <a:lnTo>
                    <a:pt x="1784" y="809"/>
                  </a:lnTo>
                  <a:lnTo>
                    <a:pt x="1798" y="787"/>
                  </a:lnTo>
                  <a:lnTo>
                    <a:pt x="1825" y="768"/>
                  </a:lnTo>
                  <a:lnTo>
                    <a:pt x="1844" y="739"/>
                  </a:lnTo>
                  <a:lnTo>
                    <a:pt x="1846" y="718"/>
                  </a:lnTo>
                  <a:lnTo>
                    <a:pt x="1856" y="690"/>
                  </a:lnTo>
                  <a:lnTo>
                    <a:pt x="1846" y="673"/>
                  </a:lnTo>
                  <a:lnTo>
                    <a:pt x="1846" y="617"/>
                  </a:lnTo>
                  <a:lnTo>
                    <a:pt x="1838" y="605"/>
                  </a:lnTo>
                  <a:lnTo>
                    <a:pt x="1838" y="575"/>
                  </a:lnTo>
                  <a:lnTo>
                    <a:pt x="1833" y="545"/>
                  </a:lnTo>
                  <a:lnTo>
                    <a:pt x="1833" y="535"/>
                  </a:lnTo>
                  <a:lnTo>
                    <a:pt x="1825" y="531"/>
                  </a:lnTo>
                  <a:lnTo>
                    <a:pt x="1812" y="524"/>
                  </a:lnTo>
                  <a:lnTo>
                    <a:pt x="1799" y="520"/>
                  </a:lnTo>
                  <a:lnTo>
                    <a:pt x="1786" y="517"/>
                  </a:lnTo>
                  <a:lnTo>
                    <a:pt x="1770" y="512"/>
                  </a:lnTo>
                  <a:lnTo>
                    <a:pt x="1763" y="509"/>
                  </a:lnTo>
                  <a:lnTo>
                    <a:pt x="1762" y="508"/>
                  </a:lnTo>
                  <a:lnTo>
                    <a:pt x="1761" y="507"/>
                  </a:lnTo>
                  <a:lnTo>
                    <a:pt x="1760" y="504"/>
                  </a:lnTo>
                  <a:lnTo>
                    <a:pt x="1761" y="499"/>
                  </a:lnTo>
                  <a:lnTo>
                    <a:pt x="1764" y="496"/>
                  </a:lnTo>
                  <a:lnTo>
                    <a:pt x="1769" y="492"/>
                  </a:lnTo>
                  <a:lnTo>
                    <a:pt x="1774" y="490"/>
                  </a:lnTo>
                  <a:lnTo>
                    <a:pt x="1780" y="489"/>
                  </a:lnTo>
                  <a:lnTo>
                    <a:pt x="1792" y="487"/>
                  </a:lnTo>
                  <a:lnTo>
                    <a:pt x="1804" y="486"/>
                  </a:lnTo>
                  <a:lnTo>
                    <a:pt x="1814" y="485"/>
                  </a:lnTo>
                  <a:lnTo>
                    <a:pt x="1821" y="483"/>
                  </a:lnTo>
                  <a:lnTo>
                    <a:pt x="1824" y="481"/>
                  </a:lnTo>
                  <a:lnTo>
                    <a:pt x="1826" y="479"/>
                  </a:lnTo>
                  <a:lnTo>
                    <a:pt x="1827" y="476"/>
                  </a:lnTo>
                  <a:lnTo>
                    <a:pt x="1827" y="472"/>
                  </a:lnTo>
                  <a:lnTo>
                    <a:pt x="1826" y="466"/>
                  </a:lnTo>
                  <a:lnTo>
                    <a:pt x="1824" y="458"/>
                  </a:lnTo>
                  <a:lnTo>
                    <a:pt x="1820" y="452"/>
                  </a:lnTo>
                  <a:lnTo>
                    <a:pt x="1816" y="444"/>
                  </a:lnTo>
                  <a:lnTo>
                    <a:pt x="1808" y="434"/>
                  </a:lnTo>
                  <a:lnTo>
                    <a:pt x="1804" y="428"/>
                  </a:lnTo>
                  <a:lnTo>
                    <a:pt x="1794" y="421"/>
                  </a:lnTo>
                  <a:lnTo>
                    <a:pt x="1784" y="414"/>
                  </a:lnTo>
                  <a:lnTo>
                    <a:pt x="1774" y="408"/>
                  </a:lnTo>
                  <a:lnTo>
                    <a:pt x="1764" y="401"/>
                  </a:lnTo>
                  <a:lnTo>
                    <a:pt x="1755" y="393"/>
                  </a:lnTo>
                  <a:lnTo>
                    <a:pt x="1744" y="386"/>
                  </a:lnTo>
                  <a:lnTo>
                    <a:pt x="1738" y="384"/>
                  </a:lnTo>
                  <a:lnTo>
                    <a:pt x="1732" y="383"/>
                  </a:lnTo>
                  <a:lnTo>
                    <a:pt x="1725" y="382"/>
                  </a:lnTo>
                  <a:lnTo>
                    <a:pt x="1718" y="383"/>
                  </a:lnTo>
                  <a:lnTo>
                    <a:pt x="1709" y="385"/>
                  </a:lnTo>
                  <a:lnTo>
                    <a:pt x="1701" y="387"/>
                  </a:lnTo>
                  <a:lnTo>
                    <a:pt x="1689" y="391"/>
                  </a:lnTo>
                  <a:lnTo>
                    <a:pt x="1684" y="391"/>
                  </a:lnTo>
                  <a:lnTo>
                    <a:pt x="1680" y="391"/>
                  </a:lnTo>
                  <a:lnTo>
                    <a:pt x="1676" y="390"/>
                  </a:lnTo>
                  <a:lnTo>
                    <a:pt x="1673" y="388"/>
                  </a:lnTo>
                  <a:lnTo>
                    <a:pt x="1669" y="385"/>
                  </a:lnTo>
                  <a:lnTo>
                    <a:pt x="1667" y="380"/>
                  </a:lnTo>
                  <a:lnTo>
                    <a:pt x="1666" y="374"/>
                  </a:lnTo>
                  <a:lnTo>
                    <a:pt x="1665" y="369"/>
                  </a:lnTo>
                  <a:lnTo>
                    <a:pt x="1666" y="363"/>
                  </a:lnTo>
                  <a:lnTo>
                    <a:pt x="1668" y="358"/>
                  </a:lnTo>
                  <a:lnTo>
                    <a:pt x="1671" y="352"/>
                  </a:lnTo>
                  <a:lnTo>
                    <a:pt x="1676" y="346"/>
                  </a:lnTo>
                  <a:lnTo>
                    <a:pt x="1682" y="340"/>
                  </a:lnTo>
                  <a:lnTo>
                    <a:pt x="1689" y="333"/>
                  </a:lnTo>
                  <a:lnTo>
                    <a:pt x="1693" y="330"/>
                  </a:lnTo>
                  <a:lnTo>
                    <a:pt x="1696" y="329"/>
                  </a:lnTo>
                  <a:lnTo>
                    <a:pt x="1701" y="329"/>
                  </a:lnTo>
                  <a:lnTo>
                    <a:pt x="1705" y="329"/>
                  </a:lnTo>
                  <a:lnTo>
                    <a:pt x="1714" y="332"/>
                  </a:lnTo>
                  <a:lnTo>
                    <a:pt x="1724" y="338"/>
                  </a:lnTo>
                  <a:lnTo>
                    <a:pt x="1732" y="342"/>
                  </a:lnTo>
                  <a:lnTo>
                    <a:pt x="1739" y="345"/>
                  </a:lnTo>
                  <a:lnTo>
                    <a:pt x="1743" y="345"/>
                  </a:lnTo>
                  <a:lnTo>
                    <a:pt x="1746" y="345"/>
                  </a:lnTo>
                  <a:lnTo>
                    <a:pt x="1749" y="344"/>
                  </a:lnTo>
                  <a:lnTo>
                    <a:pt x="1751" y="342"/>
                  </a:lnTo>
                  <a:lnTo>
                    <a:pt x="1753" y="338"/>
                  </a:lnTo>
                  <a:lnTo>
                    <a:pt x="1755" y="334"/>
                  </a:lnTo>
                  <a:lnTo>
                    <a:pt x="1753" y="330"/>
                  </a:lnTo>
                  <a:lnTo>
                    <a:pt x="1752" y="327"/>
                  </a:lnTo>
                  <a:lnTo>
                    <a:pt x="1746" y="317"/>
                  </a:lnTo>
                  <a:lnTo>
                    <a:pt x="1739" y="308"/>
                  </a:lnTo>
                  <a:lnTo>
                    <a:pt x="1732" y="300"/>
                  </a:lnTo>
                  <a:lnTo>
                    <a:pt x="1726" y="291"/>
                  </a:lnTo>
                  <a:lnTo>
                    <a:pt x="1724" y="287"/>
                  </a:lnTo>
                  <a:lnTo>
                    <a:pt x="1723" y="284"/>
                  </a:lnTo>
                  <a:lnTo>
                    <a:pt x="1723" y="279"/>
                  </a:lnTo>
                  <a:lnTo>
                    <a:pt x="1723" y="277"/>
                  </a:lnTo>
                  <a:lnTo>
                    <a:pt x="1726" y="272"/>
                  </a:lnTo>
                  <a:lnTo>
                    <a:pt x="1728" y="267"/>
                  </a:lnTo>
                  <a:lnTo>
                    <a:pt x="1729" y="263"/>
                  </a:lnTo>
                  <a:lnTo>
                    <a:pt x="1728" y="259"/>
                  </a:lnTo>
                  <a:lnTo>
                    <a:pt x="1726" y="256"/>
                  </a:lnTo>
                  <a:lnTo>
                    <a:pt x="1725" y="252"/>
                  </a:lnTo>
                  <a:lnTo>
                    <a:pt x="1720" y="247"/>
                  </a:lnTo>
                  <a:lnTo>
                    <a:pt x="1714" y="243"/>
                  </a:lnTo>
                  <a:lnTo>
                    <a:pt x="1706" y="238"/>
                  </a:lnTo>
                  <a:lnTo>
                    <a:pt x="1697" y="234"/>
                  </a:lnTo>
                  <a:lnTo>
                    <a:pt x="1690" y="229"/>
                  </a:lnTo>
                  <a:lnTo>
                    <a:pt x="1687" y="224"/>
                  </a:lnTo>
                  <a:lnTo>
                    <a:pt x="1681" y="220"/>
                  </a:lnTo>
                  <a:lnTo>
                    <a:pt x="1671" y="215"/>
                  </a:lnTo>
                  <a:lnTo>
                    <a:pt x="1666" y="212"/>
                  </a:lnTo>
                  <a:lnTo>
                    <a:pt x="1661" y="211"/>
                  </a:lnTo>
                  <a:lnTo>
                    <a:pt x="1654" y="211"/>
                  </a:lnTo>
                  <a:lnTo>
                    <a:pt x="1649" y="211"/>
                  </a:lnTo>
                  <a:lnTo>
                    <a:pt x="1639" y="212"/>
                  </a:lnTo>
                  <a:lnTo>
                    <a:pt x="1631" y="217"/>
                  </a:lnTo>
                  <a:lnTo>
                    <a:pt x="1623" y="222"/>
                  </a:lnTo>
                  <a:lnTo>
                    <a:pt x="1617" y="231"/>
                  </a:lnTo>
                  <a:lnTo>
                    <a:pt x="1614" y="235"/>
                  </a:lnTo>
                  <a:lnTo>
                    <a:pt x="1612" y="239"/>
                  </a:lnTo>
                  <a:lnTo>
                    <a:pt x="1611" y="244"/>
                  </a:lnTo>
                  <a:lnTo>
                    <a:pt x="1611" y="248"/>
                  </a:lnTo>
                  <a:lnTo>
                    <a:pt x="1612" y="253"/>
                  </a:lnTo>
                  <a:lnTo>
                    <a:pt x="1613" y="258"/>
                  </a:lnTo>
                  <a:lnTo>
                    <a:pt x="1617" y="266"/>
                  </a:lnTo>
                  <a:lnTo>
                    <a:pt x="1620" y="275"/>
                  </a:lnTo>
                  <a:lnTo>
                    <a:pt x="1621" y="280"/>
                  </a:lnTo>
                  <a:lnTo>
                    <a:pt x="1621" y="285"/>
                  </a:lnTo>
                  <a:lnTo>
                    <a:pt x="1620" y="291"/>
                  </a:lnTo>
                  <a:lnTo>
                    <a:pt x="1618" y="298"/>
                  </a:lnTo>
                  <a:lnTo>
                    <a:pt x="1617" y="297"/>
                  </a:lnTo>
                  <a:lnTo>
                    <a:pt x="1608" y="289"/>
                  </a:lnTo>
                  <a:lnTo>
                    <a:pt x="1599" y="284"/>
                  </a:lnTo>
                  <a:lnTo>
                    <a:pt x="1594" y="282"/>
                  </a:lnTo>
                  <a:lnTo>
                    <a:pt x="1588" y="280"/>
                  </a:lnTo>
                  <a:lnTo>
                    <a:pt x="1582" y="279"/>
                  </a:lnTo>
                  <a:lnTo>
                    <a:pt x="1576" y="280"/>
                  </a:lnTo>
                  <a:lnTo>
                    <a:pt x="1568" y="279"/>
                  </a:lnTo>
                  <a:lnTo>
                    <a:pt x="1563" y="277"/>
                  </a:lnTo>
                  <a:lnTo>
                    <a:pt x="1556" y="274"/>
                  </a:lnTo>
                  <a:lnTo>
                    <a:pt x="1551" y="269"/>
                  </a:lnTo>
                  <a:lnTo>
                    <a:pt x="1542" y="262"/>
                  </a:lnTo>
                  <a:lnTo>
                    <a:pt x="1539" y="260"/>
                  </a:lnTo>
                  <a:lnTo>
                    <a:pt x="1534" y="258"/>
                  </a:lnTo>
                  <a:lnTo>
                    <a:pt x="1529" y="258"/>
                  </a:lnTo>
                  <a:lnTo>
                    <a:pt x="1524" y="258"/>
                  </a:lnTo>
                  <a:lnTo>
                    <a:pt x="1519" y="260"/>
                  </a:lnTo>
                  <a:lnTo>
                    <a:pt x="1513" y="264"/>
                  </a:lnTo>
                  <a:lnTo>
                    <a:pt x="1504" y="272"/>
                  </a:lnTo>
                  <a:lnTo>
                    <a:pt x="1495" y="278"/>
                  </a:lnTo>
                  <a:lnTo>
                    <a:pt x="1475" y="289"/>
                  </a:lnTo>
                  <a:lnTo>
                    <a:pt x="1463" y="294"/>
                  </a:lnTo>
                  <a:lnTo>
                    <a:pt x="1450" y="302"/>
                  </a:lnTo>
                  <a:lnTo>
                    <a:pt x="1445" y="307"/>
                  </a:lnTo>
                  <a:lnTo>
                    <a:pt x="1440" y="313"/>
                  </a:lnTo>
                  <a:lnTo>
                    <a:pt x="1435" y="319"/>
                  </a:lnTo>
                  <a:lnTo>
                    <a:pt x="1432" y="326"/>
                  </a:lnTo>
                  <a:lnTo>
                    <a:pt x="1429" y="330"/>
                  </a:lnTo>
                  <a:lnTo>
                    <a:pt x="1426" y="333"/>
                  </a:lnTo>
                  <a:lnTo>
                    <a:pt x="1418" y="339"/>
                  </a:lnTo>
                  <a:lnTo>
                    <a:pt x="1408" y="343"/>
                  </a:lnTo>
                  <a:lnTo>
                    <a:pt x="1400" y="347"/>
                  </a:lnTo>
                  <a:lnTo>
                    <a:pt x="1388" y="352"/>
                  </a:lnTo>
                  <a:lnTo>
                    <a:pt x="1384" y="353"/>
                  </a:lnTo>
                  <a:lnTo>
                    <a:pt x="1379" y="352"/>
                  </a:lnTo>
                  <a:lnTo>
                    <a:pt x="1370" y="347"/>
                  </a:lnTo>
                  <a:lnTo>
                    <a:pt x="1363" y="344"/>
                  </a:lnTo>
                  <a:lnTo>
                    <a:pt x="1356" y="342"/>
                  </a:lnTo>
                  <a:lnTo>
                    <a:pt x="1351" y="341"/>
                  </a:lnTo>
                  <a:lnTo>
                    <a:pt x="1348" y="342"/>
                  </a:lnTo>
                  <a:lnTo>
                    <a:pt x="1344" y="342"/>
                  </a:lnTo>
                  <a:lnTo>
                    <a:pt x="1341" y="344"/>
                  </a:lnTo>
                  <a:lnTo>
                    <a:pt x="1333" y="349"/>
                  </a:lnTo>
                  <a:lnTo>
                    <a:pt x="1325" y="356"/>
                  </a:lnTo>
                  <a:lnTo>
                    <a:pt x="1314" y="369"/>
                  </a:lnTo>
                  <a:lnTo>
                    <a:pt x="1307" y="377"/>
                  </a:lnTo>
                  <a:lnTo>
                    <a:pt x="1300" y="385"/>
                  </a:lnTo>
                  <a:lnTo>
                    <a:pt x="1292" y="391"/>
                  </a:lnTo>
                  <a:lnTo>
                    <a:pt x="1283" y="396"/>
                  </a:lnTo>
                  <a:lnTo>
                    <a:pt x="1274" y="397"/>
                  </a:lnTo>
                  <a:lnTo>
                    <a:pt x="1265" y="397"/>
                  </a:lnTo>
                  <a:lnTo>
                    <a:pt x="1256" y="395"/>
                  </a:lnTo>
                  <a:lnTo>
                    <a:pt x="1248" y="393"/>
                  </a:lnTo>
                  <a:lnTo>
                    <a:pt x="1235" y="388"/>
                  </a:lnTo>
                  <a:lnTo>
                    <a:pt x="1227" y="387"/>
                  </a:lnTo>
                  <a:lnTo>
                    <a:pt x="1220" y="387"/>
                  </a:lnTo>
                  <a:lnTo>
                    <a:pt x="1208" y="388"/>
                  </a:lnTo>
                  <a:lnTo>
                    <a:pt x="1193" y="388"/>
                  </a:lnTo>
                  <a:lnTo>
                    <a:pt x="1185" y="388"/>
                  </a:lnTo>
                  <a:lnTo>
                    <a:pt x="1179" y="387"/>
                  </a:lnTo>
                  <a:lnTo>
                    <a:pt x="1172" y="386"/>
                  </a:lnTo>
                  <a:lnTo>
                    <a:pt x="1166" y="384"/>
                  </a:lnTo>
                  <a:lnTo>
                    <a:pt x="1159" y="380"/>
                  </a:lnTo>
                  <a:lnTo>
                    <a:pt x="1154" y="375"/>
                  </a:lnTo>
                  <a:lnTo>
                    <a:pt x="1169" y="367"/>
                  </a:lnTo>
                  <a:lnTo>
                    <a:pt x="1182" y="360"/>
                  </a:lnTo>
                  <a:lnTo>
                    <a:pt x="1189" y="356"/>
                  </a:lnTo>
                  <a:lnTo>
                    <a:pt x="1194" y="352"/>
                  </a:lnTo>
                  <a:lnTo>
                    <a:pt x="1198" y="346"/>
                  </a:lnTo>
                  <a:lnTo>
                    <a:pt x="1203" y="340"/>
                  </a:lnTo>
                  <a:lnTo>
                    <a:pt x="1206" y="332"/>
                  </a:lnTo>
                  <a:lnTo>
                    <a:pt x="1209" y="324"/>
                  </a:lnTo>
                  <a:lnTo>
                    <a:pt x="1210" y="312"/>
                  </a:lnTo>
                  <a:lnTo>
                    <a:pt x="1211" y="299"/>
                  </a:lnTo>
                  <a:lnTo>
                    <a:pt x="1211" y="288"/>
                  </a:lnTo>
                  <a:lnTo>
                    <a:pt x="1208" y="278"/>
                  </a:lnTo>
                  <a:lnTo>
                    <a:pt x="1205" y="270"/>
                  </a:lnTo>
                  <a:lnTo>
                    <a:pt x="1201" y="266"/>
                  </a:lnTo>
                  <a:lnTo>
                    <a:pt x="1198" y="263"/>
                  </a:lnTo>
                  <a:lnTo>
                    <a:pt x="1194" y="261"/>
                  </a:lnTo>
                  <a:lnTo>
                    <a:pt x="1191" y="260"/>
                  </a:lnTo>
                  <a:lnTo>
                    <a:pt x="1185" y="259"/>
                  </a:lnTo>
                  <a:lnTo>
                    <a:pt x="1181" y="259"/>
                  </a:lnTo>
                  <a:lnTo>
                    <a:pt x="1176" y="260"/>
                  </a:lnTo>
                  <a:lnTo>
                    <a:pt x="1169" y="262"/>
                  </a:lnTo>
                  <a:lnTo>
                    <a:pt x="1157" y="267"/>
                  </a:lnTo>
                  <a:lnTo>
                    <a:pt x="1151" y="271"/>
                  </a:lnTo>
                  <a:lnTo>
                    <a:pt x="1144" y="272"/>
                  </a:lnTo>
                  <a:lnTo>
                    <a:pt x="1139" y="272"/>
                  </a:lnTo>
                  <a:lnTo>
                    <a:pt x="1134" y="270"/>
                  </a:lnTo>
                  <a:lnTo>
                    <a:pt x="1128" y="266"/>
                  </a:lnTo>
                  <a:lnTo>
                    <a:pt x="1123" y="262"/>
                  </a:lnTo>
                  <a:lnTo>
                    <a:pt x="1112" y="250"/>
                  </a:lnTo>
                  <a:lnTo>
                    <a:pt x="1103" y="241"/>
                  </a:lnTo>
                  <a:lnTo>
                    <a:pt x="1094" y="232"/>
                  </a:lnTo>
                  <a:lnTo>
                    <a:pt x="1089" y="229"/>
                  </a:lnTo>
                  <a:lnTo>
                    <a:pt x="1084" y="225"/>
                  </a:lnTo>
                  <a:lnTo>
                    <a:pt x="1079" y="223"/>
                  </a:lnTo>
                  <a:lnTo>
                    <a:pt x="1072" y="221"/>
                  </a:lnTo>
                  <a:lnTo>
                    <a:pt x="1063" y="221"/>
                  </a:lnTo>
                  <a:lnTo>
                    <a:pt x="1055" y="222"/>
                  </a:lnTo>
                  <a:lnTo>
                    <a:pt x="1047" y="223"/>
                  </a:lnTo>
                  <a:lnTo>
                    <a:pt x="1043" y="223"/>
                  </a:lnTo>
                  <a:lnTo>
                    <a:pt x="1040" y="221"/>
                  </a:lnTo>
                  <a:lnTo>
                    <a:pt x="1038" y="217"/>
                  </a:lnTo>
                  <a:lnTo>
                    <a:pt x="1034" y="212"/>
                  </a:lnTo>
                  <a:lnTo>
                    <a:pt x="1031" y="209"/>
                  </a:lnTo>
                  <a:lnTo>
                    <a:pt x="1026" y="206"/>
                  </a:lnTo>
                  <a:lnTo>
                    <a:pt x="1020" y="205"/>
                  </a:lnTo>
                  <a:lnTo>
                    <a:pt x="1015" y="205"/>
                  </a:lnTo>
                  <a:lnTo>
                    <a:pt x="1008" y="204"/>
                  </a:lnTo>
                  <a:lnTo>
                    <a:pt x="996" y="205"/>
                  </a:lnTo>
                  <a:lnTo>
                    <a:pt x="987" y="206"/>
                  </a:lnTo>
                  <a:lnTo>
                    <a:pt x="1002" y="192"/>
                  </a:lnTo>
                  <a:lnTo>
                    <a:pt x="1008" y="184"/>
                  </a:lnTo>
                  <a:lnTo>
                    <a:pt x="1013" y="178"/>
                  </a:lnTo>
                  <a:lnTo>
                    <a:pt x="1017" y="170"/>
                  </a:lnTo>
                  <a:lnTo>
                    <a:pt x="1019" y="162"/>
                  </a:lnTo>
                  <a:lnTo>
                    <a:pt x="1021" y="153"/>
                  </a:lnTo>
                  <a:lnTo>
                    <a:pt x="1021" y="142"/>
                  </a:lnTo>
                  <a:lnTo>
                    <a:pt x="1021" y="127"/>
                  </a:lnTo>
                  <a:lnTo>
                    <a:pt x="1020" y="122"/>
                  </a:lnTo>
                  <a:lnTo>
                    <a:pt x="1018" y="118"/>
                  </a:lnTo>
                  <a:lnTo>
                    <a:pt x="1014" y="110"/>
                  </a:lnTo>
                  <a:lnTo>
                    <a:pt x="1008" y="103"/>
                  </a:lnTo>
                  <a:lnTo>
                    <a:pt x="1002" y="97"/>
                  </a:lnTo>
                  <a:lnTo>
                    <a:pt x="994" y="90"/>
                  </a:lnTo>
                  <a:lnTo>
                    <a:pt x="993" y="90"/>
                  </a:lnTo>
                  <a:lnTo>
                    <a:pt x="990" y="88"/>
                  </a:lnTo>
                  <a:lnTo>
                    <a:pt x="918" y="74"/>
                  </a:lnTo>
                  <a:lnTo>
                    <a:pt x="906" y="82"/>
                  </a:lnTo>
                  <a:lnTo>
                    <a:pt x="892" y="86"/>
                  </a:lnTo>
                  <a:lnTo>
                    <a:pt x="880" y="82"/>
                  </a:lnTo>
                  <a:lnTo>
                    <a:pt x="868" y="60"/>
                  </a:lnTo>
                  <a:lnTo>
                    <a:pt x="841" y="53"/>
                  </a:lnTo>
                  <a:lnTo>
                    <a:pt x="824" y="53"/>
                  </a:lnTo>
                  <a:lnTo>
                    <a:pt x="806" y="39"/>
                  </a:lnTo>
                  <a:lnTo>
                    <a:pt x="790" y="41"/>
                  </a:lnTo>
                  <a:lnTo>
                    <a:pt x="767" y="36"/>
                  </a:lnTo>
                  <a:lnTo>
                    <a:pt x="757" y="25"/>
                  </a:lnTo>
                  <a:lnTo>
                    <a:pt x="753" y="27"/>
                  </a:lnTo>
                  <a:lnTo>
                    <a:pt x="739" y="32"/>
                  </a:lnTo>
                  <a:lnTo>
                    <a:pt x="727" y="35"/>
                  </a:lnTo>
                  <a:lnTo>
                    <a:pt x="717" y="35"/>
                  </a:lnTo>
                  <a:lnTo>
                    <a:pt x="714" y="35"/>
                  </a:lnTo>
                  <a:lnTo>
                    <a:pt x="711" y="32"/>
                  </a:lnTo>
                  <a:lnTo>
                    <a:pt x="708" y="29"/>
                  </a:lnTo>
                  <a:lnTo>
                    <a:pt x="706" y="24"/>
                  </a:lnTo>
                  <a:lnTo>
                    <a:pt x="703" y="18"/>
                  </a:lnTo>
                  <a:lnTo>
                    <a:pt x="703" y="10"/>
                  </a:lnTo>
                  <a:lnTo>
                    <a:pt x="702" y="5"/>
                  </a:lnTo>
                  <a:lnTo>
                    <a:pt x="700" y="2"/>
                  </a:lnTo>
                  <a:lnTo>
                    <a:pt x="698" y="1"/>
                  </a:lnTo>
                  <a:lnTo>
                    <a:pt x="697" y="0"/>
                  </a:lnTo>
                  <a:lnTo>
                    <a:pt x="694" y="1"/>
                  </a:lnTo>
                  <a:lnTo>
                    <a:pt x="690" y="4"/>
                  </a:lnTo>
                  <a:lnTo>
                    <a:pt x="687" y="8"/>
                  </a:lnTo>
                  <a:lnTo>
                    <a:pt x="685" y="14"/>
                  </a:lnTo>
                  <a:lnTo>
                    <a:pt x="683" y="21"/>
                  </a:lnTo>
                  <a:lnTo>
                    <a:pt x="681" y="29"/>
                  </a:lnTo>
                  <a:lnTo>
                    <a:pt x="679" y="49"/>
                  </a:lnTo>
                  <a:close/>
                  <a:moveTo>
                    <a:pt x="708" y="153"/>
                  </a:moveTo>
                  <a:lnTo>
                    <a:pt x="704" y="155"/>
                  </a:lnTo>
                  <a:lnTo>
                    <a:pt x="700" y="161"/>
                  </a:lnTo>
                  <a:lnTo>
                    <a:pt x="697" y="165"/>
                  </a:lnTo>
                  <a:lnTo>
                    <a:pt x="696" y="168"/>
                  </a:lnTo>
                  <a:lnTo>
                    <a:pt x="696" y="172"/>
                  </a:lnTo>
                  <a:lnTo>
                    <a:pt x="696" y="176"/>
                  </a:lnTo>
                  <a:lnTo>
                    <a:pt x="697" y="180"/>
                  </a:lnTo>
                  <a:lnTo>
                    <a:pt x="699" y="184"/>
                  </a:lnTo>
                  <a:lnTo>
                    <a:pt x="704" y="182"/>
                  </a:lnTo>
                  <a:lnTo>
                    <a:pt x="712" y="177"/>
                  </a:lnTo>
                  <a:lnTo>
                    <a:pt x="715" y="174"/>
                  </a:lnTo>
                  <a:lnTo>
                    <a:pt x="716" y="170"/>
                  </a:lnTo>
                  <a:lnTo>
                    <a:pt x="716" y="168"/>
                  </a:lnTo>
                  <a:lnTo>
                    <a:pt x="716" y="161"/>
                  </a:lnTo>
                  <a:lnTo>
                    <a:pt x="714" y="147"/>
                  </a:lnTo>
                  <a:lnTo>
                    <a:pt x="708" y="153"/>
                  </a:lnTo>
                  <a:close/>
                  <a:moveTo>
                    <a:pt x="750" y="159"/>
                  </a:moveTo>
                  <a:lnTo>
                    <a:pt x="746" y="159"/>
                  </a:lnTo>
                  <a:lnTo>
                    <a:pt x="739" y="161"/>
                  </a:lnTo>
                  <a:lnTo>
                    <a:pt x="735" y="162"/>
                  </a:lnTo>
                  <a:lnTo>
                    <a:pt x="730" y="164"/>
                  </a:lnTo>
                  <a:lnTo>
                    <a:pt x="727" y="167"/>
                  </a:lnTo>
                  <a:lnTo>
                    <a:pt x="724" y="170"/>
                  </a:lnTo>
                  <a:lnTo>
                    <a:pt x="722" y="175"/>
                  </a:lnTo>
                  <a:lnTo>
                    <a:pt x="722" y="181"/>
                  </a:lnTo>
                  <a:lnTo>
                    <a:pt x="722" y="182"/>
                  </a:lnTo>
                  <a:lnTo>
                    <a:pt x="724" y="187"/>
                  </a:lnTo>
                  <a:lnTo>
                    <a:pt x="728" y="190"/>
                  </a:lnTo>
                  <a:lnTo>
                    <a:pt x="732" y="191"/>
                  </a:lnTo>
                  <a:lnTo>
                    <a:pt x="736" y="191"/>
                  </a:lnTo>
                  <a:lnTo>
                    <a:pt x="744" y="188"/>
                  </a:lnTo>
                  <a:lnTo>
                    <a:pt x="749" y="187"/>
                  </a:lnTo>
                  <a:lnTo>
                    <a:pt x="751" y="184"/>
                  </a:lnTo>
                  <a:lnTo>
                    <a:pt x="753" y="183"/>
                  </a:lnTo>
                  <a:lnTo>
                    <a:pt x="755" y="180"/>
                  </a:lnTo>
                  <a:lnTo>
                    <a:pt x="755" y="178"/>
                  </a:lnTo>
                  <a:lnTo>
                    <a:pt x="756" y="173"/>
                  </a:lnTo>
                  <a:lnTo>
                    <a:pt x="756" y="167"/>
                  </a:lnTo>
                  <a:lnTo>
                    <a:pt x="755" y="158"/>
                  </a:lnTo>
                  <a:lnTo>
                    <a:pt x="750" y="159"/>
                  </a:lnTo>
                  <a:close/>
                  <a:moveTo>
                    <a:pt x="723" y="308"/>
                  </a:moveTo>
                  <a:lnTo>
                    <a:pt x="723" y="308"/>
                  </a:lnTo>
                  <a:lnTo>
                    <a:pt x="720" y="311"/>
                  </a:lnTo>
                  <a:lnTo>
                    <a:pt x="717" y="313"/>
                  </a:lnTo>
                  <a:lnTo>
                    <a:pt x="713" y="320"/>
                  </a:lnTo>
                  <a:lnTo>
                    <a:pt x="710" y="327"/>
                  </a:lnTo>
                  <a:lnTo>
                    <a:pt x="712" y="330"/>
                  </a:lnTo>
                  <a:lnTo>
                    <a:pt x="716" y="333"/>
                  </a:lnTo>
                  <a:lnTo>
                    <a:pt x="721" y="334"/>
                  </a:lnTo>
                  <a:lnTo>
                    <a:pt x="726" y="335"/>
                  </a:lnTo>
                  <a:lnTo>
                    <a:pt x="730" y="334"/>
                  </a:lnTo>
                  <a:lnTo>
                    <a:pt x="734" y="331"/>
                  </a:lnTo>
                  <a:lnTo>
                    <a:pt x="737" y="328"/>
                  </a:lnTo>
                  <a:lnTo>
                    <a:pt x="739" y="322"/>
                  </a:lnTo>
                  <a:lnTo>
                    <a:pt x="740" y="317"/>
                  </a:lnTo>
                  <a:lnTo>
                    <a:pt x="739" y="315"/>
                  </a:lnTo>
                  <a:lnTo>
                    <a:pt x="737" y="312"/>
                  </a:lnTo>
                  <a:lnTo>
                    <a:pt x="734" y="310"/>
                  </a:lnTo>
                  <a:lnTo>
                    <a:pt x="729" y="308"/>
                  </a:lnTo>
                  <a:lnTo>
                    <a:pt x="726" y="308"/>
                  </a:lnTo>
                  <a:lnTo>
                    <a:pt x="723" y="308"/>
                  </a:lnTo>
                  <a:close/>
                  <a:moveTo>
                    <a:pt x="685" y="341"/>
                  </a:moveTo>
                  <a:lnTo>
                    <a:pt x="685" y="341"/>
                  </a:lnTo>
                  <a:lnTo>
                    <a:pt x="682" y="342"/>
                  </a:lnTo>
                  <a:lnTo>
                    <a:pt x="679" y="342"/>
                  </a:lnTo>
                  <a:lnTo>
                    <a:pt x="673" y="342"/>
                  </a:lnTo>
                  <a:lnTo>
                    <a:pt x="670" y="343"/>
                  </a:lnTo>
                  <a:lnTo>
                    <a:pt x="667" y="346"/>
                  </a:lnTo>
                  <a:lnTo>
                    <a:pt x="666" y="347"/>
                  </a:lnTo>
                  <a:lnTo>
                    <a:pt x="667" y="362"/>
                  </a:lnTo>
                  <a:lnTo>
                    <a:pt x="668" y="363"/>
                  </a:lnTo>
                  <a:lnTo>
                    <a:pt x="673" y="368"/>
                  </a:lnTo>
                  <a:lnTo>
                    <a:pt x="676" y="369"/>
                  </a:lnTo>
                  <a:lnTo>
                    <a:pt x="681" y="370"/>
                  </a:lnTo>
                  <a:lnTo>
                    <a:pt x="686" y="370"/>
                  </a:lnTo>
                  <a:lnTo>
                    <a:pt x="692" y="369"/>
                  </a:lnTo>
                  <a:lnTo>
                    <a:pt x="697" y="368"/>
                  </a:lnTo>
                  <a:lnTo>
                    <a:pt x="703" y="365"/>
                  </a:lnTo>
                  <a:lnTo>
                    <a:pt x="709" y="361"/>
                  </a:lnTo>
                  <a:lnTo>
                    <a:pt x="702" y="354"/>
                  </a:lnTo>
                  <a:lnTo>
                    <a:pt x="696" y="347"/>
                  </a:lnTo>
                  <a:lnTo>
                    <a:pt x="692" y="343"/>
                  </a:lnTo>
                  <a:lnTo>
                    <a:pt x="688" y="341"/>
                  </a:lnTo>
                  <a:lnTo>
                    <a:pt x="685" y="341"/>
                  </a:lnTo>
                  <a:close/>
                  <a:moveTo>
                    <a:pt x="428" y="387"/>
                  </a:moveTo>
                  <a:lnTo>
                    <a:pt x="416" y="387"/>
                  </a:lnTo>
                  <a:lnTo>
                    <a:pt x="420" y="394"/>
                  </a:lnTo>
                  <a:lnTo>
                    <a:pt x="433" y="416"/>
                  </a:lnTo>
                  <a:lnTo>
                    <a:pt x="456" y="400"/>
                  </a:lnTo>
                  <a:lnTo>
                    <a:pt x="454" y="396"/>
                  </a:lnTo>
                  <a:lnTo>
                    <a:pt x="452" y="393"/>
                  </a:lnTo>
                  <a:lnTo>
                    <a:pt x="449" y="390"/>
                  </a:lnTo>
                  <a:lnTo>
                    <a:pt x="446" y="388"/>
                  </a:lnTo>
                  <a:lnTo>
                    <a:pt x="442" y="387"/>
                  </a:lnTo>
                  <a:lnTo>
                    <a:pt x="436" y="386"/>
                  </a:lnTo>
                  <a:lnTo>
                    <a:pt x="428" y="387"/>
                  </a:lnTo>
                  <a:close/>
                  <a:moveTo>
                    <a:pt x="520" y="393"/>
                  </a:moveTo>
                  <a:lnTo>
                    <a:pt x="520" y="393"/>
                  </a:lnTo>
                  <a:lnTo>
                    <a:pt x="518" y="395"/>
                  </a:lnTo>
                  <a:lnTo>
                    <a:pt x="517" y="397"/>
                  </a:lnTo>
                  <a:lnTo>
                    <a:pt x="516" y="406"/>
                  </a:lnTo>
                  <a:lnTo>
                    <a:pt x="516" y="407"/>
                  </a:lnTo>
                  <a:lnTo>
                    <a:pt x="516" y="408"/>
                  </a:lnTo>
                  <a:lnTo>
                    <a:pt x="519" y="412"/>
                  </a:lnTo>
                  <a:lnTo>
                    <a:pt x="523" y="414"/>
                  </a:lnTo>
                  <a:lnTo>
                    <a:pt x="528" y="416"/>
                  </a:lnTo>
                  <a:lnTo>
                    <a:pt x="533" y="418"/>
                  </a:lnTo>
                  <a:lnTo>
                    <a:pt x="545" y="420"/>
                  </a:lnTo>
                  <a:lnTo>
                    <a:pt x="555" y="420"/>
                  </a:lnTo>
                  <a:lnTo>
                    <a:pt x="565" y="417"/>
                  </a:lnTo>
                  <a:lnTo>
                    <a:pt x="574" y="415"/>
                  </a:lnTo>
                  <a:lnTo>
                    <a:pt x="578" y="412"/>
                  </a:lnTo>
                  <a:lnTo>
                    <a:pt x="582" y="410"/>
                  </a:lnTo>
                  <a:lnTo>
                    <a:pt x="586" y="406"/>
                  </a:lnTo>
                  <a:lnTo>
                    <a:pt x="589" y="400"/>
                  </a:lnTo>
                  <a:lnTo>
                    <a:pt x="591" y="396"/>
                  </a:lnTo>
                  <a:lnTo>
                    <a:pt x="586" y="394"/>
                  </a:lnTo>
                  <a:lnTo>
                    <a:pt x="576" y="391"/>
                  </a:lnTo>
                  <a:lnTo>
                    <a:pt x="566" y="390"/>
                  </a:lnTo>
                  <a:lnTo>
                    <a:pt x="546" y="389"/>
                  </a:lnTo>
                  <a:lnTo>
                    <a:pt x="538" y="389"/>
                  </a:lnTo>
                  <a:lnTo>
                    <a:pt x="529" y="388"/>
                  </a:lnTo>
                  <a:lnTo>
                    <a:pt x="523" y="389"/>
                  </a:lnTo>
                  <a:lnTo>
                    <a:pt x="520" y="393"/>
                  </a:lnTo>
                  <a:close/>
                  <a:moveTo>
                    <a:pt x="493" y="389"/>
                  </a:moveTo>
                  <a:lnTo>
                    <a:pt x="490" y="389"/>
                  </a:lnTo>
                  <a:lnTo>
                    <a:pt x="486" y="389"/>
                  </a:lnTo>
                  <a:lnTo>
                    <a:pt x="481" y="390"/>
                  </a:lnTo>
                  <a:lnTo>
                    <a:pt x="474" y="394"/>
                  </a:lnTo>
                  <a:lnTo>
                    <a:pt x="463" y="399"/>
                  </a:lnTo>
                  <a:lnTo>
                    <a:pt x="467" y="403"/>
                  </a:lnTo>
                  <a:lnTo>
                    <a:pt x="472" y="408"/>
                  </a:lnTo>
                  <a:lnTo>
                    <a:pt x="475" y="410"/>
                  </a:lnTo>
                  <a:lnTo>
                    <a:pt x="478" y="411"/>
                  </a:lnTo>
                  <a:lnTo>
                    <a:pt x="481" y="412"/>
                  </a:lnTo>
                  <a:lnTo>
                    <a:pt x="488" y="412"/>
                  </a:lnTo>
                  <a:lnTo>
                    <a:pt x="494" y="411"/>
                  </a:lnTo>
                  <a:lnTo>
                    <a:pt x="501" y="410"/>
                  </a:lnTo>
                  <a:lnTo>
                    <a:pt x="508" y="410"/>
                  </a:lnTo>
                  <a:lnTo>
                    <a:pt x="515" y="410"/>
                  </a:lnTo>
                  <a:lnTo>
                    <a:pt x="513" y="403"/>
                  </a:lnTo>
                  <a:lnTo>
                    <a:pt x="509" y="396"/>
                  </a:lnTo>
                  <a:lnTo>
                    <a:pt x="506" y="391"/>
                  </a:lnTo>
                  <a:lnTo>
                    <a:pt x="504" y="390"/>
                  </a:lnTo>
                  <a:lnTo>
                    <a:pt x="501" y="389"/>
                  </a:lnTo>
                  <a:lnTo>
                    <a:pt x="493" y="389"/>
                  </a:lnTo>
                  <a:close/>
                  <a:moveTo>
                    <a:pt x="386" y="396"/>
                  </a:moveTo>
                  <a:lnTo>
                    <a:pt x="383" y="396"/>
                  </a:lnTo>
                  <a:lnTo>
                    <a:pt x="376" y="396"/>
                  </a:lnTo>
                  <a:lnTo>
                    <a:pt x="367" y="396"/>
                  </a:lnTo>
                  <a:lnTo>
                    <a:pt x="358" y="396"/>
                  </a:lnTo>
                  <a:lnTo>
                    <a:pt x="357" y="398"/>
                  </a:lnTo>
                  <a:lnTo>
                    <a:pt x="354" y="400"/>
                  </a:lnTo>
                  <a:lnTo>
                    <a:pt x="351" y="404"/>
                  </a:lnTo>
                  <a:lnTo>
                    <a:pt x="348" y="409"/>
                  </a:lnTo>
                  <a:lnTo>
                    <a:pt x="347" y="413"/>
                  </a:lnTo>
                  <a:lnTo>
                    <a:pt x="347" y="417"/>
                  </a:lnTo>
                  <a:lnTo>
                    <a:pt x="348" y="421"/>
                  </a:lnTo>
                  <a:lnTo>
                    <a:pt x="350" y="423"/>
                  </a:lnTo>
                  <a:lnTo>
                    <a:pt x="353" y="425"/>
                  </a:lnTo>
                  <a:lnTo>
                    <a:pt x="356" y="427"/>
                  </a:lnTo>
                  <a:lnTo>
                    <a:pt x="362" y="428"/>
                  </a:lnTo>
                  <a:lnTo>
                    <a:pt x="367" y="428"/>
                  </a:lnTo>
                  <a:lnTo>
                    <a:pt x="379" y="426"/>
                  </a:lnTo>
                  <a:lnTo>
                    <a:pt x="387" y="425"/>
                  </a:lnTo>
                  <a:lnTo>
                    <a:pt x="392" y="425"/>
                  </a:lnTo>
                  <a:lnTo>
                    <a:pt x="395" y="425"/>
                  </a:lnTo>
                  <a:lnTo>
                    <a:pt x="400" y="427"/>
                  </a:lnTo>
                  <a:lnTo>
                    <a:pt x="400" y="421"/>
                  </a:lnTo>
                  <a:lnTo>
                    <a:pt x="400" y="410"/>
                  </a:lnTo>
                  <a:lnTo>
                    <a:pt x="399" y="404"/>
                  </a:lnTo>
                  <a:lnTo>
                    <a:pt x="398" y="399"/>
                  </a:lnTo>
                  <a:lnTo>
                    <a:pt x="398" y="398"/>
                  </a:lnTo>
                  <a:lnTo>
                    <a:pt x="397" y="397"/>
                  </a:lnTo>
                  <a:lnTo>
                    <a:pt x="395" y="396"/>
                  </a:lnTo>
                  <a:lnTo>
                    <a:pt x="392" y="396"/>
                  </a:lnTo>
                  <a:lnTo>
                    <a:pt x="386" y="396"/>
                  </a:lnTo>
                  <a:close/>
                </a:path>
              </a:pathLst>
            </a:custGeom>
            <a:solidFill>
              <a:srgbClr val="D67E8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19" name="Freeform 150">
              <a:extLst>
                <a:ext uri="{FF2B5EF4-FFF2-40B4-BE49-F238E27FC236}">
                  <a16:creationId xmlns:a16="http://schemas.microsoft.com/office/drawing/2014/main" id="{97259DB4-A08A-4284-9F8C-C36A4DB2DC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840" y="3142566"/>
              <a:ext cx="1092005" cy="996512"/>
            </a:xfrm>
            <a:custGeom>
              <a:avLst/>
              <a:gdLst>
                <a:gd name="T0" fmla="*/ 361435 w 2127"/>
                <a:gd name="T1" fmla="*/ 14881 h 1942"/>
                <a:gd name="T2" fmla="*/ 294179 w 2127"/>
                <a:gd name="T3" fmla="*/ 50287 h 1942"/>
                <a:gd name="T4" fmla="*/ 249513 w 2127"/>
                <a:gd name="T5" fmla="*/ 60550 h 1942"/>
                <a:gd name="T6" fmla="*/ 213062 w 2127"/>
                <a:gd name="T7" fmla="*/ 100062 h 1942"/>
                <a:gd name="T8" fmla="*/ 137592 w 2127"/>
                <a:gd name="T9" fmla="*/ 118535 h 1942"/>
                <a:gd name="T10" fmla="*/ 43126 w 2127"/>
                <a:gd name="T11" fmla="*/ 148297 h 1942"/>
                <a:gd name="T12" fmla="*/ 56988 w 2127"/>
                <a:gd name="T13" fmla="*/ 171388 h 1942"/>
                <a:gd name="T14" fmla="*/ 45179 w 2127"/>
                <a:gd name="T15" fmla="*/ 189861 h 1942"/>
                <a:gd name="T16" fmla="*/ 27724 w 2127"/>
                <a:gd name="T17" fmla="*/ 223728 h 1942"/>
                <a:gd name="T18" fmla="*/ 8728 w 2127"/>
                <a:gd name="T19" fmla="*/ 312500 h 1942"/>
                <a:gd name="T20" fmla="*/ 52880 w 2127"/>
                <a:gd name="T21" fmla="*/ 385879 h 1942"/>
                <a:gd name="T22" fmla="*/ 59041 w 2127"/>
                <a:gd name="T23" fmla="*/ 478244 h 1942"/>
                <a:gd name="T24" fmla="*/ 55447 w 2127"/>
                <a:gd name="T25" fmla="*/ 568043 h 1942"/>
                <a:gd name="T26" fmla="*/ 86765 w 2127"/>
                <a:gd name="T27" fmla="*/ 634750 h 1942"/>
                <a:gd name="T28" fmla="*/ 87792 w 2127"/>
                <a:gd name="T29" fmla="*/ 673236 h 1942"/>
                <a:gd name="T30" fmla="*/ 158641 w 2127"/>
                <a:gd name="T31" fmla="*/ 712747 h 1942"/>
                <a:gd name="T32" fmla="*/ 211521 w 2127"/>
                <a:gd name="T33" fmla="*/ 732246 h 1942"/>
                <a:gd name="T34" fmla="*/ 215629 w 2127"/>
                <a:gd name="T35" fmla="*/ 774324 h 1942"/>
                <a:gd name="T36" fmla="*/ 285451 w 2127"/>
                <a:gd name="T37" fmla="*/ 813322 h 1942"/>
                <a:gd name="T38" fmla="*/ 301367 w 2127"/>
                <a:gd name="T39" fmla="*/ 773811 h 1942"/>
                <a:gd name="T40" fmla="*/ 382998 w 2127"/>
                <a:gd name="T41" fmla="*/ 796389 h 1942"/>
                <a:gd name="T42" fmla="*/ 417909 w 2127"/>
                <a:gd name="T43" fmla="*/ 845650 h 1942"/>
                <a:gd name="T44" fmla="*/ 493892 w 2127"/>
                <a:gd name="T45" fmla="*/ 897990 h 1942"/>
                <a:gd name="T46" fmla="*/ 556527 w 2127"/>
                <a:gd name="T47" fmla="*/ 940580 h 1942"/>
                <a:gd name="T48" fmla="*/ 589898 w 2127"/>
                <a:gd name="T49" fmla="*/ 926212 h 1942"/>
                <a:gd name="T50" fmla="*/ 620189 w 2127"/>
                <a:gd name="T51" fmla="*/ 965724 h 1942"/>
                <a:gd name="T52" fmla="*/ 618135 w 2127"/>
                <a:gd name="T53" fmla="*/ 985223 h 1942"/>
                <a:gd name="T54" fmla="*/ 654074 w 2127"/>
                <a:gd name="T55" fmla="*/ 989841 h 1942"/>
                <a:gd name="T56" fmla="*/ 682311 w 2127"/>
                <a:gd name="T57" fmla="*/ 947251 h 1942"/>
                <a:gd name="T58" fmla="*/ 724410 w 2127"/>
                <a:gd name="T59" fmla="*/ 945711 h 1942"/>
                <a:gd name="T60" fmla="*/ 777803 w 2127"/>
                <a:gd name="T61" fmla="*/ 946225 h 1942"/>
                <a:gd name="T62" fmla="*/ 838385 w 2127"/>
                <a:gd name="T63" fmla="*/ 943146 h 1942"/>
                <a:gd name="T64" fmla="*/ 891778 w 2127"/>
                <a:gd name="T65" fmla="*/ 977013 h 1942"/>
                <a:gd name="T66" fmla="*/ 968789 w 2127"/>
                <a:gd name="T67" fmla="*/ 981118 h 1942"/>
                <a:gd name="T68" fmla="*/ 946199 w 2127"/>
                <a:gd name="T69" fmla="*/ 915949 h 1942"/>
                <a:gd name="T70" fmla="*/ 989838 w 2127"/>
                <a:gd name="T71" fmla="*/ 835900 h 1942"/>
                <a:gd name="T72" fmla="*/ 1080710 w 2127"/>
                <a:gd name="T73" fmla="*/ 750206 h 1942"/>
                <a:gd name="T74" fmla="*/ 1081737 w 2127"/>
                <a:gd name="T75" fmla="*/ 676828 h 1942"/>
                <a:gd name="T76" fmla="*/ 1033477 w 2127"/>
                <a:gd name="T77" fmla="*/ 603962 h 1942"/>
                <a:gd name="T78" fmla="*/ 1021156 w 2127"/>
                <a:gd name="T79" fmla="*/ 552135 h 1942"/>
                <a:gd name="T80" fmla="*/ 1021669 w 2127"/>
                <a:gd name="T81" fmla="*/ 492098 h 1942"/>
                <a:gd name="T82" fmla="*/ 1004727 w 2127"/>
                <a:gd name="T83" fmla="*/ 445916 h 1942"/>
                <a:gd name="T84" fmla="*/ 973409 w 2127"/>
                <a:gd name="T85" fmla="*/ 415641 h 1942"/>
                <a:gd name="T86" fmla="*/ 1022696 w 2127"/>
                <a:gd name="T87" fmla="*/ 369459 h 1942"/>
                <a:gd name="T88" fmla="*/ 1033991 w 2127"/>
                <a:gd name="T89" fmla="*/ 286844 h 1942"/>
                <a:gd name="T90" fmla="*/ 1010888 w 2127"/>
                <a:gd name="T91" fmla="*/ 230399 h 1942"/>
                <a:gd name="T92" fmla="*/ 977003 w 2127"/>
                <a:gd name="T93" fmla="*/ 132389 h 1942"/>
                <a:gd name="T94" fmla="*/ 922069 w 2127"/>
                <a:gd name="T95" fmla="*/ 59524 h 1942"/>
                <a:gd name="T96" fmla="*/ 824009 w 2127"/>
                <a:gd name="T97" fmla="*/ 78510 h 1942"/>
                <a:gd name="T98" fmla="*/ 661775 w 2127"/>
                <a:gd name="T99" fmla="*/ 74405 h 1942"/>
                <a:gd name="T100" fmla="*/ 557554 w 2127"/>
                <a:gd name="T101" fmla="*/ 100575 h 1942"/>
                <a:gd name="T102" fmla="*/ 595032 w 2127"/>
                <a:gd name="T103" fmla="*/ 64655 h 1942"/>
                <a:gd name="T104" fmla="*/ 602733 w 2127"/>
                <a:gd name="T105" fmla="*/ 41564 h 1942"/>
                <a:gd name="T106" fmla="*/ 562688 w 2127"/>
                <a:gd name="T107" fmla="*/ 73892 h 1942"/>
                <a:gd name="T108" fmla="*/ 484651 w 2127"/>
                <a:gd name="T109" fmla="*/ 80563 h 1942"/>
                <a:gd name="T110" fmla="*/ 473356 w 2127"/>
                <a:gd name="T111" fmla="*/ 51314 h 1942"/>
                <a:gd name="T112" fmla="*/ 491325 w 2127"/>
                <a:gd name="T113" fmla="*/ 46695 h 1942"/>
                <a:gd name="T114" fmla="*/ 488758 w 2127"/>
                <a:gd name="T115" fmla="*/ 28223 h 1942"/>
                <a:gd name="T116" fmla="*/ 414315 w 2127"/>
                <a:gd name="T117" fmla="*/ 1539 h 19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2127" h="1942">
                  <a:moveTo>
                    <a:pt x="807" y="3"/>
                  </a:moveTo>
                  <a:lnTo>
                    <a:pt x="807" y="3"/>
                  </a:lnTo>
                  <a:lnTo>
                    <a:pt x="793" y="7"/>
                  </a:lnTo>
                  <a:lnTo>
                    <a:pt x="782" y="12"/>
                  </a:lnTo>
                  <a:lnTo>
                    <a:pt x="771" y="17"/>
                  </a:lnTo>
                  <a:lnTo>
                    <a:pt x="760" y="20"/>
                  </a:lnTo>
                  <a:lnTo>
                    <a:pt x="747" y="23"/>
                  </a:lnTo>
                  <a:lnTo>
                    <a:pt x="733" y="24"/>
                  </a:lnTo>
                  <a:lnTo>
                    <a:pt x="718" y="25"/>
                  </a:lnTo>
                  <a:lnTo>
                    <a:pt x="704" y="29"/>
                  </a:lnTo>
                  <a:lnTo>
                    <a:pt x="692" y="32"/>
                  </a:lnTo>
                  <a:lnTo>
                    <a:pt x="680" y="36"/>
                  </a:lnTo>
                  <a:lnTo>
                    <a:pt x="668" y="42"/>
                  </a:lnTo>
                  <a:lnTo>
                    <a:pt x="656" y="48"/>
                  </a:lnTo>
                  <a:lnTo>
                    <a:pt x="634" y="61"/>
                  </a:lnTo>
                  <a:lnTo>
                    <a:pt x="617" y="71"/>
                  </a:lnTo>
                  <a:lnTo>
                    <a:pt x="609" y="76"/>
                  </a:lnTo>
                  <a:lnTo>
                    <a:pt x="601" y="81"/>
                  </a:lnTo>
                  <a:lnTo>
                    <a:pt x="591" y="89"/>
                  </a:lnTo>
                  <a:lnTo>
                    <a:pt x="579" y="95"/>
                  </a:lnTo>
                  <a:lnTo>
                    <a:pt x="573" y="98"/>
                  </a:lnTo>
                  <a:lnTo>
                    <a:pt x="567" y="99"/>
                  </a:lnTo>
                  <a:lnTo>
                    <a:pt x="562" y="99"/>
                  </a:lnTo>
                  <a:lnTo>
                    <a:pt x="555" y="98"/>
                  </a:lnTo>
                  <a:lnTo>
                    <a:pt x="543" y="93"/>
                  </a:lnTo>
                  <a:lnTo>
                    <a:pt x="530" y="93"/>
                  </a:lnTo>
                  <a:lnTo>
                    <a:pt x="518" y="94"/>
                  </a:lnTo>
                  <a:lnTo>
                    <a:pt x="513" y="95"/>
                  </a:lnTo>
                  <a:lnTo>
                    <a:pt x="508" y="98"/>
                  </a:lnTo>
                  <a:lnTo>
                    <a:pt x="499" y="103"/>
                  </a:lnTo>
                  <a:lnTo>
                    <a:pt x="493" y="110"/>
                  </a:lnTo>
                  <a:lnTo>
                    <a:pt x="486" y="118"/>
                  </a:lnTo>
                  <a:lnTo>
                    <a:pt x="482" y="128"/>
                  </a:lnTo>
                  <a:lnTo>
                    <a:pt x="479" y="139"/>
                  </a:lnTo>
                  <a:lnTo>
                    <a:pt x="474" y="149"/>
                  </a:lnTo>
                  <a:lnTo>
                    <a:pt x="469" y="157"/>
                  </a:lnTo>
                  <a:lnTo>
                    <a:pt x="465" y="164"/>
                  </a:lnTo>
                  <a:lnTo>
                    <a:pt x="459" y="171"/>
                  </a:lnTo>
                  <a:lnTo>
                    <a:pt x="454" y="176"/>
                  </a:lnTo>
                  <a:lnTo>
                    <a:pt x="448" y="182"/>
                  </a:lnTo>
                  <a:lnTo>
                    <a:pt x="442" y="185"/>
                  </a:lnTo>
                  <a:lnTo>
                    <a:pt x="435" y="188"/>
                  </a:lnTo>
                  <a:lnTo>
                    <a:pt x="429" y="191"/>
                  </a:lnTo>
                  <a:lnTo>
                    <a:pt x="415" y="195"/>
                  </a:lnTo>
                  <a:lnTo>
                    <a:pt x="399" y="198"/>
                  </a:lnTo>
                  <a:lnTo>
                    <a:pt x="382" y="200"/>
                  </a:lnTo>
                  <a:lnTo>
                    <a:pt x="358" y="202"/>
                  </a:lnTo>
                  <a:lnTo>
                    <a:pt x="331" y="208"/>
                  </a:lnTo>
                  <a:lnTo>
                    <a:pt x="321" y="210"/>
                  </a:lnTo>
                  <a:lnTo>
                    <a:pt x="313" y="213"/>
                  </a:lnTo>
                  <a:lnTo>
                    <a:pt x="299" y="219"/>
                  </a:lnTo>
                  <a:lnTo>
                    <a:pt x="285" y="226"/>
                  </a:lnTo>
                  <a:lnTo>
                    <a:pt x="277" y="229"/>
                  </a:lnTo>
                  <a:lnTo>
                    <a:pt x="268" y="231"/>
                  </a:lnTo>
                  <a:lnTo>
                    <a:pt x="244" y="236"/>
                  </a:lnTo>
                  <a:lnTo>
                    <a:pt x="217" y="243"/>
                  </a:lnTo>
                  <a:lnTo>
                    <a:pt x="190" y="251"/>
                  </a:lnTo>
                  <a:lnTo>
                    <a:pt x="165" y="260"/>
                  </a:lnTo>
                  <a:lnTo>
                    <a:pt x="149" y="266"/>
                  </a:lnTo>
                  <a:lnTo>
                    <a:pt x="131" y="271"/>
                  </a:lnTo>
                  <a:lnTo>
                    <a:pt x="103" y="280"/>
                  </a:lnTo>
                  <a:lnTo>
                    <a:pt x="93" y="284"/>
                  </a:lnTo>
                  <a:lnTo>
                    <a:pt x="84" y="289"/>
                  </a:lnTo>
                  <a:lnTo>
                    <a:pt x="80" y="291"/>
                  </a:lnTo>
                  <a:lnTo>
                    <a:pt x="79" y="294"/>
                  </a:lnTo>
                  <a:lnTo>
                    <a:pt x="78" y="296"/>
                  </a:lnTo>
                  <a:lnTo>
                    <a:pt x="76" y="299"/>
                  </a:lnTo>
                  <a:lnTo>
                    <a:pt x="78" y="303"/>
                  </a:lnTo>
                  <a:lnTo>
                    <a:pt x="79" y="306"/>
                  </a:lnTo>
                  <a:lnTo>
                    <a:pt x="84" y="313"/>
                  </a:lnTo>
                  <a:lnTo>
                    <a:pt x="93" y="320"/>
                  </a:lnTo>
                  <a:lnTo>
                    <a:pt x="101" y="326"/>
                  </a:lnTo>
                  <a:lnTo>
                    <a:pt x="111" y="334"/>
                  </a:lnTo>
                  <a:lnTo>
                    <a:pt x="115" y="337"/>
                  </a:lnTo>
                  <a:lnTo>
                    <a:pt x="117" y="339"/>
                  </a:lnTo>
                  <a:lnTo>
                    <a:pt x="120" y="375"/>
                  </a:lnTo>
                  <a:lnTo>
                    <a:pt x="122" y="392"/>
                  </a:lnTo>
                  <a:lnTo>
                    <a:pt x="114" y="387"/>
                  </a:lnTo>
                  <a:lnTo>
                    <a:pt x="107" y="381"/>
                  </a:lnTo>
                  <a:lnTo>
                    <a:pt x="95" y="372"/>
                  </a:lnTo>
                  <a:lnTo>
                    <a:pt x="92" y="370"/>
                  </a:lnTo>
                  <a:lnTo>
                    <a:pt x="88" y="370"/>
                  </a:lnTo>
                  <a:lnTo>
                    <a:pt x="85" y="370"/>
                  </a:lnTo>
                  <a:lnTo>
                    <a:pt x="82" y="370"/>
                  </a:lnTo>
                  <a:lnTo>
                    <a:pt x="72" y="368"/>
                  </a:lnTo>
                  <a:lnTo>
                    <a:pt x="64" y="365"/>
                  </a:lnTo>
                  <a:lnTo>
                    <a:pt x="57" y="362"/>
                  </a:lnTo>
                  <a:lnTo>
                    <a:pt x="51" y="359"/>
                  </a:lnTo>
                  <a:lnTo>
                    <a:pt x="50" y="373"/>
                  </a:lnTo>
                  <a:lnTo>
                    <a:pt x="54" y="404"/>
                  </a:lnTo>
                  <a:lnTo>
                    <a:pt x="54" y="436"/>
                  </a:lnTo>
                  <a:lnTo>
                    <a:pt x="64" y="448"/>
                  </a:lnTo>
                  <a:lnTo>
                    <a:pt x="64" y="503"/>
                  </a:lnTo>
                  <a:lnTo>
                    <a:pt x="72" y="518"/>
                  </a:lnTo>
                  <a:lnTo>
                    <a:pt x="64" y="544"/>
                  </a:lnTo>
                  <a:lnTo>
                    <a:pt x="61" y="563"/>
                  </a:lnTo>
                  <a:lnTo>
                    <a:pt x="44" y="589"/>
                  </a:lnTo>
                  <a:lnTo>
                    <a:pt x="17" y="609"/>
                  </a:lnTo>
                  <a:lnTo>
                    <a:pt x="0" y="634"/>
                  </a:lnTo>
                  <a:lnTo>
                    <a:pt x="0" y="667"/>
                  </a:lnTo>
                  <a:lnTo>
                    <a:pt x="29" y="677"/>
                  </a:lnTo>
                  <a:lnTo>
                    <a:pt x="44" y="692"/>
                  </a:lnTo>
                  <a:lnTo>
                    <a:pt x="67" y="723"/>
                  </a:lnTo>
                  <a:lnTo>
                    <a:pt x="96" y="741"/>
                  </a:lnTo>
                  <a:lnTo>
                    <a:pt x="103" y="752"/>
                  </a:lnTo>
                  <a:lnTo>
                    <a:pt x="99" y="781"/>
                  </a:lnTo>
                  <a:lnTo>
                    <a:pt x="92" y="789"/>
                  </a:lnTo>
                  <a:lnTo>
                    <a:pt x="79" y="804"/>
                  </a:lnTo>
                  <a:lnTo>
                    <a:pt x="79" y="829"/>
                  </a:lnTo>
                  <a:lnTo>
                    <a:pt x="90" y="854"/>
                  </a:lnTo>
                  <a:lnTo>
                    <a:pt x="111" y="871"/>
                  </a:lnTo>
                  <a:lnTo>
                    <a:pt x="116" y="886"/>
                  </a:lnTo>
                  <a:lnTo>
                    <a:pt x="110" y="906"/>
                  </a:lnTo>
                  <a:lnTo>
                    <a:pt x="115" y="932"/>
                  </a:lnTo>
                  <a:lnTo>
                    <a:pt x="117" y="955"/>
                  </a:lnTo>
                  <a:lnTo>
                    <a:pt x="107" y="985"/>
                  </a:lnTo>
                  <a:lnTo>
                    <a:pt x="82" y="1012"/>
                  </a:lnTo>
                  <a:lnTo>
                    <a:pt x="93" y="1028"/>
                  </a:lnTo>
                  <a:lnTo>
                    <a:pt x="104" y="1045"/>
                  </a:lnTo>
                  <a:lnTo>
                    <a:pt x="121" y="1075"/>
                  </a:lnTo>
                  <a:lnTo>
                    <a:pt x="111" y="1086"/>
                  </a:lnTo>
                  <a:lnTo>
                    <a:pt x="108" y="1107"/>
                  </a:lnTo>
                  <a:lnTo>
                    <a:pt x="130" y="1119"/>
                  </a:lnTo>
                  <a:lnTo>
                    <a:pt x="157" y="1130"/>
                  </a:lnTo>
                  <a:lnTo>
                    <a:pt x="153" y="1149"/>
                  </a:lnTo>
                  <a:lnTo>
                    <a:pt x="155" y="1173"/>
                  </a:lnTo>
                  <a:lnTo>
                    <a:pt x="167" y="1194"/>
                  </a:lnTo>
                  <a:lnTo>
                    <a:pt x="177" y="1207"/>
                  </a:lnTo>
                  <a:lnTo>
                    <a:pt x="169" y="1222"/>
                  </a:lnTo>
                  <a:lnTo>
                    <a:pt x="169" y="1237"/>
                  </a:lnTo>
                  <a:lnTo>
                    <a:pt x="154" y="1261"/>
                  </a:lnTo>
                  <a:lnTo>
                    <a:pt x="142" y="1279"/>
                  </a:lnTo>
                  <a:lnTo>
                    <a:pt x="131" y="1306"/>
                  </a:lnTo>
                  <a:lnTo>
                    <a:pt x="117" y="1324"/>
                  </a:lnTo>
                  <a:lnTo>
                    <a:pt x="112" y="1341"/>
                  </a:lnTo>
                  <a:lnTo>
                    <a:pt x="135" y="1350"/>
                  </a:lnTo>
                  <a:lnTo>
                    <a:pt x="171" y="1333"/>
                  </a:lnTo>
                  <a:lnTo>
                    <a:pt x="171" y="1312"/>
                  </a:lnTo>
                  <a:lnTo>
                    <a:pt x="177" y="1298"/>
                  </a:lnTo>
                  <a:lnTo>
                    <a:pt x="185" y="1293"/>
                  </a:lnTo>
                  <a:lnTo>
                    <a:pt x="211" y="1301"/>
                  </a:lnTo>
                  <a:lnTo>
                    <a:pt x="222" y="1314"/>
                  </a:lnTo>
                  <a:lnTo>
                    <a:pt x="218" y="1334"/>
                  </a:lnTo>
                  <a:lnTo>
                    <a:pt x="233" y="1350"/>
                  </a:lnTo>
                  <a:lnTo>
                    <a:pt x="253" y="1373"/>
                  </a:lnTo>
                  <a:lnTo>
                    <a:pt x="275" y="1380"/>
                  </a:lnTo>
                  <a:lnTo>
                    <a:pt x="309" y="1389"/>
                  </a:lnTo>
                  <a:lnTo>
                    <a:pt x="329" y="1389"/>
                  </a:lnTo>
                  <a:lnTo>
                    <a:pt x="344" y="1407"/>
                  </a:lnTo>
                  <a:lnTo>
                    <a:pt x="356" y="1411"/>
                  </a:lnTo>
                  <a:lnTo>
                    <a:pt x="372" y="1420"/>
                  </a:lnTo>
                  <a:lnTo>
                    <a:pt x="383" y="1444"/>
                  </a:lnTo>
                  <a:lnTo>
                    <a:pt x="396" y="1431"/>
                  </a:lnTo>
                  <a:lnTo>
                    <a:pt x="412" y="1427"/>
                  </a:lnTo>
                  <a:lnTo>
                    <a:pt x="439" y="1419"/>
                  </a:lnTo>
                  <a:lnTo>
                    <a:pt x="452" y="1421"/>
                  </a:lnTo>
                  <a:lnTo>
                    <a:pt x="467" y="1436"/>
                  </a:lnTo>
                  <a:lnTo>
                    <a:pt x="461" y="1458"/>
                  </a:lnTo>
                  <a:lnTo>
                    <a:pt x="444" y="1474"/>
                  </a:lnTo>
                  <a:lnTo>
                    <a:pt x="420" y="1490"/>
                  </a:lnTo>
                  <a:lnTo>
                    <a:pt x="420" y="1509"/>
                  </a:lnTo>
                  <a:lnTo>
                    <a:pt x="446" y="1521"/>
                  </a:lnTo>
                  <a:lnTo>
                    <a:pt x="457" y="1533"/>
                  </a:lnTo>
                  <a:lnTo>
                    <a:pt x="471" y="1552"/>
                  </a:lnTo>
                  <a:lnTo>
                    <a:pt x="490" y="1563"/>
                  </a:lnTo>
                  <a:lnTo>
                    <a:pt x="499" y="1591"/>
                  </a:lnTo>
                  <a:lnTo>
                    <a:pt x="517" y="1612"/>
                  </a:lnTo>
                  <a:lnTo>
                    <a:pt x="544" y="1604"/>
                  </a:lnTo>
                  <a:lnTo>
                    <a:pt x="556" y="1585"/>
                  </a:lnTo>
                  <a:lnTo>
                    <a:pt x="569" y="1574"/>
                  </a:lnTo>
                  <a:lnTo>
                    <a:pt x="594" y="1578"/>
                  </a:lnTo>
                  <a:lnTo>
                    <a:pt x="603" y="1554"/>
                  </a:lnTo>
                  <a:lnTo>
                    <a:pt x="581" y="1532"/>
                  </a:lnTo>
                  <a:lnTo>
                    <a:pt x="571" y="1519"/>
                  </a:lnTo>
                  <a:lnTo>
                    <a:pt x="576" y="1508"/>
                  </a:lnTo>
                  <a:lnTo>
                    <a:pt x="587" y="1508"/>
                  </a:lnTo>
                  <a:lnTo>
                    <a:pt x="611" y="1517"/>
                  </a:lnTo>
                  <a:lnTo>
                    <a:pt x="631" y="1532"/>
                  </a:lnTo>
                  <a:lnTo>
                    <a:pt x="667" y="1559"/>
                  </a:lnTo>
                  <a:lnTo>
                    <a:pt x="692" y="1572"/>
                  </a:lnTo>
                  <a:lnTo>
                    <a:pt x="702" y="1564"/>
                  </a:lnTo>
                  <a:lnTo>
                    <a:pt x="725" y="1566"/>
                  </a:lnTo>
                  <a:lnTo>
                    <a:pt x="738" y="1549"/>
                  </a:lnTo>
                  <a:lnTo>
                    <a:pt x="746" y="1552"/>
                  </a:lnTo>
                  <a:lnTo>
                    <a:pt x="749" y="1564"/>
                  </a:lnTo>
                  <a:lnTo>
                    <a:pt x="742" y="1581"/>
                  </a:lnTo>
                  <a:lnTo>
                    <a:pt x="717" y="1598"/>
                  </a:lnTo>
                  <a:lnTo>
                    <a:pt x="744" y="1615"/>
                  </a:lnTo>
                  <a:lnTo>
                    <a:pt x="756" y="1644"/>
                  </a:lnTo>
                  <a:lnTo>
                    <a:pt x="784" y="1659"/>
                  </a:lnTo>
                  <a:lnTo>
                    <a:pt x="814" y="1648"/>
                  </a:lnTo>
                  <a:lnTo>
                    <a:pt x="831" y="1650"/>
                  </a:lnTo>
                  <a:lnTo>
                    <a:pt x="860" y="1664"/>
                  </a:lnTo>
                  <a:lnTo>
                    <a:pt x="893" y="1676"/>
                  </a:lnTo>
                  <a:lnTo>
                    <a:pt x="923" y="1685"/>
                  </a:lnTo>
                  <a:lnTo>
                    <a:pt x="935" y="1692"/>
                  </a:lnTo>
                  <a:lnTo>
                    <a:pt x="939" y="1732"/>
                  </a:lnTo>
                  <a:lnTo>
                    <a:pt x="962" y="1750"/>
                  </a:lnTo>
                  <a:lnTo>
                    <a:pt x="984" y="1756"/>
                  </a:lnTo>
                  <a:lnTo>
                    <a:pt x="985" y="1775"/>
                  </a:lnTo>
                  <a:lnTo>
                    <a:pt x="992" y="1812"/>
                  </a:lnTo>
                  <a:lnTo>
                    <a:pt x="1010" y="1818"/>
                  </a:lnTo>
                  <a:lnTo>
                    <a:pt x="1017" y="1828"/>
                  </a:lnTo>
                  <a:lnTo>
                    <a:pt x="1024" y="1847"/>
                  </a:lnTo>
                  <a:lnTo>
                    <a:pt x="1045" y="1851"/>
                  </a:lnTo>
                  <a:lnTo>
                    <a:pt x="1067" y="1853"/>
                  </a:lnTo>
                  <a:lnTo>
                    <a:pt x="1084" y="1833"/>
                  </a:lnTo>
                  <a:lnTo>
                    <a:pt x="1090" y="1813"/>
                  </a:lnTo>
                  <a:lnTo>
                    <a:pt x="1105" y="1811"/>
                  </a:lnTo>
                  <a:lnTo>
                    <a:pt x="1119" y="1788"/>
                  </a:lnTo>
                  <a:lnTo>
                    <a:pt x="1134" y="1783"/>
                  </a:lnTo>
                  <a:lnTo>
                    <a:pt x="1141" y="1789"/>
                  </a:lnTo>
                  <a:lnTo>
                    <a:pt x="1149" y="1805"/>
                  </a:lnTo>
                  <a:lnTo>
                    <a:pt x="1155" y="1815"/>
                  </a:lnTo>
                  <a:lnTo>
                    <a:pt x="1163" y="1840"/>
                  </a:lnTo>
                  <a:lnTo>
                    <a:pt x="1183" y="1844"/>
                  </a:lnTo>
                  <a:lnTo>
                    <a:pt x="1202" y="1848"/>
                  </a:lnTo>
                  <a:lnTo>
                    <a:pt x="1206" y="1853"/>
                  </a:lnTo>
                  <a:lnTo>
                    <a:pt x="1208" y="1867"/>
                  </a:lnTo>
                  <a:lnTo>
                    <a:pt x="1208" y="1882"/>
                  </a:lnTo>
                  <a:lnTo>
                    <a:pt x="1204" y="1892"/>
                  </a:lnTo>
                  <a:lnTo>
                    <a:pt x="1200" y="1899"/>
                  </a:lnTo>
                  <a:lnTo>
                    <a:pt x="1199" y="1904"/>
                  </a:lnTo>
                  <a:lnTo>
                    <a:pt x="1199" y="1906"/>
                  </a:lnTo>
                  <a:lnTo>
                    <a:pt x="1199" y="1909"/>
                  </a:lnTo>
                  <a:lnTo>
                    <a:pt x="1200" y="1911"/>
                  </a:lnTo>
                  <a:lnTo>
                    <a:pt x="1201" y="1916"/>
                  </a:lnTo>
                  <a:lnTo>
                    <a:pt x="1203" y="1918"/>
                  </a:lnTo>
                  <a:lnTo>
                    <a:pt x="1204" y="1920"/>
                  </a:lnTo>
                  <a:lnTo>
                    <a:pt x="1210" y="1922"/>
                  </a:lnTo>
                  <a:lnTo>
                    <a:pt x="1215" y="1923"/>
                  </a:lnTo>
                  <a:lnTo>
                    <a:pt x="1219" y="1923"/>
                  </a:lnTo>
                  <a:lnTo>
                    <a:pt x="1221" y="1923"/>
                  </a:lnTo>
                  <a:lnTo>
                    <a:pt x="1235" y="1909"/>
                  </a:lnTo>
                  <a:lnTo>
                    <a:pt x="1244" y="1906"/>
                  </a:lnTo>
                  <a:lnTo>
                    <a:pt x="1249" y="1910"/>
                  </a:lnTo>
                  <a:lnTo>
                    <a:pt x="1253" y="1918"/>
                  </a:lnTo>
                  <a:lnTo>
                    <a:pt x="1274" y="1929"/>
                  </a:lnTo>
                  <a:lnTo>
                    <a:pt x="1283" y="1902"/>
                  </a:lnTo>
                  <a:lnTo>
                    <a:pt x="1283" y="1889"/>
                  </a:lnTo>
                  <a:lnTo>
                    <a:pt x="1290" y="1879"/>
                  </a:lnTo>
                  <a:lnTo>
                    <a:pt x="1297" y="1867"/>
                  </a:lnTo>
                  <a:lnTo>
                    <a:pt x="1315" y="1868"/>
                  </a:lnTo>
                  <a:lnTo>
                    <a:pt x="1328" y="1855"/>
                  </a:lnTo>
                  <a:lnTo>
                    <a:pt x="1329" y="1846"/>
                  </a:lnTo>
                  <a:lnTo>
                    <a:pt x="1336" y="1843"/>
                  </a:lnTo>
                  <a:lnTo>
                    <a:pt x="1352" y="1841"/>
                  </a:lnTo>
                  <a:lnTo>
                    <a:pt x="1363" y="1850"/>
                  </a:lnTo>
                  <a:lnTo>
                    <a:pt x="1385" y="1852"/>
                  </a:lnTo>
                  <a:lnTo>
                    <a:pt x="1390" y="1842"/>
                  </a:lnTo>
                  <a:lnTo>
                    <a:pt x="1397" y="1842"/>
                  </a:lnTo>
                  <a:lnTo>
                    <a:pt x="1411" y="1843"/>
                  </a:lnTo>
                  <a:lnTo>
                    <a:pt x="1415" y="1850"/>
                  </a:lnTo>
                  <a:lnTo>
                    <a:pt x="1422" y="1861"/>
                  </a:lnTo>
                  <a:lnTo>
                    <a:pt x="1440" y="1870"/>
                  </a:lnTo>
                  <a:lnTo>
                    <a:pt x="1460" y="1883"/>
                  </a:lnTo>
                  <a:lnTo>
                    <a:pt x="1473" y="1868"/>
                  </a:lnTo>
                  <a:lnTo>
                    <a:pt x="1489" y="1852"/>
                  </a:lnTo>
                  <a:lnTo>
                    <a:pt x="1492" y="1843"/>
                  </a:lnTo>
                  <a:lnTo>
                    <a:pt x="1498" y="1834"/>
                  </a:lnTo>
                  <a:lnTo>
                    <a:pt x="1515" y="1844"/>
                  </a:lnTo>
                  <a:lnTo>
                    <a:pt x="1526" y="1829"/>
                  </a:lnTo>
                  <a:lnTo>
                    <a:pt x="1536" y="1819"/>
                  </a:lnTo>
                  <a:lnTo>
                    <a:pt x="1553" y="1823"/>
                  </a:lnTo>
                  <a:lnTo>
                    <a:pt x="1585" y="1825"/>
                  </a:lnTo>
                  <a:lnTo>
                    <a:pt x="1602" y="1822"/>
                  </a:lnTo>
                  <a:lnTo>
                    <a:pt x="1615" y="1824"/>
                  </a:lnTo>
                  <a:lnTo>
                    <a:pt x="1633" y="1838"/>
                  </a:lnTo>
                  <a:lnTo>
                    <a:pt x="1649" y="1841"/>
                  </a:lnTo>
                  <a:lnTo>
                    <a:pt x="1668" y="1841"/>
                  </a:lnTo>
                  <a:lnTo>
                    <a:pt x="1685" y="1856"/>
                  </a:lnTo>
                  <a:lnTo>
                    <a:pt x="1693" y="1869"/>
                  </a:lnTo>
                  <a:lnTo>
                    <a:pt x="1700" y="1893"/>
                  </a:lnTo>
                  <a:lnTo>
                    <a:pt x="1713" y="1901"/>
                  </a:lnTo>
                  <a:lnTo>
                    <a:pt x="1737" y="1904"/>
                  </a:lnTo>
                  <a:lnTo>
                    <a:pt x="1755" y="1912"/>
                  </a:lnTo>
                  <a:lnTo>
                    <a:pt x="1780" y="1915"/>
                  </a:lnTo>
                  <a:lnTo>
                    <a:pt x="1792" y="1928"/>
                  </a:lnTo>
                  <a:lnTo>
                    <a:pt x="1805" y="1930"/>
                  </a:lnTo>
                  <a:lnTo>
                    <a:pt x="1836" y="1931"/>
                  </a:lnTo>
                  <a:lnTo>
                    <a:pt x="1867" y="1938"/>
                  </a:lnTo>
                  <a:lnTo>
                    <a:pt x="1889" y="1942"/>
                  </a:lnTo>
                  <a:lnTo>
                    <a:pt x="1896" y="1928"/>
                  </a:lnTo>
                  <a:lnTo>
                    <a:pt x="1887" y="1912"/>
                  </a:lnTo>
                  <a:lnTo>
                    <a:pt x="1875" y="1903"/>
                  </a:lnTo>
                  <a:lnTo>
                    <a:pt x="1867" y="1889"/>
                  </a:lnTo>
                  <a:lnTo>
                    <a:pt x="1864" y="1876"/>
                  </a:lnTo>
                  <a:lnTo>
                    <a:pt x="1856" y="1855"/>
                  </a:lnTo>
                  <a:lnTo>
                    <a:pt x="1856" y="1802"/>
                  </a:lnTo>
                  <a:lnTo>
                    <a:pt x="1843" y="1785"/>
                  </a:lnTo>
                  <a:lnTo>
                    <a:pt x="1843" y="1767"/>
                  </a:lnTo>
                  <a:lnTo>
                    <a:pt x="1847" y="1749"/>
                  </a:lnTo>
                  <a:lnTo>
                    <a:pt x="1851" y="1743"/>
                  </a:lnTo>
                  <a:lnTo>
                    <a:pt x="1861" y="1724"/>
                  </a:lnTo>
                  <a:lnTo>
                    <a:pt x="1874" y="1706"/>
                  </a:lnTo>
                  <a:lnTo>
                    <a:pt x="1893" y="1685"/>
                  </a:lnTo>
                  <a:lnTo>
                    <a:pt x="1911" y="1655"/>
                  </a:lnTo>
                  <a:lnTo>
                    <a:pt x="1928" y="1629"/>
                  </a:lnTo>
                  <a:lnTo>
                    <a:pt x="1934" y="1604"/>
                  </a:lnTo>
                  <a:lnTo>
                    <a:pt x="1952" y="1584"/>
                  </a:lnTo>
                  <a:lnTo>
                    <a:pt x="1976" y="1559"/>
                  </a:lnTo>
                  <a:lnTo>
                    <a:pt x="1994" y="1543"/>
                  </a:lnTo>
                  <a:lnTo>
                    <a:pt x="2014" y="1522"/>
                  </a:lnTo>
                  <a:lnTo>
                    <a:pt x="2029" y="1496"/>
                  </a:lnTo>
                  <a:lnTo>
                    <a:pt x="2048" y="1472"/>
                  </a:lnTo>
                  <a:lnTo>
                    <a:pt x="2068" y="1471"/>
                  </a:lnTo>
                  <a:lnTo>
                    <a:pt x="2105" y="1462"/>
                  </a:lnTo>
                  <a:lnTo>
                    <a:pt x="2122" y="1453"/>
                  </a:lnTo>
                  <a:lnTo>
                    <a:pt x="2123" y="1425"/>
                  </a:lnTo>
                  <a:lnTo>
                    <a:pt x="2127" y="1398"/>
                  </a:lnTo>
                  <a:lnTo>
                    <a:pt x="2121" y="1382"/>
                  </a:lnTo>
                  <a:lnTo>
                    <a:pt x="2112" y="1359"/>
                  </a:lnTo>
                  <a:lnTo>
                    <a:pt x="2099" y="1347"/>
                  </a:lnTo>
                  <a:lnTo>
                    <a:pt x="2091" y="1336"/>
                  </a:lnTo>
                  <a:lnTo>
                    <a:pt x="2092" y="1324"/>
                  </a:lnTo>
                  <a:lnTo>
                    <a:pt x="2107" y="1319"/>
                  </a:lnTo>
                  <a:lnTo>
                    <a:pt x="2123" y="1306"/>
                  </a:lnTo>
                  <a:lnTo>
                    <a:pt x="2105" y="1293"/>
                  </a:lnTo>
                  <a:lnTo>
                    <a:pt x="2090" y="1287"/>
                  </a:lnTo>
                  <a:lnTo>
                    <a:pt x="2081" y="1277"/>
                  </a:lnTo>
                  <a:lnTo>
                    <a:pt x="2077" y="1262"/>
                  </a:lnTo>
                  <a:lnTo>
                    <a:pt x="2063" y="1234"/>
                  </a:lnTo>
                  <a:lnTo>
                    <a:pt x="2047" y="1210"/>
                  </a:lnTo>
                  <a:lnTo>
                    <a:pt x="2033" y="1190"/>
                  </a:lnTo>
                  <a:lnTo>
                    <a:pt x="2013" y="1177"/>
                  </a:lnTo>
                  <a:lnTo>
                    <a:pt x="2008" y="1162"/>
                  </a:lnTo>
                  <a:lnTo>
                    <a:pt x="2015" y="1148"/>
                  </a:lnTo>
                  <a:lnTo>
                    <a:pt x="2014" y="1126"/>
                  </a:lnTo>
                  <a:lnTo>
                    <a:pt x="2002" y="1114"/>
                  </a:lnTo>
                  <a:lnTo>
                    <a:pt x="2006" y="1097"/>
                  </a:lnTo>
                  <a:lnTo>
                    <a:pt x="2001" y="1080"/>
                  </a:lnTo>
                  <a:lnTo>
                    <a:pt x="1989" y="1076"/>
                  </a:lnTo>
                  <a:lnTo>
                    <a:pt x="1981" y="1069"/>
                  </a:lnTo>
                  <a:lnTo>
                    <a:pt x="1980" y="1053"/>
                  </a:lnTo>
                  <a:lnTo>
                    <a:pt x="1980" y="1035"/>
                  </a:lnTo>
                  <a:lnTo>
                    <a:pt x="1980" y="1015"/>
                  </a:lnTo>
                  <a:lnTo>
                    <a:pt x="1989" y="1009"/>
                  </a:lnTo>
                  <a:lnTo>
                    <a:pt x="1998" y="990"/>
                  </a:lnTo>
                  <a:lnTo>
                    <a:pt x="1988" y="978"/>
                  </a:lnTo>
                  <a:lnTo>
                    <a:pt x="1990" y="959"/>
                  </a:lnTo>
                  <a:lnTo>
                    <a:pt x="1988" y="948"/>
                  </a:lnTo>
                  <a:lnTo>
                    <a:pt x="1994" y="945"/>
                  </a:lnTo>
                  <a:lnTo>
                    <a:pt x="2002" y="925"/>
                  </a:lnTo>
                  <a:lnTo>
                    <a:pt x="1995" y="909"/>
                  </a:lnTo>
                  <a:lnTo>
                    <a:pt x="1986" y="889"/>
                  </a:lnTo>
                  <a:lnTo>
                    <a:pt x="1976" y="885"/>
                  </a:lnTo>
                  <a:lnTo>
                    <a:pt x="1966" y="883"/>
                  </a:lnTo>
                  <a:lnTo>
                    <a:pt x="1957" y="869"/>
                  </a:lnTo>
                  <a:lnTo>
                    <a:pt x="1946" y="866"/>
                  </a:lnTo>
                  <a:lnTo>
                    <a:pt x="1928" y="860"/>
                  </a:lnTo>
                  <a:lnTo>
                    <a:pt x="1908" y="857"/>
                  </a:lnTo>
                  <a:lnTo>
                    <a:pt x="1894" y="851"/>
                  </a:lnTo>
                  <a:lnTo>
                    <a:pt x="1891" y="842"/>
                  </a:lnTo>
                  <a:lnTo>
                    <a:pt x="1888" y="827"/>
                  </a:lnTo>
                  <a:lnTo>
                    <a:pt x="1896" y="810"/>
                  </a:lnTo>
                  <a:lnTo>
                    <a:pt x="1901" y="789"/>
                  </a:lnTo>
                  <a:lnTo>
                    <a:pt x="1907" y="778"/>
                  </a:lnTo>
                  <a:lnTo>
                    <a:pt x="1918" y="753"/>
                  </a:lnTo>
                  <a:lnTo>
                    <a:pt x="1930" y="745"/>
                  </a:lnTo>
                  <a:lnTo>
                    <a:pt x="1949" y="730"/>
                  </a:lnTo>
                  <a:lnTo>
                    <a:pt x="1965" y="718"/>
                  </a:lnTo>
                  <a:lnTo>
                    <a:pt x="1992" y="720"/>
                  </a:lnTo>
                  <a:lnTo>
                    <a:pt x="2014" y="701"/>
                  </a:lnTo>
                  <a:lnTo>
                    <a:pt x="2034" y="694"/>
                  </a:lnTo>
                  <a:lnTo>
                    <a:pt x="2031" y="670"/>
                  </a:lnTo>
                  <a:lnTo>
                    <a:pt x="2031" y="644"/>
                  </a:lnTo>
                  <a:lnTo>
                    <a:pt x="2033" y="620"/>
                  </a:lnTo>
                  <a:lnTo>
                    <a:pt x="2033" y="592"/>
                  </a:lnTo>
                  <a:lnTo>
                    <a:pt x="2025" y="574"/>
                  </a:lnTo>
                  <a:lnTo>
                    <a:pt x="2014" y="559"/>
                  </a:lnTo>
                  <a:lnTo>
                    <a:pt x="2016" y="548"/>
                  </a:lnTo>
                  <a:lnTo>
                    <a:pt x="2023" y="535"/>
                  </a:lnTo>
                  <a:lnTo>
                    <a:pt x="2008" y="518"/>
                  </a:lnTo>
                  <a:lnTo>
                    <a:pt x="2002" y="506"/>
                  </a:lnTo>
                  <a:lnTo>
                    <a:pt x="1981" y="485"/>
                  </a:lnTo>
                  <a:lnTo>
                    <a:pt x="1969" y="449"/>
                  </a:lnTo>
                  <a:lnTo>
                    <a:pt x="1964" y="420"/>
                  </a:lnTo>
                  <a:lnTo>
                    <a:pt x="1948" y="387"/>
                  </a:lnTo>
                  <a:lnTo>
                    <a:pt x="1939" y="361"/>
                  </a:lnTo>
                  <a:lnTo>
                    <a:pt x="1939" y="331"/>
                  </a:lnTo>
                  <a:lnTo>
                    <a:pt x="1925" y="303"/>
                  </a:lnTo>
                  <a:lnTo>
                    <a:pt x="1912" y="279"/>
                  </a:lnTo>
                  <a:lnTo>
                    <a:pt x="1910" y="271"/>
                  </a:lnTo>
                  <a:lnTo>
                    <a:pt x="1903" y="258"/>
                  </a:lnTo>
                  <a:lnTo>
                    <a:pt x="1900" y="250"/>
                  </a:lnTo>
                  <a:lnTo>
                    <a:pt x="1902" y="224"/>
                  </a:lnTo>
                  <a:lnTo>
                    <a:pt x="1898" y="207"/>
                  </a:lnTo>
                  <a:lnTo>
                    <a:pt x="1882" y="185"/>
                  </a:lnTo>
                  <a:lnTo>
                    <a:pt x="1863" y="171"/>
                  </a:lnTo>
                  <a:lnTo>
                    <a:pt x="1848" y="162"/>
                  </a:lnTo>
                  <a:lnTo>
                    <a:pt x="1825" y="150"/>
                  </a:lnTo>
                  <a:lnTo>
                    <a:pt x="1810" y="142"/>
                  </a:lnTo>
                  <a:lnTo>
                    <a:pt x="1796" y="116"/>
                  </a:lnTo>
                  <a:lnTo>
                    <a:pt x="1765" y="118"/>
                  </a:lnTo>
                  <a:lnTo>
                    <a:pt x="1746" y="130"/>
                  </a:lnTo>
                  <a:lnTo>
                    <a:pt x="1739" y="134"/>
                  </a:lnTo>
                  <a:lnTo>
                    <a:pt x="1719" y="136"/>
                  </a:lnTo>
                  <a:lnTo>
                    <a:pt x="1687" y="141"/>
                  </a:lnTo>
                  <a:lnTo>
                    <a:pt x="1669" y="148"/>
                  </a:lnTo>
                  <a:lnTo>
                    <a:pt x="1643" y="150"/>
                  </a:lnTo>
                  <a:lnTo>
                    <a:pt x="1605" y="153"/>
                  </a:lnTo>
                  <a:lnTo>
                    <a:pt x="1574" y="155"/>
                  </a:lnTo>
                  <a:lnTo>
                    <a:pt x="1537" y="153"/>
                  </a:lnTo>
                  <a:lnTo>
                    <a:pt x="1503" y="168"/>
                  </a:lnTo>
                  <a:lnTo>
                    <a:pt x="1472" y="170"/>
                  </a:lnTo>
                  <a:lnTo>
                    <a:pt x="1436" y="155"/>
                  </a:lnTo>
                  <a:lnTo>
                    <a:pt x="1363" y="155"/>
                  </a:lnTo>
                  <a:lnTo>
                    <a:pt x="1289" y="145"/>
                  </a:lnTo>
                  <a:lnTo>
                    <a:pt x="1225" y="143"/>
                  </a:lnTo>
                  <a:lnTo>
                    <a:pt x="1199" y="134"/>
                  </a:lnTo>
                  <a:lnTo>
                    <a:pt x="1184" y="121"/>
                  </a:lnTo>
                  <a:lnTo>
                    <a:pt x="1170" y="132"/>
                  </a:lnTo>
                  <a:lnTo>
                    <a:pt x="1133" y="162"/>
                  </a:lnTo>
                  <a:lnTo>
                    <a:pt x="1111" y="179"/>
                  </a:lnTo>
                  <a:lnTo>
                    <a:pt x="1092" y="191"/>
                  </a:lnTo>
                  <a:lnTo>
                    <a:pt x="1086" y="196"/>
                  </a:lnTo>
                  <a:lnTo>
                    <a:pt x="1080" y="198"/>
                  </a:lnTo>
                  <a:lnTo>
                    <a:pt x="1075" y="199"/>
                  </a:lnTo>
                  <a:lnTo>
                    <a:pt x="1072" y="198"/>
                  </a:lnTo>
                  <a:lnTo>
                    <a:pt x="1070" y="197"/>
                  </a:lnTo>
                  <a:lnTo>
                    <a:pt x="1068" y="194"/>
                  </a:lnTo>
                  <a:lnTo>
                    <a:pt x="1072" y="190"/>
                  </a:lnTo>
                  <a:lnTo>
                    <a:pt x="1076" y="185"/>
                  </a:lnTo>
                  <a:lnTo>
                    <a:pt x="1092" y="173"/>
                  </a:lnTo>
                  <a:lnTo>
                    <a:pt x="1131" y="146"/>
                  </a:lnTo>
                  <a:lnTo>
                    <a:pt x="1159" y="126"/>
                  </a:lnTo>
                  <a:lnTo>
                    <a:pt x="1167" y="119"/>
                  </a:lnTo>
                  <a:lnTo>
                    <a:pt x="1173" y="115"/>
                  </a:lnTo>
                  <a:lnTo>
                    <a:pt x="1176" y="108"/>
                  </a:lnTo>
                  <a:lnTo>
                    <a:pt x="1179" y="102"/>
                  </a:lnTo>
                  <a:lnTo>
                    <a:pt x="1180" y="95"/>
                  </a:lnTo>
                  <a:lnTo>
                    <a:pt x="1182" y="90"/>
                  </a:lnTo>
                  <a:lnTo>
                    <a:pt x="1182" y="87"/>
                  </a:lnTo>
                  <a:lnTo>
                    <a:pt x="1180" y="84"/>
                  </a:lnTo>
                  <a:lnTo>
                    <a:pt x="1177" y="81"/>
                  </a:lnTo>
                  <a:lnTo>
                    <a:pt x="1174" y="81"/>
                  </a:lnTo>
                  <a:lnTo>
                    <a:pt x="1166" y="85"/>
                  </a:lnTo>
                  <a:lnTo>
                    <a:pt x="1161" y="89"/>
                  </a:lnTo>
                  <a:lnTo>
                    <a:pt x="1156" y="93"/>
                  </a:lnTo>
                  <a:lnTo>
                    <a:pt x="1153" y="97"/>
                  </a:lnTo>
                  <a:lnTo>
                    <a:pt x="1152" y="98"/>
                  </a:lnTo>
                  <a:lnTo>
                    <a:pt x="1139" y="112"/>
                  </a:lnTo>
                  <a:lnTo>
                    <a:pt x="1127" y="124"/>
                  </a:lnTo>
                  <a:lnTo>
                    <a:pt x="1116" y="132"/>
                  </a:lnTo>
                  <a:lnTo>
                    <a:pt x="1108" y="138"/>
                  </a:lnTo>
                  <a:lnTo>
                    <a:pt x="1096" y="144"/>
                  </a:lnTo>
                  <a:lnTo>
                    <a:pt x="1076" y="154"/>
                  </a:lnTo>
                  <a:lnTo>
                    <a:pt x="1056" y="162"/>
                  </a:lnTo>
                  <a:lnTo>
                    <a:pt x="1046" y="166"/>
                  </a:lnTo>
                  <a:lnTo>
                    <a:pt x="1036" y="169"/>
                  </a:lnTo>
                  <a:lnTo>
                    <a:pt x="1024" y="171"/>
                  </a:lnTo>
                  <a:lnTo>
                    <a:pt x="1013" y="172"/>
                  </a:lnTo>
                  <a:lnTo>
                    <a:pt x="987" y="173"/>
                  </a:lnTo>
                  <a:lnTo>
                    <a:pt x="978" y="172"/>
                  </a:lnTo>
                  <a:lnTo>
                    <a:pt x="969" y="171"/>
                  </a:lnTo>
                  <a:lnTo>
                    <a:pt x="960" y="168"/>
                  </a:lnTo>
                  <a:lnTo>
                    <a:pt x="953" y="163"/>
                  </a:lnTo>
                  <a:lnTo>
                    <a:pt x="944" y="157"/>
                  </a:lnTo>
                  <a:lnTo>
                    <a:pt x="935" y="149"/>
                  </a:lnTo>
                  <a:lnTo>
                    <a:pt x="931" y="145"/>
                  </a:lnTo>
                  <a:lnTo>
                    <a:pt x="930" y="140"/>
                  </a:lnTo>
                  <a:lnTo>
                    <a:pt x="929" y="134"/>
                  </a:lnTo>
                  <a:lnTo>
                    <a:pt x="929" y="128"/>
                  </a:lnTo>
                  <a:lnTo>
                    <a:pt x="929" y="120"/>
                  </a:lnTo>
                  <a:lnTo>
                    <a:pt x="928" y="113"/>
                  </a:lnTo>
                  <a:lnTo>
                    <a:pt x="926" y="108"/>
                  </a:lnTo>
                  <a:lnTo>
                    <a:pt x="922" y="100"/>
                  </a:lnTo>
                  <a:lnTo>
                    <a:pt x="913" y="84"/>
                  </a:lnTo>
                  <a:lnTo>
                    <a:pt x="907" y="71"/>
                  </a:lnTo>
                  <a:lnTo>
                    <a:pt x="902" y="61"/>
                  </a:lnTo>
                  <a:lnTo>
                    <a:pt x="901" y="55"/>
                  </a:lnTo>
                  <a:lnTo>
                    <a:pt x="902" y="53"/>
                  </a:lnTo>
                  <a:lnTo>
                    <a:pt x="908" y="56"/>
                  </a:lnTo>
                  <a:lnTo>
                    <a:pt x="915" y="61"/>
                  </a:lnTo>
                  <a:lnTo>
                    <a:pt x="931" y="73"/>
                  </a:lnTo>
                  <a:lnTo>
                    <a:pt x="945" y="84"/>
                  </a:lnTo>
                  <a:lnTo>
                    <a:pt x="957" y="91"/>
                  </a:lnTo>
                  <a:lnTo>
                    <a:pt x="962" y="93"/>
                  </a:lnTo>
                  <a:lnTo>
                    <a:pt x="965" y="94"/>
                  </a:lnTo>
                  <a:lnTo>
                    <a:pt x="968" y="93"/>
                  </a:lnTo>
                  <a:lnTo>
                    <a:pt x="971" y="92"/>
                  </a:lnTo>
                  <a:lnTo>
                    <a:pt x="972" y="90"/>
                  </a:lnTo>
                  <a:lnTo>
                    <a:pt x="972" y="86"/>
                  </a:lnTo>
                  <a:lnTo>
                    <a:pt x="971" y="81"/>
                  </a:lnTo>
                  <a:lnTo>
                    <a:pt x="969" y="76"/>
                  </a:lnTo>
                  <a:lnTo>
                    <a:pt x="965" y="69"/>
                  </a:lnTo>
                  <a:lnTo>
                    <a:pt x="959" y="62"/>
                  </a:lnTo>
                  <a:lnTo>
                    <a:pt x="952" y="55"/>
                  </a:lnTo>
                  <a:lnTo>
                    <a:pt x="944" y="46"/>
                  </a:lnTo>
                  <a:lnTo>
                    <a:pt x="935" y="38"/>
                  </a:lnTo>
                  <a:lnTo>
                    <a:pt x="925" y="31"/>
                  </a:lnTo>
                  <a:lnTo>
                    <a:pt x="912" y="23"/>
                  </a:lnTo>
                  <a:lnTo>
                    <a:pt x="897" y="16"/>
                  </a:lnTo>
                  <a:lnTo>
                    <a:pt x="882" y="10"/>
                  </a:lnTo>
                  <a:lnTo>
                    <a:pt x="866" y="5"/>
                  </a:lnTo>
                  <a:lnTo>
                    <a:pt x="851" y="2"/>
                  </a:lnTo>
                  <a:lnTo>
                    <a:pt x="834" y="0"/>
                  </a:lnTo>
                  <a:lnTo>
                    <a:pt x="820" y="1"/>
                  </a:lnTo>
                  <a:lnTo>
                    <a:pt x="814" y="2"/>
                  </a:lnTo>
                  <a:lnTo>
                    <a:pt x="807" y="3"/>
                  </a:lnTo>
                  <a:close/>
                </a:path>
              </a:pathLst>
            </a:custGeom>
            <a:solidFill>
              <a:srgbClr val="E2A2A8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0" name="Freeform 199">
              <a:extLst>
                <a:ext uri="{FF2B5EF4-FFF2-40B4-BE49-F238E27FC236}">
                  <a16:creationId xmlns:a16="http://schemas.microsoft.com/office/drawing/2014/main" id="{6EF18224-277C-4740-B467-3CBEB49A19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01533" y="465694"/>
              <a:ext cx="956467" cy="1800498"/>
            </a:xfrm>
            <a:custGeom>
              <a:avLst/>
              <a:gdLst>
                <a:gd name="T0" fmla="*/ 360601 w 1862"/>
                <a:gd name="T1" fmla="*/ 80091 h 3507"/>
                <a:gd name="T2" fmla="*/ 362142 w 1862"/>
                <a:gd name="T3" fmla="*/ 205360 h 3507"/>
                <a:gd name="T4" fmla="*/ 242969 w 1862"/>
                <a:gd name="T5" fmla="*/ 239245 h 3507"/>
                <a:gd name="T6" fmla="*/ 155131 w 1862"/>
                <a:gd name="T7" fmla="*/ 256701 h 3507"/>
                <a:gd name="T8" fmla="*/ 50340 w 1862"/>
                <a:gd name="T9" fmla="*/ 202280 h 3507"/>
                <a:gd name="T10" fmla="*/ 108386 w 1862"/>
                <a:gd name="T11" fmla="*/ 289045 h 3507"/>
                <a:gd name="T12" fmla="*/ 223450 w 1862"/>
                <a:gd name="T13" fmla="*/ 373243 h 3507"/>
                <a:gd name="T14" fmla="*/ 268140 w 1862"/>
                <a:gd name="T15" fmla="*/ 493379 h 3507"/>
                <a:gd name="T16" fmla="*/ 279440 w 1862"/>
                <a:gd name="T17" fmla="*/ 692578 h 3507"/>
                <a:gd name="T18" fmla="*/ 348273 w 1862"/>
                <a:gd name="T19" fmla="*/ 778830 h 3507"/>
                <a:gd name="T20" fmla="*/ 402723 w 1862"/>
                <a:gd name="T21" fmla="*/ 809120 h 3507"/>
                <a:gd name="T22" fmla="*/ 416079 w 1862"/>
                <a:gd name="T23" fmla="*/ 888697 h 3507"/>
                <a:gd name="T24" fmla="*/ 363683 w 1862"/>
                <a:gd name="T25" fmla="*/ 928229 h 3507"/>
                <a:gd name="T26" fmla="*/ 296905 w 1862"/>
                <a:gd name="T27" fmla="*/ 1060173 h 3507"/>
                <a:gd name="T28" fmla="*/ 252729 w 1862"/>
                <a:gd name="T29" fmla="*/ 1096625 h 3507"/>
                <a:gd name="T30" fmla="*/ 251702 w 1862"/>
                <a:gd name="T31" fmla="*/ 1108947 h 3507"/>
                <a:gd name="T32" fmla="*/ 207526 w 1862"/>
                <a:gd name="T33" fmla="*/ 1194171 h 3507"/>
                <a:gd name="T34" fmla="*/ 154617 w 1862"/>
                <a:gd name="T35" fmla="*/ 1245511 h 3507"/>
                <a:gd name="T36" fmla="*/ 117632 w 1862"/>
                <a:gd name="T37" fmla="*/ 1303012 h 3507"/>
                <a:gd name="T38" fmla="*/ 145371 w 1862"/>
                <a:gd name="T39" fmla="*/ 1386697 h 3507"/>
                <a:gd name="T40" fmla="*/ 169000 w 1862"/>
                <a:gd name="T41" fmla="*/ 1495024 h 3507"/>
                <a:gd name="T42" fmla="*/ 151021 w 1862"/>
                <a:gd name="T43" fmla="*/ 1592571 h 3507"/>
                <a:gd name="T44" fmla="*/ 157185 w 1862"/>
                <a:gd name="T45" fmla="*/ 1683956 h 3507"/>
                <a:gd name="T46" fmla="*/ 210094 w 1862"/>
                <a:gd name="T47" fmla="*/ 1712706 h 3507"/>
                <a:gd name="T48" fmla="*/ 237833 w 1862"/>
                <a:gd name="T49" fmla="*/ 1722461 h 3507"/>
                <a:gd name="T50" fmla="*/ 247079 w 1862"/>
                <a:gd name="T51" fmla="*/ 1774828 h 3507"/>
                <a:gd name="T52" fmla="*/ 307693 w 1862"/>
                <a:gd name="T53" fmla="*/ 1769181 h 3507"/>
                <a:gd name="T54" fmla="*/ 342623 w 1862"/>
                <a:gd name="T55" fmla="*/ 1775855 h 3507"/>
                <a:gd name="T56" fmla="*/ 433030 w 1862"/>
                <a:gd name="T57" fmla="*/ 1760966 h 3507"/>
                <a:gd name="T58" fmla="*/ 522410 w 1862"/>
                <a:gd name="T59" fmla="*/ 1702952 h 3507"/>
                <a:gd name="T60" fmla="*/ 577373 w 1862"/>
                <a:gd name="T61" fmla="*/ 1681389 h 3507"/>
                <a:gd name="T62" fmla="*/ 660589 w 1862"/>
                <a:gd name="T63" fmla="*/ 1647504 h 3507"/>
                <a:gd name="T64" fmla="*/ 749969 w 1862"/>
                <a:gd name="T65" fmla="*/ 1577168 h 3507"/>
                <a:gd name="T66" fmla="*/ 859382 w 1862"/>
                <a:gd name="T67" fmla="*/ 1418528 h 3507"/>
                <a:gd name="T68" fmla="*/ 948248 w 1862"/>
                <a:gd name="T69" fmla="*/ 1196225 h 3507"/>
                <a:gd name="T70" fmla="*/ 816747 w 1862"/>
                <a:gd name="T71" fmla="*/ 1070441 h 3507"/>
                <a:gd name="T72" fmla="*/ 789522 w 1862"/>
                <a:gd name="T73" fmla="*/ 942605 h 3507"/>
                <a:gd name="T74" fmla="*/ 736099 w 1862"/>
                <a:gd name="T75" fmla="*/ 848652 h 3507"/>
                <a:gd name="T76" fmla="*/ 726340 w 1862"/>
                <a:gd name="T77" fmla="*/ 739811 h 3507"/>
                <a:gd name="T78" fmla="*/ 648261 w 1862"/>
                <a:gd name="T79" fmla="*/ 549339 h 3507"/>
                <a:gd name="T80" fmla="*/ 632337 w 1862"/>
                <a:gd name="T81" fmla="*/ 343979 h 3507"/>
                <a:gd name="T82" fmla="*/ 561449 w 1862"/>
                <a:gd name="T83" fmla="*/ 219222 h 3507"/>
                <a:gd name="T84" fmla="*/ 569154 w 1862"/>
                <a:gd name="T85" fmla="*/ 72903 h 3507"/>
                <a:gd name="T86" fmla="*/ 354951 w 1862"/>
                <a:gd name="T87" fmla="*/ 885617 h 3507"/>
                <a:gd name="T88" fmla="*/ 384744 w 1862"/>
                <a:gd name="T89" fmla="*/ 896398 h 3507"/>
                <a:gd name="T90" fmla="*/ 111982 w 1862"/>
                <a:gd name="T91" fmla="*/ 1217788 h 3507"/>
                <a:gd name="T92" fmla="*/ 140748 w 1862"/>
                <a:gd name="T93" fmla="*/ 1203926 h 3507"/>
                <a:gd name="T94" fmla="*/ 22602 w 1862"/>
                <a:gd name="T95" fmla="*/ 1714247 h 3507"/>
                <a:gd name="T96" fmla="*/ 16438 w 1862"/>
                <a:gd name="T97" fmla="*/ 1725028 h 3507"/>
                <a:gd name="T98" fmla="*/ 10787 w 1862"/>
                <a:gd name="T99" fmla="*/ 1754805 h 3507"/>
                <a:gd name="T100" fmla="*/ 51881 w 1862"/>
                <a:gd name="T101" fmla="*/ 1782529 h 3507"/>
                <a:gd name="T102" fmla="*/ 64723 w 1862"/>
                <a:gd name="T103" fmla="*/ 1751725 h 3507"/>
                <a:gd name="T104" fmla="*/ 65751 w 1862"/>
                <a:gd name="T105" fmla="*/ 1734269 h 3507"/>
                <a:gd name="T106" fmla="*/ 108900 w 1862"/>
                <a:gd name="T107" fmla="*/ 1735296 h 3507"/>
                <a:gd name="T108" fmla="*/ 107872 w 1862"/>
                <a:gd name="T109" fmla="*/ 1729649 h 3507"/>
                <a:gd name="T110" fmla="*/ 191602 w 1862"/>
                <a:gd name="T111" fmla="*/ 1725541 h 3507"/>
                <a:gd name="T112" fmla="*/ 82702 w 1862"/>
                <a:gd name="T113" fmla="*/ 1733242 h 3507"/>
                <a:gd name="T114" fmla="*/ 195711 w 1862"/>
                <a:gd name="T115" fmla="*/ 1760966 h 3507"/>
                <a:gd name="T116" fmla="*/ 206498 w 1862"/>
                <a:gd name="T117" fmla="*/ 1735296 h 3507"/>
                <a:gd name="T118" fmla="*/ 172596 w 1862"/>
                <a:gd name="T119" fmla="*/ 1737863 h 3507"/>
                <a:gd name="T120" fmla="*/ 73970 w 1862"/>
                <a:gd name="T121" fmla="*/ 1770207 h 3507"/>
                <a:gd name="T122" fmla="*/ 104276 w 1862"/>
                <a:gd name="T123" fmla="*/ 1772774 h 35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862" h="3507">
                  <a:moveTo>
                    <a:pt x="905" y="12"/>
                  </a:moveTo>
                  <a:lnTo>
                    <a:pt x="905" y="12"/>
                  </a:lnTo>
                  <a:lnTo>
                    <a:pt x="885" y="10"/>
                  </a:lnTo>
                  <a:lnTo>
                    <a:pt x="877" y="32"/>
                  </a:lnTo>
                  <a:lnTo>
                    <a:pt x="858" y="50"/>
                  </a:lnTo>
                  <a:lnTo>
                    <a:pt x="845" y="65"/>
                  </a:lnTo>
                  <a:lnTo>
                    <a:pt x="823" y="77"/>
                  </a:lnTo>
                  <a:lnTo>
                    <a:pt x="805" y="67"/>
                  </a:lnTo>
                  <a:lnTo>
                    <a:pt x="788" y="64"/>
                  </a:lnTo>
                  <a:lnTo>
                    <a:pt x="771" y="67"/>
                  </a:lnTo>
                  <a:lnTo>
                    <a:pt x="756" y="84"/>
                  </a:lnTo>
                  <a:lnTo>
                    <a:pt x="744" y="100"/>
                  </a:lnTo>
                  <a:lnTo>
                    <a:pt x="742" y="125"/>
                  </a:lnTo>
                  <a:lnTo>
                    <a:pt x="730" y="139"/>
                  </a:lnTo>
                  <a:lnTo>
                    <a:pt x="702" y="156"/>
                  </a:lnTo>
                  <a:lnTo>
                    <a:pt x="702" y="171"/>
                  </a:lnTo>
                  <a:lnTo>
                    <a:pt x="712" y="185"/>
                  </a:lnTo>
                  <a:lnTo>
                    <a:pt x="705" y="196"/>
                  </a:lnTo>
                  <a:lnTo>
                    <a:pt x="695" y="219"/>
                  </a:lnTo>
                  <a:lnTo>
                    <a:pt x="707" y="239"/>
                  </a:lnTo>
                  <a:lnTo>
                    <a:pt x="693" y="246"/>
                  </a:lnTo>
                  <a:lnTo>
                    <a:pt x="695" y="266"/>
                  </a:lnTo>
                  <a:lnTo>
                    <a:pt x="691" y="293"/>
                  </a:lnTo>
                  <a:lnTo>
                    <a:pt x="697" y="319"/>
                  </a:lnTo>
                  <a:lnTo>
                    <a:pt x="688" y="335"/>
                  </a:lnTo>
                  <a:lnTo>
                    <a:pt x="696" y="356"/>
                  </a:lnTo>
                  <a:lnTo>
                    <a:pt x="705" y="371"/>
                  </a:lnTo>
                  <a:lnTo>
                    <a:pt x="705" y="400"/>
                  </a:lnTo>
                  <a:lnTo>
                    <a:pt x="698" y="425"/>
                  </a:lnTo>
                  <a:lnTo>
                    <a:pt x="683" y="438"/>
                  </a:lnTo>
                  <a:lnTo>
                    <a:pt x="658" y="456"/>
                  </a:lnTo>
                  <a:lnTo>
                    <a:pt x="649" y="480"/>
                  </a:lnTo>
                  <a:lnTo>
                    <a:pt x="639" y="510"/>
                  </a:lnTo>
                  <a:lnTo>
                    <a:pt x="639" y="536"/>
                  </a:lnTo>
                  <a:lnTo>
                    <a:pt x="628" y="552"/>
                  </a:lnTo>
                  <a:lnTo>
                    <a:pt x="612" y="543"/>
                  </a:lnTo>
                  <a:lnTo>
                    <a:pt x="608" y="524"/>
                  </a:lnTo>
                  <a:lnTo>
                    <a:pt x="587" y="505"/>
                  </a:lnTo>
                  <a:lnTo>
                    <a:pt x="561" y="497"/>
                  </a:lnTo>
                  <a:lnTo>
                    <a:pt x="536" y="491"/>
                  </a:lnTo>
                  <a:lnTo>
                    <a:pt x="523" y="479"/>
                  </a:lnTo>
                  <a:lnTo>
                    <a:pt x="508" y="466"/>
                  </a:lnTo>
                  <a:lnTo>
                    <a:pt x="473" y="466"/>
                  </a:lnTo>
                  <a:lnTo>
                    <a:pt x="473" y="494"/>
                  </a:lnTo>
                  <a:lnTo>
                    <a:pt x="463" y="510"/>
                  </a:lnTo>
                  <a:lnTo>
                    <a:pt x="451" y="515"/>
                  </a:lnTo>
                  <a:lnTo>
                    <a:pt x="431" y="523"/>
                  </a:lnTo>
                  <a:lnTo>
                    <a:pt x="412" y="536"/>
                  </a:lnTo>
                  <a:lnTo>
                    <a:pt x="402" y="543"/>
                  </a:lnTo>
                  <a:lnTo>
                    <a:pt x="380" y="524"/>
                  </a:lnTo>
                  <a:lnTo>
                    <a:pt x="364" y="524"/>
                  </a:lnTo>
                  <a:lnTo>
                    <a:pt x="339" y="515"/>
                  </a:lnTo>
                  <a:lnTo>
                    <a:pt x="325" y="515"/>
                  </a:lnTo>
                  <a:lnTo>
                    <a:pt x="302" y="511"/>
                  </a:lnTo>
                  <a:lnTo>
                    <a:pt x="302" y="500"/>
                  </a:lnTo>
                  <a:lnTo>
                    <a:pt x="288" y="481"/>
                  </a:lnTo>
                  <a:lnTo>
                    <a:pt x="277" y="468"/>
                  </a:lnTo>
                  <a:lnTo>
                    <a:pt x="264" y="446"/>
                  </a:lnTo>
                  <a:lnTo>
                    <a:pt x="261" y="430"/>
                  </a:lnTo>
                  <a:lnTo>
                    <a:pt x="245" y="408"/>
                  </a:lnTo>
                  <a:lnTo>
                    <a:pt x="221" y="364"/>
                  </a:lnTo>
                  <a:lnTo>
                    <a:pt x="209" y="341"/>
                  </a:lnTo>
                  <a:lnTo>
                    <a:pt x="177" y="329"/>
                  </a:lnTo>
                  <a:lnTo>
                    <a:pt x="156" y="329"/>
                  </a:lnTo>
                  <a:lnTo>
                    <a:pt x="138" y="339"/>
                  </a:lnTo>
                  <a:lnTo>
                    <a:pt x="125" y="357"/>
                  </a:lnTo>
                  <a:lnTo>
                    <a:pt x="128" y="386"/>
                  </a:lnTo>
                  <a:lnTo>
                    <a:pt x="135" y="400"/>
                  </a:lnTo>
                  <a:lnTo>
                    <a:pt x="126" y="412"/>
                  </a:lnTo>
                  <a:lnTo>
                    <a:pt x="114" y="410"/>
                  </a:lnTo>
                  <a:lnTo>
                    <a:pt x="98" y="394"/>
                  </a:lnTo>
                  <a:lnTo>
                    <a:pt x="79" y="397"/>
                  </a:lnTo>
                  <a:lnTo>
                    <a:pt x="69" y="418"/>
                  </a:lnTo>
                  <a:lnTo>
                    <a:pt x="95" y="431"/>
                  </a:lnTo>
                  <a:lnTo>
                    <a:pt x="107" y="443"/>
                  </a:lnTo>
                  <a:lnTo>
                    <a:pt x="104" y="480"/>
                  </a:lnTo>
                  <a:lnTo>
                    <a:pt x="124" y="480"/>
                  </a:lnTo>
                  <a:lnTo>
                    <a:pt x="142" y="492"/>
                  </a:lnTo>
                  <a:lnTo>
                    <a:pt x="164" y="519"/>
                  </a:lnTo>
                  <a:lnTo>
                    <a:pt x="176" y="526"/>
                  </a:lnTo>
                  <a:lnTo>
                    <a:pt x="176" y="538"/>
                  </a:lnTo>
                  <a:lnTo>
                    <a:pt x="194" y="549"/>
                  </a:lnTo>
                  <a:lnTo>
                    <a:pt x="209" y="549"/>
                  </a:lnTo>
                  <a:lnTo>
                    <a:pt x="211" y="563"/>
                  </a:lnTo>
                  <a:lnTo>
                    <a:pt x="227" y="578"/>
                  </a:lnTo>
                  <a:lnTo>
                    <a:pt x="241" y="576"/>
                  </a:lnTo>
                  <a:lnTo>
                    <a:pt x="253" y="584"/>
                  </a:lnTo>
                  <a:lnTo>
                    <a:pt x="251" y="605"/>
                  </a:lnTo>
                  <a:lnTo>
                    <a:pt x="282" y="607"/>
                  </a:lnTo>
                  <a:lnTo>
                    <a:pt x="304" y="607"/>
                  </a:lnTo>
                  <a:lnTo>
                    <a:pt x="325" y="624"/>
                  </a:lnTo>
                  <a:lnTo>
                    <a:pt x="354" y="634"/>
                  </a:lnTo>
                  <a:lnTo>
                    <a:pt x="391" y="660"/>
                  </a:lnTo>
                  <a:lnTo>
                    <a:pt x="406" y="687"/>
                  </a:lnTo>
                  <a:lnTo>
                    <a:pt x="403" y="715"/>
                  </a:lnTo>
                  <a:lnTo>
                    <a:pt x="418" y="729"/>
                  </a:lnTo>
                  <a:lnTo>
                    <a:pt x="435" y="727"/>
                  </a:lnTo>
                  <a:lnTo>
                    <a:pt x="440" y="736"/>
                  </a:lnTo>
                  <a:lnTo>
                    <a:pt x="459" y="748"/>
                  </a:lnTo>
                  <a:lnTo>
                    <a:pt x="477" y="763"/>
                  </a:lnTo>
                  <a:lnTo>
                    <a:pt x="473" y="774"/>
                  </a:lnTo>
                  <a:lnTo>
                    <a:pt x="464" y="797"/>
                  </a:lnTo>
                  <a:lnTo>
                    <a:pt x="458" y="825"/>
                  </a:lnTo>
                  <a:lnTo>
                    <a:pt x="460" y="865"/>
                  </a:lnTo>
                  <a:lnTo>
                    <a:pt x="473" y="879"/>
                  </a:lnTo>
                  <a:lnTo>
                    <a:pt x="473" y="893"/>
                  </a:lnTo>
                  <a:lnTo>
                    <a:pt x="462" y="909"/>
                  </a:lnTo>
                  <a:lnTo>
                    <a:pt x="457" y="935"/>
                  </a:lnTo>
                  <a:lnTo>
                    <a:pt x="474" y="945"/>
                  </a:lnTo>
                  <a:lnTo>
                    <a:pt x="513" y="945"/>
                  </a:lnTo>
                  <a:lnTo>
                    <a:pt x="522" y="961"/>
                  </a:lnTo>
                  <a:lnTo>
                    <a:pt x="520" y="978"/>
                  </a:lnTo>
                  <a:lnTo>
                    <a:pt x="512" y="989"/>
                  </a:lnTo>
                  <a:lnTo>
                    <a:pt x="491" y="989"/>
                  </a:lnTo>
                  <a:lnTo>
                    <a:pt x="491" y="1011"/>
                  </a:lnTo>
                  <a:lnTo>
                    <a:pt x="495" y="1035"/>
                  </a:lnTo>
                  <a:lnTo>
                    <a:pt x="505" y="1051"/>
                  </a:lnTo>
                  <a:lnTo>
                    <a:pt x="528" y="1084"/>
                  </a:lnTo>
                  <a:lnTo>
                    <a:pt x="552" y="1122"/>
                  </a:lnTo>
                  <a:lnTo>
                    <a:pt x="547" y="1176"/>
                  </a:lnTo>
                  <a:lnTo>
                    <a:pt x="560" y="1198"/>
                  </a:lnTo>
                  <a:lnTo>
                    <a:pt x="549" y="1223"/>
                  </a:lnTo>
                  <a:lnTo>
                    <a:pt x="534" y="1248"/>
                  </a:lnTo>
                  <a:lnTo>
                    <a:pt x="525" y="1271"/>
                  </a:lnTo>
                  <a:lnTo>
                    <a:pt x="527" y="1323"/>
                  </a:lnTo>
                  <a:lnTo>
                    <a:pt x="544" y="1349"/>
                  </a:lnTo>
                  <a:lnTo>
                    <a:pt x="563" y="1366"/>
                  </a:lnTo>
                  <a:lnTo>
                    <a:pt x="572" y="1392"/>
                  </a:lnTo>
                  <a:lnTo>
                    <a:pt x="578" y="1420"/>
                  </a:lnTo>
                  <a:lnTo>
                    <a:pt x="597" y="1441"/>
                  </a:lnTo>
                  <a:lnTo>
                    <a:pt x="603" y="1465"/>
                  </a:lnTo>
                  <a:lnTo>
                    <a:pt x="603" y="1486"/>
                  </a:lnTo>
                  <a:lnTo>
                    <a:pt x="616" y="1492"/>
                  </a:lnTo>
                  <a:lnTo>
                    <a:pt x="626" y="1497"/>
                  </a:lnTo>
                  <a:lnTo>
                    <a:pt x="635" y="1500"/>
                  </a:lnTo>
                  <a:lnTo>
                    <a:pt x="645" y="1503"/>
                  </a:lnTo>
                  <a:lnTo>
                    <a:pt x="659" y="1504"/>
                  </a:lnTo>
                  <a:lnTo>
                    <a:pt x="666" y="1505"/>
                  </a:lnTo>
                  <a:lnTo>
                    <a:pt x="670" y="1507"/>
                  </a:lnTo>
                  <a:lnTo>
                    <a:pt x="674" y="1512"/>
                  </a:lnTo>
                  <a:lnTo>
                    <a:pt x="678" y="1517"/>
                  </a:lnTo>
                  <a:lnTo>
                    <a:pt x="681" y="1523"/>
                  </a:lnTo>
                  <a:lnTo>
                    <a:pt x="684" y="1527"/>
                  </a:lnTo>
                  <a:lnTo>
                    <a:pt x="689" y="1531"/>
                  </a:lnTo>
                  <a:lnTo>
                    <a:pt x="693" y="1532"/>
                  </a:lnTo>
                  <a:lnTo>
                    <a:pt x="696" y="1533"/>
                  </a:lnTo>
                  <a:lnTo>
                    <a:pt x="697" y="1533"/>
                  </a:lnTo>
                  <a:lnTo>
                    <a:pt x="698" y="1532"/>
                  </a:lnTo>
                  <a:lnTo>
                    <a:pt x="702" y="1530"/>
                  </a:lnTo>
                  <a:lnTo>
                    <a:pt x="707" y="1528"/>
                  </a:lnTo>
                  <a:lnTo>
                    <a:pt x="713" y="1520"/>
                  </a:lnTo>
                  <a:lnTo>
                    <a:pt x="719" y="1523"/>
                  </a:lnTo>
                  <a:lnTo>
                    <a:pt x="727" y="1526"/>
                  </a:lnTo>
                  <a:lnTo>
                    <a:pt x="741" y="1532"/>
                  </a:lnTo>
                  <a:lnTo>
                    <a:pt x="751" y="1537"/>
                  </a:lnTo>
                  <a:lnTo>
                    <a:pt x="760" y="1541"/>
                  </a:lnTo>
                  <a:lnTo>
                    <a:pt x="767" y="1546"/>
                  </a:lnTo>
                  <a:lnTo>
                    <a:pt x="773" y="1553"/>
                  </a:lnTo>
                  <a:lnTo>
                    <a:pt x="778" y="1560"/>
                  </a:lnTo>
                  <a:lnTo>
                    <a:pt x="781" y="1568"/>
                  </a:lnTo>
                  <a:lnTo>
                    <a:pt x="784" y="1576"/>
                  </a:lnTo>
                  <a:lnTo>
                    <a:pt x="785" y="1584"/>
                  </a:lnTo>
                  <a:lnTo>
                    <a:pt x="787" y="1593"/>
                  </a:lnTo>
                  <a:lnTo>
                    <a:pt x="785" y="1604"/>
                  </a:lnTo>
                  <a:lnTo>
                    <a:pt x="783" y="1615"/>
                  </a:lnTo>
                  <a:lnTo>
                    <a:pt x="780" y="1625"/>
                  </a:lnTo>
                  <a:lnTo>
                    <a:pt x="778" y="1636"/>
                  </a:lnTo>
                  <a:lnTo>
                    <a:pt x="778" y="1647"/>
                  </a:lnTo>
                  <a:lnTo>
                    <a:pt x="777" y="1656"/>
                  </a:lnTo>
                  <a:lnTo>
                    <a:pt x="778" y="1683"/>
                  </a:lnTo>
                  <a:lnTo>
                    <a:pt x="779" y="1688"/>
                  </a:lnTo>
                  <a:lnTo>
                    <a:pt x="780" y="1693"/>
                  </a:lnTo>
                  <a:lnTo>
                    <a:pt x="784" y="1700"/>
                  </a:lnTo>
                  <a:lnTo>
                    <a:pt x="789" y="1707"/>
                  </a:lnTo>
                  <a:lnTo>
                    <a:pt x="795" y="1712"/>
                  </a:lnTo>
                  <a:lnTo>
                    <a:pt x="803" y="1720"/>
                  </a:lnTo>
                  <a:lnTo>
                    <a:pt x="807" y="1725"/>
                  </a:lnTo>
                  <a:lnTo>
                    <a:pt x="810" y="1731"/>
                  </a:lnTo>
                  <a:lnTo>
                    <a:pt x="805" y="1735"/>
                  </a:lnTo>
                  <a:lnTo>
                    <a:pt x="802" y="1740"/>
                  </a:lnTo>
                  <a:lnTo>
                    <a:pt x="799" y="1746"/>
                  </a:lnTo>
                  <a:lnTo>
                    <a:pt x="799" y="1752"/>
                  </a:lnTo>
                  <a:lnTo>
                    <a:pt x="799" y="1761"/>
                  </a:lnTo>
                  <a:lnTo>
                    <a:pt x="802" y="1769"/>
                  </a:lnTo>
                  <a:lnTo>
                    <a:pt x="803" y="1783"/>
                  </a:lnTo>
                  <a:lnTo>
                    <a:pt x="791" y="1777"/>
                  </a:lnTo>
                  <a:lnTo>
                    <a:pt x="778" y="1774"/>
                  </a:lnTo>
                  <a:lnTo>
                    <a:pt x="773" y="1773"/>
                  </a:lnTo>
                  <a:lnTo>
                    <a:pt x="766" y="1773"/>
                  </a:lnTo>
                  <a:lnTo>
                    <a:pt x="760" y="1773"/>
                  </a:lnTo>
                  <a:lnTo>
                    <a:pt x="754" y="1774"/>
                  </a:lnTo>
                  <a:lnTo>
                    <a:pt x="748" y="1776"/>
                  </a:lnTo>
                  <a:lnTo>
                    <a:pt x="741" y="1779"/>
                  </a:lnTo>
                  <a:lnTo>
                    <a:pt x="735" y="1782"/>
                  </a:lnTo>
                  <a:lnTo>
                    <a:pt x="728" y="1787"/>
                  </a:lnTo>
                  <a:lnTo>
                    <a:pt x="718" y="1796"/>
                  </a:lnTo>
                  <a:lnTo>
                    <a:pt x="708" y="1808"/>
                  </a:lnTo>
                  <a:lnTo>
                    <a:pt x="698" y="1821"/>
                  </a:lnTo>
                  <a:lnTo>
                    <a:pt x="691" y="1835"/>
                  </a:lnTo>
                  <a:lnTo>
                    <a:pt x="683" y="1849"/>
                  </a:lnTo>
                  <a:lnTo>
                    <a:pt x="677" y="1862"/>
                  </a:lnTo>
                  <a:lnTo>
                    <a:pt x="667" y="1888"/>
                  </a:lnTo>
                  <a:lnTo>
                    <a:pt x="657" y="1913"/>
                  </a:lnTo>
                  <a:lnTo>
                    <a:pt x="646" y="1943"/>
                  </a:lnTo>
                  <a:lnTo>
                    <a:pt x="641" y="1958"/>
                  </a:lnTo>
                  <a:lnTo>
                    <a:pt x="635" y="1973"/>
                  </a:lnTo>
                  <a:lnTo>
                    <a:pt x="624" y="1993"/>
                  </a:lnTo>
                  <a:lnTo>
                    <a:pt x="613" y="2010"/>
                  </a:lnTo>
                  <a:lnTo>
                    <a:pt x="604" y="2024"/>
                  </a:lnTo>
                  <a:lnTo>
                    <a:pt x="597" y="2037"/>
                  </a:lnTo>
                  <a:lnTo>
                    <a:pt x="590" y="2051"/>
                  </a:lnTo>
                  <a:lnTo>
                    <a:pt x="585" y="2066"/>
                  </a:lnTo>
                  <a:lnTo>
                    <a:pt x="582" y="2065"/>
                  </a:lnTo>
                  <a:lnTo>
                    <a:pt x="578" y="2065"/>
                  </a:lnTo>
                  <a:lnTo>
                    <a:pt x="575" y="2067"/>
                  </a:lnTo>
                  <a:lnTo>
                    <a:pt x="572" y="2069"/>
                  </a:lnTo>
                  <a:lnTo>
                    <a:pt x="570" y="2074"/>
                  </a:lnTo>
                  <a:lnTo>
                    <a:pt x="563" y="2084"/>
                  </a:lnTo>
                  <a:lnTo>
                    <a:pt x="556" y="2098"/>
                  </a:lnTo>
                  <a:lnTo>
                    <a:pt x="552" y="2107"/>
                  </a:lnTo>
                  <a:lnTo>
                    <a:pt x="548" y="2112"/>
                  </a:lnTo>
                  <a:lnTo>
                    <a:pt x="536" y="2121"/>
                  </a:lnTo>
                  <a:lnTo>
                    <a:pt x="525" y="2129"/>
                  </a:lnTo>
                  <a:lnTo>
                    <a:pt x="508" y="2140"/>
                  </a:lnTo>
                  <a:lnTo>
                    <a:pt x="501" y="2147"/>
                  </a:lnTo>
                  <a:lnTo>
                    <a:pt x="494" y="2154"/>
                  </a:lnTo>
                  <a:lnTo>
                    <a:pt x="495" y="2150"/>
                  </a:lnTo>
                  <a:lnTo>
                    <a:pt x="497" y="2147"/>
                  </a:lnTo>
                  <a:lnTo>
                    <a:pt x="497" y="2146"/>
                  </a:lnTo>
                  <a:lnTo>
                    <a:pt x="495" y="2140"/>
                  </a:lnTo>
                  <a:lnTo>
                    <a:pt x="492" y="2136"/>
                  </a:lnTo>
                  <a:lnTo>
                    <a:pt x="487" y="2132"/>
                  </a:lnTo>
                  <a:lnTo>
                    <a:pt x="484" y="2131"/>
                  </a:lnTo>
                  <a:lnTo>
                    <a:pt x="480" y="2131"/>
                  </a:lnTo>
                  <a:lnTo>
                    <a:pt x="477" y="2131"/>
                  </a:lnTo>
                  <a:lnTo>
                    <a:pt x="474" y="2132"/>
                  </a:lnTo>
                  <a:lnTo>
                    <a:pt x="467" y="2136"/>
                  </a:lnTo>
                  <a:lnTo>
                    <a:pt x="461" y="2141"/>
                  </a:lnTo>
                  <a:lnTo>
                    <a:pt x="456" y="2147"/>
                  </a:lnTo>
                  <a:lnTo>
                    <a:pt x="449" y="2154"/>
                  </a:lnTo>
                  <a:lnTo>
                    <a:pt x="452" y="2158"/>
                  </a:lnTo>
                  <a:lnTo>
                    <a:pt x="456" y="2161"/>
                  </a:lnTo>
                  <a:lnTo>
                    <a:pt x="461" y="2166"/>
                  </a:lnTo>
                  <a:lnTo>
                    <a:pt x="463" y="2170"/>
                  </a:lnTo>
                  <a:lnTo>
                    <a:pt x="464" y="2173"/>
                  </a:lnTo>
                  <a:lnTo>
                    <a:pt x="465" y="2180"/>
                  </a:lnTo>
                  <a:lnTo>
                    <a:pt x="472" y="2175"/>
                  </a:lnTo>
                  <a:lnTo>
                    <a:pt x="480" y="2168"/>
                  </a:lnTo>
                  <a:lnTo>
                    <a:pt x="490" y="2160"/>
                  </a:lnTo>
                  <a:lnTo>
                    <a:pt x="486" y="2167"/>
                  </a:lnTo>
                  <a:lnTo>
                    <a:pt x="484" y="2175"/>
                  </a:lnTo>
                  <a:lnTo>
                    <a:pt x="481" y="2184"/>
                  </a:lnTo>
                  <a:lnTo>
                    <a:pt x="480" y="2194"/>
                  </a:lnTo>
                  <a:lnTo>
                    <a:pt x="471" y="2193"/>
                  </a:lnTo>
                  <a:lnTo>
                    <a:pt x="462" y="2195"/>
                  </a:lnTo>
                  <a:lnTo>
                    <a:pt x="453" y="2199"/>
                  </a:lnTo>
                  <a:lnTo>
                    <a:pt x="446" y="2204"/>
                  </a:lnTo>
                  <a:lnTo>
                    <a:pt x="440" y="2209"/>
                  </a:lnTo>
                  <a:lnTo>
                    <a:pt x="435" y="2215"/>
                  </a:lnTo>
                  <a:lnTo>
                    <a:pt x="426" y="2228"/>
                  </a:lnTo>
                  <a:lnTo>
                    <a:pt x="420" y="2243"/>
                  </a:lnTo>
                  <a:lnTo>
                    <a:pt x="414" y="2258"/>
                  </a:lnTo>
                  <a:lnTo>
                    <a:pt x="409" y="2274"/>
                  </a:lnTo>
                  <a:lnTo>
                    <a:pt x="406" y="2289"/>
                  </a:lnTo>
                  <a:lnTo>
                    <a:pt x="405" y="2302"/>
                  </a:lnTo>
                  <a:lnTo>
                    <a:pt x="406" y="2314"/>
                  </a:lnTo>
                  <a:lnTo>
                    <a:pt x="406" y="2318"/>
                  </a:lnTo>
                  <a:lnTo>
                    <a:pt x="405" y="2323"/>
                  </a:lnTo>
                  <a:lnTo>
                    <a:pt x="404" y="2326"/>
                  </a:lnTo>
                  <a:lnTo>
                    <a:pt x="403" y="2329"/>
                  </a:lnTo>
                  <a:lnTo>
                    <a:pt x="397" y="2336"/>
                  </a:lnTo>
                  <a:lnTo>
                    <a:pt x="391" y="2340"/>
                  </a:lnTo>
                  <a:lnTo>
                    <a:pt x="382" y="2344"/>
                  </a:lnTo>
                  <a:lnTo>
                    <a:pt x="373" y="2347"/>
                  </a:lnTo>
                  <a:lnTo>
                    <a:pt x="352" y="2353"/>
                  </a:lnTo>
                  <a:lnTo>
                    <a:pt x="347" y="2354"/>
                  </a:lnTo>
                  <a:lnTo>
                    <a:pt x="334" y="2357"/>
                  </a:lnTo>
                  <a:lnTo>
                    <a:pt x="324" y="2359"/>
                  </a:lnTo>
                  <a:lnTo>
                    <a:pt x="315" y="2363"/>
                  </a:lnTo>
                  <a:lnTo>
                    <a:pt x="309" y="2365"/>
                  </a:lnTo>
                  <a:lnTo>
                    <a:pt x="304" y="2369"/>
                  </a:lnTo>
                  <a:lnTo>
                    <a:pt x="300" y="2374"/>
                  </a:lnTo>
                  <a:lnTo>
                    <a:pt x="298" y="2382"/>
                  </a:lnTo>
                  <a:lnTo>
                    <a:pt x="297" y="2391"/>
                  </a:lnTo>
                  <a:lnTo>
                    <a:pt x="297" y="2402"/>
                  </a:lnTo>
                  <a:lnTo>
                    <a:pt x="298" y="2409"/>
                  </a:lnTo>
                  <a:lnTo>
                    <a:pt x="299" y="2415"/>
                  </a:lnTo>
                  <a:lnTo>
                    <a:pt x="301" y="2423"/>
                  </a:lnTo>
                  <a:lnTo>
                    <a:pt x="301" y="2426"/>
                  </a:lnTo>
                  <a:lnTo>
                    <a:pt x="301" y="2429"/>
                  </a:lnTo>
                  <a:lnTo>
                    <a:pt x="300" y="2432"/>
                  </a:lnTo>
                  <a:lnTo>
                    <a:pt x="299" y="2434"/>
                  </a:lnTo>
                  <a:lnTo>
                    <a:pt x="294" y="2438"/>
                  </a:lnTo>
                  <a:lnTo>
                    <a:pt x="290" y="2440"/>
                  </a:lnTo>
                  <a:lnTo>
                    <a:pt x="285" y="2444"/>
                  </a:lnTo>
                  <a:lnTo>
                    <a:pt x="282" y="2450"/>
                  </a:lnTo>
                  <a:lnTo>
                    <a:pt x="281" y="2456"/>
                  </a:lnTo>
                  <a:lnTo>
                    <a:pt x="279" y="2464"/>
                  </a:lnTo>
                  <a:lnTo>
                    <a:pt x="278" y="2470"/>
                  </a:lnTo>
                  <a:lnTo>
                    <a:pt x="274" y="2477"/>
                  </a:lnTo>
                  <a:lnTo>
                    <a:pt x="271" y="2482"/>
                  </a:lnTo>
                  <a:lnTo>
                    <a:pt x="263" y="2494"/>
                  </a:lnTo>
                  <a:lnTo>
                    <a:pt x="253" y="2505"/>
                  </a:lnTo>
                  <a:lnTo>
                    <a:pt x="244" y="2515"/>
                  </a:lnTo>
                  <a:lnTo>
                    <a:pt x="237" y="2524"/>
                  </a:lnTo>
                  <a:lnTo>
                    <a:pt x="232" y="2531"/>
                  </a:lnTo>
                  <a:lnTo>
                    <a:pt x="229" y="2538"/>
                  </a:lnTo>
                  <a:lnTo>
                    <a:pt x="228" y="2546"/>
                  </a:lnTo>
                  <a:lnTo>
                    <a:pt x="227" y="2553"/>
                  </a:lnTo>
                  <a:lnTo>
                    <a:pt x="228" y="2570"/>
                  </a:lnTo>
                  <a:lnTo>
                    <a:pt x="230" y="2587"/>
                  </a:lnTo>
                  <a:lnTo>
                    <a:pt x="233" y="2605"/>
                  </a:lnTo>
                  <a:lnTo>
                    <a:pt x="233" y="2614"/>
                  </a:lnTo>
                  <a:lnTo>
                    <a:pt x="233" y="2622"/>
                  </a:lnTo>
                  <a:lnTo>
                    <a:pt x="233" y="2627"/>
                  </a:lnTo>
                  <a:lnTo>
                    <a:pt x="235" y="2631"/>
                  </a:lnTo>
                  <a:lnTo>
                    <a:pt x="237" y="2635"/>
                  </a:lnTo>
                  <a:lnTo>
                    <a:pt x="240" y="2640"/>
                  </a:lnTo>
                  <a:lnTo>
                    <a:pt x="247" y="2646"/>
                  </a:lnTo>
                  <a:lnTo>
                    <a:pt x="256" y="2654"/>
                  </a:lnTo>
                  <a:lnTo>
                    <a:pt x="270" y="2663"/>
                  </a:lnTo>
                  <a:lnTo>
                    <a:pt x="276" y="2670"/>
                  </a:lnTo>
                  <a:lnTo>
                    <a:pt x="279" y="2675"/>
                  </a:lnTo>
                  <a:lnTo>
                    <a:pt x="282" y="2683"/>
                  </a:lnTo>
                  <a:lnTo>
                    <a:pt x="283" y="2691"/>
                  </a:lnTo>
                  <a:lnTo>
                    <a:pt x="283" y="2701"/>
                  </a:lnTo>
                  <a:lnTo>
                    <a:pt x="283" y="2711"/>
                  </a:lnTo>
                  <a:lnTo>
                    <a:pt x="280" y="2731"/>
                  </a:lnTo>
                  <a:lnTo>
                    <a:pt x="276" y="2747"/>
                  </a:lnTo>
                  <a:lnTo>
                    <a:pt x="272" y="2759"/>
                  </a:lnTo>
                  <a:lnTo>
                    <a:pt x="271" y="2770"/>
                  </a:lnTo>
                  <a:lnTo>
                    <a:pt x="271" y="2780"/>
                  </a:lnTo>
                  <a:lnTo>
                    <a:pt x="274" y="2790"/>
                  </a:lnTo>
                  <a:lnTo>
                    <a:pt x="278" y="2798"/>
                  </a:lnTo>
                  <a:lnTo>
                    <a:pt x="283" y="2806"/>
                  </a:lnTo>
                  <a:lnTo>
                    <a:pt x="290" y="2814"/>
                  </a:lnTo>
                  <a:lnTo>
                    <a:pt x="297" y="2823"/>
                  </a:lnTo>
                  <a:lnTo>
                    <a:pt x="305" y="2832"/>
                  </a:lnTo>
                  <a:lnTo>
                    <a:pt x="310" y="2840"/>
                  </a:lnTo>
                  <a:lnTo>
                    <a:pt x="315" y="2850"/>
                  </a:lnTo>
                  <a:lnTo>
                    <a:pt x="319" y="2860"/>
                  </a:lnTo>
                  <a:lnTo>
                    <a:pt x="322" y="2870"/>
                  </a:lnTo>
                  <a:lnTo>
                    <a:pt x="324" y="2881"/>
                  </a:lnTo>
                  <a:lnTo>
                    <a:pt x="328" y="2904"/>
                  </a:lnTo>
                  <a:lnTo>
                    <a:pt x="329" y="2907"/>
                  </a:lnTo>
                  <a:lnTo>
                    <a:pt x="329" y="2912"/>
                  </a:lnTo>
                  <a:lnTo>
                    <a:pt x="328" y="2917"/>
                  </a:lnTo>
                  <a:lnTo>
                    <a:pt x="325" y="2928"/>
                  </a:lnTo>
                  <a:lnTo>
                    <a:pt x="322" y="2939"/>
                  </a:lnTo>
                  <a:lnTo>
                    <a:pt x="321" y="2946"/>
                  </a:lnTo>
                  <a:lnTo>
                    <a:pt x="321" y="2953"/>
                  </a:lnTo>
                  <a:lnTo>
                    <a:pt x="323" y="2966"/>
                  </a:lnTo>
                  <a:lnTo>
                    <a:pt x="326" y="2980"/>
                  </a:lnTo>
                  <a:lnTo>
                    <a:pt x="330" y="3002"/>
                  </a:lnTo>
                  <a:lnTo>
                    <a:pt x="332" y="3013"/>
                  </a:lnTo>
                  <a:lnTo>
                    <a:pt x="332" y="3024"/>
                  </a:lnTo>
                  <a:lnTo>
                    <a:pt x="329" y="3034"/>
                  </a:lnTo>
                  <a:lnTo>
                    <a:pt x="325" y="3045"/>
                  </a:lnTo>
                  <a:lnTo>
                    <a:pt x="319" y="3055"/>
                  </a:lnTo>
                  <a:lnTo>
                    <a:pt x="312" y="3066"/>
                  </a:lnTo>
                  <a:lnTo>
                    <a:pt x="306" y="3076"/>
                  </a:lnTo>
                  <a:lnTo>
                    <a:pt x="298" y="3089"/>
                  </a:lnTo>
                  <a:lnTo>
                    <a:pt x="296" y="3096"/>
                  </a:lnTo>
                  <a:lnTo>
                    <a:pt x="294" y="3102"/>
                  </a:lnTo>
                  <a:lnTo>
                    <a:pt x="293" y="3109"/>
                  </a:lnTo>
                  <a:lnTo>
                    <a:pt x="292" y="3116"/>
                  </a:lnTo>
                  <a:lnTo>
                    <a:pt x="293" y="3131"/>
                  </a:lnTo>
                  <a:lnTo>
                    <a:pt x="296" y="3145"/>
                  </a:lnTo>
                  <a:lnTo>
                    <a:pt x="299" y="3160"/>
                  </a:lnTo>
                  <a:lnTo>
                    <a:pt x="304" y="3176"/>
                  </a:lnTo>
                  <a:lnTo>
                    <a:pt x="311" y="3200"/>
                  </a:lnTo>
                  <a:lnTo>
                    <a:pt x="313" y="3213"/>
                  </a:lnTo>
                  <a:lnTo>
                    <a:pt x="315" y="3226"/>
                  </a:lnTo>
                  <a:lnTo>
                    <a:pt x="314" y="3228"/>
                  </a:lnTo>
                  <a:lnTo>
                    <a:pt x="313" y="3232"/>
                  </a:lnTo>
                  <a:lnTo>
                    <a:pt x="308" y="3238"/>
                  </a:lnTo>
                  <a:lnTo>
                    <a:pt x="302" y="3248"/>
                  </a:lnTo>
                  <a:lnTo>
                    <a:pt x="299" y="3253"/>
                  </a:lnTo>
                  <a:lnTo>
                    <a:pt x="298" y="3259"/>
                  </a:lnTo>
                  <a:lnTo>
                    <a:pt x="297" y="3264"/>
                  </a:lnTo>
                  <a:lnTo>
                    <a:pt x="298" y="3269"/>
                  </a:lnTo>
                  <a:lnTo>
                    <a:pt x="300" y="3275"/>
                  </a:lnTo>
                  <a:lnTo>
                    <a:pt x="306" y="3280"/>
                  </a:lnTo>
                  <a:lnTo>
                    <a:pt x="313" y="3287"/>
                  </a:lnTo>
                  <a:lnTo>
                    <a:pt x="321" y="3290"/>
                  </a:lnTo>
                  <a:lnTo>
                    <a:pt x="327" y="3292"/>
                  </a:lnTo>
                  <a:lnTo>
                    <a:pt x="334" y="3292"/>
                  </a:lnTo>
                  <a:lnTo>
                    <a:pt x="338" y="3291"/>
                  </a:lnTo>
                  <a:lnTo>
                    <a:pt x="341" y="3290"/>
                  </a:lnTo>
                  <a:lnTo>
                    <a:pt x="348" y="3286"/>
                  </a:lnTo>
                  <a:lnTo>
                    <a:pt x="353" y="3279"/>
                  </a:lnTo>
                  <a:lnTo>
                    <a:pt x="359" y="3273"/>
                  </a:lnTo>
                  <a:lnTo>
                    <a:pt x="363" y="3266"/>
                  </a:lnTo>
                  <a:lnTo>
                    <a:pt x="367" y="3261"/>
                  </a:lnTo>
                  <a:lnTo>
                    <a:pt x="373" y="3257"/>
                  </a:lnTo>
                  <a:lnTo>
                    <a:pt x="378" y="3255"/>
                  </a:lnTo>
                  <a:lnTo>
                    <a:pt x="380" y="3259"/>
                  </a:lnTo>
                  <a:lnTo>
                    <a:pt x="382" y="3264"/>
                  </a:lnTo>
                  <a:lnTo>
                    <a:pt x="389" y="3279"/>
                  </a:lnTo>
                  <a:lnTo>
                    <a:pt x="402" y="3314"/>
                  </a:lnTo>
                  <a:lnTo>
                    <a:pt x="409" y="3336"/>
                  </a:lnTo>
                  <a:lnTo>
                    <a:pt x="415" y="3348"/>
                  </a:lnTo>
                  <a:lnTo>
                    <a:pt x="421" y="3358"/>
                  </a:lnTo>
                  <a:lnTo>
                    <a:pt x="423" y="3346"/>
                  </a:lnTo>
                  <a:lnTo>
                    <a:pt x="424" y="3338"/>
                  </a:lnTo>
                  <a:lnTo>
                    <a:pt x="428" y="3333"/>
                  </a:lnTo>
                  <a:lnTo>
                    <a:pt x="431" y="3328"/>
                  </a:lnTo>
                  <a:lnTo>
                    <a:pt x="436" y="3323"/>
                  </a:lnTo>
                  <a:lnTo>
                    <a:pt x="442" y="3320"/>
                  </a:lnTo>
                  <a:lnTo>
                    <a:pt x="448" y="3319"/>
                  </a:lnTo>
                  <a:lnTo>
                    <a:pt x="456" y="3317"/>
                  </a:lnTo>
                  <a:lnTo>
                    <a:pt x="464" y="3317"/>
                  </a:lnTo>
                  <a:lnTo>
                    <a:pt x="474" y="3317"/>
                  </a:lnTo>
                  <a:lnTo>
                    <a:pt x="484" y="3318"/>
                  </a:lnTo>
                  <a:lnTo>
                    <a:pt x="506" y="3323"/>
                  </a:lnTo>
                  <a:lnTo>
                    <a:pt x="497" y="3329"/>
                  </a:lnTo>
                  <a:lnTo>
                    <a:pt x="484" y="3336"/>
                  </a:lnTo>
                  <a:lnTo>
                    <a:pt x="472" y="3345"/>
                  </a:lnTo>
                  <a:lnTo>
                    <a:pt x="466" y="3350"/>
                  </a:lnTo>
                  <a:lnTo>
                    <a:pt x="463" y="3355"/>
                  </a:lnTo>
                  <a:lnTo>
                    <a:pt x="460" y="3360"/>
                  </a:lnTo>
                  <a:lnTo>
                    <a:pt x="459" y="3366"/>
                  </a:lnTo>
                  <a:lnTo>
                    <a:pt x="460" y="3371"/>
                  </a:lnTo>
                  <a:lnTo>
                    <a:pt x="461" y="3373"/>
                  </a:lnTo>
                  <a:lnTo>
                    <a:pt x="462" y="3376"/>
                  </a:lnTo>
                  <a:lnTo>
                    <a:pt x="464" y="3378"/>
                  </a:lnTo>
                  <a:lnTo>
                    <a:pt x="466" y="3379"/>
                  </a:lnTo>
                  <a:lnTo>
                    <a:pt x="471" y="3380"/>
                  </a:lnTo>
                  <a:lnTo>
                    <a:pt x="474" y="3382"/>
                  </a:lnTo>
                  <a:lnTo>
                    <a:pt x="484" y="3380"/>
                  </a:lnTo>
                  <a:lnTo>
                    <a:pt x="494" y="3378"/>
                  </a:lnTo>
                  <a:lnTo>
                    <a:pt x="504" y="3374"/>
                  </a:lnTo>
                  <a:lnTo>
                    <a:pt x="500" y="3389"/>
                  </a:lnTo>
                  <a:lnTo>
                    <a:pt x="495" y="3403"/>
                  </a:lnTo>
                  <a:lnTo>
                    <a:pt x="487" y="3426"/>
                  </a:lnTo>
                  <a:lnTo>
                    <a:pt x="484" y="3439"/>
                  </a:lnTo>
                  <a:lnTo>
                    <a:pt x="483" y="3452"/>
                  </a:lnTo>
                  <a:lnTo>
                    <a:pt x="481" y="3457"/>
                  </a:lnTo>
                  <a:lnTo>
                    <a:pt x="495" y="3455"/>
                  </a:lnTo>
                  <a:lnTo>
                    <a:pt x="519" y="3453"/>
                  </a:lnTo>
                  <a:lnTo>
                    <a:pt x="530" y="3449"/>
                  </a:lnTo>
                  <a:lnTo>
                    <a:pt x="542" y="3446"/>
                  </a:lnTo>
                  <a:lnTo>
                    <a:pt x="552" y="3442"/>
                  </a:lnTo>
                  <a:lnTo>
                    <a:pt x="561" y="3435"/>
                  </a:lnTo>
                  <a:lnTo>
                    <a:pt x="570" y="3427"/>
                  </a:lnTo>
                  <a:lnTo>
                    <a:pt x="573" y="3422"/>
                  </a:lnTo>
                  <a:lnTo>
                    <a:pt x="576" y="3417"/>
                  </a:lnTo>
                  <a:lnTo>
                    <a:pt x="581" y="3410"/>
                  </a:lnTo>
                  <a:lnTo>
                    <a:pt x="584" y="3406"/>
                  </a:lnTo>
                  <a:lnTo>
                    <a:pt x="585" y="3405"/>
                  </a:lnTo>
                  <a:lnTo>
                    <a:pt x="587" y="3405"/>
                  </a:lnTo>
                  <a:lnTo>
                    <a:pt x="590" y="3407"/>
                  </a:lnTo>
                  <a:lnTo>
                    <a:pt x="592" y="3412"/>
                  </a:lnTo>
                  <a:lnTo>
                    <a:pt x="596" y="3418"/>
                  </a:lnTo>
                  <a:lnTo>
                    <a:pt x="598" y="3425"/>
                  </a:lnTo>
                  <a:lnTo>
                    <a:pt x="599" y="3431"/>
                  </a:lnTo>
                  <a:lnTo>
                    <a:pt x="599" y="3439"/>
                  </a:lnTo>
                  <a:lnTo>
                    <a:pt x="599" y="3446"/>
                  </a:lnTo>
                  <a:lnTo>
                    <a:pt x="597" y="3452"/>
                  </a:lnTo>
                  <a:lnTo>
                    <a:pt x="590" y="3472"/>
                  </a:lnTo>
                  <a:lnTo>
                    <a:pt x="589" y="3481"/>
                  </a:lnTo>
                  <a:lnTo>
                    <a:pt x="588" y="3487"/>
                  </a:lnTo>
                  <a:lnTo>
                    <a:pt x="588" y="3493"/>
                  </a:lnTo>
                  <a:lnTo>
                    <a:pt x="589" y="3498"/>
                  </a:lnTo>
                  <a:lnTo>
                    <a:pt x="591" y="3501"/>
                  </a:lnTo>
                  <a:lnTo>
                    <a:pt x="595" y="3504"/>
                  </a:lnTo>
                  <a:lnTo>
                    <a:pt x="599" y="3506"/>
                  </a:lnTo>
                  <a:lnTo>
                    <a:pt x="603" y="3507"/>
                  </a:lnTo>
                  <a:lnTo>
                    <a:pt x="608" y="3506"/>
                  </a:lnTo>
                  <a:lnTo>
                    <a:pt x="613" y="3503"/>
                  </a:lnTo>
                  <a:lnTo>
                    <a:pt x="624" y="3498"/>
                  </a:lnTo>
                  <a:lnTo>
                    <a:pt x="636" y="3490"/>
                  </a:lnTo>
                  <a:lnTo>
                    <a:pt x="645" y="3482"/>
                  </a:lnTo>
                  <a:lnTo>
                    <a:pt x="654" y="3474"/>
                  </a:lnTo>
                  <a:lnTo>
                    <a:pt x="661" y="3467"/>
                  </a:lnTo>
                  <a:lnTo>
                    <a:pt x="665" y="3462"/>
                  </a:lnTo>
                  <a:lnTo>
                    <a:pt x="667" y="3459"/>
                  </a:lnTo>
                  <a:lnTo>
                    <a:pt x="683" y="3460"/>
                  </a:lnTo>
                  <a:lnTo>
                    <a:pt x="694" y="3461"/>
                  </a:lnTo>
                  <a:lnTo>
                    <a:pt x="704" y="3461"/>
                  </a:lnTo>
                  <a:lnTo>
                    <a:pt x="714" y="3459"/>
                  </a:lnTo>
                  <a:lnTo>
                    <a:pt x="720" y="3457"/>
                  </a:lnTo>
                  <a:lnTo>
                    <a:pt x="724" y="3455"/>
                  </a:lnTo>
                  <a:lnTo>
                    <a:pt x="746" y="3442"/>
                  </a:lnTo>
                  <a:lnTo>
                    <a:pt x="766" y="3432"/>
                  </a:lnTo>
                  <a:lnTo>
                    <a:pt x="787" y="3424"/>
                  </a:lnTo>
                  <a:lnTo>
                    <a:pt x="811" y="3416"/>
                  </a:lnTo>
                  <a:lnTo>
                    <a:pt x="820" y="3414"/>
                  </a:lnTo>
                  <a:lnTo>
                    <a:pt x="827" y="3412"/>
                  </a:lnTo>
                  <a:lnTo>
                    <a:pt x="831" y="3412"/>
                  </a:lnTo>
                  <a:lnTo>
                    <a:pt x="833" y="3412"/>
                  </a:lnTo>
                  <a:lnTo>
                    <a:pt x="834" y="3414"/>
                  </a:lnTo>
                  <a:lnTo>
                    <a:pt x="836" y="3416"/>
                  </a:lnTo>
                  <a:lnTo>
                    <a:pt x="839" y="3424"/>
                  </a:lnTo>
                  <a:lnTo>
                    <a:pt x="840" y="3428"/>
                  </a:lnTo>
                  <a:lnTo>
                    <a:pt x="843" y="3430"/>
                  </a:lnTo>
                  <a:lnTo>
                    <a:pt x="845" y="3431"/>
                  </a:lnTo>
                  <a:lnTo>
                    <a:pt x="847" y="3431"/>
                  </a:lnTo>
                  <a:lnTo>
                    <a:pt x="849" y="3431"/>
                  </a:lnTo>
                  <a:lnTo>
                    <a:pt x="852" y="3430"/>
                  </a:lnTo>
                  <a:lnTo>
                    <a:pt x="854" y="3429"/>
                  </a:lnTo>
                  <a:lnTo>
                    <a:pt x="859" y="3426"/>
                  </a:lnTo>
                  <a:lnTo>
                    <a:pt x="863" y="3421"/>
                  </a:lnTo>
                  <a:lnTo>
                    <a:pt x="867" y="3415"/>
                  </a:lnTo>
                  <a:lnTo>
                    <a:pt x="880" y="3397"/>
                  </a:lnTo>
                  <a:lnTo>
                    <a:pt x="881" y="3396"/>
                  </a:lnTo>
                  <a:lnTo>
                    <a:pt x="886" y="3388"/>
                  </a:lnTo>
                  <a:lnTo>
                    <a:pt x="892" y="3383"/>
                  </a:lnTo>
                  <a:lnTo>
                    <a:pt x="905" y="3371"/>
                  </a:lnTo>
                  <a:lnTo>
                    <a:pt x="920" y="3360"/>
                  </a:lnTo>
                  <a:lnTo>
                    <a:pt x="936" y="3350"/>
                  </a:lnTo>
                  <a:lnTo>
                    <a:pt x="954" y="3342"/>
                  </a:lnTo>
                  <a:lnTo>
                    <a:pt x="972" y="3334"/>
                  </a:lnTo>
                  <a:lnTo>
                    <a:pt x="1005" y="3321"/>
                  </a:lnTo>
                  <a:lnTo>
                    <a:pt x="1010" y="3319"/>
                  </a:lnTo>
                  <a:lnTo>
                    <a:pt x="1017" y="3317"/>
                  </a:lnTo>
                  <a:lnTo>
                    <a:pt x="1024" y="3316"/>
                  </a:lnTo>
                  <a:lnTo>
                    <a:pt x="1030" y="3316"/>
                  </a:lnTo>
                  <a:lnTo>
                    <a:pt x="1037" y="3316"/>
                  </a:lnTo>
                  <a:lnTo>
                    <a:pt x="1047" y="3319"/>
                  </a:lnTo>
                  <a:lnTo>
                    <a:pt x="1058" y="3323"/>
                  </a:lnTo>
                  <a:lnTo>
                    <a:pt x="1065" y="3325"/>
                  </a:lnTo>
                  <a:lnTo>
                    <a:pt x="1072" y="3328"/>
                  </a:lnTo>
                  <a:lnTo>
                    <a:pt x="1080" y="3328"/>
                  </a:lnTo>
                  <a:lnTo>
                    <a:pt x="1083" y="3328"/>
                  </a:lnTo>
                  <a:lnTo>
                    <a:pt x="1086" y="3327"/>
                  </a:lnTo>
                  <a:lnTo>
                    <a:pt x="1089" y="3324"/>
                  </a:lnTo>
                  <a:lnTo>
                    <a:pt x="1092" y="3321"/>
                  </a:lnTo>
                  <a:lnTo>
                    <a:pt x="1097" y="3315"/>
                  </a:lnTo>
                  <a:lnTo>
                    <a:pt x="1102" y="3304"/>
                  </a:lnTo>
                  <a:lnTo>
                    <a:pt x="1107" y="3290"/>
                  </a:lnTo>
                  <a:lnTo>
                    <a:pt x="1108" y="3284"/>
                  </a:lnTo>
                  <a:lnTo>
                    <a:pt x="1111" y="3281"/>
                  </a:lnTo>
                  <a:lnTo>
                    <a:pt x="1114" y="3278"/>
                  </a:lnTo>
                  <a:lnTo>
                    <a:pt x="1119" y="3276"/>
                  </a:lnTo>
                  <a:lnTo>
                    <a:pt x="1124" y="3275"/>
                  </a:lnTo>
                  <a:lnTo>
                    <a:pt x="1129" y="3275"/>
                  </a:lnTo>
                  <a:lnTo>
                    <a:pt x="1143" y="3276"/>
                  </a:lnTo>
                  <a:lnTo>
                    <a:pt x="1153" y="3276"/>
                  </a:lnTo>
                  <a:lnTo>
                    <a:pt x="1163" y="3276"/>
                  </a:lnTo>
                  <a:lnTo>
                    <a:pt x="1171" y="3274"/>
                  </a:lnTo>
                  <a:lnTo>
                    <a:pt x="1175" y="3273"/>
                  </a:lnTo>
                  <a:lnTo>
                    <a:pt x="1178" y="3270"/>
                  </a:lnTo>
                  <a:lnTo>
                    <a:pt x="1190" y="3261"/>
                  </a:lnTo>
                  <a:lnTo>
                    <a:pt x="1203" y="3251"/>
                  </a:lnTo>
                  <a:lnTo>
                    <a:pt x="1217" y="3240"/>
                  </a:lnTo>
                  <a:lnTo>
                    <a:pt x="1222" y="3238"/>
                  </a:lnTo>
                  <a:lnTo>
                    <a:pt x="1229" y="3235"/>
                  </a:lnTo>
                  <a:lnTo>
                    <a:pt x="1245" y="3231"/>
                  </a:lnTo>
                  <a:lnTo>
                    <a:pt x="1258" y="3226"/>
                  </a:lnTo>
                  <a:lnTo>
                    <a:pt x="1270" y="3221"/>
                  </a:lnTo>
                  <a:lnTo>
                    <a:pt x="1279" y="3215"/>
                  </a:lnTo>
                  <a:lnTo>
                    <a:pt x="1284" y="3212"/>
                  </a:lnTo>
                  <a:lnTo>
                    <a:pt x="1286" y="3209"/>
                  </a:lnTo>
                  <a:lnTo>
                    <a:pt x="1288" y="3207"/>
                  </a:lnTo>
                  <a:lnTo>
                    <a:pt x="1290" y="3206"/>
                  </a:lnTo>
                  <a:lnTo>
                    <a:pt x="1296" y="3206"/>
                  </a:lnTo>
                  <a:lnTo>
                    <a:pt x="1305" y="3206"/>
                  </a:lnTo>
                  <a:lnTo>
                    <a:pt x="1315" y="3208"/>
                  </a:lnTo>
                  <a:lnTo>
                    <a:pt x="1326" y="3210"/>
                  </a:lnTo>
                  <a:lnTo>
                    <a:pt x="1331" y="3210"/>
                  </a:lnTo>
                  <a:lnTo>
                    <a:pt x="1336" y="3210"/>
                  </a:lnTo>
                  <a:lnTo>
                    <a:pt x="1345" y="3209"/>
                  </a:lnTo>
                  <a:lnTo>
                    <a:pt x="1353" y="3206"/>
                  </a:lnTo>
                  <a:lnTo>
                    <a:pt x="1369" y="3198"/>
                  </a:lnTo>
                  <a:lnTo>
                    <a:pt x="1384" y="3191"/>
                  </a:lnTo>
                  <a:lnTo>
                    <a:pt x="1391" y="3187"/>
                  </a:lnTo>
                  <a:lnTo>
                    <a:pt x="1399" y="3186"/>
                  </a:lnTo>
                  <a:lnTo>
                    <a:pt x="1402" y="3185"/>
                  </a:lnTo>
                  <a:lnTo>
                    <a:pt x="1411" y="3155"/>
                  </a:lnTo>
                  <a:lnTo>
                    <a:pt x="1442" y="3105"/>
                  </a:lnTo>
                  <a:lnTo>
                    <a:pt x="1460" y="3072"/>
                  </a:lnTo>
                  <a:lnTo>
                    <a:pt x="1487" y="3029"/>
                  </a:lnTo>
                  <a:lnTo>
                    <a:pt x="1497" y="3029"/>
                  </a:lnTo>
                  <a:lnTo>
                    <a:pt x="1513" y="3027"/>
                  </a:lnTo>
                  <a:lnTo>
                    <a:pt x="1523" y="3004"/>
                  </a:lnTo>
                  <a:lnTo>
                    <a:pt x="1525" y="2981"/>
                  </a:lnTo>
                  <a:lnTo>
                    <a:pt x="1531" y="2967"/>
                  </a:lnTo>
                  <a:lnTo>
                    <a:pt x="1561" y="2943"/>
                  </a:lnTo>
                  <a:lnTo>
                    <a:pt x="1570" y="2924"/>
                  </a:lnTo>
                  <a:lnTo>
                    <a:pt x="1596" y="2891"/>
                  </a:lnTo>
                  <a:lnTo>
                    <a:pt x="1620" y="2854"/>
                  </a:lnTo>
                  <a:lnTo>
                    <a:pt x="1626" y="2826"/>
                  </a:lnTo>
                  <a:lnTo>
                    <a:pt x="1636" y="2820"/>
                  </a:lnTo>
                  <a:lnTo>
                    <a:pt x="1648" y="2806"/>
                  </a:lnTo>
                  <a:lnTo>
                    <a:pt x="1673" y="2763"/>
                  </a:lnTo>
                  <a:lnTo>
                    <a:pt x="1682" y="2744"/>
                  </a:lnTo>
                  <a:lnTo>
                    <a:pt x="1695" y="2710"/>
                  </a:lnTo>
                  <a:lnTo>
                    <a:pt x="1716" y="2671"/>
                  </a:lnTo>
                  <a:lnTo>
                    <a:pt x="1731" y="2655"/>
                  </a:lnTo>
                  <a:lnTo>
                    <a:pt x="1743" y="2632"/>
                  </a:lnTo>
                  <a:lnTo>
                    <a:pt x="1759" y="2614"/>
                  </a:lnTo>
                  <a:lnTo>
                    <a:pt x="1759" y="2584"/>
                  </a:lnTo>
                  <a:lnTo>
                    <a:pt x="1776" y="2545"/>
                  </a:lnTo>
                  <a:lnTo>
                    <a:pt x="1799" y="2509"/>
                  </a:lnTo>
                  <a:lnTo>
                    <a:pt x="1814" y="2484"/>
                  </a:lnTo>
                  <a:lnTo>
                    <a:pt x="1836" y="2446"/>
                  </a:lnTo>
                  <a:lnTo>
                    <a:pt x="1844" y="2411"/>
                  </a:lnTo>
                  <a:lnTo>
                    <a:pt x="1848" y="2377"/>
                  </a:lnTo>
                  <a:lnTo>
                    <a:pt x="1848" y="2346"/>
                  </a:lnTo>
                  <a:lnTo>
                    <a:pt x="1846" y="2330"/>
                  </a:lnTo>
                  <a:lnTo>
                    <a:pt x="1855" y="2311"/>
                  </a:lnTo>
                  <a:lnTo>
                    <a:pt x="1862" y="2286"/>
                  </a:lnTo>
                  <a:lnTo>
                    <a:pt x="1850" y="2268"/>
                  </a:lnTo>
                  <a:lnTo>
                    <a:pt x="1833" y="2251"/>
                  </a:lnTo>
                  <a:lnTo>
                    <a:pt x="1802" y="2239"/>
                  </a:lnTo>
                  <a:lnTo>
                    <a:pt x="1790" y="2216"/>
                  </a:lnTo>
                  <a:lnTo>
                    <a:pt x="1788" y="2198"/>
                  </a:lnTo>
                  <a:lnTo>
                    <a:pt x="1750" y="2184"/>
                  </a:lnTo>
                  <a:lnTo>
                    <a:pt x="1728" y="2161"/>
                  </a:lnTo>
                  <a:lnTo>
                    <a:pt x="1693" y="2150"/>
                  </a:lnTo>
                  <a:lnTo>
                    <a:pt x="1652" y="2132"/>
                  </a:lnTo>
                  <a:lnTo>
                    <a:pt x="1638" y="2117"/>
                  </a:lnTo>
                  <a:lnTo>
                    <a:pt x="1611" y="2100"/>
                  </a:lnTo>
                  <a:lnTo>
                    <a:pt x="1590" y="2085"/>
                  </a:lnTo>
                  <a:lnTo>
                    <a:pt x="1574" y="2067"/>
                  </a:lnTo>
                  <a:lnTo>
                    <a:pt x="1577" y="2051"/>
                  </a:lnTo>
                  <a:lnTo>
                    <a:pt x="1594" y="2036"/>
                  </a:lnTo>
                  <a:lnTo>
                    <a:pt x="1606" y="2019"/>
                  </a:lnTo>
                  <a:lnTo>
                    <a:pt x="1606" y="2000"/>
                  </a:lnTo>
                  <a:lnTo>
                    <a:pt x="1629" y="1955"/>
                  </a:lnTo>
                  <a:lnTo>
                    <a:pt x="1629" y="1919"/>
                  </a:lnTo>
                  <a:lnTo>
                    <a:pt x="1613" y="1895"/>
                  </a:lnTo>
                  <a:lnTo>
                    <a:pt x="1610" y="1874"/>
                  </a:lnTo>
                  <a:lnTo>
                    <a:pt x="1585" y="1867"/>
                  </a:lnTo>
                  <a:lnTo>
                    <a:pt x="1570" y="1858"/>
                  </a:lnTo>
                  <a:lnTo>
                    <a:pt x="1551" y="1845"/>
                  </a:lnTo>
                  <a:lnTo>
                    <a:pt x="1537" y="1836"/>
                  </a:lnTo>
                  <a:lnTo>
                    <a:pt x="1535" y="1827"/>
                  </a:lnTo>
                  <a:lnTo>
                    <a:pt x="1525" y="1808"/>
                  </a:lnTo>
                  <a:lnTo>
                    <a:pt x="1521" y="1797"/>
                  </a:lnTo>
                  <a:lnTo>
                    <a:pt x="1513" y="1781"/>
                  </a:lnTo>
                  <a:lnTo>
                    <a:pt x="1519" y="1773"/>
                  </a:lnTo>
                  <a:lnTo>
                    <a:pt x="1528" y="1757"/>
                  </a:lnTo>
                  <a:lnTo>
                    <a:pt x="1521" y="1744"/>
                  </a:lnTo>
                  <a:lnTo>
                    <a:pt x="1519" y="1731"/>
                  </a:lnTo>
                  <a:lnTo>
                    <a:pt x="1513" y="1714"/>
                  </a:lnTo>
                  <a:lnTo>
                    <a:pt x="1464" y="1710"/>
                  </a:lnTo>
                  <a:lnTo>
                    <a:pt x="1451" y="1691"/>
                  </a:lnTo>
                  <a:lnTo>
                    <a:pt x="1436" y="1676"/>
                  </a:lnTo>
                  <a:lnTo>
                    <a:pt x="1433" y="1653"/>
                  </a:lnTo>
                  <a:lnTo>
                    <a:pt x="1433" y="1627"/>
                  </a:lnTo>
                  <a:lnTo>
                    <a:pt x="1451" y="1621"/>
                  </a:lnTo>
                  <a:lnTo>
                    <a:pt x="1460" y="1603"/>
                  </a:lnTo>
                  <a:lnTo>
                    <a:pt x="1460" y="1579"/>
                  </a:lnTo>
                  <a:lnTo>
                    <a:pt x="1441" y="1568"/>
                  </a:lnTo>
                  <a:lnTo>
                    <a:pt x="1424" y="1570"/>
                  </a:lnTo>
                  <a:lnTo>
                    <a:pt x="1415" y="1561"/>
                  </a:lnTo>
                  <a:lnTo>
                    <a:pt x="1424" y="1551"/>
                  </a:lnTo>
                  <a:lnTo>
                    <a:pt x="1429" y="1532"/>
                  </a:lnTo>
                  <a:lnTo>
                    <a:pt x="1425" y="1513"/>
                  </a:lnTo>
                  <a:lnTo>
                    <a:pt x="1420" y="1484"/>
                  </a:lnTo>
                  <a:lnTo>
                    <a:pt x="1428" y="1474"/>
                  </a:lnTo>
                  <a:lnTo>
                    <a:pt x="1438" y="1456"/>
                  </a:lnTo>
                  <a:lnTo>
                    <a:pt x="1418" y="1450"/>
                  </a:lnTo>
                  <a:lnTo>
                    <a:pt x="1414" y="1441"/>
                  </a:lnTo>
                  <a:lnTo>
                    <a:pt x="1424" y="1432"/>
                  </a:lnTo>
                  <a:lnTo>
                    <a:pt x="1432" y="1417"/>
                  </a:lnTo>
                  <a:lnTo>
                    <a:pt x="1446" y="1415"/>
                  </a:lnTo>
                  <a:lnTo>
                    <a:pt x="1461" y="1404"/>
                  </a:lnTo>
                  <a:lnTo>
                    <a:pt x="1454" y="1374"/>
                  </a:lnTo>
                  <a:lnTo>
                    <a:pt x="1446" y="1351"/>
                  </a:lnTo>
                  <a:lnTo>
                    <a:pt x="1425" y="1318"/>
                  </a:lnTo>
                  <a:lnTo>
                    <a:pt x="1417" y="1281"/>
                  </a:lnTo>
                  <a:lnTo>
                    <a:pt x="1381" y="1244"/>
                  </a:lnTo>
                  <a:lnTo>
                    <a:pt x="1341" y="1184"/>
                  </a:lnTo>
                  <a:lnTo>
                    <a:pt x="1330" y="1155"/>
                  </a:lnTo>
                  <a:lnTo>
                    <a:pt x="1303" y="1117"/>
                  </a:lnTo>
                  <a:lnTo>
                    <a:pt x="1287" y="1099"/>
                  </a:lnTo>
                  <a:lnTo>
                    <a:pt x="1262" y="1070"/>
                  </a:lnTo>
                  <a:lnTo>
                    <a:pt x="1240" y="1047"/>
                  </a:lnTo>
                  <a:lnTo>
                    <a:pt x="1230" y="1016"/>
                  </a:lnTo>
                  <a:lnTo>
                    <a:pt x="1240" y="991"/>
                  </a:lnTo>
                  <a:lnTo>
                    <a:pt x="1255" y="952"/>
                  </a:lnTo>
                  <a:lnTo>
                    <a:pt x="1272" y="917"/>
                  </a:lnTo>
                  <a:lnTo>
                    <a:pt x="1282" y="885"/>
                  </a:lnTo>
                  <a:lnTo>
                    <a:pt x="1307" y="842"/>
                  </a:lnTo>
                  <a:lnTo>
                    <a:pt x="1321" y="799"/>
                  </a:lnTo>
                  <a:lnTo>
                    <a:pt x="1323" y="775"/>
                  </a:lnTo>
                  <a:lnTo>
                    <a:pt x="1312" y="748"/>
                  </a:lnTo>
                  <a:lnTo>
                    <a:pt x="1296" y="735"/>
                  </a:lnTo>
                  <a:lnTo>
                    <a:pt x="1279" y="729"/>
                  </a:lnTo>
                  <a:lnTo>
                    <a:pt x="1264" y="709"/>
                  </a:lnTo>
                  <a:lnTo>
                    <a:pt x="1248" y="697"/>
                  </a:lnTo>
                  <a:lnTo>
                    <a:pt x="1231" y="670"/>
                  </a:lnTo>
                  <a:lnTo>
                    <a:pt x="1217" y="653"/>
                  </a:lnTo>
                  <a:lnTo>
                    <a:pt x="1198" y="637"/>
                  </a:lnTo>
                  <a:lnTo>
                    <a:pt x="1177" y="628"/>
                  </a:lnTo>
                  <a:lnTo>
                    <a:pt x="1146" y="621"/>
                  </a:lnTo>
                  <a:lnTo>
                    <a:pt x="1130" y="612"/>
                  </a:lnTo>
                  <a:lnTo>
                    <a:pt x="1109" y="602"/>
                  </a:lnTo>
                  <a:lnTo>
                    <a:pt x="1103" y="592"/>
                  </a:lnTo>
                  <a:lnTo>
                    <a:pt x="1095" y="573"/>
                  </a:lnTo>
                  <a:lnTo>
                    <a:pt x="1089" y="547"/>
                  </a:lnTo>
                  <a:lnTo>
                    <a:pt x="1073" y="524"/>
                  </a:lnTo>
                  <a:lnTo>
                    <a:pt x="1064" y="513"/>
                  </a:lnTo>
                  <a:lnTo>
                    <a:pt x="1066" y="493"/>
                  </a:lnTo>
                  <a:lnTo>
                    <a:pt x="1083" y="470"/>
                  </a:lnTo>
                  <a:lnTo>
                    <a:pt x="1093" y="427"/>
                  </a:lnTo>
                  <a:lnTo>
                    <a:pt x="1099" y="400"/>
                  </a:lnTo>
                  <a:lnTo>
                    <a:pt x="1091" y="381"/>
                  </a:lnTo>
                  <a:lnTo>
                    <a:pt x="1063" y="381"/>
                  </a:lnTo>
                  <a:lnTo>
                    <a:pt x="1051" y="386"/>
                  </a:lnTo>
                  <a:lnTo>
                    <a:pt x="1044" y="377"/>
                  </a:lnTo>
                  <a:lnTo>
                    <a:pt x="1053" y="361"/>
                  </a:lnTo>
                  <a:lnTo>
                    <a:pt x="1089" y="334"/>
                  </a:lnTo>
                  <a:lnTo>
                    <a:pt x="1095" y="317"/>
                  </a:lnTo>
                  <a:lnTo>
                    <a:pt x="1077" y="298"/>
                  </a:lnTo>
                  <a:lnTo>
                    <a:pt x="1070" y="279"/>
                  </a:lnTo>
                  <a:lnTo>
                    <a:pt x="1079" y="259"/>
                  </a:lnTo>
                  <a:lnTo>
                    <a:pt x="1098" y="231"/>
                  </a:lnTo>
                  <a:lnTo>
                    <a:pt x="1114" y="198"/>
                  </a:lnTo>
                  <a:lnTo>
                    <a:pt x="1120" y="171"/>
                  </a:lnTo>
                  <a:lnTo>
                    <a:pt x="1108" y="142"/>
                  </a:lnTo>
                  <a:lnTo>
                    <a:pt x="1094" y="124"/>
                  </a:lnTo>
                  <a:lnTo>
                    <a:pt x="1084" y="108"/>
                  </a:lnTo>
                  <a:lnTo>
                    <a:pt x="1067" y="98"/>
                  </a:lnTo>
                  <a:lnTo>
                    <a:pt x="1027" y="89"/>
                  </a:lnTo>
                  <a:lnTo>
                    <a:pt x="1008" y="81"/>
                  </a:lnTo>
                  <a:lnTo>
                    <a:pt x="988" y="68"/>
                  </a:lnTo>
                  <a:lnTo>
                    <a:pt x="981" y="58"/>
                  </a:lnTo>
                  <a:lnTo>
                    <a:pt x="962" y="50"/>
                  </a:lnTo>
                  <a:lnTo>
                    <a:pt x="944" y="30"/>
                  </a:lnTo>
                  <a:lnTo>
                    <a:pt x="926" y="0"/>
                  </a:lnTo>
                  <a:lnTo>
                    <a:pt x="905" y="12"/>
                  </a:lnTo>
                  <a:close/>
                  <a:moveTo>
                    <a:pt x="692" y="1724"/>
                  </a:moveTo>
                  <a:lnTo>
                    <a:pt x="691" y="1725"/>
                  </a:lnTo>
                  <a:lnTo>
                    <a:pt x="691" y="1726"/>
                  </a:lnTo>
                  <a:lnTo>
                    <a:pt x="689" y="1736"/>
                  </a:lnTo>
                  <a:lnTo>
                    <a:pt x="688" y="1747"/>
                  </a:lnTo>
                  <a:lnTo>
                    <a:pt x="688" y="1751"/>
                  </a:lnTo>
                  <a:lnTo>
                    <a:pt x="688" y="1757"/>
                  </a:lnTo>
                  <a:lnTo>
                    <a:pt x="689" y="1759"/>
                  </a:lnTo>
                  <a:lnTo>
                    <a:pt x="691" y="1761"/>
                  </a:lnTo>
                  <a:lnTo>
                    <a:pt x="693" y="1762"/>
                  </a:lnTo>
                  <a:lnTo>
                    <a:pt x="695" y="1763"/>
                  </a:lnTo>
                  <a:lnTo>
                    <a:pt x="702" y="1763"/>
                  </a:lnTo>
                  <a:lnTo>
                    <a:pt x="720" y="1763"/>
                  </a:lnTo>
                  <a:lnTo>
                    <a:pt x="728" y="1762"/>
                  </a:lnTo>
                  <a:lnTo>
                    <a:pt x="738" y="1760"/>
                  </a:lnTo>
                  <a:lnTo>
                    <a:pt x="741" y="1759"/>
                  </a:lnTo>
                  <a:lnTo>
                    <a:pt x="743" y="1758"/>
                  </a:lnTo>
                  <a:lnTo>
                    <a:pt x="747" y="1754"/>
                  </a:lnTo>
                  <a:lnTo>
                    <a:pt x="748" y="1750"/>
                  </a:lnTo>
                  <a:lnTo>
                    <a:pt x="749" y="1746"/>
                  </a:lnTo>
                  <a:lnTo>
                    <a:pt x="749" y="1741"/>
                  </a:lnTo>
                  <a:lnTo>
                    <a:pt x="750" y="1733"/>
                  </a:lnTo>
                  <a:lnTo>
                    <a:pt x="750" y="1726"/>
                  </a:lnTo>
                  <a:lnTo>
                    <a:pt x="750" y="1720"/>
                  </a:lnTo>
                  <a:lnTo>
                    <a:pt x="747" y="1716"/>
                  </a:lnTo>
                  <a:lnTo>
                    <a:pt x="743" y="1712"/>
                  </a:lnTo>
                  <a:lnTo>
                    <a:pt x="739" y="1711"/>
                  </a:lnTo>
                  <a:lnTo>
                    <a:pt x="734" y="1710"/>
                  </a:lnTo>
                  <a:lnTo>
                    <a:pt x="726" y="1709"/>
                  </a:lnTo>
                  <a:lnTo>
                    <a:pt x="714" y="1710"/>
                  </a:lnTo>
                  <a:lnTo>
                    <a:pt x="710" y="1710"/>
                  </a:lnTo>
                  <a:lnTo>
                    <a:pt x="707" y="1711"/>
                  </a:lnTo>
                  <a:lnTo>
                    <a:pt x="704" y="1713"/>
                  </a:lnTo>
                  <a:lnTo>
                    <a:pt x="699" y="1717"/>
                  </a:lnTo>
                  <a:lnTo>
                    <a:pt x="692" y="1724"/>
                  </a:lnTo>
                  <a:close/>
                  <a:moveTo>
                    <a:pt x="229" y="2354"/>
                  </a:moveTo>
                  <a:lnTo>
                    <a:pt x="229" y="2354"/>
                  </a:lnTo>
                  <a:lnTo>
                    <a:pt x="217" y="2364"/>
                  </a:lnTo>
                  <a:lnTo>
                    <a:pt x="213" y="2367"/>
                  </a:lnTo>
                  <a:lnTo>
                    <a:pt x="218" y="2372"/>
                  </a:lnTo>
                  <a:lnTo>
                    <a:pt x="223" y="2377"/>
                  </a:lnTo>
                  <a:lnTo>
                    <a:pt x="228" y="2384"/>
                  </a:lnTo>
                  <a:lnTo>
                    <a:pt x="233" y="2392"/>
                  </a:lnTo>
                  <a:lnTo>
                    <a:pt x="241" y="2396"/>
                  </a:lnTo>
                  <a:lnTo>
                    <a:pt x="245" y="2398"/>
                  </a:lnTo>
                  <a:lnTo>
                    <a:pt x="249" y="2398"/>
                  </a:lnTo>
                  <a:lnTo>
                    <a:pt x="253" y="2398"/>
                  </a:lnTo>
                  <a:lnTo>
                    <a:pt x="257" y="2397"/>
                  </a:lnTo>
                  <a:lnTo>
                    <a:pt x="261" y="2393"/>
                  </a:lnTo>
                  <a:lnTo>
                    <a:pt x="266" y="2387"/>
                  </a:lnTo>
                  <a:lnTo>
                    <a:pt x="268" y="2383"/>
                  </a:lnTo>
                  <a:lnTo>
                    <a:pt x="269" y="2378"/>
                  </a:lnTo>
                  <a:lnTo>
                    <a:pt x="269" y="2367"/>
                  </a:lnTo>
                  <a:lnTo>
                    <a:pt x="269" y="2363"/>
                  </a:lnTo>
                  <a:lnTo>
                    <a:pt x="270" y="2357"/>
                  </a:lnTo>
                  <a:lnTo>
                    <a:pt x="272" y="2351"/>
                  </a:lnTo>
                  <a:lnTo>
                    <a:pt x="274" y="2345"/>
                  </a:lnTo>
                  <a:lnTo>
                    <a:pt x="276" y="2339"/>
                  </a:lnTo>
                  <a:lnTo>
                    <a:pt x="276" y="2334"/>
                  </a:lnTo>
                  <a:lnTo>
                    <a:pt x="271" y="2333"/>
                  </a:lnTo>
                  <a:lnTo>
                    <a:pt x="266" y="2333"/>
                  </a:lnTo>
                  <a:lnTo>
                    <a:pt x="260" y="2334"/>
                  </a:lnTo>
                  <a:lnTo>
                    <a:pt x="255" y="2337"/>
                  </a:lnTo>
                  <a:lnTo>
                    <a:pt x="250" y="2339"/>
                  </a:lnTo>
                  <a:lnTo>
                    <a:pt x="239" y="2346"/>
                  </a:lnTo>
                  <a:lnTo>
                    <a:pt x="229" y="2354"/>
                  </a:lnTo>
                  <a:close/>
                  <a:moveTo>
                    <a:pt x="70" y="3320"/>
                  </a:moveTo>
                  <a:lnTo>
                    <a:pt x="66" y="3321"/>
                  </a:lnTo>
                  <a:lnTo>
                    <a:pt x="61" y="3321"/>
                  </a:lnTo>
                  <a:lnTo>
                    <a:pt x="57" y="3322"/>
                  </a:lnTo>
                  <a:lnTo>
                    <a:pt x="52" y="3323"/>
                  </a:lnTo>
                  <a:lnTo>
                    <a:pt x="48" y="3327"/>
                  </a:lnTo>
                  <a:lnTo>
                    <a:pt x="47" y="3329"/>
                  </a:lnTo>
                  <a:lnTo>
                    <a:pt x="45" y="3331"/>
                  </a:lnTo>
                  <a:lnTo>
                    <a:pt x="44" y="3336"/>
                  </a:lnTo>
                  <a:lnTo>
                    <a:pt x="44" y="3339"/>
                  </a:lnTo>
                  <a:lnTo>
                    <a:pt x="44" y="3343"/>
                  </a:lnTo>
                  <a:lnTo>
                    <a:pt x="46" y="3346"/>
                  </a:lnTo>
                  <a:lnTo>
                    <a:pt x="49" y="3348"/>
                  </a:lnTo>
                  <a:lnTo>
                    <a:pt x="52" y="3350"/>
                  </a:lnTo>
                  <a:lnTo>
                    <a:pt x="58" y="3352"/>
                  </a:lnTo>
                  <a:lnTo>
                    <a:pt x="61" y="3355"/>
                  </a:lnTo>
                  <a:lnTo>
                    <a:pt x="62" y="3357"/>
                  </a:lnTo>
                  <a:lnTo>
                    <a:pt x="63" y="3362"/>
                  </a:lnTo>
                  <a:lnTo>
                    <a:pt x="63" y="3363"/>
                  </a:lnTo>
                  <a:lnTo>
                    <a:pt x="62" y="3370"/>
                  </a:lnTo>
                  <a:lnTo>
                    <a:pt x="61" y="3374"/>
                  </a:lnTo>
                  <a:lnTo>
                    <a:pt x="57" y="3371"/>
                  </a:lnTo>
                  <a:lnTo>
                    <a:pt x="49" y="3364"/>
                  </a:lnTo>
                  <a:lnTo>
                    <a:pt x="45" y="3361"/>
                  </a:lnTo>
                  <a:lnTo>
                    <a:pt x="40" y="3360"/>
                  </a:lnTo>
                  <a:lnTo>
                    <a:pt x="36" y="3359"/>
                  </a:lnTo>
                  <a:lnTo>
                    <a:pt x="32" y="3360"/>
                  </a:lnTo>
                  <a:lnTo>
                    <a:pt x="26" y="3361"/>
                  </a:lnTo>
                  <a:lnTo>
                    <a:pt x="22" y="3364"/>
                  </a:lnTo>
                  <a:lnTo>
                    <a:pt x="18" y="3369"/>
                  </a:lnTo>
                  <a:lnTo>
                    <a:pt x="16" y="3371"/>
                  </a:lnTo>
                  <a:lnTo>
                    <a:pt x="15" y="3373"/>
                  </a:lnTo>
                  <a:lnTo>
                    <a:pt x="15" y="3376"/>
                  </a:lnTo>
                  <a:lnTo>
                    <a:pt x="12" y="3378"/>
                  </a:lnTo>
                  <a:lnTo>
                    <a:pt x="8" y="3384"/>
                  </a:lnTo>
                  <a:lnTo>
                    <a:pt x="4" y="3388"/>
                  </a:lnTo>
                  <a:lnTo>
                    <a:pt x="2" y="3390"/>
                  </a:lnTo>
                  <a:lnTo>
                    <a:pt x="0" y="3393"/>
                  </a:lnTo>
                  <a:lnTo>
                    <a:pt x="0" y="3397"/>
                  </a:lnTo>
                  <a:lnTo>
                    <a:pt x="0" y="3401"/>
                  </a:lnTo>
                  <a:lnTo>
                    <a:pt x="1" y="3405"/>
                  </a:lnTo>
                  <a:lnTo>
                    <a:pt x="4" y="3410"/>
                  </a:lnTo>
                  <a:lnTo>
                    <a:pt x="8" y="3414"/>
                  </a:lnTo>
                  <a:lnTo>
                    <a:pt x="12" y="3416"/>
                  </a:lnTo>
                  <a:lnTo>
                    <a:pt x="17" y="3417"/>
                  </a:lnTo>
                  <a:lnTo>
                    <a:pt x="21" y="3418"/>
                  </a:lnTo>
                  <a:lnTo>
                    <a:pt x="25" y="3419"/>
                  </a:lnTo>
                  <a:lnTo>
                    <a:pt x="28" y="3419"/>
                  </a:lnTo>
                  <a:lnTo>
                    <a:pt x="29" y="3421"/>
                  </a:lnTo>
                  <a:lnTo>
                    <a:pt x="32" y="3427"/>
                  </a:lnTo>
                  <a:lnTo>
                    <a:pt x="34" y="3432"/>
                  </a:lnTo>
                  <a:lnTo>
                    <a:pt x="35" y="3433"/>
                  </a:lnTo>
                  <a:lnTo>
                    <a:pt x="44" y="3438"/>
                  </a:lnTo>
                  <a:lnTo>
                    <a:pt x="51" y="3441"/>
                  </a:lnTo>
                  <a:lnTo>
                    <a:pt x="59" y="3441"/>
                  </a:lnTo>
                  <a:lnTo>
                    <a:pt x="69" y="3441"/>
                  </a:lnTo>
                  <a:lnTo>
                    <a:pt x="74" y="3441"/>
                  </a:lnTo>
                  <a:lnTo>
                    <a:pt x="79" y="3442"/>
                  </a:lnTo>
                  <a:lnTo>
                    <a:pt x="84" y="3445"/>
                  </a:lnTo>
                  <a:lnTo>
                    <a:pt x="87" y="3451"/>
                  </a:lnTo>
                  <a:lnTo>
                    <a:pt x="90" y="3458"/>
                  </a:lnTo>
                  <a:lnTo>
                    <a:pt x="94" y="3466"/>
                  </a:lnTo>
                  <a:lnTo>
                    <a:pt x="98" y="3470"/>
                  </a:lnTo>
                  <a:lnTo>
                    <a:pt x="101" y="3472"/>
                  </a:lnTo>
                  <a:lnTo>
                    <a:pt x="105" y="3475"/>
                  </a:lnTo>
                  <a:lnTo>
                    <a:pt x="108" y="3476"/>
                  </a:lnTo>
                  <a:lnTo>
                    <a:pt x="114" y="3476"/>
                  </a:lnTo>
                  <a:lnTo>
                    <a:pt x="118" y="3475"/>
                  </a:lnTo>
                  <a:lnTo>
                    <a:pt x="122" y="3473"/>
                  </a:lnTo>
                  <a:lnTo>
                    <a:pt x="127" y="3470"/>
                  </a:lnTo>
                  <a:lnTo>
                    <a:pt x="133" y="3463"/>
                  </a:lnTo>
                  <a:lnTo>
                    <a:pt x="136" y="3456"/>
                  </a:lnTo>
                  <a:lnTo>
                    <a:pt x="139" y="3449"/>
                  </a:lnTo>
                  <a:lnTo>
                    <a:pt x="142" y="3440"/>
                  </a:lnTo>
                  <a:lnTo>
                    <a:pt x="147" y="3430"/>
                  </a:lnTo>
                  <a:lnTo>
                    <a:pt x="148" y="3427"/>
                  </a:lnTo>
                  <a:lnTo>
                    <a:pt x="148" y="3424"/>
                  </a:lnTo>
                  <a:lnTo>
                    <a:pt x="146" y="3420"/>
                  </a:lnTo>
                  <a:lnTo>
                    <a:pt x="144" y="3417"/>
                  </a:lnTo>
                  <a:lnTo>
                    <a:pt x="139" y="3413"/>
                  </a:lnTo>
                  <a:lnTo>
                    <a:pt x="133" y="3411"/>
                  </a:lnTo>
                  <a:lnTo>
                    <a:pt x="128" y="3411"/>
                  </a:lnTo>
                  <a:lnTo>
                    <a:pt x="126" y="3412"/>
                  </a:lnTo>
                  <a:lnTo>
                    <a:pt x="122" y="3413"/>
                  </a:lnTo>
                  <a:lnTo>
                    <a:pt x="117" y="3416"/>
                  </a:lnTo>
                  <a:lnTo>
                    <a:pt x="114" y="3418"/>
                  </a:lnTo>
                  <a:lnTo>
                    <a:pt x="111" y="3417"/>
                  </a:lnTo>
                  <a:lnTo>
                    <a:pt x="105" y="3414"/>
                  </a:lnTo>
                  <a:lnTo>
                    <a:pt x="100" y="3410"/>
                  </a:lnTo>
                  <a:lnTo>
                    <a:pt x="98" y="3407"/>
                  </a:lnTo>
                  <a:lnTo>
                    <a:pt x="98" y="3403"/>
                  </a:lnTo>
                  <a:lnTo>
                    <a:pt x="98" y="3398"/>
                  </a:lnTo>
                  <a:lnTo>
                    <a:pt x="104" y="3400"/>
                  </a:lnTo>
                  <a:lnTo>
                    <a:pt x="111" y="3401"/>
                  </a:lnTo>
                  <a:lnTo>
                    <a:pt x="116" y="3401"/>
                  </a:lnTo>
                  <a:lnTo>
                    <a:pt x="120" y="3400"/>
                  </a:lnTo>
                  <a:lnTo>
                    <a:pt x="122" y="3398"/>
                  </a:lnTo>
                  <a:lnTo>
                    <a:pt x="124" y="3396"/>
                  </a:lnTo>
                  <a:lnTo>
                    <a:pt x="126" y="3390"/>
                  </a:lnTo>
                  <a:lnTo>
                    <a:pt x="127" y="3384"/>
                  </a:lnTo>
                  <a:lnTo>
                    <a:pt x="128" y="3378"/>
                  </a:lnTo>
                  <a:lnTo>
                    <a:pt x="127" y="3373"/>
                  </a:lnTo>
                  <a:lnTo>
                    <a:pt x="126" y="3366"/>
                  </a:lnTo>
                  <a:lnTo>
                    <a:pt x="125" y="3362"/>
                  </a:lnTo>
                  <a:lnTo>
                    <a:pt x="122" y="3357"/>
                  </a:lnTo>
                  <a:lnTo>
                    <a:pt x="119" y="3353"/>
                  </a:lnTo>
                  <a:lnTo>
                    <a:pt x="115" y="3349"/>
                  </a:lnTo>
                  <a:lnTo>
                    <a:pt x="111" y="3346"/>
                  </a:lnTo>
                  <a:lnTo>
                    <a:pt x="105" y="3342"/>
                  </a:lnTo>
                  <a:lnTo>
                    <a:pt x="95" y="3335"/>
                  </a:lnTo>
                  <a:lnTo>
                    <a:pt x="87" y="3327"/>
                  </a:lnTo>
                  <a:lnTo>
                    <a:pt x="83" y="3322"/>
                  </a:lnTo>
                  <a:lnTo>
                    <a:pt x="78" y="3320"/>
                  </a:lnTo>
                  <a:lnTo>
                    <a:pt x="75" y="3320"/>
                  </a:lnTo>
                  <a:lnTo>
                    <a:pt x="70" y="3320"/>
                  </a:lnTo>
                  <a:close/>
                  <a:moveTo>
                    <a:pt x="210" y="3369"/>
                  </a:moveTo>
                  <a:lnTo>
                    <a:pt x="209" y="3372"/>
                  </a:lnTo>
                  <a:lnTo>
                    <a:pt x="209" y="3375"/>
                  </a:lnTo>
                  <a:lnTo>
                    <a:pt x="209" y="3377"/>
                  </a:lnTo>
                  <a:lnTo>
                    <a:pt x="212" y="3380"/>
                  </a:lnTo>
                  <a:lnTo>
                    <a:pt x="216" y="3384"/>
                  </a:lnTo>
                  <a:lnTo>
                    <a:pt x="219" y="3386"/>
                  </a:lnTo>
                  <a:lnTo>
                    <a:pt x="222" y="3387"/>
                  </a:lnTo>
                  <a:lnTo>
                    <a:pt x="228" y="3384"/>
                  </a:lnTo>
                  <a:lnTo>
                    <a:pt x="231" y="3382"/>
                  </a:lnTo>
                  <a:lnTo>
                    <a:pt x="235" y="3379"/>
                  </a:lnTo>
                  <a:lnTo>
                    <a:pt x="237" y="3375"/>
                  </a:lnTo>
                  <a:lnTo>
                    <a:pt x="237" y="3372"/>
                  </a:lnTo>
                  <a:lnTo>
                    <a:pt x="236" y="3369"/>
                  </a:lnTo>
                  <a:lnTo>
                    <a:pt x="235" y="3365"/>
                  </a:lnTo>
                  <a:lnTo>
                    <a:pt x="233" y="3361"/>
                  </a:lnTo>
                  <a:lnTo>
                    <a:pt x="231" y="3358"/>
                  </a:lnTo>
                  <a:lnTo>
                    <a:pt x="228" y="3356"/>
                  </a:lnTo>
                  <a:lnTo>
                    <a:pt x="223" y="3353"/>
                  </a:lnTo>
                  <a:lnTo>
                    <a:pt x="221" y="3353"/>
                  </a:lnTo>
                  <a:lnTo>
                    <a:pt x="217" y="3353"/>
                  </a:lnTo>
                  <a:lnTo>
                    <a:pt x="216" y="3356"/>
                  </a:lnTo>
                  <a:lnTo>
                    <a:pt x="214" y="3358"/>
                  </a:lnTo>
                  <a:lnTo>
                    <a:pt x="212" y="3363"/>
                  </a:lnTo>
                  <a:lnTo>
                    <a:pt x="210" y="3369"/>
                  </a:lnTo>
                  <a:close/>
                  <a:moveTo>
                    <a:pt x="353" y="3358"/>
                  </a:moveTo>
                  <a:lnTo>
                    <a:pt x="349" y="3360"/>
                  </a:lnTo>
                  <a:lnTo>
                    <a:pt x="350" y="3359"/>
                  </a:lnTo>
                  <a:lnTo>
                    <a:pt x="346" y="3362"/>
                  </a:lnTo>
                  <a:lnTo>
                    <a:pt x="346" y="3366"/>
                  </a:lnTo>
                  <a:lnTo>
                    <a:pt x="346" y="3371"/>
                  </a:lnTo>
                  <a:lnTo>
                    <a:pt x="348" y="3377"/>
                  </a:lnTo>
                  <a:lnTo>
                    <a:pt x="349" y="3378"/>
                  </a:lnTo>
                  <a:lnTo>
                    <a:pt x="352" y="3382"/>
                  </a:lnTo>
                  <a:lnTo>
                    <a:pt x="355" y="3383"/>
                  </a:lnTo>
                  <a:lnTo>
                    <a:pt x="359" y="3384"/>
                  </a:lnTo>
                  <a:lnTo>
                    <a:pt x="362" y="3383"/>
                  </a:lnTo>
                  <a:lnTo>
                    <a:pt x="366" y="3380"/>
                  </a:lnTo>
                  <a:lnTo>
                    <a:pt x="370" y="3377"/>
                  </a:lnTo>
                  <a:lnTo>
                    <a:pt x="371" y="3375"/>
                  </a:lnTo>
                  <a:lnTo>
                    <a:pt x="375" y="3372"/>
                  </a:lnTo>
                  <a:lnTo>
                    <a:pt x="376" y="3367"/>
                  </a:lnTo>
                  <a:lnTo>
                    <a:pt x="375" y="3364"/>
                  </a:lnTo>
                  <a:lnTo>
                    <a:pt x="373" y="3361"/>
                  </a:lnTo>
                  <a:lnTo>
                    <a:pt x="370" y="3358"/>
                  </a:lnTo>
                  <a:lnTo>
                    <a:pt x="368" y="3357"/>
                  </a:lnTo>
                  <a:lnTo>
                    <a:pt x="366" y="3356"/>
                  </a:lnTo>
                  <a:lnTo>
                    <a:pt x="362" y="3356"/>
                  </a:lnTo>
                  <a:lnTo>
                    <a:pt x="357" y="3357"/>
                  </a:lnTo>
                  <a:lnTo>
                    <a:pt x="353" y="3358"/>
                  </a:lnTo>
                  <a:close/>
                  <a:moveTo>
                    <a:pt x="145" y="3370"/>
                  </a:moveTo>
                  <a:lnTo>
                    <a:pt x="145" y="3370"/>
                  </a:lnTo>
                  <a:lnTo>
                    <a:pt x="144" y="3384"/>
                  </a:lnTo>
                  <a:lnTo>
                    <a:pt x="144" y="3389"/>
                  </a:lnTo>
                  <a:lnTo>
                    <a:pt x="145" y="3393"/>
                  </a:lnTo>
                  <a:lnTo>
                    <a:pt x="147" y="3398"/>
                  </a:lnTo>
                  <a:lnTo>
                    <a:pt x="152" y="3402"/>
                  </a:lnTo>
                  <a:lnTo>
                    <a:pt x="157" y="3405"/>
                  </a:lnTo>
                  <a:lnTo>
                    <a:pt x="163" y="3408"/>
                  </a:lnTo>
                  <a:lnTo>
                    <a:pt x="170" y="3411"/>
                  </a:lnTo>
                  <a:lnTo>
                    <a:pt x="170" y="3404"/>
                  </a:lnTo>
                  <a:lnTo>
                    <a:pt x="169" y="3392"/>
                  </a:lnTo>
                  <a:lnTo>
                    <a:pt x="168" y="3387"/>
                  </a:lnTo>
                  <a:lnTo>
                    <a:pt x="167" y="3384"/>
                  </a:lnTo>
                  <a:lnTo>
                    <a:pt x="161" y="3376"/>
                  </a:lnTo>
                  <a:lnTo>
                    <a:pt x="154" y="3367"/>
                  </a:lnTo>
                  <a:lnTo>
                    <a:pt x="147" y="3361"/>
                  </a:lnTo>
                  <a:lnTo>
                    <a:pt x="145" y="3370"/>
                  </a:lnTo>
                  <a:close/>
                  <a:moveTo>
                    <a:pt x="384" y="3382"/>
                  </a:moveTo>
                  <a:lnTo>
                    <a:pt x="384" y="3382"/>
                  </a:lnTo>
                  <a:lnTo>
                    <a:pt x="379" y="3384"/>
                  </a:lnTo>
                  <a:lnTo>
                    <a:pt x="374" y="3386"/>
                  </a:lnTo>
                  <a:lnTo>
                    <a:pt x="363" y="3392"/>
                  </a:lnTo>
                  <a:lnTo>
                    <a:pt x="356" y="3396"/>
                  </a:lnTo>
                  <a:lnTo>
                    <a:pt x="352" y="3399"/>
                  </a:lnTo>
                  <a:lnTo>
                    <a:pt x="347" y="3402"/>
                  </a:lnTo>
                  <a:lnTo>
                    <a:pt x="342" y="3405"/>
                  </a:lnTo>
                  <a:lnTo>
                    <a:pt x="340" y="3408"/>
                  </a:lnTo>
                  <a:lnTo>
                    <a:pt x="340" y="3414"/>
                  </a:lnTo>
                  <a:lnTo>
                    <a:pt x="340" y="3422"/>
                  </a:lnTo>
                  <a:lnTo>
                    <a:pt x="341" y="3427"/>
                  </a:lnTo>
                  <a:lnTo>
                    <a:pt x="351" y="3428"/>
                  </a:lnTo>
                  <a:lnTo>
                    <a:pt x="369" y="3429"/>
                  </a:lnTo>
                  <a:lnTo>
                    <a:pt x="374" y="3430"/>
                  </a:lnTo>
                  <a:lnTo>
                    <a:pt x="381" y="3430"/>
                  </a:lnTo>
                  <a:lnTo>
                    <a:pt x="388" y="3430"/>
                  </a:lnTo>
                  <a:lnTo>
                    <a:pt x="393" y="3427"/>
                  </a:lnTo>
                  <a:lnTo>
                    <a:pt x="401" y="3420"/>
                  </a:lnTo>
                  <a:lnTo>
                    <a:pt x="402" y="3419"/>
                  </a:lnTo>
                  <a:lnTo>
                    <a:pt x="406" y="3415"/>
                  </a:lnTo>
                  <a:lnTo>
                    <a:pt x="410" y="3412"/>
                  </a:lnTo>
                  <a:lnTo>
                    <a:pt x="415" y="3410"/>
                  </a:lnTo>
                  <a:lnTo>
                    <a:pt x="419" y="3411"/>
                  </a:lnTo>
                  <a:lnTo>
                    <a:pt x="426" y="3412"/>
                  </a:lnTo>
                  <a:lnTo>
                    <a:pt x="432" y="3412"/>
                  </a:lnTo>
                  <a:lnTo>
                    <a:pt x="436" y="3410"/>
                  </a:lnTo>
                  <a:lnTo>
                    <a:pt x="442" y="3405"/>
                  </a:lnTo>
                  <a:lnTo>
                    <a:pt x="448" y="3400"/>
                  </a:lnTo>
                  <a:lnTo>
                    <a:pt x="445" y="3397"/>
                  </a:lnTo>
                  <a:lnTo>
                    <a:pt x="439" y="3392"/>
                  </a:lnTo>
                  <a:lnTo>
                    <a:pt x="433" y="3388"/>
                  </a:lnTo>
                  <a:lnTo>
                    <a:pt x="425" y="3385"/>
                  </a:lnTo>
                  <a:lnTo>
                    <a:pt x="418" y="3383"/>
                  </a:lnTo>
                  <a:lnTo>
                    <a:pt x="409" y="3380"/>
                  </a:lnTo>
                  <a:lnTo>
                    <a:pt x="402" y="3380"/>
                  </a:lnTo>
                  <a:lnTo>
                    <a:pt x="393" y="3380"/>
                  </a:lnTo>
                  <a:lnTo>
                    <a:pt x="384" y="3382"/>
                  </a:lnTo>
                  <a:close/>
                  <a:moveTo>
                    <a:pt x="307" y="3387"/>
                  </a:moveTo>
                  <a:lnTo>
                    <a:pt x="306" y="3388"/>
                  </a:lnTo>
                  <a:lnTo>
                    <a:pt x="304" y="3393"/>
                  </a:lnTo>
                  <a:lnTo>
                    <a:pt x="304" y="3398"/>
                  </a:lnTo>
                  <a:lnTo>
                    <a:pt x="305" y="3401"/>
                  </a:lnTo>
                  <a:lnTo>
                    <a:pt x="307" y="3403"/>
                  </a:lnTo>
                  <a:lnTo>
                    <a:pt x="313" y="3406"/>
                  </a:lnTo>
                  <a:lnTo>
                    <a:pt x="316" y="3407"/>
                  </a:lnTo>
                  <a:lnTo>
                    <a:pt x="321" y="3408"/>
                  </a:lnTo>
                  <a:lnTo>
                    <a:pt x="326" y="3407"/>
                  </a:lnTo>
                  <a:lnTo>
                    <a:pt x="336" y="3403"/>
                  </a:lnTo>
                  <a:lnTo>
                    <a:pt x="343" y="3400"/>
                  </a:lnTo>
                  <a:lnTo>
                    <a:pt x="342" y="3397"/>
                  </a:lnTo>
                  <a:lnTo>
                    <a:pt x="341" y="3391"/>
                  </a:lnTo>
                  <a:lnTo>
                    <a:pt x="338" y="3387"/>
                  </a:lnTo>
                  <a:lnTo>
                    <a:pt x="336" y="3385"/>
                  </a:lnTo>
                  <a:lnTo>
                    <a:pt x="333" y="3383"/>
                  </a:lnTo>
                  <a:lnTo>
                    <a:pt x="329" y="3382"/>
                  </a:lnTo>
                  <a:lnTo>
                    <a:pt x="325" y="3382"/>
                  </a:lnTo>
                  <a:lnTo>
                    <a:pt x="318" y="3383"/>
                  </a:lnTo>
                  <a:lnTo>
                    <a:pt x="311" y="3385"/>
                  </a:lnTo>
                  <a:lnTo>
                    <a:pt x="307" y="3387"/>
                  </a:lnTo>
                  <a:close/>
                  <a:moveTo>
                    <a:pt x="139" y="3465"/>
                  </a:moveTo>
                  <a:lnTo>
                    <a:pt x="139" y="3469"/>
                  </a:lnTo>
                  <a:lnTo>
                    <a:pt x="153" y="3483"/>
                  </a:lnTo>
                  <a:lnTo>
                    <a:pt x="156" y="3479"/>
                  </a:lnTo>
                  <a:lnTo>
                    <a:pt x="159" y="3473"/>
                  </a:lnTo>
                  <a:lnTo>
                    <a:pt x="162" y="3467"/>
                  </a:lnTo>
                  <a:lnTo>
                    <a:pt x="169" y="3455"/>
                  </a:lnTo>
                  <a:lnTo>
                    <a:pt x="174" y="3441"/>
                  </a:lnTo>
                  <a:lnTo>
                    <a:pt x="168" y="3440"/>
                  </a:lnTo>
                  <a:lnTo>
                    <a:pt x="160" y="3440"/>
                  </a:lnTo>
                  <a:lnTo>
                    <a:pt x="155" y="3441"/>
                  </a:lnTo>
                  <a:lnTo>
                    <a:pt x="150" y="3442"/>
                  </a:lnTo>
                  <a:lnTo>
                    <a:pt x="147" y="3445"/>
                  </a:lnTo>
                  <a:lnTo>
                    <a:pt x="144" y="3448"/>
                  </a:lnTo>
                  <a:lnTo>
                    <a:pt x="142" y="3453"/>
                  </a:lnTo>
                  <a:lnTo>
                    <a:pt x="139" y="3465"/>
                  </a:lnTo>
                  <a:close/>
                  <a:moveTo>
                    <a:pt x="189" y="3443"/>
                  </a:moveTo>
                  <a:lnTo>
                    <a:pt x="189" y="3443"/>
                  </a:lnTo>
                  <a:lnTo>
                    <a:pt x="183" y="3444"/>
                  </a:lnTo>
                  <a:lnTo>
                    <a:pt x="181" y="3445"/>
                  </a:lnTo>
                  <a:lnTo>
                    <a:pt x="178" y="3447"/>
                  </a:lnTo>
                  <a:lnTo>
                    <a:pt x="174" y="3453"/>
                  </a:lnTo>
                  <a:lnTo>
                    <a:pt x="173" y="3458"/>
                  </a:lnTo>
                  <a:lnTo>
                    <a:pt x="172" y="3466"/>
                  </a:lnTo>
                  <a:lnTo>
                    <a:pt x="172" y="3471"/>
                  </a:lnTo>
                  <a:lnTo>
                    <a:pt x="172" y="3480"/>
                  </a:lnTo>
                  <a:lnTo>
                    <a:pt x="177" y="3479"/>
                  </a:lnTo>
                  <a:lnTo>
                    <a:pt x="181" y="3477"/>
                  </a:lnTo>
                  <a:lnTo>
                    <a:pt x="190" y="3475"/>
                  </a:lnTo>
                  <a:lnTo>
                    <a:pt x="191" y="3475"/>
                  </a:lnTo>
                  <a:lnTo>
                    <a:pt x="194" y="3472"/>
                  </a:lnTo>
                  <a:lnTo>
                    <a:pt x="198" y="3466"/>
                  </a:lnTo>
                  <a:lnTo>
                    <a:pt x="200" y="3461"/>
                  </a:lnTo>
                  <a:lnTo>
                    <a:pt x="202" y="3457"/>
                  </a:lnTo>
                  <a:lnTo>
                    <a:pt x="203" y="3453"/>
                  </a:lnTo>
                  <a:lnTo>
                    <a:pt x="202" y="3449"/>
                  </a:lnTo>
                  <a:lnTo>
                    <a:pt x="201" y="3446"/>
                  </a:lnTo>
                  <a:lnTo>
                    <a:pt x="199" y="3445"/>
                  </a:lnTo>
                  <a:lnTo>
                    <a:pt x="195" y="3443"/>
                  </a:lnTo>
                  <a:lnTo>
                    <a:pt x="189" y="3443"/>
                  </a:lnTo>
                  <a:close/>
                </a:path>
              </a:pathLst>
            </a:custGeom>
            <a:solidFill>
              <a:srgbClr val="D67E8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1" name="Freeform 241">
              <a:extLst>
                <a:ext uri="{FF2B5EF4-FFF2-40B4-BE49-F238E27FC236}">
                  <a16:creationId xmlns:a16="http://schemas.microsoft.com/office/drawing/2014/main" id="{8D221F71-F032-4B98-A21E-E5AB0F576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1602" y="3033213"/>
              <a:ext cx="304961" cy="201767"/>
            </a:xfrm>
            <a:custGeom>
              <a:avLst/>
              <a:gdLst>
                <a:gd name="T0" fmla="*/ 104911 w 593"/>
                <a:gd name="T1" fmla="*/ 18015 h 392"/>
                <a:gd name="T2" fmla="*/ 84854 w 593"/>
                <a:gd name="T3" fmla="*/ 57648 h 392"/>
                <a:gd name="T4" fmla="*/ 65826 w 593"/>
                <a:gd name="T5" fmla="*/ 79266 h 392"/>
                <a:gd name="T6" fmla="*/ 41141 w 593"/>
                <a:gd name="T7" fmla="*/ 89560 h 392"/>
                <a:gd name="T8" fmla="*/ 27770 w 593"/>
                <a:gd name="T9" fmla="*/ 89560 h 392"/>
                <a:gd name="T10" fmla="*/ 8743 w 593"/>
                <a:gd name="T11" fmla="*/ 90589 h 392"/>
                <a:gd name="T12" fmla="*/ 4628 w 593"/>
                <a:gd name="T13" fmla="*/ 96251 h 392"/>
                <a:gd name="T14" fmla="*/ 6171 w 593"/>
                <a:gd name="T15" fmla="*/ 114266 h 392"/>
                <a:gd name="T16" fmla="*/ 10800 w 593"/>
                <a:gd name="T17" fmla="*/ 128163 h 392"/>
                <a:gd name="T18" fmla="*/ 19028 w 593"/>
                <a:gd name="T19" fmla="*/ 141546 h 392"/>
                <a:gd name="T20" fmla="*/ 26742 w 593"/>
                <a:gd name="T21" fmla="*/ 143605 h 392"/>
                <a:gd name="T22" fmla="*/ 40113 w 593"/>
                <a:gd name="T23" fmla="*/ 139487 h 392"/>
                <a:gd name="T24" fmla="*/ 44227 w 593"/>
                <a:gd name="T25" fmla="*/ 140002 h 392"/>
                <a:gd name="T26" fmla="*/ 43199 w 593"/>
                <a:gd name="T27" fmla="*/ 143605 h 392"/>
                <a:gd name="T28" fmla="*/ 23656 w 593"/>
                <a:gd name="T29" fmla="*/ 154414 h 392"/>
                <a:gd name="T30" fmla="*/ 13885 w 593"/>
                <a:gd name="T31" fmla="*/ 158017 h 392"/>
                <a:gd name="T32" fmla="*/ 6685 w 593"/>
                <a:gd name="T33" fmla="*/ 167281 h 392"/>
                <a:gd name="T34" fmla="*/ 2057 w 593"/>
                <a:gd name="T35" fmla="*/ 176031 h 392"/>
                <a:gd name="T36" fmla="*/ 96168 w 593"/>
                <a:gd name="T37" fmla="*/ 193017 h 392"/>
                <a:gd name="T38" fmla="*/ 150681 w 593"/>
                <a:gd name="T39" fmla="*/ 201767 h 392"/>
                <a:gd name="T40" fmla="*/ 186165 w 593"/>
                <a:gd name="T41" fmla="*/ 191987 h 392"/>
                <a:gd name="T42" fmla="*/ 254563 w 593"/>
                <a:gd name="T43" fmla="*/ 189929 h 392"/>
                <a:gd name="T44" fmla="*/ 280276 w 593"/>
                <a:gd name="T45" fmla="*/ 183752 h 392"/>
                <a:gd name="T46" fmla="*/ 300333 w 593"/>
                <a:gd name="T47" fmla="*/ 177061 h 392"/>
                <a:gd name="T48" fmla="*/ 287476 w 593"/>
                <a:gd name="T49" fmla="*/ 160075 h 392"/>
                <a:gd name="T50" fmla="*/ 280276 w 593"/>
                <a:gd name="T51" fmla="*/ 139487 h 392"/>
                <a:gd name="T52" fmla="*/ 289019 w 593"/>
                <a:gd name="T53" fmla="*/ 122501 h 392"/>
                <a:gd name="T54" fmla="*/ 297247 w 593"/>
                <a:gd name="T55" fmla="*/ 108089 h 392"/>
                <a:gd name="T56" fmla="*/ 289019 w 593"/>
                <a:gd name="T57" fmla="*/ 74633 h 392"/>
                <a:gd name="T58" fmla="*/ 275133 w 593"/>
                <a:gd name="T59" fmla="*/ 63824 h 392"/>
                <a:gd name="T60" fmla="*/ 235021 w 593"/>
                <a:gd name="T61" fmla="*/ 58677 h 392"/>
                <a:gd name="T62" fmla="*/ 217535 w 593"/>
                <a:gd name="T63" fmla="*/ 62795 h 392"/>
                <a:gd name="T64" fmla="*/ 202622 w 593"/>
                <a:gd name="T65" fmla="*/ 55589 h 392"/>
                <a:gd name="T66" fmla="*/ 182565 w 593"/>
                <a:gd name="T67" fmla="*/ 48383 h 392"/>
                <a:gd name="T68" fmla="*/ 167137 w 593"/>
                <a:gd name="T69" fmla="*/ 40662 h 392"/>
                <a:gd name="T70" fmla="*/ 137310 w 593"/>
                <a:gd name="T71" fmla="*/ 31397 h 392"/>
                <a:gd name="T72" fmla="*/ 138338 w 593"/>
                <a:gd name="T73" fmla="*/ 34486 h 392"/>
                <a:gd name="T74" fmla="*/ 131138 w 593"/>
                <a:gd name="T75" fmla="*/ 41692 h 392"/>
                <a:gd name="T76" fmla="*/ 129081 w 593"/>
                <a:gd name="T77" fmla="*/ 52501 h 392"/>
                <a:gd name="T78" fmla="*/ 129596 w 593"/>
                <a:gd name="T79" fmla="*/ 65368 h 392"/>
                <a:gd name="T80" fmla="*/ 131653 w 593"/>
                <a:gd name="T81" fmla="*/ 84927 h 392"/>
                <a:gd name="T82" fmla="*/ 128053 w 593"/>
                <a:gd name="T83" fmla="*/ 89560 h 392"/>
                <a:gd name="T84" fmla="*/ 98739 w 593"/>
                <a:gd name="T85" fmla="*/ 92648 h 392"/>
                <a:gd name="T86" fmla="*/ 79712 w 593"/>
                <a:gd name="T87" fmla="*/ 88530 h 392"/>
                <a:gd name="T88" fmla="*/ 79197 w 593"/>
                <a:gd name="T89" fmla="*/ 86472 h 392"/>
                <a:gd name="T90" fmla="*/ 91540 w 593"/>
                <a:gd name="T91" fmla="*/ 70001 h 392"/>
                <a:gd name="T92" fmla="*/ 105425 w 593"/>
                <a:gd name="T93" fmla="*/ 54559 h 392"/>
                <a:gd name="T94" fmla="*/ 118796 w 593"/>
                <a:gd name="T95" fmla="*/ 28309 h 392"/>
                <a:gd name="T96" fmla="*/ 119310 w 593"/>
                <a:gd name="T97" fmla="*/ 24191 h 392"/>
                <a:gd name="T98" fmla="*/ 119824 w 593"/>
                <a:gd name="T99" fmla="*/ 14927 h 392"/>
                <a:gd name="T100" fmla="*/ 120853 w 593"/>
                <a:gd name="T101" fmla="*/ 6177 h 392"/>
                <a:gd name="T102" fmla="*/ 119310 w 593"/>
                <a:gd name="T103" fmla="*/ 1029 h 392"/>
                <a:gd name="T104" fmla="*/ 114682 w 593"/>
                <a:gd name="T105" fmla="*/ 0 h 392"/>
                <a:gd name="T106" fmla="*/ 110568 w 593"/>
                <a:gd name="T107" fmla="*/ 3088 h 39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93" h="392">
                  <a:moveTo>
                    <a:pt x="215" y="6"/>
                  </a:moveTo>
                  <a:lnTo>
                    <a:pt x="212" y="12"/>
                  </a:lnTo>
                  <a:lnTo>
                    <a:pt x="204" y="35"/>
                  </a:lnTo>
                  <a:lnTo>
                    <a:pt x="193" y="61"/>
                  </a:lnTo>
                  <a:lnTo>
                    <a:pt x="180" y="86"/>
                  </a:lnTo>
                  <a:lnTo>
                    <a:pt x="173" y="99"/>
                  </a:lnTo>
                  <a:lnTo>
                    <a:pt x="165" y="112"/>
                  </a:lnTo>
                  <a:lnTo>
                    <a:pt x="156" y="124"/>
                  </a:lnTo>
                  <a:lnTo>
                    <a:pt x="148" y="135"/>
                  </a:lnTo>
                  <a:lnTo>
                    <a:pt x="138" y="146"/>
                  </a:lnTo>
                  <a:lnTo>
                    <a:pt x="128" y="154"/>
                  </a:lnTo>
                  <a:lnTo>
                    <a:pt x="118" y="162"/>
                  </a:lnTo>
                  <a:lnTo>
                    <a:pt x="106" y="167"/>
                  </a:lnTo>
                  <a:lnTo>
                    <a:pt x="93" y="172"/>
                  </a:lnTo>
                  <a:lnTo>
                    <a:pt x="80" y="174"/>
                  </a:lnTo>
                  <a:lnTo>
                    <a:pt x="67" y="174"/>
                  </a:lnTo>
                  <a:lnTo>
                    <a:pt x="54" y="174"/>
                  </a:lnTo>
                  <a:lnTo>
                    <a:pt x="37" y="173"/>
                  </a:lnTo>
                  <a:lnTo>
                    <a:pt x="29" y="174"/>
                  </a:lnTo>
                  <a:lnTo>
                    <a:pt x="23" y="174"/>
                  </a:lnTo>
                  <a:lnTo>
                    <a:pt x="17" y="176"/>
                  </a:lnTo>
                  <a:lnTo>
                    <a:pt x="13" y="178"/>
                  </a:lnTo>
                  <a:lnTo>
                    <a:pt x="10" y="182"/>
                  </a:lnTo>
                  <a:lnTo>
                    <a:pt x="9" y="187"/>
                  </a:lnTo>
                  <a:lnTo>
                    <a:pt x="8" y="201"/>
                  </a:lnTo>
                  <a:lnTo>
                    <a:pt x="8" y="209"/>
                  </a:lnTo>
                  <a:lnTo>
                    <a:pt x="9" y="216"/>
                  </a:lnTo>
                  <a:lnTo>
                    <a:pt x="12" y="222"/>
                  </a:lnTo>
                  <a:lnTo>
                    <a:pt x="15" y="232"/>
                  </a:lnTo>
                  <a:lnTo>
                    <a:pt x="21" y="249"/>
                  </a:lnTo>
                  <a:lnTo>
                    <a:pt x="24" y="259"/>
                  </a:lnTo>
                  <a:lnTo>
                    <a:pt x="29" y="268"/>
                  </a:lnTo>
                  <a:lnTo>
                    <a:pt x="32" y="272"/>
                  </a:lnTo>
                  <a:lnTo>
                    <a:pt x="37" y="275"/>
                  </a:lnTo>
                  <a:lnTo>
                    <a:pt x="41" y="278"/>
                  </a:lnTo>
                  <a:lnTo>
                    <a:pt x="46" y="279"/>
                  </a:lnTo>
                  <a:lnTo>
                    <a:pt x="52" y="279"/>
                  </a:lnTo>
                  <a:lnTo>
                    <a:pt x="62" y="276"/>
                  </a:lnTo>
                  <a:lnTo>
                    <a:pt x="72" y="272"/>
                  </a:lnTo>
                  <a:lnTo>
                    <a:pt x="78" y="271"/>
                  </a:lnTo>
                  <a:lnTo>
                    <a:pt x="82" y="271"/>
                  </a:lnTo>
                  <a:lnTo>
                    <a:pt x="85" y="272"/>
                  </a:lnTo>
                  <a:lnTo>
                    <a:pt x="86" y="272"/>
                  </a:lnTo>
                  <a:lnTo>
                    <a:pt x="87" y="274"/>
                  </a:lnTo>
                  <a:lnTo>
                    <a:pt x="87" y="277"/>
                  </a:lnTo>
                  <a:lnTo>
                    <a:pt x="84" y="279"/>
                  </a:lnTo>
                  <a:lnTo>
                    <a:pt x="77" y="284"/>
                  </a:lnTo>
                  <a:lnTo>
                    <a:pt x="58" y="295"/>
                  </a:lnTo>
                  <a:lnTo>
                    <a:pt x="46" y="300"/>
                  </a:lnTo>
                  <a:lnTo>
                    <a:pt x="35" y="304"/>
                  </a:lnTo>
                  <a:lnTo>
                    <a:pt x="30" y="305"/>
                  </a:lnTo>
                  <a:lnTo>
                    <a:pt x="27" y="307"/>
                  </a:lnTo>
                  <a:lnTo>
                    <a:pt x="22" y="313"/>
                  </a:lnTo>
                  <a:lnTo>
                    <a:pt x="17" y="318"/>
                  </a:lnTo>
                  <a:lnTo>
                    <a:pt x="13" y="325"/>
                  </a:lnTo>
                  <a:lnTo>
                    <a:pt x="10" y="330"/>
                  </a:lnTo>
                  <a:lnTo>
                    <a:pt x="7" y="334"/>
                  </a:lnTo>
                  <a:lnTo>
                    <a:pt x="0" y="339"/>
                  </a:lnTo>
                  <a:lnTo>
                    <a:pt x="4" y="342"/>
                  </a:lnTo>
                  <a:lnTo>
                    <a:pt x="18" y="355"/>
                  </a:lnTo>
                  <a:lnTo>
                    <a:pt x="48" y="364"/>
                  </a:lnTo>
                  <a:lnTo>
                    <a:pt x="112" y="367"/>
                  </a:lnTo>
                  <a:lnTo>
                    <a:pt x="187" y="375"/>
                  </a:lnTo>
                  <a:lnTo>
                    <a:pt x="258" y="375"/>
                  </a:lnTo>
                  <a:lnTo>
                    <a:pt x="293" y="392"/>
                  </a:lnTo>
                  <a:lnTo>
                    <a:pt x="329" y="388"/>
                  </a:lnTo>
                  <a:lnTo>
                    <a:pt x="362" y="373"/>
                  </a:lnTo>
                  <a:lnTo>
                    <a:pt x="398" y="375"/>
                  </a:lnTo>
                  <a:lnTo>
                    <a:pt x="429" y="373"/>
                  </a:lnTo>
                  <a:lnTo>
                    <a:pt x="468" y="371"/>
                  </a:lnTo>
                  <a:lnTo>
                    <a:pt x="495" y="369"/>
                  </a:lnTo>
                  <a:lnTo>
                    <a:pt x="513" y="361"/>
                  </a:lnTo>
                  <a:lnTo>
                    <a:pt x="545" y="357"/>
                  </a:lnTo>
                  <a:lnTo>
                    <a:pt x="565" y="355"/>
                  </a:lnTo>
                  <a:lnTo>
                    <a:pt x="575" y="351"/>
                  </a:lnTo>
                  <a:lnTo>
                    <a:pt x="580" y="346"/>
                  </a:lnTo>
                  <a:lnTo>
                    <a:pt x="584" y="344"/>
                  </a:lnTo>
                  <a:lnTo>
                    <a:pt x="567" y="324"/>
                  </a:lnTo>
                  <a:lnTo>
                    <a:pt x="559" y="311"/>
                  </a:lnTo>
                  <a:lnTo>
                    <a:pt x="552" y="296"/>
                  </a:lnTo>
                  <a:lnTo>
                    <a:pt x="545" y="271"/>
                  </a:lnTo>
                  <a:lnTo>
                    <a:pt x="564" y="254"/>
                  </a:lnTo>
                  <a:lnTo>
                    <a:pt x="562" y="238"/>
                  </a:lnTo>
                  <a:lnTo>
                    <a:pt x="565" y="221"/>
                  </a:lnTo>
                  <a:lnTo>
                    <a:pt x="578" y="210"/>
                  </a:lnTo>
                  <a:lnTo>
                    <a:pt x="590" y="195"/>
                  </a:lnTo>
                  <a:lnTo>
                    <a:pt x="593" y="181"/>
                  </a:lnTo>
                  <a:lnTo>
                    <a:pt x="578" y="159"/>
                  </a:lnTo>
                  <a:lnTo>
                    <a:pt x="562" y="145"/>
                  </a:lnTo>
                  <a:lnTo>
                    <a:pt x="547" y="136"/>
                  </a:lnTo>
                  <a:lnTo>
                    <a:pt x="535" y="124"/>
                  </a:lnTo>
                  <a:lnTo>
                    <a:pt x="520" y="120"/>
                  </a:lnTo>
                  <a:lnTo>
                    <a:pt x="485" y="118"/>
                  </a:lnTo>
                  <a:lnTo>
                    <a:pt x="457" y="114"/>
                  </a:lnTo>
                  <a:lnTo>
                    <a:pt x="440" y="124"/>
                  </a:lnTo>
                  <a:lnTo>
                    <a:pt x="423" y="122"/>
                  </a:lnTo>
                  <a:lnTo>
                    <a:pt x="416" y="108"/>
                  </a:lnTo>
                  <a:lnTo>
                    <a:pt x="394" y="108"/>
                  </a:lnTo>
                  <a:lnTo>
                    <a:pt x="374" y="104"/>
                  </a:lnTo>
                  <a:lnTo>
                    <a:pt x="355" y="94"/>
                  </a:lnTo>
                  <a:lnTo>
                    <a:pt x="349" y="77"/>
                  </a:lnTo>
                  <a:lnTo>
                    <a:pt x="325" y="79"/>
                  </a:lnTo>
                  <a:lnTo>
                    <a:pt x="308" y="68"/>
                  </a:lnTo>
                  <a:lnTo>
                    <a:pt x="289" y="54"/>
                  </a:lnTo>
                  <a:lnTo>
                    <a:pt x="264" y="54"/>
                  </a:lnTo>
                  <a:lnTo>
                    <a:pt x="267" y="61"/>
                  </a:lnTo>
                  <a:lnTo>
                    <a:pt x="269" y="65"/>
                  </a:lnTo>
                  <a:lnTo>
                    <a:pt x="269" y="67"/>
                  </a:lnTo>
                  <a:lnTo>
                    <a:pt x="266" y="69"/>
                  </a:lnTo>
                  <a:lnTo>
                    <a:pt x="261" y="73"/>
                  </a:lnTo>
                  <a:lnTo>
                    <a:pt x="255" y="81"/>
                  </a:lnTo>
                  <a:lnTo>
                    <a:pt x="253" y="84"/>
                  </a:lnTo>
                  <a:lnTo>
                    <a:pt x="252" y="89"/>
                  </a:lnTo>
                  <a:lnTo>
                    <a:pt x="251" y="102"/>
                  </a:lnTo>
                  <a:lnTo>
                    <a:pt x="251" y="114"/>
                  </a:lnTo>
                  <a:lnTo>
                    <a:pt x="252" y="124"/>
                  </a:lnTo>
                  <a:lnTo>
                    <a:pt x="252" y="127"/>
                  </a:lnTo>
                  <a:lnTo>
                    <a:pt x="256" y="138"/>
                  </a:lnTo>
                  <a:lnTo>
                    <a:pt x="257" y="152"/>
                  </a:lnTo>
                  <a:lnTo>
                    <a:pt x="257" y="160"/>
                  </a:lnTo>
                  <a:lnTo>
                    <a:pt x="256" y="165"/>
                  </a:lnTo>
                  <a:lnTo>
                    <a:pt x="253" y="171"/>
                  </a:lnTo>
                  <a:lnTo>
                    <a:pt x="251" y="173"/>
                  </a:lnTo>
                  <a:lnTo>
                    <a:pt x="249" y="174"/>
                  </a:lnTo>
                  <a:lnTo>
                    <a:pt x="236" y="178"/>
                  </a:lnTo>
                  <a:lnTo>
                    <a:pt x="222" y="180"/>
                  </a:lnTo>
                  <a:lnTo>
                    <a:pt x="207" y="180"/>
                  </a:lnTo>
                  <a:lnTo>
                    <a:pt x="192" y="180"/>
                  </a:lnTo>
                  <a:lnTo>
                    <a:pt x="178" y="179"/>
                  </a:lnTo>
                  <a:lnTo>
                    <a:pt x="167" y="176"/>
                  </a:lnTo>
                  <a:lnTo>
                    <a:pt x="159" y="174"/>
                  </a:lnTo>
                  <a:lnTo>
                    <a:pt x="155" y="172"/>
                  </a:lnTo>
                  <a:lnTo>
                    <a:pt x="154" y="169"/>
                  </a:lnTo>
                  <a:lnTo>
                    <a:pt x="154" y="168"/>
                  </a:lnTo>
                  <a:lnTo>
                    <a:pt x="154" y="165"/>
                  </a:lnTo>
                  <a:lnTo>
                    <a:pt x="156" y="162"/>
                  </a:lnTo>
                  <a:lnTo>
                    <a:pt x="162" y="153"/>
                  </a:lnTo>
                  <a:lnTo>
                    <a:pt x="178" y="136"/>
                  </a:lnTo>
                  <a:lnTo>
                    <a:pt x="193" y="121"/>
                  </a:lnTo>
                  <a:lnTo>
                    <a:pt x="200" y="113"/>
                  </a:lnTo>
                  <a:lnTo>
                    <a:pt x="205" y="106"/>
                  </a:lnTo>
                  <a:lnTo>
                    <a:pt x="224" y="70"/>
                  </a:lnTo>
                  <a:lnTo>
                    <a:pt x="231" y="55"/>
                  </a:lnTo>
                  <a:lnTo>
                    <a:pt x="233" y="49"/>
                  </a:lnTo>
                  <a:lnTo>
                    <a:pt x="233" y="48"/>
                  </a:lnTo>
                  <a:lnTo>
                    <a:pt x="232" y="47"/>
                  </a:lnTo>
                  <a:lnTo>
                    <a:pt x="232" y="44"/>
                  </a:lnTo>
                  <a:lnTo>
                    <a:pt x="233" y="29"/>
                  </a:lnTo>
                  <a:lnTo>
                    <a:pt x="234" y="20"/>
                  </a:lnTo>
                  <a:lnTo>
                    <a:pt x="235" y="12"/>
                  </a:lnTo>
                  <a:lnTo>
                    <a:pt x="235" y="8"/>
                  </a:lnTo>
                  <a:lnTo>
                    <a:pt x="234" y="4"/>
                  </a:lnTo>
                  <a:lnTo>
                    <a:pt x="232" y="2"/>
                  </a:lnTo>
                  <a:lnTo>
                    <a:pt x="230" y="0"/>
                  </a:lnTo>
                  <a:lnTo>
                    <a:pt x="227" y="0"/>
                  </a:lnTo>
                  <a:lnTo>
                    <a:pt x="223" y="0"/>
                  </a:lnTo>
                  <a:lnTo>
                    <a:pt x="220" y="1"/>
                  </a:lnTo>
                  <a:lnTo>
                    <a:pt x="217" y="2"/>
                  </a:lnTo>
                  <a:lnTo>
                    <a:pt x="215" y="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2" name="Freeform 243">
              <a:extLst>
                <a:ext uri="{FF2B5EF4-FFF2-40B4-BE49-F238E27FC236}">
                  <a16:creationId xmlns:a16="http://schemas.microsoft.com/office/drawing/2014/main" id="{E2412E29-7A15-48EE-AC1F-CB5EA4754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4794" y="2832986"/>
              <a:ext cx="574497" cy="452820"/>
            </a:xfrm>
            <a:custGeom>
              <a:avLst/>
              <a:gdLst>
                <a:gd name="T0" fmla="*/ 336491 w 1120"/>
                <a:gd name="T1" fmla="*/ 30291 h 882"/>
                <a:gd name="T2" fmla="*/ 313409 w 1120"/>
                <a:gd name="T3" fmla="*/ 33884 h 882"/>
                <a:gd name="T4" fmla="*/ 278016 w 1120"/>
                <a:gd name="T5" fmla="*/ 26183 h 882"/>
                <a:gd name="T6" fmla="*/ 236467 w 1120"/>
                <a:gd name="T7" fmla="*/ 23616 h 882"/>
                <a:gd name="T8" fmla="*/ 202613 w 1120"/>
                <a:gd name="T9" fmla="*/ 32858 h 882"/>
                <a:gd name="T10" fmla="*/ 185686 w 1120"/>
                <a:gd name="T11" fmla="*/ 20023 h 882"/>
                <a:gd name="T12" fmla="*/ 161577 w 1120"/>
                <a:gd name="T13" fmla="*/ 26697 h 882"/>
                <a:gd name="T14" fmla="*/ 143111 w 1120"/>
                <a:gd name="T15" fmla="*/ 19509 h 882"/>
                <a:gd name="T16" fmla="*/ 115925 w 1120"/>
                <a:gd name="T17" fmla="*/ 21049 h 882"/>
                <a:gd name="T18" fmla="*/ 92330 w 1120"/>
                <a:gd name="T19" fmla="*/ 28750 h 882"/>
                <a:gd name="T20" fmla="*/ 77967 w 1120"/>
                <a:gd name="T21" fmla="*/ 31831 h 882"/>
                <a:gd name="T22" fmla="*/ 37958 w 1120"/>
                <a:gd name="T23" fmla="*/ 52880 h 882"/>
                <a:gd name="T24" fmla="*/ 13849 w 1120"/>
                <a:gd name="T25" fmla="*/ 83684 h 882"/>
                <a:gd name="T26" fmla="*/ 513 w 1120"/>
                <a:gd name="T27" fmla="*/ 88305 h 882"/>
                <a:gd name="T28" fmla="*/ 11285 w 1120"/>
                <a:gd name="T29" fmla="*/ 144266 h 882"/>
                <a:gd name="T30" fmla="*/ 17440 w 1120"/>
                <a:gd name="T31" fmla="*/ 167882 h 882"/>
                <a:gd name="T32" fmla="*/ 28725 w 1120"/>
                <a:gd name="T33" fmla="*/ 196633 h 882"/>
                <a:gd name="T34" fmla="*/ 26160 w 1120"/>
                <a:gd name="T35" fmla="*/ 212548 h 882"/>
                <a:gd name="T36" fmla="*/ 35393 w 1120"/>
                <a:gd name="T37" fmla="*/ 232057 h 882"/>
                <a:gd name="T38" fmla="*/ 62579 w 1120"/>
                <a:gd name="T39" fmla="*/ 245406 h 882"/>
                <a:gd name="T40" fmla="*/ 98998 w 1120"/>
                <a:gd name="T41" fmla="*/ 260294 h 882"/>
                <a:gd name="T42" fmla="*/ 123619 w 1120"/>
                <a:gd name="T43" fmla="*/ 267996 h 882"/>
                <a:gd name="T44" fmla="*/ 163116 w 1120"/>
                <a:gd name="T45" fmla="*/ 265429 h 882"/>
                <a:gd name="T46" fmla="*/ 182608 w 1120"/>
                <a:gd name="T47" fmla="*/ 277750 h 882"/>
                <a:gd name="T48" fmla="*/ 195945 w 1120"/>
                <a:gd name="T49" fmla="*/ 298286 h 882"/>
                <a:gd name="T50" fmla="*/ 181582 w 1120"/>
                <a:gd name="T51" fmla="*/ 328063 h 882"/>
                <a:gd name="T52" fmla="*/ 193380 w 1120"/>
                <a:gd name="T53" fmla="*/ 378377 h 882"/>
                <a:gd name="T54" fmla="*/ 219540 w 1120"/>
                <a:gd name="T55" fmla="*/ 384538 h 882"/>
                <a:gd name="T56" fmla="*/ 256472 w 1120"/>
                <a:gd name="T57" fmla="*/ 406614 h 882"/>
                <a:gd name="T58" fmla="*/ 263653 w 1120"/>
                <a:gd name="T59" fmla="*/ 434851 h 882"/>
                <a:gd name="T60" fmla="*/ 269295 w 1120"/>
                <a:gd name="T61" fmla="*/ 448199 h 882"/>
                <a:gd name="T62" fmla="*/ 300072 w 1120"/>
                <a:gd name="T63" fmla="*/ 451793 h 882"/>
                <a:gd name="T64" fmla="*/ 320077 w 1120"/>
                <a:gd name="T65" fmla="*/ 449226 h 882"/>
                <a:gd name="T66" fmla="*/ 343159 w 1120"/>
                <a:gd name="T67" fmla="*/ 443065 h 882"/>
                <a:gd name="T68" fmla="*/ 375988 w 1120"/>
                <a:gd name="T69" fmla="*/ 431257 h 882"/>
                <a:gd name="T70" fmla="*/ 400609 w 1120"/>
                <a:gd name="T71" fmla="*/ 418422 h 882"/>
                <a:gd name="T72" fmla="*/ 418562 w 1120"/>
                <a:gd name="T73" fmla="*/ 400966 h 882"/>
                <a:gd name="T74" fmla="*/ 440619 w 1120"/>
                <a:gd name="T75" fmla="*/ 377350 h 882"/>
                <a:gd name="T76" fmla="*/ 462162 w 1120"/>
                <a:gd name="T77" fmla="*/ 373243 h 882"/>
                <a:gd name="T78" fmla="*/ 482167 w 1120"/>
                <a:gd name="T79" fmla="*/ 395832 h 882"/>
                <a:gd name="T80" fmla="*/ 476012 w 1120"/>
                <a:gd name="T81" fmla="*/ 358868 h 882"/>
                <a:gd name="T82" fmla="*/ 481654 w 1120"/>
                <a:gd name="T83" fmla="*/ 323956 h 882"/>
                <a:gd name="T84" fmla="*/ 485758 w 1120"/>
                <a:gd name="T85" fmla="*/ 264402 h 882"/>
                <a:gd name="T86" fmla="*/ 525254 w 1120"/>
                <a:gd name="T87" fmla="*/ 232057 h 882"/>
                <a:gd name="T88" fmla="*/ 545259 w 1120"/>
                <a:gd name="T89" fmla="*/ 211521 h 882"/>
                <a:gd name="T90" fmla="*/ 558083 w 1120"/>
                <a:gd name="T91" fmla="*/ 173016 h 882"/>
                <a:gd name="T92" fmla="*/ 549363 w 1120"/>
                <a:gd name="T93" fmla="*/ 156587 h 882"/>
                <a:gd name="T94" fmla="*/ 556031 w 1120"/>
                <a:gd name="T95" fmla="*/ 115515 h 882"/>
                <a:gd name="T96" fmla="*/ 525254 w 1120"/>
                <a:gd name="T97" fmla="*/ 105761 h 882"/>
                <a:gd name="T98" fmla="*/ 493965 w 1120"/>
                <a:gd name="T99" fmla="*/ 81117 h 882"/>
                <a:gd name="T100" fmla="*/ 463188 w 1120"/>
                <a:gd name="T101" fmla="*/ 52880 h 882"/>
                <a:gd name="T102" fmla="*/ 404200 w 1120"/>
                <a:gd name="T103" fmla="*/ 41586 h 882"/>
                <a:gd name="T104" fmla="*/ 386760 w 1120"/>
                <a:gd name="T105" fmla="*/ 15915 h 88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20" h="882">
                  <a:moveTo>
                    <a:pt x="710" y="11"/>
                  </a:moveTo>
                  <a:lnTo>
                    <a:pt x="681" y="20"/>
                  </a:lnTo>
                  <a:lnTo>
                    <a:pt x="672" y="47"/>
                  </a:lnTo>
                  <a:lnTo>
                    <a:pt x="656" y="59"/>
                  </a:lnTo>
                  <a:lnTo>
                    <a:pt x="638" y="57"/>
                  </a:lnTo>
                  <a:lnTo>
                    <a:pt x="619" y="55"/>
                  </a:lnTo>
                  <a:lnTo>
                    <a:pt x="611" y="66"/>
                  </a:lnTo>
                  <a:lnTo>
                    <a:pt x="576" y="60"/>
                  </a:lnTo>
                  <a:lnTo>
                    <a:pt x="566" y="48"/>
                  </a:lnTo>
                  <a:lnTo>
                    <a:pt x="542" y="51"/>
                  </a:lnTo>
                  <a:lnTo>
                    <a:pt x="527" y="44"/>
                  </a:lnTo>
                  <a:lnTo>
                    <a:pt x="505" y="34"/>
                  </a:lnTo>
                  <a:lnTo>
                    <a:pt x="488" y="44"/>
                  </a:lnTo>
                  <a:lnTo>
                    <a:pt x="461" y="46"/>
                  </a:lnTo>
                  <a:lnTo>
                    <a:pt x="444" y="40"/>
                  </a:lnTo>
                  <a:lnTo>
                    <a:pt x="425" y="37"/>
                  </a:lnTo>
                  <a:lnTo>
                    <a:pt x="401" y="52"/>
                  </a:lnTo>
                  <a:lnTo>
                    <a:pt x="395" y="64"/>
                  </a:lnTo>
                  <a:lnTo>
                    <a:pt x="384" y="60"/>
                  </a:lnTo>
                  <a:lnTo>
                    <a:pt x="378" y="45"/>
                  </a:lnTo>
                  <a:lnTo>
                    <a:pt x="362" y="39"/>
                  </a:lnTo>
                  <a:lnTo>
                    <a:pt x="342" y="46"/>
                  </a:lnTo>
                  <a:lnTo>
                    <a:pt x="333" y="47"/>
                  </a:lnTo>
                  <a:lnTo>
                    <a:pt x="320" y="51"/>
                  </a:lnTo>
                  <a:lnTo>
                    <a:pt x="315" y="52"/>
                  </a:lnTo>
                  <a:lnTo>
                    <a:pt x="311" y="51"/>
                  </a:lnTo>
                  <a:lnTo>
                    <a:pt x="303" y="48"/>
                  </a:lnTo>
                  <a:lnTo>
                    <a:pt x="280" y="38"/>
                  </a:lnTo>
                  <a:lnTo>
                    <a:pt x="279" y="38"/>
                  </a:lnTo>
                  <a:lnTo>
                    <a:pt x="258" y="38"/>
                  </a:lnTo>
                  <a:lnTo>
                    <a:pt x="245" y="39"/>
                  </a:lnTo>
                  <a:lnTo>
                    <a:pt x="237" y="40"/>
                  </a:lnTo>
                  <a:lnTo>
                    <a:pt x="232" y="40"/>
                  </a:lnTo>
                  <a:lnTo>
                    <a:pt x="226" y="41"/>
                  </a:lnTo>
                  <a:lnTo>
                    <a:pt x="214" y="40"/>
                  </a:lnTo>
                  <a:lnTo>
                    <a:pt x="190" y="40"/>
                  </a:lnTo>
                  <a:lnTo>
                    <a:pt x="180" y="56"/>
                  </a:lnTo>
                  <a:lnTo>
                    <a:pt x="171" y="57"/>
                  </a:lnTo>
                  <a:lnTo>
                    <a:pt x="161" y="57"/>
                  </a:lnTo>
                  <a:lnTo>
                    <a:pt x="159" y="58"/>
                  </a:lnTo>
                  <a:lnTo>
                    <a:pt x="156" y="59"/>
                  </a:lnTo>
                  <a:lnTo>
                    <a:pt x="152" y="62"/>
                  </a:lnTo>
                  <a:lnTo>
                    <a:pt x="146" y="67"/>
                  </a:lnTo>
                  <a:lnTo>
                    <a:pt x="143" y="71"/>
                  </a:lnTo>
                  <a:lnTo>
                    <a:pt x="113" y="75"/>
                  </a:lnTo>
                  <a:lnTo>
                    <a:pt x="94" y="89"/>
                  </a:lnTo>
                  <a:lnTo>
                    <a:pt x="74" y="103"/>
                  </a:lnTo>
                  <a:lnTo>
                    <a:pt x="62" y="117"/>
                  </a:lnTo>
                  <a:lnTo>
                    <a:pt x="48" y="136"/>
                  </a:lnTo>
                  <a:lnTo>
                    <a:pt x="39" y="161"/>
                  </a:lnTo>
                  <a:lnTo>
                    <a:pt x="27" y="163"/>
                  </a:lnTo>
                  <a:lnTo>
                    <a:pt x="6" y="167"/>
                  </a:lnTo>
                  <a:lnTo>
                    <a:pt x="0" y="168"/>
                  </a:lnTo>
                  <a:lnTo>
                    <a:pt x="1" y="172"/>
                  </a:lnTo>
                  <a:lnTo>
                    <a:pt x="7" y="209"/>
                  </a:lnTo>
                  <a:lnTo>
                    <a:pt x="12" y="248"/>
                  </a:lnTo>
                  <a:lnTo>
                    <a:pt x="14" y="257"/>
                  </a:lnTo>
                  <a:lnTo>
                    <a:pt x="16" y="265"/>
                  </a:lnTo>
                  <a:lnTo>
                    <a:pt x="22" y="281"/>
                  </a:lnTo>
                  <a:lnTo>
                    <a:pt x="29" y="301"/>
                  </a:lnTo>
                  <a:lnTo>
                    <a:pt x="31" y="312"/>
                  </a:lnTo>
                  <a:lnTo>
                    <a:pt x="33" y="322"/>
                  </a:lnTo>
                  <a:lnTo>
                    <a:pt x="34" y="327"/>
                  </a:lnTo>
                  <a:lnTo>
                    <a:pt x="36" y="334"/>
                  </a:lnTo>
                  <a:lnTo>
                    <a:pt x="44" y="351"/>
                  </a:lnTo>
                  <a:lnTo>
                    <a:pt x="51" y="370"/>
                  </a:lnTo>
                  <a:lnTo>
                    <a:pt x="55" y="377"/>
                  </a:lnTo>
                  <a:lnTo>
                    <a:pt x="56" y="383"/>
                  </a:lnTo>
                  <a:lnTo>
                    <a:pt x="55" y="388"/>
                  </a:lnTo>
                  <a:lnTo>
                    <a:pt x="52" y="400"/>
                  </a:lnTo>
                  <a:lnTo>
                    <a:pt x="51" y="414"/>
                  </a:lnTo>
                  <a:lnTo>
                    <a:pt x="52" y="420"/>
                  </a:lnTo>
                  <a:lnTo>
                    <a:pt x="53" y="426"/>
                  </a:lnTo>
                  <a:lnTo>
                    <a:pt x="57" y="432"/>
                  </a:lnTo>
                  <a:lnTo>
                    <a:pt x="61" y="440"/>
                  </a:lnTo>
                  <a:lnTo>
                    <a:pt x="69" y="452"/>
                  </a:lnTo>
                  <a:lnTo>
                    <a:pt x="71" y="453"/>
                  </a:lnTo>
                  <a:lnTo>
                    <a:pt x="86" y="453"/>
                  </a:lnTo>
                  <a:lnTo>
                    <a:pt x="103" y="465"/>
                  </a:lnTo>
                  <a:lnTo>
                    <a:pt x="122" y="478"/>
                  </a:lnTo>
                  <a:lnTo>
                    <a:pt x="143" y="475"/>
                  </a:lnTo>
                  <a:lnTo>
                    <a:pt x="147" y="489"/>
                  </a:lnTo>
                  <a:lnTo>
                    <a:pt x="171" y="501"/>
                  </a:lnTo>
                  <a:lnTo>
                    <a:pt x="193" y="507"/>
                  </a:lnTo>
                  <a:lnTo>
                    <a:pt x="211" y="507"/>
                  </a:lnTo>
                  <a:lnTo>
                    <a:pt x="217" y="520"/>
                  </a:lnTo>
                  <a:lnTo>
                    <a:pt x="241" y="522"/>
                  </a:lnTo>
                  <a:lnTo>
                    <a:pt x="259" y="513"/>
                  </a:lnTo>
                  <a:lnTo>
                    <a:pt x="285" y="515"/>
                  </a:lnTo>
                  <a:lnTo>
                    <a:pt x="318" y="517"/>
                  </a:lnTo>
                  <a:lnTo>
                    <a:pt x="329" y="522"/>
                  </a:lnTo>
                  <a:lnTo>
                    <a:pt x="340" y="533"/>
                  </a:lnTo>
                  <a:lnTo>
                    <a:pt x="356" y="541"/>
                  </a:lnTo>
                  <a:lnTo>
                    <a:pt x="371" y="554"/>
                  </a:lnTo>
                  <a:lnTo>
                    <a:pt x="383" y="572"/>
                  </a:lnTo>
                  <a:lnTo>
                    <a:pt x="382" y="581"/>
                  </a:lnTo>
                  <a:lnTo>
                    <a:pt x="371" y="593"/>
                  </a:lnTo>
                  <a:lnTo>
                    <a:pt x="357" y="605"/>
                  </a:lnTo>
                  <a:lnTo>
                    <a:pt x="352" y="627"/>
                  </a:lnTo>
                  <a:lnTo>
                    <a:pt x="354" y="639"/>
                  </a:lnTo>
                  <a:lnTo>
                    <a:pt x="334" y="658"/>
                  </a:lnTo>
                  <a:lnTo>
                    <a:pt x="343" y="687"/>
                  </a:lnTo>
                  <a:lnTo>
                    <a:pt x="351" y="704"/>
                  </a:lnTo>
                  <a:lnTo>
                    <a:pt x="360" y="718"/>
                  </a:lnTo>
                  <a:lnTo>
                    <a:pt x="377" y="737"/>
                  </a:lnTo>
                  <a:lnTo>
                    <a:pt x="392" y="729"/>
                  </a:lnTo>
                  <a:lnTo>
                    <a:pt x="415" y="727"/>
                  </a:lnTo>
                  <a:lnTo>
                    <a:pt x="428" y="749"/>
                  </a:lnTo>
                  <a:lnTo>
                    <a:pt x="445" y="759"/>
                  </a:lnTo>
                  <a:lnTo>
                    <a:pt x="467" y="771"/>
                  </a:lnTo>
                  <a:lnTo>
                    <a:pt x="483" y="780"/>
                  </a:lnTo>
                  <a:lnTo>
                    <a:pt x="500" y="792"/>
                  </a:lnTo>
                  <a:lnTo>
                    <a:pt x="514" y="811"/>
                  </a:lnTo>
                  <a:lnTo>
                    <a:pt x="516" y="825"/>
                  </a:lnTo>
                  <a:lnTo>
                    <a:pt x="514" y="847"/>
                  </a:lnTo>
                  <a:lnTo>
                    <a:pt x="514" y="850"/>
                  </a:lnTo>
                  <a:lnTo>
                    <a:pt x="515" y="855"/>
                  </a:lnTo>
                  <a:lnTo>
                    <a:pt x="519" y="863"/>
                  </a:lnTo>
                  <a:lnTo>
                    <a:pt x="525" y="873"/>
                  </a:lnTo>
                  <a:lnTo>
                    <a:pt x="539" y="872"/>
                  </a:lnTo>
                  <a:lnTo>
                    <a:pt x="560" y="874"/>
                  </a:lnTo>
                  <a:lnTo>
                    <a:pt x="585" y="880"/>
                  </a:lnTo>
                  <a:lnTo>
                    <a:pt x="589" y="864"/>
                  </a:lnTo>
                  <a:lnTo>
                    <a:pt x="607" y="864"/>
                  </a:lnTo>
                  <a:lnTo>
                    <a:pt x="624" y="875"/>
                  </a:lnTo>
                  <a:lnTo>
                    <a:pt x="638" y="865"/>
                  </a:lnTo>
                  <a:lnTo>
                    <a:pt x="654" y="855"/>
                  </a:lnTo>
                  <a:lnTo>
                    <a:pt x="669" y="863"/>
                  </a:lnTo>
                  <a:lnTo>
                    <a:pt x="693" y="882"/>
                  </a:lnTo>
                  <a:lnTo>
                    <a:pt x="710" y="875"/>
                  </a:lnTo>
                  <a:lnTo>
                    <a:pt x="724" y="855"/>
                  </a:lnTo>
                  <a:lnTo>
                    <a:pt x="733" y="840"/>
                  </a:lnTo>
                  <a:lnTo>
                    <a:pt x="745" y="831"/>
                  </a:lnTo>
                  <a:lnTo>
                    <a:pt x="755" y="846"/>
                  </a:lnTo>
                  <a:lnTo>
                    <a:pt x="783" y="835"/>
                  </a:lnTo>
                  <a:lnTo>
                    <a:pt x="781" y="815"/>
                  </a:lnTo>
                  <a:lnTo>
                    <a:pt x="777" y="792"/>
                  </a:lnTo>
                  <a:lnTo>
                    <a:pt x="783" y="781"/>
                  </a:lnTo>
                  <a:lnTo>
                    <a:pt x="816" y="781"/>
                  </a:lnTo>
                  <a:lnTo>
                    <a:pt x="831" y="775"/>
                  </a:lnTo>
                  <a:lnTo>
                    <a:pt x="846" y="762"/>
                  </a:lnTo>
                  <a:lnTo>
                    <a:pt x="854" y="740"/>
                  </a:lnTo>
                  <a:lnTo>
                    <a:pt x="859" y="735"/>
                  </a:lnTo>
                  <a:lnTo>
                    <a:pt x="874" y="735"/>
                  </a:lnTo>
                  <a:lnTo>
                    <a:pt x="890" y="729"/>
                  </a:lnTo>
                  <a:lnTo>
                    <a:pt x="901" y="727"/>
                  </a:lnTo>
                  <a:lnTo>
                    <a:pt x="912" y="735"/>
                  </a:lnTo>
                  <a:lnTo>
                    <a:pt x="912" y="751"/>
                  </a:lnTo>
                  <a:lnTo>
                    <a:pt x="919" y="771"/>
                  </a:lnTo>
                  <a:lnTo>
                    <a:pt x="940" y="771"/>
                  </a:lnTo>
                  <a:lnTo>
                    <a:pt x="964" y="758"/>
                  </a:lnTo>
                  <a:lnTo>
                    <a:pt x="968" y="740"/>
                  </a:lnTo>
                  <a:lnTo>
                    <a:pt x="958" y="712"/>
                  </a:lnTo>
                  <a:lnTo>
                    <a:pt x="940" y="702"/>
                  </a:lnTo>
                  <a:lnTo>
                    <a:pt x="928" y="699"/>
                  </a:lnTo>
                  <a:lnTo>
                    <a:pt x="929" y="681"/>
                  </a:lnTo>
                  <a:lnTo>
                    <a:pt x="929" y="649"/>
                  </a:lnTo>
                  <a:lnTo>
                    <a:pt x="939" y="631"/>
                  </a:lnTo>
                  <a:lnTo>
                    <a:pt x="941" y="610"/>
                  </a:lnTo>
                  <a:lnTo>
                    <a:pt x="943" y="582"/>
                  </a:lnTo>
                  <a:lnTo>
                    <a:pt x="936" y="547"/>
                  </a:lnTo>
                  <a:lnTo>
                    <a:pt x="947" y="515"/>
                  </a:lnTo>
                  <a:lnTo>
                    <a:pt x="968" y="493"/>
                  </a:lnTo>
                  <a:lnTo>
                    <a:pt x="989" y="488"/>
                  </a:lnTo>
                  <a:lnTo>
                    <a:pt x="1009" y="473"/>
                  </a:lnTo>
                  <a:lnTo>
                    <a:pt x="1024" y="452"/>
                  </a:lnTo>
                  <a:lnTo>
                    <a:pt x="1028" y="426"/>
                  </a:lnTo>
                  <a:lnTo>
                    <a:pt x="1035" y="418"/>
                  </a:lnTo>
                  <a:lnTo>
                    <a:pt x="1063" y="412"/>
                  </a:lnTo>
                  <a:lnTo>
                    <a:pt x="1098" y="408"/>
                  </a:lnTo>
                  <a:lnTo>
                    <a:pt x="1113" y="387"/>
                  </a:lnTo>
                  <a:lnTo>
                    <a:pt x="1120" y="363"/>
                  </a:lnTo>
                  <a:lnTo>
                    <a:pt x="1114" y="337"/>
                  </a:lnTo>
                  <a:lnTo>
                    <a:pt x="1088" y="337"/>
                  </a:lnTo>
                  <a:lnTo>
                    <a:pt x="1066" y="342"/>
                  </a:lnTo>
                  <a:lnTo>
                    <a:pt x="1057" y="334"/>
                  </a:lnTo>
                  <a:lnTo>
                    <a:pt x="1071" y="324"/>
                  </a:lnTo>
                  <a:lnTo>
                    <a:pt x="1071" y="305"/>
                  </a:lnTo>
                  <a:lnTo>
                    <a:pt x="1060" y="287"/>
                  </a:lnTo>
                  <a:lnTo>
                    <a:pt x="1070" y="275"/>
                  </a:lnTo>
                  <a:lnTo>
                    <a:pt x="1082" y="254"/>
                  </a:lnTo>
                  <a:lnTo>
                    <a:pt x="1084" y="225"/>
                  </a:lnTo>
                  <a:lnTo>
                    <a:pt x="1070" y="219"/>
                  </a:lnTo>
                  <a:lnTo>
                    <a:pt x="1052" y="217"/>
                  </a:lnTo>
                  <a:lnTo>
                    <a:pt x="1024" y="206"/>
                  </a:lnTo>
                  <a:lnTo>
                    <a:pt x="1003" y="194"/>
                  </a:lnTo>
                  <a:lnTo>
                    <a:pt x="1003" y="171"/>
                  </a:lnTo>
                  <a:lnTo>
                    <a:pt x="973" y="158"/>
                  </a:lnTo>
                  <a:lnTo>
                    <a:pt x="963" y="158"/>
                  </a:lnTo>
                  <a:lnTo>
                    <a:pt x="963" y="148"/>
                  </a:lnTo>
                  <a:lnTo>
                    <a:pt x="936" y="126"/>
                  </a:lnTo>
                  <a:lnTo>
                    <a:pt x="903" y="103"/>
                  </a:lnTo>
                  <a:lnTo>
                    <a:pt x="881" y="85"/>
                  </a:lnTo>
                  <a:lnTo>
                    <a:pt x="853" y="80"/>
                  </a:lnTo>
                  <a:lnTo>
                    <a:pt x="819" y="82"/>
                  </a:lnTo>
                  <a:lnTo>
                    <a:pt x="790" y="82"/>
                  </a:lnTo>
                  <a:lnTo>
                    <a:pt x="788" y="81"/>
                  </a:lnTo>
                  <a:lnTo>
                    <a:pt x="783" y="79"/>
                  </a:lnTo>
                  <a:lnTo>
                    <a:pt x="776" y="72"/>
                  </a:lnTo>
                  <a:lnTo>
                    <a:pt x="765" y="57"/>
                  </a:lnTo>
                  <a:lnTo>
                    <a:pt x="754" y="31"/>
                  </a:lnTo>
                  <a:lnTo>
                    <a:pt x="738" y="0"/>
                  </a:lnTo>
                  <a:lnTo>
                    <a:pt x="710" y="11"/>
                  </a:lnTo>
                  <a:close/>
                </a:path>
              </a:pathLst>
            </a:custGeom>
            <a:solidFill>
              <a:srgbClr val="CE646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3" name="Freeform 245">
              <a:extLst>
                <a:ext uri="{FF2B5EF4-FFF2-40B4-BE49-F238E27FC236}">
                  <a16:creationId xmlns:a16="http://schemas.microsoft.com/office/drawing/2014/main" id="{8BA7E22B-411F-4566-BA20-49CFC85B5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094" y="2546508"/>
              <a:ext cx="706954" cy="405074"/>
            </a:xfrm>
            <a:custGeom>
              <a:avLst/>
              <a:gdLst>
                <a:gd name="T0" fmla="*/ 354505 w 1376"/>
                <a:gd name="T1" fmla="*/ 18996 h 789"/>
                <a:gd name="T2" fmla="*/ 326761 w 1376"/>
                <a:gd name="T3" fmla="*/ 26697 h 789"/>
                <a:gd name="T4" fmla="*/ 303127 w 1376"/>
                <a:gd name="T5" fmla="*/ 41586 h 789"/>
                <a:gd name="T6" fmla="*/ 306724 w 1376"/>
                <a:gd name="T7" fmla="*/ 70336 h 789"/>
                <a:gd name="T8" fmla="*/ 319568 w 1376"/>
                <a:gd name="T9" fmla="*/ 101140 h 789"/>
                <a:gd name="T10" fmla="*/ 321109 w 1376"/>
                <a:gd name="T11" fmla="*/ 123730 h 789"/>
                <a:gd name="T12" fmla="*/ 315971 w 1376"/>
                <a:gd name="T13" fmla="*/ 163775 h 789"/>
                <a:gd name="T14" fmla="*/ 301586 w 1376"/>
                <a:gd name="T15" fmla="*/ 182771 h 789"/>
                <a:gd name="T16" fmla="*/ 256887 w 1376"/>
                <a:gd name="T17" fmla="*/ 202280 h 789"/>
                <a:gd name="T18" fmla="*/ 237878 w 1376"/>
                <a:gd name="T19" fmla="*/ 200227 h 789"/>
                <a:gd name="T20" fmla="*/ 211161 w 1376"/>
                <a:gd name="T21" fmla="*/ 159668 h 789"/>
                <a:gd name="T22" fmla="*/ 187528 w 1376"/>
                <a:gd name="T23" fmla="*/ 126810 h 789"/>
                <a:gd name="T24" fmla="*/ 156701 w 1376"/>
                <a:gd name="T25" fmla="*/ 99087 h 789"/>
                <a:gd name="T26" fmla="*/ 148995 w 1376"/>
                <a:gd name="T27" fmla="*/ 78037 h 789"/>
                <a:gd name="T28" fmla="*/ 96076 w 1376"/>
                <a:gd name="T29" fmla="*/ 99600 h 789"/>
                <a:gd name="T30" fmla="*/ 65763 w 1376"/>
                <a:gd name="T31" fmla="*/ 119109 h 789"/>
                <a:gd name="T32" fmla="*/ 45212 w 1376"/>
                <a:gd name="T33" fmla="*/ 158128 h 789"/>
                <a:gd name="T34" fmla="*/ 37506 w 1376"/>
                <a:gd name="T35" fmla="*/ 192012 h 789"/>
                <a:gd name="T36" fmla="*/ 26203 w 1376"/>
                <a:gd name="T37" fmla="*/ 217682 h 789"/>
                <a:gd name="T38" fmla="*/ 5138 w 1376"/>
                <a:gd name="T39" fmla="*/ 261322 h 789"/>
                <a:gd name="T40" fmla="*/ 6165 w 1376"/>
                <a:gd name="T41" fmla="*/ 293152 h 789"/>
                <a:gd name="T42" fmla="*/ 0 w 1376"/>
                <a:gd name="T43" fmla="*/ 330117 h 789"/>
                <a:gd name="T44" fmla="*/ 30826 w 1376"/>
                <a:gd name="T45" fmla="*/ 374270 h 789"/>
                <a:gd name="T46" fmla="*/ 47781 w 1376"/>
                <a:gd name="T47" fmla="*/ 343979 h 789"/>
                <a:gd name="T48" fmla="*/ 83232 w 1376"/>
                <a:gd name="T49" fmla="*/ 328577 h 789"/>
                <a:gd name="T50" fmla="*/ 89911 w 1376"/>
                <a:gd name="T51" fmla="*/ 321903 h 789"/>
                <a:gd name="T52" fmla="*/ 107893 w 1376"/>
                <a:gd name="T53" fmla="*/ 312148 h 789"/>
                <a:gd name="T54" fmla="*/ 130499 w 1376"/>
                <a:gd name="T55" fmla="*/ 312148 h 789"/>
                <a:gd name="T56" fmla="*/ 160811 w 1376"/>
                <a:gd name="T57" fmla="*/ 316769 h 789"/>
                <a:gd name="T58" fmla="*/ 179821 w 1376"/>
                <a:gd name="T59" fmla="*/ 316255 h 789"/>
                <a:gd name="T60" fmla="*/ 197803 w 1376"/>
                <a:gd name="T61" fmla="*/ 314202 h 789"/>
                <a:gd name="T62" fmla="*/ 216299 w 1376"/>
                <a:gd name="T63" fmla="*/ 317282 h 789"/>
                <a:gd name="T64" fmla="*/ 259456 w 1376"/>
                <a:gd name="T65" fmla="*/ 314715 h 789"/>
                <a:gd name="T66" fmla="*/ 285145 w 1376"/>
                <a:gd name="T67" fmla="*/ 317796 h 789"/>
                <a:gd name="T68" fmla="*/ 327788 w 1376"/>
                <a:gd name="T69" fmla="*/ 320876 h 789"/>
                <a:gd name="T70" fmla="*/ 360670 w 1376"/>
                <a:gd name="T71" fmla="*/ 301367 h 789"/>
                <a:gd name="T72" fmla="*/ 390469 w 1376"/>
                <a:gd name="T73" fmla="*/ 304961 h 789"/>
                <a:gd name="T74" fmla="*/ 409478 w 1376"/>
                <a:gd name="T75" fmla="*/ 333198 h 789"/>
                <a:gd name="T76" fmla="*/ 444929 w 1376"/>
                <a:gd name="T77" fmla="*/ 332684 h 789"/>
                <a:gd name="T78" fmla="*/ 497334 w 1376"/>
                <a:gd name="T79" fmla="*/ 365542 h 789"/>
                <a:gd name="T80" fmla="*/ 518399 w 1376"/>
                <a:gd name="T81" fmla="*/ 378377 h 789"/>
                <a:gd name="T82" fmla="*/ 555390 w 1376"/>
                <a:gd name="T83" fmla="*/ 404047 h 789"/>
                <a:gd name="T84" fmla="*/ 593924 w 1376"/>
                <a:gd name="T85" fmla="*/ 380431 h 789"/>
                <a:gd name="T86" fmla="*/ 625778 w 1376"/>
                <a:gd name="T87" fmla="*/ 379917 h 789"/>
                <a:gd name="T88" fmla="*/ 660201 w 1376"/>
                <a:gd name="T89" fmla="*/ 369136 h 789"/>
                <a:gd name="T90" fmla="*/ 676641 w 1376"/>
                <a:gd name="T91" fmla="*/ 326010 h 789"/>
                <a:gd name="T92" fmla="*/ 702844 w 1376"/>
                <a:gd name="T93" fmla="*/ 302394 h 789"/>
                <a:gd name="T94" fmla="*/ 703358 w 1376"/>
                <a:gd name="T95" fmla="*/ 268509 h 789"/>
                <a:gd name="T96" fmla="*/ 691027 w 1376"/>
                <a:gd name="T97" fmla="*/ 243352 h 789"/>
                <a:gd name="T98" fmla="*/ 674586 w 1376"/>
                <a:gd name="T99" fmla="*/ 211522 h 789"/>
                <a:gd name="T100" fmla="*/ 661742 w 1376"/>
                <a:gd name="T101" fmla="*/ 183798 h 789"/>
                <a:gd name="T102" fmla="*/ 635026 w 1376"/>
                <a:gd name="T103" fmla="*/ 184825 h 789"/>
                <a:gd name="T104" fmla="*/ 643760 w 1376"/>
                <a:gd name="T105" fmla="*/ 159155 h 789"/>
                <a:gd name="T106" fmla="*/ 649411 w 1376"/>
                <a:gd name="T107" fmla="*/ 120649 h 789"/>
                <a:gd name="T108" fmla="*/ 622695 w 1376"/>
                <a:gd name="T109" fmla="*/ 92412 h 789"/>
                <a:gd name="T110" fmla="*/ 594951 w 1376"/>
                <a:gd name="T111" fmla="*/ 69309 h 789"/>
                <a:gd name="T112" fmla="*/ 547170 w 1376"/>
                <a:gd name="T113" fmla="*/ 63662 h 789"/>
                <a:gd name="T114" fmla="*/ 518912 w 1376"/>
                <a:gd name="T115" fmla="*/ 78037 h 789"/>
                <a:gd name="T116" fmla="*/ 490655 w 1376"/>
                <a:gd name="T117" fmla="*/ 66229 h 789"/>
                <a:gd name="T118" fmla="*/ 441332 w 1376"/>
                <a:gd name="T119" fmla="*/ 27724 h 789"/>
                <a:gd name="T120" fmla="*/ 395093 w 1376"/>
                <a:gd name="T121" fmla="*/ 0 h 7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76" h="789">
                  <a:moveTo>
                    <a:pt x="743" y="0"/>
                  </a:moveTo>
                  <a:lnTo>
                    <a:pt x="723" y="5"/>
                  </a:lnTo>
                  <a:lnTo>
                    <a:pt x="709" y="26"/>
                  </a:lnTo>
                  <a:lnTo>
                    <a:pt x="690" y="37"/>
                  </a:lnTo>
                  <a:lnTo>
                    <a:pt x="674" y="43"/>
                  </a:lnTo>
                  <a:lnTo>
                    <a:pt x="655" y="50"/>
                  </a:lnTo>
                  <a:lnTo>
                    <a:pt x="636" y="52"/>
                  </a:lnTo>
                  <a:lnTo>
                    <a:pt x="619" y="70"/>
                  </a:lnTo>
                  <a:lnTo>
                    <a:pt x="603" y="75"/>
                  </a:lnTo>
                  <a:lnTo>
                    <a:pt x="591" y="78"/>
                  </a:lnTo>
                  <a:lnTo>
                    <a:pt x="590" y="81"/>
                  </a:lnTo>
                  <a:lnTo>
                    <a:pt x="590" y="90"/>
                  </a:lnTo>
                  <a:lnTo>
                    <a:pt x="591" y="103"/>
                  </a:lnTo>
                  <a:lnTo>
                    <a:pt x="592" y="115"/>
                  </a:lnTo>
                  <a:lnTo>
                    <a:pt x="597" y="137"/>
                  </a:lnTo>
                  <a:lnTo>
                    <a:pt x="600" y="147"/>
                  </a:lnTo>
                  <a:lnTo>
                    <a:pt x="603" y="156"/>
                  </a:lnTo>
                  <a:lnTo>
                    <a:pt x="612" y="173"/>
                  </a:lnTo>
                  <a:lnTo>
                    <a:pt x="617" y="185"/>
                  </a:lnTo>
                  <a:lnTo>
                    <a:pt x="622" y="197"/>
                  </a:lnTo>
                  <a:lnTo>
                    <a:pt x="625" y="207"/>
                  </a:lnTo>
                  <a:lnTo>
                    <a:pt x="627" y="220"/>
                  </a:lnTo>
                  <a:lnTo>
                    <a:pt x="626" y="227"/>
                  </a:lnTo>
                  <a:lnTo>
                    <a:pt x="625" y="241"/>
                  </a:lnTo>
                  <a:lnTo>
                    <a:pt x="624" y="257"/>
                  </a:lnTo>
                  <a:lnTo>
                    <a:pt x="624" y="273"/>
                  </a:lnTo>
                  <a:lnTo>
                    <a:pt x="622" y="289"/>
                  </a:lnTo>
                  <a:lnTo>
                    <a:pt x="619" y="304"/>
                  </a:lnTo>
                  <a:lnTo>
                    <a:pt x="615" y="319"/>
                  </a:lnTo>
                  <a:lnTo>
                    <a:pt x="612" y="327"/>
                  </a:lnTo>
                  <a:lnTo>
                    <a:pt x="608" y="336"/>
                  </a:lnTo>
                  <a:lnTo>
                    <a:pt x="601" y="343"/>
                  </a:lnTo>
                  <a:lnTo>
                    <a:pt x="595" y="350"/>
                  </a:lnTo>
                  <a:lnTo>
                    <a:pt x="587" y="356"/>
                  </a:lnTo>
                  <a:lnTo>
                    <a:pt x="580" y="363"/>
                  </a:lnTo>
                  <a:lnTo>
                    <a:pt x="571" y="368"/>
                  </a:lnTo>
                  <a:lnTo>
                    <a:pt x="561" y="373"/>
                  </a:lnTo>
                  <a:lnTo>
                    <a:pt x="542" y="382"/>
                  </a:lnTo>
                  <a:lnTo>
                    <a:pt x="521" y="388"/>
                  </a:lnTo>
                  <a:lnTo>
                    <a:pt x="500" y="394"/>
                  </a:lnTo>
                  <a:lnTo>
                    <a:pt x="479" y="397"/>
                  </a:lnTo>
                  <a:lnTo>
                    <a:pt x="475" y="397"/>
                  </a:lnTo>
                  <a:lnTo>
                    <a:pt x="472" y="395"/>
                  </a:lnTo>
                  <a:lnTo>
                    <a:pt x="467" y="393"/>
                  </a:lnTo>
                  <a:lnTo>
                    <a:pt x="463" y="390"/>
                  </a:lnTo>
                  <a:lnTo>
                    <a:pt x="454" y="380"/>
                  </a:lnTo>
                  <a:lnTo>
                    <a:pt x="445" y="368"/>
                  </a:lnTo>
                  <a:lnTo>
                    <a:pt x="436" y="354"/>
                  </a:lnTo>
                  <a:lnTo>
                    <a:pt x="428" y="339"/>
                  </a:lnTo>
                  <a:lnTo>
                    <a:pt x="411" y="311"/>
                  </a:lnTo>
                  <a:lnTo>
                    <a:pt x="395" y="282"/>
                  </a:lnTo>
                  <a:lnTo>
                    <a:pt x="389" y="271"/>
                  </a:lnTo>
                  <a:lnTo>
                    <a:pt x="383" y="263"/>
                  </a:lnTo>
                  <a:lnTo>
                    <a:pt x="374" y="255"/>
                  </a:lnTo>
                  <a:lnTo>
                    <a:pt x="365" y="247"/>
                  </a:lnTo>
                  <a:lnTo>
                    <a:pt x="346" y="233"/>
                  </a:lnTo>
                  <a:lnTo>
                    <a:pt x="326" y="219"/>
                  </a:lnTo>
                  <a:lnTo>
                    <a:pt x="318" y="212"/>
                  </a:lnTo>
                  <a:lnTo>
                    <a:pt x="310" y="203"/>
                  </a:lnTo>
                  <a:lnTo>
                    <a:pt x="305" y="193"/>
                  </a:lnTo>
                  <a:lnTo>
                    <a:pt x="299" y="184"/>
                  </a:lnTo>
                  <a:lnTo>
                    <a:pt x="296" y="171"/>
                  </a:lnTo>
                  <a:lnTo>
                    <a:pt x="295" y="157"/>
                  </a:lnTo>
                  <a:lnTo>
                    <a:pt x="295" y="151"/>
                  </a:lnTo>
                  <a:lnTo>
                    <a:pt x="290" y="152"/>
                  </a:lnTo>
                  <a:lnTo>
                    <a:pt x="266" y="159"/>
                  </a:lnTo>
                  <a:lnTo>
                    <a:pt x="244" y="166"/>
                  </a:lnTo>
                  <a:lnTo>
                    <a:pt x="225" y="175"/>
                  </a:lnTo>
                  <a:lnTo>
                    <a:pt x="205" y="185"/>
                  </a:lnTo>
                  <a:lnTo>
                    <a:pt x="187" y="194"/>
                  </a:lnTo>
                  <a:lnTo>
                    <a:pt x="167" y="203"/>
                  </a:lnTo>
                  <a:lnTo>
                    <a:pt x="159" y="207"/>
                  </a:lnTo>
                  <a:lnTo>
                    <a:pt x="152" y="211"/>
                  </a:lnTo>
                  <a:lnTo>
                    <a:pt x="140" y="220"/>
                  </a:lnTo>
                  <a:lnTo>
                    <a:pt x="128" y="232"/>
                  </a:lnTo>
                  <a:lnTo>
                    <a:pt x="119" y="244"/>
                  </a:lnTo>
                  <a:lnTo>
                    <a:pt x="111" y="257"/>
                  </a:lnTo>
                  <a:lnTo>
                    <a:pt x="103" y="271"/>
                  </a:lnTo>
                  <a:lnTo>
                    <a:pt x="90" y="301"/>
                  </a:lnTo>
                  <a:lnTo>
                    <a:pt x="88" y="308"/>
                  </a:lnTo>
                  <a:lnTo>
                    <a:pt x="83" y="321"/>
                  </a:lnTo>
                  <a:lnTo>
                    <a:pt x="79" y="333"/>
                  </a:lnTo>
                  <a:lnTo>
                    <a:pt x="77" y="346"/>
                  </a:lnTo>
                  <a:lnTo>
                    <a:pt x="75" y="358"/>
                  </a:lnTo>
                  <a:lnTo>
                    <a:pt x="73" y="374"/>
                  </a:lnTo>
                  <a:lnTo>
                    <a:pt x="69" y="391"/>
                  </a:lnTo>
                  <a:lnTo>
                    <a:pt x="66" y="399"/>
                  </a:lnTo>
                  <a:lnTo>
                    <a:pt x="62" y="407"/>
                  </a:lnTo>
                  <a:lnTo>
                    <a:pt x="57" y="415"/>
                  </a:lnTo>
                  <a:lnTo>
                    <a:pt x="51" y="424"/>
                  </a:lnTo>
                  <a:lnTo>
                    <a:pt x="34" y="446"/>
                  </a:lnTo>
                  <a:lnTo>
                    <a:pt x="26" y="457"/>
                  </a:lnTo>
                  <a:lnTo>
                    <a:pt x="20" y="469"/>
                  </a:lnTo>
                  <a:lnTo>
                    <a:pt x="16" y="481"/>
                  </a:lnTo>
                  <a:lnTo>
                    <a:pt x="12" y="495"/>
                  </a:lnTo>
                  <a:lnTo>
                    <a:pt x="10" y="509"/>
                  </a:lnTo>
                  <a:lnTo>
                    <a:pt x="12" y="525"/>
                  </a:lnTo>
                  <a:lnTo>
                    <a:pt x="14" y="537"/>
                  </a:lnTo>
                  <a:lnTo>
                    <a:pt x="14" y="548"/>
                  </a:lnTo>
                  <a:lnTo>
                    <a:pt x="12" y="571"/>
                  </a:lnTo>
                  <a:lnTo>
                    <a:pt x="10" y="585"/>
                  </a:lnTo>
                  <a:lnTo>
                    <a:pt x="6" y="602"/>
                  </a:lnTo>
                  <a:lnTo>
                    <a:pt x="4" y="616"/>
                  </a:lnTo>
                  <a:lnTo>
                    <a:pt x="1" y="630"/>
                  </a:lnTo>
                  <a:lnTo>
                    <a:pt x="0" y="643"/>
                  </a:lnTo>
                  <a:lnTo>
                    <a:pt x="1" y="655"/>
                  </a:lnTo>
                  <a:lnTo>
                    <a:pt x="10" y="710"/>
                  </a:lnTo>
                  <a:lnTo>
                    <a:pt x="16" y="737"/>
                  </a:lnTo>
                  <a:lnTo>
                    <a:pt x="21" y="737"/>
                  </a:lnTo>
                  <a:lnTo>
                    <a:pt x="42" y="731"/>
                  </a:lnTo>
                  <a:lnTo>
                    <a:pt x="60" y="729"/>
                  </a:lnTo>
                  <a:lnTo>
                    <a:pt x="70" y="700"/>
                  </a:lnTo>
                  <a:lnTo>
                    <a:pt x="83" y="683"/>
                  </a:lnTo>
                  <a:lnTo>
                    <a:pt x="93" y="670"/>
                  </a:lnTo>
                  <a:lnTo>
                    <a:pt x="113" y="657"/>
                  </a:lnTo>
                  <a:lnTo>
                    <a:pt x="130" y="644"/>
                  </a:lnTo>
                  <a:lnTo>
                    <a:pt x="162" y="640"/>
                  </a:lnTo>
                  <a:lnTo>
                    <a:pt x="163" y="638"/>
                  </a:lnTo>
                  <a:lnTo>
                    <a:pt x="170" y="630"/>
                  </a:lnTo>
                  <a:lnTo>
                    <a:pt x="173" y="627"/>
                  </a:lnTo>
                  <a:lnTo>
                    <a:pt x="175" y="627"/>
                  </a:lnTo>
                  <a:lnTo>
                    <a:pt x="188" y="626"/>
                  </a:lnTo>
                  <a:lnTo>
                    <a:pt x="197" y="624"/>
                  </a:lnTo>
                  <a:lnTo>
                    <a:pt x="199" y="624"/>
                  </a:lnTo>
                  <a:lnTo>
                    <a:pt x="210" y="608"/>
                  </a:lnTo>
                  <a:lnTo>
                    <a:pt x="227" y="608"/>
                  </a:lnTo>
                  <a:lnTo>
                    <a:pt x="239" y="610"/>
                  </a:lnTo>
                  <a:lnTo>
                    <a:pt x="246" y="610"/>
                  </a:lnTo>
                  <a:lnTo>
                    <a:pt x="254" y="608"/>
                  </a:lnTo>
                  <a:lnTo>
                    <a:pt x="259" y="607"/>
                  </a:lnTo>
                  <a:lnTo>
                    <a:pt x="269" y="606"/>
                  </a:lnTo>
                  <a:lnTo>
                    <a:pt x="292" y="606"/>
                  </a:lnTo>
                  <a:lnTo>
                    <a:pt x="313" y="617"/>
                  </a:lnTo>
                  <a:lnTo>
                    <a:pt x="323" y="619"/>
                  </a:lnTo>
                  <a:lnTo>
                    <a:pt x="329" y="620"/>
                  </a:lnTo>
                  <a:lnTo>
                    <a:pt x="337" y="619"/>
                  </a:lnTo>
                  <a:lnTo>
                    <a:pt x="350" y="616"/>
                  </a:lnTo>
                  <a:lnTo>
                    <a:pt x="359" y="615"/>
                  </a:lnTo>
                  <a:lnTo>
                    <a:pt x="376" y="608"/>
                  </a:lnTo>
                  <a:lnTo>
                    <a:pt x="385" y="612"/>
                  </a:lnTo>
                  <a:lnTo>
                    <a:pt x="392" y="628"/>
                  </a:lnTo>
                  <a:lnTo>
                    <a:pt x="414" y="634"/>
                  </a:lnTo>
                  <a:lnTo>
                    <a:pt x="421" y="618"/>
                  </a:lnTo>
                  <a:lnTo>
                    <a:pt x="442" y="606"/>
                  </a:lnTo>
                  <a:lnTo>
                    <a:pt x="456" y="608"/>
                  </a:lnTo>
                  <a:lnTo>
                    <a:pt x="474" y="615"/>
                  </a:lnTo>
                  <a:lnTo>
                    <a:pt x="505" y="613"/>
                  </a:lnTo>
                  <a:lnTo>
                    <a:pt x="519" y="604"/>
                  </a:lnTo>
                  <a:lnTo>
                    <a:pt x="538" y="613"/>
                  </a:lnTo>
                  <a:lnTo>
                    <a:pt x="555" y="619"/>
                  </a:lnTo>
                  <a:lnTo>
                    <a:pt x="576" y="617"/>
                  </a:lnTo>
                  <a:lnTo>
                    <a:pt x="586" y="628"/>
                  </a:lnTo>
                  <a:lnTo>
                    <a:pt x="629" y="635"/>
                  </a:lnTo>
                  <a:lnTo>
                    <a:pt x="638" y="625"/>
                  </a:lnTo>
                  <a:lnTo>
                    <a:pt x="651" y="627"/>
                  </a:lnTo>
                  <a:lnTo>
                    <a:pt x="673" y="629"/>
                  </a:lnTo>
                  <a:lnTo>
                    <a:pt x="694" y="614"/>
                  </a:lnTo>
                  <a:lnTo>
                    <a:pt x="702" y="587"/>
                  </a:lnTo>
                  <a:lnTo>
                    <a:pt x="727" y="579"/>
                  </a:lnTo>
                  <a:lnTo>
                    <a:pt x="748" y="572"/>
                  </a:lnTo>
                  <a:lnTo>
                    <a:pt x="760" y="594"/>
                  </a:lnTo>
                  <a:lnTo>
                    <a:pt x="771" y="621"/>
                  </a:lnTo>
                  <a:lnTo>
                    <a:pt x="782" y="639"/>
                  </a:lnTo>
                  <a:lnTo>
                    <a:pt x="783" y="639"/>
                  </a:lnTo>
                  <a:lnTo>
                    <a:pt x="791" y="645"/>
                  </a:lnTo>
                  <a:lnTo>
                    <a:pt x="797" y="649"/>
                  </a:lnTo>
                  <a:lnTo>
                    <a:pt x="801" y="650"/>
                  </a:lnTo>
                  <a:lnTo>
                    <a:pt x="804" y="650"/>
                  </a:lnTo>
                  <a:lnTo>
                    <a:pt x="833" y="650"/>
                  </a:lnTo>
                  <a:lnTo>
                    <a:pt x="866" y="648"/>
                  </a:lnTo>
                  <a:lnTo>
                    <a:pt x="892" y="653"/>
                  </a:lnTo>
                  <a:lnTo>
                    <a:pt x="912" y="670"/>
                  </a:lnTo>
                  <a:lnTo>
                    <a:pt x="945" y="693"/>
                  </a:lnTo>
                  <a:lnTo>
                    <a:pt x="968" y="712"/>
                  </a:lnTo>
                  <a:lnTo>
                    <a:pt x="968" y="727"/>
                  </a:lnTo>
                  <a:lnTo>
                    <a:pt x="985" y="727"/>
                  </a:lnTo>
                  <a:lnTo>
                    <a:pt x="1009" y="737"/>
                  </a:lnTo>
                  <a:lnTo>
                    <a:pt x="1009" y="759"/>
                  </a:lnTo>
                  <a:lnTo>
                    <a:pt x="1033" y="774"/>
                  </a:lnTo>
                  <a:lnTo>
                    <a:pt x="1064" y="785"/>
                  </a:lnTo>
                  <a:lnTo>
                    <a:pt x="1081" y="787"/>
                  </a:lnTo>
                  <a:lnTo>
                    <a:pt x="1083" y="789"/>
                  </a:lnTo>
                  <a:lnTo>
                    <a:pt x="1120" y="779"/>
                  </a:lnTo>
                  <a:lnTo>
                    <a:pt x="1149" y="762"/>
                  </a:lnTo>
                  <a:lnTo>
                    <a:pt x="1156" y="741"/>
                  </a:lnTo>
                  <a:lnTo>
                    <a:pt x="1171" y="730"/>
                  </a:lnTo>
                  <a:lnTo>
                    <a:pt x="1182" y="716"/>
                  </a:lnTo>
                  <a:lnTo>
                    <a:pt x="1192" y="724"/>
                  </a:lnTo>
                  <a:lnTo>
                    <a:pt x="1218" y="740"/>
                  </a:lnTo>
                  <a:lnTo>
                    <a:pt x="1229" y="731"/>
                  </a:lnTo>
                  <a:lnTo>
                    <a:pt x="1245" y="721"/>
                  </a:lnTo>
                  <a:lnTo>
                    <a:pt x="1272" y="725"/>
                  </a:lnTo>
                  <a:lnTo>
                    <a:pt x="1285" y="719"/>
                  </a:lnTo>
                  <a:lnTo>
                    <a:pt x="1287" y="691"/>
                  </a:lnTo>
                  <a:lnTo>
                    <a:pt x="1285" y="669"/>
                  </a:lnTo>
                  <a:lnTo>
                    <a:pt x="1301" y="657"/>
                  </a:lnTo>
                  <a:lnTo>
                    <a:pt x="1317" y="635"/>
                  </a:lnTo>
                  <a:lnTo>
                    <a:pt x="1331" y="614"/>
                  </a:lnTo>
                  <a:lnTo>
                    <a:pt x="1347" y="597"/>
                  </a:lnTo>
                  <a:lnTo>
                    <a:pt x="1368" y="589"/>
                  </a:lnTo>
                  <a:lnTo>
                    <a:pt x="1370" y="564"/>
                  </a:lnTo>
                  <a:lnTo>
                    <a:pt x="1376" y="536"/>
                  </a:lnTo>
                  <a:lnTo>
                    <a:pt x="1369" y="523"/>
                  </a:lnTo>
                  <a:lnTo>
                    <a:pt x="1357" y="504"/>
                  </a:lnTo>
                  <a:lnTo>
                    <a:pt x="1361" y="488"/>
                  </a:lnTo>
                  <a:lnTo>
                    <a:pt x="1345" y="474"/>
                  </a:lnTo>
                  <a:lnTo>
                    <a:pt x="1343" y="453"/>
                  </a:lnTo>
                  <a:lnTo>
                    <a:pt x="1322" y="433"/>
                  </a:lnTo>
                  <a:lnTo>
                    <a:pt x="1313" y="412"/>
                  </a:lnTo>
                  <a:lnTo>
                    <a:pt x="1294" y="401"/>
                  </a:lnTo>
                  <a:lnTo>
                    <a:pt x="1291" y="395"/>
                  </a:lnTo>
                  <a:lnTo>
                    <a:pt x="1295" y="377"/>
                  </a:lnTo>
                  <a:lnTo>
                    <a:pt x="1288" y="358"/>
                  </a:lnTo>
                  <a:lnTo>
                    <a:pt x="1263" y="347"/>
                  </a:lnTo>
                  <a:lnTo>
                    <a:pt x="1247" y="364"/>
                  </a:lnTo>
                  <a:lnTo>
                    <a:pt x="1236" y="360"/>
                  </a:lnTo>
                  <a:lnTo>
                    <a:pt x="1244" y="344"/>
                  </a:lnTo>
                  <a:lnTo>
                    <a:pt x="1258" y="331"/>
                  </a:lnTo>
                  <a:lnTo>
                    <a:pt x="1253" y="310"/>
                  </a:lnTo>
                  <a:lnTo>
                    <a:pt x="1253" y="290"/>
                  </a:lnTo>
                  <a:lnTo>
                    <a:pt x="1256" y="275"/>
                  </a:lnTo>
                  <a:lnTo>
                    <a:pt x="1262" y="255"/>
                  </a:lnTo>
                  <a:lnTo>
                    <a:pt x="1264" y="235"/>
                  </a:lnTo>
                  <a:lnTo>
                    <a:pt x="1262" y="218"/>
                  </a:lnTo>
                  <a:lnTo>
                    <a:pt x="1247" y="203"/>
                  </a:lnTo>
                  <a:lnTo>
                    <a:pt x="1229" y="187"/>
                  </a:lnTo>
                  <a:lnTo>
                    <a:pt x="1212" y="180"/>
                  </a:lnTo>
                  <a:lnTo>
                    <a:pt x="1196" y="168"/>
                  </a:lnTo>
                  <a:lnTo>
                    <a:pt x="1194" y="144"/>
                  </a:lnTo>
                  <a:lnTo>
                    <a:pt x="1182" y="135"/>
                  </a:lnTo>
                  <a:lnTo>
                    <a:pt x="1158" y="135"/>
                  </a:lnTo>
                  <a:lnTo>
                    <a:pt x="1133" y="137"/>
                  </a:lnTo>
                  <a:lnTo>
                    <a:pt x="1107" y="131"/>
                  </a:lnTo>
                  <a:lnTo>
                    <a:pt x="1085" y="119"/>
                  </a:lnTo>
                  <a:lnTo>
                    <a:pt x="1065" y="124"/>
                  </a:lnTo>
                  <a:lnTo>
                    <a:pt x="1044" y="137"/>
                  </a:lnTo>
                  <a:lnTo>
                    <a:pt x="1027" y="148"/>
                  </a:lnTo>
                  <a:lnTo>
                    <a:pt x="1010" y="152"/>
                  </a:lnTo>
                  <a:lnTo>
                    <a:pt x="999" y="139"/>
                  </a:lnTo>
                  <a:lnTo>
                    <a:pt x="972" y="137"/>
                  </a:lnTo>
                  <a:lnTo>
                    <a:pt x="955" y="129"/>
                  </a:lnTo>
                  <a:lnTo>
                    <a:pt x="915" y="89"/>
                  </a:lnTo>
                  <a:lnTo>
                    <a:pt x="899" y="68"/>
                  </a:lnTo>
                  <a:lnTo>
                    <a:pt x="875" y="56"/>
                  </a:lnTo>
                  <a:lnTo>
                    <a:pt x="859" y="54"/>
                  </a:lnTo>
                  <a:lnTo>
                    <a:pt x="838" y="46"/>
                  </a:lnTo>
                  <a:lnTo>
                    <a:pt x="818" y="28"/>
                  </a:lnTo>
                  <a:lnTo>
                    <a:pt x="793" y="12"/>
                  </a:lnTo>
                  <a:lnTo>
                    <a:pt x="769" y="0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D67E8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4" name="Freeform 255">
              <a:extLst>
                <a:ext uri="{FF2B5EF4-FFF2-40B4-BE49-F238E27FC236}">
                  <a16:creationId xmlns:a16="http://schemas.microsoft.com/office/drawing/2014/main" id="{3ED9B0D9-6200-4A1A-98F9-8C3F55F50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4862" y="2267732"/>
              <a:ext cx="562175" cy="361948"/>
            </a:xfrm>
            <a:custGeom>
              <a:avLst/>
              <a:gdLst>
                <a:gd name="T0" fmla="*/ 306734 w 1096"/>
                <a:gd name="T1" fmla="*/ 21624 h 703"/>
                <a:gd name="T2" fmla="*/ 263135 w 1096"/>
                <a:gd name="T3" fmla="*/ 27288 h 703"/>
                <a:gd name="T4" fmla="*/ 235436 w 1096"/>
                <a:gd name="T5" fmla="*/ 42734 h 703"/>
                <a:gd name="T6" fmla="*/ 207738 w 1096"/>
                <a:gd name="T7" fmla="*/ 56120 h 703"/>
                <a:gd name="T8" fmla="*/ 176962 w 1096"/>
                <a:gd name="T9" fmla="*/ 77744 h 703"/>
                <a:gd name="T10" fmla="*/ 148238 w 1096"/>
                <a:gd name="T11" fmla="*/ 105032 h 703"/>
                <a:gd name="T12" fmla="*/ 140544 w 1096"/>
                <a:gd name="T13" fmla="*/ 131805 h 703"/>
                <a:gd name="T14" fmla="*/ 141057 w 1096"/>
                <a:gd name="T15" fmla="*/ 147765 h 703"/>
                <a:gd name="T16" fmla="*/ 160035 w 1096"/>
                <a:gd name="T17" fmla="*/ 168875 h 703"/>
                <a:gd name="T18" fmla="*/ 154906 w 1096"/>
                <a:gd name="T19" fmla="*/ 182776 h 703"/>
                <a:gd name="T20" fmla="*/ 160035 w 1096"/>
                <a:gd name="T21" fmla="*/ 212638 h 703"/>
                <a:gd name="T22" fmla="*/ 185169 w 1096"/>
                <a:gd name="T23" fmla="*/ 250223 h 703"/>
                <a:gd name="T24" fmla="*/ 225691 w 1096"/>
                <a:gd name="T25" fmla="*/ 259490 h 703"/>
                <a:gd name="T26" fmla="*/ 232359 w 1096"/>
                <a:gd name="T27" fmla="*/ 241985 h 703"/>
                <a:gd name="T28" fmla="*/ 252363 w 1096"/>
                <a:gd name="T29" fmla="*/ 248678 h 703"/>
                <a:gd name="T30" fmla="*/ 246208 w 1096"/>
                <a:gd name="T31" fmla="*/ 292956 h 703"/>
                <a:gd name="T32" fmla="*/ 253389 w 1096"/>
                <a:gd name="T33" fmla="*/ 318700 h 703"/>
                <a:gd name="T34" fmla="*/ 306221 w 1096"/>
                <a:gd name="T35" fmla="*/ 285234 h 703"/>
                <a:gd name="T36" fmla="*/ 372390 w 1096"/>
                <a:gd name="T37" fmla="*/ 310977 h 703"/>
                <a:gd name="T38" fmla="*/ 443174 w 1096"/>
                <a:gd name="T39" fmla="*/ 354740 h 703"/>
                <a:gd name="T40" fmla="*/ 499084 w 1096"/>
                <a:gd name="T41" fmla="*/ 350106 h 703"/>
                <a:gd name="T42" fmla="*/ 532938 w 1096"/>
                <a:gd name="T43" fmla="*/ 306343 h 703"/>
                <a:gd name="T44" fmla="*/ 539606 w 1096"/>
                <a:gd name="T45" fmla="*/ 255886 h 703"/>
                <a:gd name="T46" fmla="*/ 498058 w 1096"/>
                <a:gd name="T47" fmla="*/ 139528 h 703"/>
                <a:gd name="T48" fmla="*/ 529347 w 1096"/>
                <a:gd name="T49" fmla="*/ 89586 h 703"/>
                <a:gd name="T50" fmla="*/ 535502 w 1096"/>
                <a:gd name="T51" fmla="*/ 5149 h 703"/>
                <a:gd name="T52" fmla="*/ 499597 w 1096"/>
                <a:gd name="T53" fmla="*/ 19565 h 703"/>
                <a:gd name="T54" fmla="*/ 446765 w 1096"/>
                <a:gd name="T55" fmla="*/ 25743 h 703"/>
                <a:gd name="T56" fmla="*/ 390342 w 1096"/>
                <a:gd name="T57" fmla="*/ 11327 h 703"/>
                <a:gd name="T58" fmla="*/ 353411 w 1096"/>
                <a:gd name="T59" fmla="*/ 4634 h 703"/>
                <a:gd name="T60" fmla="*/ 62065 w 1096"/>
                <a:gd name="T61" fmla="*/ 116874 h 703"/>
                <a:gd name="T62" fmla="*/ 53345 w 1096"/>
                <a:gd name="T63" fmla="*/ 139528 h 703"/>
                <a:gd name="T64" fmla="*/ 20004 w 1096"/>
                <a:gd name="T65" fmla="*/ 164241 h 703"/>
                <a:gd name="T66" fmla="*/ 41035 w 1096"/>
                <a:gd name="T67" fmla="*/ 165786 h 703"/>
                <a:gd name="T68" fmla="*/ 63091 w 1096"/>
                <a:gd name="T69" fmla="*/ 192558 h 703"/>
                <a:gd name="T70" fmla="*/ 91302 w 1096"/>
                <a:gd name="T71" fmla="*/ 174538 h 703"/>
                <a:gd name="T72" fmla="*/ 106177 w 1096"/>
                <a:gd name="T73" fmla="*/ 162182 h 703"/>
                <a:gd name="T74" fmla="*/ 105664 w 1096"/>
                <a:gd name="T75" fmla="*/ 147765 h 703"/>
                <a:gd name="T76" fmla="*/ 63604 w 1096"/>
                <a:gd name="T77" fmla="*/ 115844 h 703"/>
                <a:gd name="T78" fmla="*/ 113358 w 1096"/>
                <a:gd name="T79" fmla="*/ 143132 h 703"/>
                <a:gd name="T80" fmla="*/ 134389 w 1096"/>
                <a:gd name="T81" fmla="*/ 141072 h 703"/>
                <a:gd name="T82" fmla="*/ 126182 w 1096"/>
                <a:gd name="T83" fmla="*/ 127171 h 703"/>
                <a:gd name="T84" fmla="*/ 123104 w 1096"/>
                <a:gd name="T85" fmla="*/ 213668 h 703"/>
                <a:gd name="T86" fmla="*/ 140544 w 1096"/>
                <a:gd name="T87" fmla="*/ 207489 h 703"/>
                <a:gd name="T88" fmla="*/ 131824 w 1096"/>
                <a:gd name="T89" fmla="*/ 187410 h 703"/>
                <a:gd name="T90" fmla="*/ 79505 w 1096"/>
                <a:gd name="T91" fmla="*/ 208519 h 703"/>
                <a:gd name="T92" fmla="*/ 51806 w 1096"/>
                <a:gd name="T93" fmla="*/ 212123 h 703"/>
                <a:gd name="T94" fmla="*/ 36931 w 1096"/>
                <a:gd name="T95" fmla="*/ 221906 h 703"/>
                <a:gd name="T96" fmla="*/ 27698 w 1096"/>
                <a:gd name="T97" fmla="*/ 228084 h 703"/>
                <a:gd name="T98" fmla="*/ 26673 w 1096"/>
                <a:gd name="T99" fmla="*/ 236837 h 703"/>
                <a:gd name="T100" fmla="*/ 6668 w 1096"/>
                <a:gd name="T101" fmla="*/ 226539 h 703"/>
                <a:gd name="T102" fmla="*/ 12310 w 1096"/>
                <a:gd name="T103" fmla="*/ 253827 h 703"/>
                <a:gd name="T104" fmla="*/ 3591 w 1096"/>
                <a:gd name="T105" fmla="*/ 264639 h 703"/>
                <a:gd name="T106" fmla="*/ 9746 w 1096"/>
                <a:gd name="T107" fmla="*/ 272362 h 703"/>
                <a:gd name="T108" fmla="*/ 28211 w 1096"/>
                <a:gd name="T109" fmla="*/ 291412 h 703"/>
                <a:gd name="T110" fmla="*/ 14362 w 1096"/>
                <a:gd name="T111" fmla="*/ 316640 h 703"/>
                <a:gd name="T112" fmla="*/ 28211 w 1096"/>
                <a:gd name="T113" fmla="*/ 330541 h 703"/>
                <a:gd name="T114" fmla="*/ 46677 w 1096"/>
                <a:gd name="T115" fmla="*/ 304283 h 703"/>
                <a:gd name="T116" fmla="*/ 60526 w 1096"/>
                <a:gd name="T117" fmla="*/ 273907 h 703"/>
                <a:gd name="T118" fmla="*/ 90789 w 1096"/>
                <a:gd name="T119" fmla="*/ 268758 h 703"/>
                <a:gd name="T120" fmla="*/ 123104 w 1096"/>
                <a:gd name="T121" fmla="*/ 239411 h 703"/>
                <a:gd name="T122" fmla="*/ 121052 w 1096"/>
                <a:gd name="T123" fmla="*/ 213153 h 703"/>
                <a:gd name="T124" fmla="*/ 79505 w 1096"/>
                <a:gd name="T125" fmla="*/ 208519 h 7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096" h="703">
                  <a:moveTo>
                    <a:pt x="634" y="0"/>
                  </a:moveTo>
                  <a:lnTo>
                    <a:pt x="634" y="0"/>
                  </a:lnTo>
                  <a:lnTo>
                    <a:pt x="631" y="2"/>
                  </a:lnTo>
                  <a:lnTo>
                    <a:pt x="626" y="4"/>
                  </a:lnTo>
                  <a:lnTo>
                    <a:pt x="620" y="11"/>
                  </a:lnTo>
                  <a:lnTo>
                    <a:pt x="614" y="20"/>
                  </a:lnTo>
                  <a:lnTo>
                    <a:pt x="607" y="31"/>
                  </a:lnTo>
                  <a:lnTo>
                    <a:pt x="603" y="38"/>
                  </a:lnTo>
                  <a:lnTo>
                    <a:pt x="598" y="42"/>
                  </a:lnTo>
                  <a:lnTo>
                    <a:pt x="590" y="46"/>
                  </a:lnTo>
                  <a:lnTo>
                    <a:pt x="580" y="51"/>
                  </a:lnTo>
                  <a:lnTo>
                    <a:pt x="568" y="54"/>
                  </a:lnTo>
                  <a:lnTo>
                    <a:pt x="556" y="57"/>
                  </a:lnTo>
                  <a:lnTo>
                    <a:pt x="546" y="59"/>
                  </a:lnTo>
                  <a:lnTo>
                    <a:pt x="536" y="60"/>
                  </a:lnTo>
                  <a:lnTo>
                    <a:pt x="529" y="58"/>
                  </a:lnTo>
                  <a:lnTo>
                    <a:pt x="528" y="58"/>
                  </a:lnTo>
                  <a:lnTo>
                    <a:pt x="513" y="53"/>
                  </a:lnTo>
                  <a:lnTo>
                    <a:pt x="507" y="51"/>
                  </a:lnTo>
                  <a:lnTo>
                    <a:pt x="500" y="51"/>
                  </a:lnTo>
                  <a:lnTo>
                    <a:pt x="495" y="52"/>
                  </a:lnTo>
                  <a:lnTo>
                    <a:pt x="488" y="55"/>
                  </a:lnTo>
                  <a:lnTo>
                    <a:pt x="483" y="59"/>
                  </a:lnTo>
                  <a:lnTo>
                    <a:pt x="477" y="67"/>
                  </a:lnTo>
                  <a:lnTo>
                    <a:pt x="469" y="77"/>
                  </a:lnTo>
                  <a:lnTo>
                    <a:pt x="464" y="81"/>
                  </a:lnTo>
                  <a:lnTo>
                    <a:pt x="459" y="83"/>
                  </a:lnTo>
                  <a:lnTo>
                    <a:pt x="455" y="83"/>
                  </a:lnTo>
                  <a:lnTo>
                    <a:pt x="445" y="83"/>
                  </a:lnTo>
                  <a:lnTo>
                    <a:pt x="439" y="85"/>
                  </a:lnTo>
                  <a:lnTo>
                    <a:pt x="431" y="87"/>
                  </a:lnTo>
                  <a:lnTo>
                    <a:pt x="426" y="89"/>
                  </a:lnTo>
                  <a:lnTo>
                    <a:pt x="422" y="93"/>
                  </a:lnTo>
                  <a:lnTo>
                    <a:pt x="413" y="100"/>
                  </a:lnTo>
                  <a:lnTo>
                    <a:pt x="405" y="109"/>
                  </a:lnTo>
                  <a:lnTo>
                    <a:pt x="399" y="118"/>
                  </a:lnTo>
                  <a:lnTo>
                    <a:pt x="392" y="126"/>
                  </a:lnTo>
                  <a:lnTo>
                    <a:pt x="385" y="134"/>
                  </a:lnTo>
                  <a:lnTo>
                    <a:pt x="377" y="140"/>
                  </a:lnTo>
                  <a:lnTo>
                    <a:pt x="369" y="146"/>
                  </a:lnTo>
                  <a:lnTo>
                    <a:pt x="358" y="149"/>
                  </a:lnTo>
                  <a:lnTo>
                    <a:pt x="345" y="151"/>
                  </a:lnTo>
                  <a:lnTo>
                    <a:pt x="329" y="155"/>
                  </a:lnTo>
                  <a:lnTo>
                    <a:pt x="320" y="157"/>
                  </a:lnTo>
                  <a:lnTo>
                    <a:pt x="312" y="161"/>
                  </a:lnTo>
                  <a:lnTo>
                    <a:pt x="305" y="165"/>
                  </a:lnTo>
                  <a:lnTo>
                    <a:pt x="300" y="170"/>
                  </a:lnTo>
                  <a:lnTo>
                    <a:pt x="295" y="178"/>
                  </a:lnTo>
                  <a:lnTo>
                    <a:pt x="293" y="188"/>
                  </a:lnTo>
                  <a:lnTo>
                    <a:pt x="291" y="196"/>
                  </a:lnTo>
                  <a:lnTo>
                    <a:pt x="289" y="204"/>
                  </a:lnTo>
                  <a:lnTo>
                    <a:pt x="283" y="217"/>
                  </a:lnTo>
                  <a:lnTo>
                    <a:pt x="277" y="229"/>
                  </a:lnTo>
                  <a:lnTo>
                    <a:pt x="275" y="235"/>
                  </a:lnTo>
                  <a:lnTo>
                    <a:pt x="273" y="242"/>
                  </a:lnTo>
                  <a:lnTo>
                    <a:pt x="272" y="249"/>
                  </a:lnTo>
                  <a:lnTo>
                    <a:pt x="272" y="252"/>
                  </a:lnTo>
                  <a:lnTo>
                    <a:pt x="274" y="256"/>
                  </a:lnTo>
                  <a:lnTo>
                    <a:pt x="276" y="257"/>
                  </a:lnTo>
                  <a:lnTo>
                    <a:pt x="279" y="259"/>
                  </a:lnTo>
                  <a:lnTo>
                    <a:pt x="283" y="260"/>
                  </a:lnTo>
                  <a:lnTo>
                    <a:pt x="281" y="266"/>
                  </a:lnTo>
                  <a:lnTo>
                    <a:pt x="278" y="274"/>
                  </a:lnTo>
                  <a:lnTo>
                    <a:pt x="276" y="281"/>
                  </a:lnTo>
                  <a:lnTo>
                    <a:pt x="275" y="287"/>
                  </a:lnTo>
                  <a:lnTo>
                    <a:pt x="275" y="292"/>
                  </a:lnTo>
                  <a:lnTo>
                    <a:pt x="277" y="298"/>
                  </a:lnTo>
                  <a:lnTo>
                    <a:pt x="279" y="302"/>
                  </a:lnTo>
                  <a:lnTo>
                    <a:pt x="283" y="305"/>
                  </a:lnTo>
                  <a:lnTo>
                    <a:pt x="290" y="313"/>
                  </a:lnTo>
                  <a:lnTo>
                    <a:pt x="299" y="318"/>
                  </a:lnTo>
                  <a:lnTo>
                    <a:pt x="308" y="325"/>
                  </a:lnTo>
                  <a:lnTo>
                    <a:pt x="312" y="328"/>
                  </a:lnTo>
                  <a:lnTo>
                    <a:pt x="315" y="332"/>
                  </a:lnTo>
                  <a:lnTo>
                    <a:pt x="315" y="333"/>
                  </a:lnTo>
                  <a:lnTo>
                    <a:pt x="315" y="335"/>
                  </a:lnTo>
                  <a:lnTo>
                    <a:pt x="313" y="337"/>
                  </a:lnTo>
                  <a:lnTo>
                    <a:pt x="309" y="343"/>
                  </a:lnTo>
                  <a:lnTo>
                    <a:pt x="303" y="350"/>
                  </a:lnTo>
                  <a:lnTo>
                    <a:pt x="302" y="355"/>
                  </a:lnTo>
                  <a:lnTo>
                    <a:pt x="301" y="359"/>
                  </a:lnTo>
                  <a:lnTo>
                    <a:pt x="300" y="369"/>
                  </a:lnTo>
                  <a:lnTo>
                    <a:pt x="301" y="390"/>
                  </a:lnTo>
                  <a:lnTo>
                    <a:pt x="303" y="422"/>
                  </a:lnTo>
                  <a:lnTo>
                    <a:pt x="309" y="414"/>
                  </a:lnTo>
                  <a:lnTo>
                    <a:pt x="312" y="413"/>
                  </a:lnTo>
                  <a:lnTo>
                    <a:pt x="315" y="414"/>
                  </a:lnTo>
                  <a:lnTo>
                    <a:pt x="318" y="417"/>
                  </a:lnTo>
                  <a:lnTo>
                    <a:pt x="326" y="428"/>
                  </a:lnTo>
                  <a:lnTo>
                    <a:pt x="333" y="441"/>
                  </a:lnTo>
                  <a:lnTo>
                    <a:pt x="340" y="454"/>
                  </a:lnTo>
                  <a:lnTo>
                    <a:pt x="352" y="477"/>
                  </a:lnTo>
                  <a:lnTo>
                    <a:pt x="357" y="483"/>
                  </a:lnTo>
                  <a:lnTo>
                    <a:pt x="361" y="486"/>
                  </a:lnTo>
                  <a:lnTo>
                    <a:pt x="371" y="491"/>
                  </a:lnTo>
                  <a:lnTo>
                    <a:pt x="388" y="498"/>
                  </a:lnTo>
                  <a:lnTo>
                    <a:pt x="398" y="501"/>
                  </a:lnTo>
                  <a:lnTo>
                    <a:pt x="408" y="505"/>
                  </a:lnTo>
                  <a:lnTo>
                    <a:pt x="416" y="507"/>
                  </a:lnTo>
                  <a:lnTo>
                    <a:pt x="425" y="507"/>
                  </a:lnTo>
                  <a:lnTo>
                    <a:pt x="432" y="506"/>
                  </a:lnTo>
                  <a:lnTo>
                    <a:pt x="437" y="505"/>
                  </a:lnTo>
                  <a:lnTo>
                    <a:pt x="440" y="504"/>
                  </a:lnTo>
                  <a:lnTo>
                    <a:pt x="443" y="499"/>
                  </a:lnTo>
                  <a:lnTo>
                    <a:pt x="446" y="494"/>
                  </a:lnTo>
                  <a:lnTo>
                    <a:pt x="447" y="487"/>
                  </a:lnTo>
                  <a:lnTo>
                    <a:pt x="447" y="480"/>
                  </a:lnTo>
                  <a:lnTo>
                    <a:pt x="447" y="478"/>
                  </a:lnTo>
                  <a:lnTo>
                    <a:pt x="449" y="474"/>
                  </a:lnTo>
                  <a:lnTo>
                    <a:pt x="451" y="472"/>
                  </a:lnTo>
                  <a:lnTo>
                    <a:pt x="453" y="470"/>
                  </a:lnTo>
                  <a:lnTo>
                    <a:pt x="459" y="468"/>
                  </a:lnTo>
                  <a:lnTo>
                    <a:pt x="466" y="467"/>
                  </a:lnTo>
                  <a:lnTo>
                    <a:pt x="473" y="468"/>
                  </a:lnTo>
                  <a:lnTo>
                    <a:pt x="480" y="469"/>
                  </a:lnTo>
                  <a:lnTo>
                    <a:pt x="485" y="472"/>
                  </a:lnTo>
                  <a:lnTo>
                    <a:pt x="488" y="476"/>
                  </a:lnTo>
                  <a:lnTo>
                    <a:pt x="491" y="480"/>
                  </a:lnTo>
                  <a:lnTo>
                    <a:pt x="492" y="483"/>
                  </a:lnTo>
                  <a:lnTo>
                    <a:pt x="493" y="487"/>
                  </a:lnTo>
                  <a:lnTo>
                    <a:pt x="492" y="493"/>
                  </a:lnTo>
                  <a:lnTo>
                    <a:pt x="488" y="504"/>
                  </a:lnTo>
                  <a:lnTo>
                    <a:pt x="486" y="515"/>
                  </a:lnTo>
                  <a:lnTo>
                    <a:pt x="483" y="532"/>
                  </a:lnTo>
                  <a:lnTo>
                    <a:pt x="482" y="546"/>
                  </a:lnTo>
                  <a:lnTo>
                    <a:pt x="481" y="557"/>
                  </a:lnTo>
                  <a:lnTo>
                    <a:pt x="480" y="569"/>
                  </a:lnTo>
                  <a:lnTo>
                    <a:pt x="476" y="581"/>
                  </a:lnTo>
                  <a:lnTo>
                    <a:pt x="468" y="594"/>
                  </a:lnTo>
                  <a:lnTo>
                    <a:pt x="465" y="600"/>
                  </a:lnTo>
                  <a:lnTo>
                    <a:pt x="463" y="607"/>
                  </a:lnTo>
                  <a:lnTo>
                    <a:pt x="461" y="614"/>
                  </a:lnTo>
                  <a:lnTo>
                    <a:pt x="459" y="622"/>
                  </a:lnTo>
                  <a:lnTo>
                    <a:pt x="459" y="629"/>
                  </a:lnTo>
                  <a:lnTo>
                    <a:pt x="474" y="624"/>
                  </a:lnTo>
                  <a:lnTo>
                    <a:pt x="494" y="619"/>
                  </a:lnTo>
                  <a:lnTo>
                    <a:pt x="509" y="602"/>
                  </a:lnTo>
                  <a:lnTo>
                    <a:pt x="526" y="600"/>
                  </a:lnTo>
                  <a:lnTo>
                    <a:pt x="547" y="592"/>
                  </a:lnTo>
                  <a:lnTo>
                    <a:pt x="563" y="585"/>
                  </a:lnTo>
                  <a:lnTo>
                    <a:pt x="584" y="574"/>
                  </a:lnTo>
                  <a:lnTo>
                    <a:pt x="597" y="554"/>
                  </a:lnTo>
                  <a:lnTo>
                    <a:pt x="614" y="550"/>
                  </a:lnTo>
                  <a:lnTo>
                    <a:pt x="636" y="550"/>
                  </a:lnTo>
                  <a:lnTo>
                    <a:pt x="658" y="561"/>
                  </a:lnTo>
                  <a:lnTo>
                    <a:pt x="681" y="576"/>
                  </a:lnTo>
                  <a:lnTo>
                    <a:pt x="702" y="594"/>
                  </a:lnTo>
                  <a:lnTo>
                    <a:pt x="726" y="604"/>
                  </a:lnTo>
                  <a:lnTo>
                    <a:pt x="742" y="606"/>
                  </a:lnTo>
                  <a:lnTo>
                    <a:pt x="762" y="617"/>
                  </a:lnTo>
                  <a:lnTo>
                    <a:pt x="777" y="636"/>
                  </a:lnTo>
                  <a:lnTo>
                    <a:pt x="818" y="677"/>
                  </a:lnTo>
                  <a:lnTo>
                    <a:pt x="838" y="687"/>
                  </a:lnTo>
                  <a:lnTo>
                    <a:pt x="864" y="689"/>
                  </a:lnTo>
                  <a:lnTo>
                    <a:pt x="875" y="703"/>
                  </a:lnTo>
                  <a:lnTo>
                    <a:pt x="899" y="698"/>
                  </a:lnTo>
                  <a:lnTo>
                    <a:pt x="918" y="686"/>
                  </a:lnTo>
                  <a:lnTo>
                    <a:pt x="938" y="673"/>
                  </a:lnTo>
                  <a:lnTo>
                    <a:pt x="953" y="670"/>
                  </a:lnTo>
                  <a:lnTo>
                    <a:pt x="973" y="680"/>
                  </a:lnTo>
                  <a:lnTo>
                    <a:pt x="1001" y="687"/>
                  </a:lnTo>
                  <a:lnTo>
                    <a:pt x="1021" y="686"/>
                  </a:lnTo>
                  <a:lnTo>
                    <a:pt x="1015" y="657"/>
                  </a:lnTo>
                  <a:lnTo>
                    <a:pt x="1024" y="640"/>
                  </a:lnTo>
                  <a:lnTo>
                    <a:pt x="1044" y="623"/>
                  </a:lnTo>
                  <a:lnTo>
                    <a:pt x="1039" y="595"/>
                  </a:lnTo>
                  <a:lnTo>
                    <a:pt x="1044" y="585"/>
                  </a:lnTo>
                  <a:lnTo>
                    <a:pt x="1084" y="585"/>
                  </a:lnTo>
                  <a:lnTo>
                    <a:pt x="1096" y="576"/>
                  </a:lnTo>
                  <a:lnTo>
                    <a:pt x="1088" y="556"/>
                  </a:lnTo>
                  <a:lnTo>
                    <a:pt x="1050" y="519"/>
                  </a:lnTo>
                  <a:lnTo>
                    <a:pt x="1052" y="497"/>
                  </a:lnTo>
                  <a:lnTo>
                    <a:pt x="1036" y="472"/>
                  </a:lnTo>
                  <a:lnTo>
                    <a:pt x="1030" y="447"/>
                  </a:lnTo>
                  <a:lnTo>
                    <a:pt x="1023" y="412"/>
                  </a:lnTo>
                  <a:lnTo>
                    <a:pt x="1015" y="378"/>
                  </a:lnTo>
                  <a:lnTo>
                    <a:pt x="1007" y="335"/>
                  </a:lnTo>
                  <a:lnTo>
                    <a:pt x="991" y="301"/>
                  </a:lnTo>
                  <a:lnTo>
                    <a:pt x="971" y="271"/>
                  </a:lnTo>
                  <a:lnTo>
                    <a:pt x="971" y="253"/>
                  </a:lnTo>
                  <a:lnTo>
                    <a:pt x="989" y="237"/>
                  </a:lnTo>
                  <a:lnTo>
                    <a:pt x="1006" y="221"/>
                  </a:lnTo>
                  <a:lnTo>
                    <a:pt x="1022" y="205"/>
                  </a:lnTo>
                  <a:lnTo>
                    <a:pt x="1032" y="190"/>
                  </a:lnTo>
                  <a:lnTo>
                    <a:pt x="1032" y="174"/>
                  </a:lnTo>
                  <a:lnTo>
                    <a:pt x="1046" y="142"/>
                  </a:lnTo>
                  <a:lnTo>
                    <a:pt x="1048" y="118"/>
                  </a:lnTo>
                  <a:lnTo>
                    <a:pt x="1050" y="91"/>
                  </a:lnTo>
                  <a:lnTo>
                    <a:pt x="1057" y="79"/>
                  </a:lnTo>
                  <a:lnTo>
                    <a:pt x="1080" y="50"/>
                  </a:lnTo>
                  <a:lnTo>
                    <a:pt x="1060" y="26"/>
                  </a:lnTo>
                  <a:lnTo>
                    <a:pt x="1044" y="10"/>
                  </a:lnTo>
                  <a:lnTo>
                    <a:pt x="1038" y="22"/>
                  </a:lnTo>
                  <a:lnTo>
                    <a:pt x="1035" y="26"/>
                  </a:lnTo>
                  <a:lnTo>
                    <a:pt x="1031" y="29"/>
                  </a:lnTo>
                  <a:lnTo>
                    <a:pt x="1025" y="31"/>
                  </a:lnTo>
                  <a:lnTo>
                    <a:pt x="1019" y="33"/>
                  </a:lnTo>
                  <a:lnTo>
                    <a:pt x="1005" y="36"/>
                  </a:lnTo>
                  <a:lnTo>
                    <a:pt x="990" y="37"/>
                  </a:lnTo>
                  <a:lnTo>
                    <a:pt x="974" y="38"/>
                  </a:lnTo>
                  <a:lnTo>
                    <a:pt x="966" y="39"/>
                  </a:lnTo>
                  <a:lnTo>
                    <a:pt x="960" y="41"/>
                  </a:lnTo>
                  <a:lnTo>
                    <a:pt x="947" y="45"/>
                  </a:lnTo>
                  <a:lnTo>
                    <a:pt x="934" y="48"/>
                  </a:lnTo>
                  <a:lnTo>
                    <a:pt x="921" y="51"/>
                  </a:lnTo>
                  <a:lnTo>
                    <a:pt x="908" y="52"/>
                  </a:lnTo>
                  <a:lnTo>
                    <a:pt x="895" y="53"/>
                  </a:lnTo>
                  <a:lnTo>
                    <a:pt x="883" y="52"/>
                  </a:lnTo>
                  <a:lnTo>
                    <a:pt x="871" y="50"/>
                  </a:lnTo>
                  <a:lnTo>
                    <a:pt x="858" y="45"/>
                  </a:lnTo>
                  <a:lnTo>
                    <a:pt x="839" y="38"/>
                  </a:lnTo>
                  <a:lnTo>
                    <a:pt x="820" y="30"/>
                  </a:lnTo>
                  <a:lnTo>
                    <a:pt x="802" y="25"/>
                  </a:lnTo>
                  <a:lnTo>
                    <a:pt x="794" y="23"/>
                  </a:lnTo>
                  <a:lnTo>
                    <a:pt x="783" y="22"/>
                  </a:lnTo>
                  <a:lnTo>
                    <a:pt x="772" y="20"/>
                  </a:lnTo>
                  <a:lnTo>
                    <a:pt x="761" y="22"/>
                  </a:lnTo>
                  <a:lnTo>
                    <a:pt x="750" y="22"/>
                  </a:lnTo>
                  <a:lnTo>
                    <a:pt x="741" y="19"/>
                  </a:lnTo>
                  <a:lnTo>
                    <a:pt x="730" y="16"/>
                  </a:lnTo>
                  <a:lnTo>
                    <a:pt x="720" y="13"/>
                  </a:lnTo>
                  <a:lnTo>
                    <a:pt x="709" y="10"/>
                  </a:lnTo>
                  <a:lnTo>
                    <a:pt x="704" y="9"/>
                  </a:lnTo>
                  <a:lnTo>
                    <a:pt x="701" y="8"/>
                  </a:lnTo>
                  <a:lnTo>
                    <a:pt x="689" y="9"/>
                  </a:lnTo>
                  <a:lnTo>
                    <a:pt x="680" y="10"/>
                  </a:lnTo>
                  <a:lnTo>
                    <a:pt x="672" y="11"/>
                  </a:lnTo>
                  <a:lnTo>
                    <a:pt x="664" y="11"/>
                  </a:lnTo>
                  <a:lnTo>
                    <a:pt x="656" y="8"/>
                  </a:lnTo>
                  <a:lnTo>
                    <a:pt x="644" y="2"/>
                  </a:lnTo>
                  <a:lnTo>
                    <a:pt x="639" y="0"/>
                  </a:lnTo>
                  <a:lnTo>
                    <a:pt x="634" y="0"/>
                  </a:lnTo>
                  <a:close/>
                  <a:moveTo>
                    <a:pt x="121" y="227"/>
                  </a:moveTo>
                  <a:lnTo>
                    <a:pt x="121" y="227"/>
                  </a:lnTo>
                  <a:lnTo>
                    <a:pt x="115" y="233"/>
                  </a:lnTo>
                  <a:lnTo>
                    <a:pt x="112" y="239"/>
                  </a:lnTo>
                  <a:lnTo>
                    <a:pt x="110" y="246"/>
                  </a:lnTo>
                  <a:lnTo>
                    <a:pt x="110" y="251"/>
                  </a:lnTo>
                  <a:lnTo>
                    <a:pt x="109" y="258"/>
                  </a:lnTo>
                  <a:lnTo>
                    <a:pt x="107" y="264"/>
                  </a:lnTo>
                  <a:lnTo>
                    <a:pt x="104" y="271"/>
                  </a:lnTo>
                  <a:lnTo>
                    <a:pt x="99" y="275"/>
                  </a:lnTo>
                  <a:lnTo>
                    <a:pt x="93" y="279"/>
                  </a:lnTo>
                  <a:lnTo>
                    <a:pt x="85" y="282"/>
                  </a:lnTo>
                  <a:lnTo>
                    <a:pt x="73" y="286"/>
                  </a:lnTo>
                  <a:lnTo>
                    <a:pt x="62" y="288"/>
                  </a:lnTo>
                  <a:lnTo>
                    <a:pt x="39" y="290"/>
                  </a:lnTo>
                  <a:lnTo>
                    <a:pt x="10" y="293"/>
                  </a:lnTo>
                  <a:lnTo>
                    <a:pt x="17" y="300"/>
                  </a:lnTo>
                  <a:lnTo>
                    <a:pt x="39" y="319"/>
                  </a:lnTo>
                  <a:lnTo>
                    <a:pt x="43" y="321"/>
                  </a:lnTo>
                  <a:lnTo>
                    <a:pt x="50" y="322"/>
                  </a:lnTo>
                  <a:lnTo>
                    <a:pt x="56" y="321"/>
                  </a:lnTo>
                  <a:lnTo>
                    <a:pt x="65" y="320"/>
                  </a:lnTo>
                  <a:lnTo>
                    <a:pt x="69" y="320"/>
                  </a:lnTo>
                  <a:lnTo>
                    <a:pt x="74" y="319"/>
                  </a:lnTo>
                  <a:lnTo>
                    <a:pt x="78" y="320"/>
                  </a:lnTo>
                  <a:lnTo>
                    <a:pt x="80" y="322"/>
                  </a:lnTo>
                  <a:lnTo>
                    <a:pt x="83" y="327"/>
                  </a:lnTo>
                  <a:lnTo>
                    <a:pt x="85" y="330"/>
                  </a:lnTo>
                  <a:lnTo>
                    <a:pt x="104" y="361"/>
                  </a:lnTo>
                  <a:lnTo>
                    <a:pt x="107" y="367"/>
                  </a:lnTo>
                  <a:lnTo>
                    <a:pt x="111" y="371"/>
                  </a:lnTo>
                  <a:lnTo>
                    <a:pt x="114" y="373"/>
                  </a:lnTo>
                  <a:lnTo>
                    <a:pt x="119" y="374"/>
                  </a:lnTo>
                  <a:lnTo>
                    <a:pt x="123" y="374"/>
                  </a:lnTo>
                  <a:lnTo>
                    <a:pt x="126" y="374"/>
                  </a:lnTo>
                  <a:lnTo>
                    <a:pt x="134" y="370"/>
                  </a:lnTo>
                  <a:lnTo>
                    <a:pt x="140" y="363"/>
                  </a:lnTo>
                  <a:lnTo>
                    <a:pt x="147" y="357"/>
                  </a:lnTo>
                  <a:lnTo>
                    <a:pt x="153" y="350"/>
                  </a:lnTo>
                  <a:lnTo>
                    <a:pt x="159" y="346"/>
                  </a:lnTo>
                  <a:lnTo>
                    <a:pt x="166" y="343"/>
                  </a:lnTo>
                  <a:lnTo>
                    <a:pt x="178" y="339"/>
                  </a:lnTo>
                  <a:lnTo>
                    <a:pt x="182" y="336"/>
                  </a:lnTo>
                  <a:lnTo>
                    <a:pt x="187" y="333"/>
                  </a:lnTo>
                  <a:lnTo>
                    <a:pt x="193" y="328"/>
                  </a:lnTo>
                  <a:lnTo>
                    <a:pt x="195" y="322"/>
                  </a:lnTo>
                  <a:lnTo>
                    <a:pt x="197" y="320"/>
                  </a:lnTo>
                  <a:lnTo>
                    <a:pt x="198" y="318"/>
                  </a:lnTo>
                  <a:lnTo>
                    <a:pt x="202" y="317"/>
                  </a:lnTo>
                  <a:lnTo>
                    <a:pt x="207" y="315"/>
                  </a:lnTo>
                  <a:lnTo>
                    <a:pt x="211" y="314"/>
                  </a:lnTo>
                  <a:lnTo>
                    <a:pt x="214" y="312"/>
                  </a:lnTo>
                  <a:lnTo>
                    <a:pt x="216" y="308"/>
                  </a:lnTo>
                  <a:lnTo>
                    <a:pt x="217" y="305"/>
                  </a:lnTo>
                  <a:lnTo>
                    <a:pt x="216" y="300"/>
                  </a:lnTo>
                  <a:lnTo>
                    <a:pt x="214" y="294"/>
                  </a:lnTo>
                  <a:lnTo>
                    <a:pt x="210" y="290"/>
                  </a:lnTo>
                  <a:lnTo>
                    <a:pt x="206" y="287"/>
                  </a:lnTo>
                  <a:lnTo>
                    <a:pt x="190" y="280"/>
                  </a:lnTo>
                  <a:lnTo>
                    <a:pt x="173" y="273"/>
                  </a:lnTo>
                  <a:lnTo>
                    <a:pt x="165" y="268"/>
                  </a:lnTo>
                  <a:lnTo>
                    <a:pt x="159" y="263"/>
                  </a:lnTo>
                  <a:lnTo>
                    <a:pt x="147" y="252"/>
                  </a:lnTo>
                  <a:lnTo>
                    <a:pt x="136" y="240"/>
                  </a:lnTo>
                  <a:lnTo>
                    <a:pt x="127" y="229"/>
                  </a:lnTo>
                  <a:lnTo>
                    <a:pt x="124" y="225"/>
                  </a:lnTo>
                  <a:lnTo>
                    <a:pt x="121" y="227"/>
                  </a:lnTo>
                  <a:close/>
                  <a:moveTo>
                    <a:pt x="229" y="249"/>
                  </a:moveTo>
                  <a:lnTo>
                    <a:pt x="229" y="249"/>
                  </a:lnTo>
                  <a:lnTo>
                    <a:pt x="222" y="253"/>
                  </a:lnTo>
                  <a:lnTo>
                    <a:pt x="219" y="258"/>
                  </a:lnTo>
                  <a:lnTo>
                    <a:pt x="216" y="263"/>
                  </a:lnTo>
                  <a:lnTo>
                    <a:pt x="214" y="270"/>
                  </a:lnTo>
                  <a:lnTo>
                    <a:pt x="212" y="274"/>
                  </a:lnTo>
                  <a:lnTo>
                    <a:pt x="221" y="278"/>
                  </a:lnTo>
                  <a:lnTo>
                    <a:pt x="226" y="281"/>
                  </a:lnTo>
                  <a:lnTo>
                    <a:pt x="233" y="284"/>
                  </a:lnTo>
                  <a:lnTo>
                    <a:pt x="238" y="285"/>
                  </a:lnTo>
                  <a:lnTo>
                    <a:pt x="245" y="284"/>
                  </a:lnTo>
                  <a:lnTo>
                    <a:pt x="251" y="282"/>
                  </a:lnTo>
                  <a:lnTo>
                    <a:pt x="256" y="280"/>
                  </a:lnTo>
                  <a:lnTo>
                    <a:pt x="259" y="278"/>
                  </a:lnTo>
                  <a:lnTo>
                    <a:pt x="262" y="274"/>
                  </a:lnTo>
                  <a:lnTo>
                    <a:pt x="263" y="271"/>
                  </a:lnTo>
                  <a:lnTo>
                    <a:pt x="262" y="266"/>
                  </a:lnTo>
                  <a:lnTo>
                    <a:pt x="261" y="261"/>
                  </a:lnTo>
                  <a:lnTo>
                    <a:pt x="259" y="257"/>
                  </a:lnTo>
                  <a:lnTo>
                    <a:pt x="257" y="253"/>
                  </a:lnTo>
                  <a:lnTo>
                    <a:pt x="253" y="251"/>
                  </a:lnTo>
                  <a:lnTo>
                    <a:pt x="250" y="249"/>
                  </a:lnTo>
                  <a:lnTo>
                    <a:pt x="246" y="247"/>
                  </a:lnTo>
                  <a:lnTo>
                    <a:pt x="242" y="246"/>
                  </a:lnTo>
                  <a:lnTo>
                    <a:pt x="237" y="246"/>
                  </a:lnTo>
                  <a:lnTo>
                    <a:pt x="232" y="247"/>
                  </a:lnTo>
                  <a:lnTo>
                    <a:pt x="229" y="249"/>
                  </a:lnTo>
                  <a:close/>
                  <a:moveTo>
                    <a:pt x="225" y="387"/>
                  </a:moveTo>
                  <a:lnTo>
                    <a:pt x="221" y="396"/>
                  </a:lnTo>
                  <a:lnTo>
                    <a:pt x="223" y="399"/>
                  </a:lnTo>
                  <a:lnTo>
                    <a:pt x="229" y="403"/>
                  </a:lnTo>
                  <a:lnTo>
                    <a:pt x="240" y="415"/>
                  </a:lnTo>
                  <a:lnTo>
                    <a:pt x="246" y="418"/>
                  </a:lnTo>
                  <a:lnTo>
                    <a:pt x="250" y="419"/>
                  </a:lnTo>
                  <a:lnTo>
                    <a:pt x="254" y="419"/>
                  </a:lnTo>
                  <a:lnTo>
                    <a:pt x="259" y="419"/>
                  </a:lnTo>
                  <a:lnTo>
                    <a:pt x="262" y="417"/>
                  </a:lnTo>
                  <a:lnTo>
                    <a:pt x="265" y="415"/>
                  </a:lnTo>
                  <a:lnTo>
                    <a:pt x="271" y="410"/>
                  </a:lnTo>
                  <a:lnTo>
                    <a:pt x="274" y="403"/>
                  </a:lnTo>
                  <a:lnTo>
                    <a:pt x="275" y="398"/>
                  </a:lnTo>
                  <a:lnTo>
                    <a:pt x="276" y="391"/>
                  </a:lnTo>
                  <a:lnTo>
                    <a:pt x="275" y="387"/>
                  </a:lnTo>
                  <a:lnTo>
                    <a:pt x="274" y="383"/>
                  </a:lnTo>
                  <a:lnTo>
                    <a:pt x="272" y="377"/>
                  </a:lnTo>
                  <a:lnTo>
                    <a:pt x="269" y="373"/>
                  </a:lnTo>
                  <a:lnTo>
                    <a:pt x="265" y="370"/>
                  </a:lnTo>
                  <a:lnTo>
                    <a:pt x="261" y="367"/>
                  </a:lnTo>
                  <a:lnTo>
                    <a:pt x="257" y="364"/>
                  </a:lnTo>
                  <a:lnTo>
                    <a:pt x="251" y="363"/>
                  </a:lnTo>
                  <a:lnTo>
                    <a:pt x="247" y="364"/>
                  </a:lnTo>
                  <a:lnTo>
                    <a:pt x="243" y="366"/>
                  </a:lnTo>
                  <a:lnTo>
                    <a:pt x="238" y="369"/>
                  </a:lnTo>
                  <a:lnTo>
                    <a:pt x="235" y="372"/>
                  </a:lnTo>
                  <a:lnTo>
                    <a:pt x="230" y="380"/>
                  </a:lnTo>
                  <a:lnTo>
                    <a:pt x="225" y="387"/>
                  </a:lnTo>
                  <a:close/>
                  <a:moveTo>
                    <a:pt x="155" y="405"/>
                  </a:moveTo>
                  <a:lnTo>
                    <a:pt x="155" y="405"/>
                  </a:lnTo>
                  <a:lnTo>
                    <a:pt x="151" y="406"/>
                  </a:lnTo>
                  <a:lnTo>
                    <a:pt x="145" y="406"/>
                  </a:lnTo>
                  <a:lnTo>
                    <a:pt x="133" y="406"/>
                  </a:lnTo>
                  <a:lnTo>
                    <a:pt x="124" y="405"/>
                  </a:lnTo>
                  <a:lnTo>
                    <a:pt x="115" y="406"/>
                  </a:lnTo>
                  <a:lnTo>
                    <a:pt x="111" y="406"/>
                  </a:lnTo>
                  <a:lnTo>
                    <a:pt x="108" y="408"/>
                  </a:lnTo>
                  <a:lnTo>
                    <a:pt x="101" y="412"/>
                  </a:lnTo>
                  <a:lnTo>
                    <a:pt x="97" y="416"/>
                  </a:lnTo>
                  <a:lnTo>
                    <a:pt x="93" y="422"/>
                  </a:lnTo>
                  <a:lnTo>
                    <a:pt x="88" y="426"/>
                  </a:lnTo>
                  <a:lnTo>
                    <a:pt x="84" y="430"/>
                  </a:lnTo>
                  <a:lnTo>
                    <a:pt x="81" y="432"/>
                  </a:lnTo>
                  <a:lnTo>
                    <a:pt x="79" y="433"/>
                  </a:lnTo>
                  <a:lnTo>
                    <a:pt x="76" y="433"/>
                  </a:lnTo>
                  <a:lnTo>
                    <a:pt x="72" y="431"/>
                  </a:lnTo>
                  <a:lnTo>
                    <a:pt x="71" y="430"/>
                  </a:lnTo>
                  <a:lnTo>
                    <a:pt x="69" y="430"/>
                  </a:lnTo>
                  <a:lnTo>
                    <a:pt x="66" y="430"/>
                  </a:lnTo>
                  <a:lnTo>
                    <a:pt x="62" y="432"/>
                  </a:lnTo>
                  <a:lnTo>
                    <a:pt x="58" y="436"/>
                  </a:lnTo>
                  <a:lnTo>
                    <a:pt x="55" y="440"/>
                  </a:lnTo>
                  <a:lnTo>
                    <a:pt x="54" y="443"/>
                  </a:lnTo>
                  <a:lnTo>
                    <a:pt x="53" y="447"/>
                  </a:lnTo>
                  <a:lnTo>
                    <a:pt x="54" y="452"/>
                  </a:lnTo>
                  <a:lnTo>
                    <a:pt x="54" y="457"/>
                  </a:lnTo>
                  <a:lnTo>
                    <a:pt x="54" y="459"/>
                  </a:lnTo>
                  <a:lnTo>
                    <a:pt x="52" y="460"/>
                  </a:lnTo>
                  <a:lnTo>
                    <a:pt x="49" y="455"/>
                  </a:lnTo>
                  <a:lnTo>
                    <a:pt x="44" y="451"/>
                  </a:lnTo>
                  <a:lnTo>
                    <a:pt x="42" y="446"/>
                  </a:lnTo>
                  <a:lnTo>
                    <a:pt x="37" y="442"/>
                  </a:lnTo>
                  <a:lnTo>
                    <a:pt x="31" y="439"/>
                  </a:lnTo>
                  <a:lnTo>
                    <a:pt x="27" y="438"/>
                  </a:lnTo>
                  <a:lnTo>
                    <a:pt x="22" y="438"/>
                  </a:lnTo>
                  <a:lnTo>
                    <a:pt x="17" y="438"/>
                  </a:lnTo>
                  <a:lnTo>
                    <a:pt x="13" y="440"/>
                  </a:lnTo>
                  <a:lnTo>
                    <a:pt x="4" y="445"/>
                  </a:lnTo>
                  <a:lnTo>
                    <a:pt x="0" y="447"/>
                  </a:lnTo>
                  <a:lnTo>
                    <a:pt x="4" y="454"/>
                  </a:lnTo>
                  <a:lnTo>
                    <a:pt x="11" y="463"/>
                  </a:lnTo>
                  <a:lnTo>
                    <a:pt x="17" y="473"/>
                  </a:lnTo>
                  <a:lnTo>
                    <a:pt x="21" y="479"/>
                  </a:lnTo>
                  <a:lnTo>
                    <a:pt x="23" y="484"/>
                  </a:lnTo>
                  <a:lnTo>
                    <a:pt x="24" y="488"/>
                  </a:lnTo>
                  <a:lnTo>
                    <a:pt x="24" y="493"/>
                  </a:lnTo>
                  <a:lnTo>
                    <a:pt x="23" y="495"/>
                  </a:lnTo>
                  <a:lnTo>
                    <a:pt x="21" y="497"/>
                  </a:lnTo>
                  <a:lnTo>
                    <a:pt x="17" y="498"/>
                  </a:lnTo>
                  <a:lnTo>
                    <a:pt x="13" y="500"/>
                  </a:lnTo>
                  <a:lnTo>
                    <a:pt x="10" y="504"/>
                  </a:lnTo>
                  <a:lnTo>
                    <a:pt x="9" y="508"/>
                  </a:lnTo>
                  <a:lnTo>
                    <a:pt x="8" y="511"/>
                  </a:lnTo>
                  <a:lnTo>
                    <a:pt x="7" y="514"/>
                  </a:lnTo>
                  <a:lnTo>
                    <a:pt x="5" y="519"/>
                  </a:lnTo>
                  <a:lnTo>
                    <a:pt x="5" y="521"/>
                  </a:lnTo>
                  <a:lnTo>
                    <a:pt x="5" y="523"/>
                  </a:lnTo>
                  <a:lnTo>
                    <a:pt x="8" y="525"/>
                  </a:lnTo>
                  <a:lnTo>
                    <a:pt x="9" y="526"/>
                  </a:lnTo>
                  <a:lnTo>
                    <a:pt x="13" y="527"/>
                  </a:lnTo>
                  <a:lnTo>
                    <a:pt x="16" y="528"/>
                  </a:lnTo>
                  <a:lnTo>
                    <a:pt x="19" y="529"/>
                  </a:lnTo>
                  <a:lnTo>
                    <a:pt x="42" y="539"/>
                  </a:lnTo>
                  <a:lnTo>
                    <a:pt x="50" y="541"/>
                  </a:lnTo>
                  <a:lnTo>
                    <a:pt x="54" y="545"/>
                  </a:lnTo>
                  <a:lnTo>
                    <a:pt x="56" y="547"/>
                  </a:lnTo>
                  <a:lnTo>
                    <a:pt x="57" y="550"/>
                  </a:lnTo>
                  <a:lnTo>
                    <a:pt x="55" y="556"/>
                  </a:lnTo>
                  <a:lnTo>
                    <a:pt x="55" y="566"/>
                  </a:lnTo>
                  <a:lnTo>
                    <a:pt x="54" y="576"/>
                  </a:lnTo>
                  <a:lnTo>
                    <a:pt x="52" y="579"/>
                  </a:lnTo>
                  <a:lnTo>
                    <a:pt x="50" y="582"/>
                  </a:lnTo>
                  <a:lnTo>
                    <a:pt x="49" y="583"/>
                  </a:lnTo>
                  <a:lnTo>
                    <a:pt x="40" y="593"/>
                  </a:lnTo>
                  <a:lnTo>
                    <a:pt x="32" y="602"/>
                  </a:lnTo>
                  <a:lnTo>
                    <a:pt x="30" y="606"/>
                  </a:lnTo>
                  <a:lnTo>
                    <a:pt x="28" y="610"/>
                  </a:lnTo>
                  <a:lnTo>
                    <a:pt x="28" y="615"/>
                  </a:lnTo>
                  <a:lnTo>
                    <a:pt x="28" y="619"/>
                  </a:lnTo>
                  <a:lnTo>
                    <a:pt x="31" y="625"/>
                  </a:lnTo>
                  <a:lnTo>
                    <a:pt x="36" y="632"/>
                  </a:lnTo>
                  <a:lnTo>
                    <a:pt x="41" y="637"/>
                  </a:lnTo>
                  <a:lnTo>
                    <a:pt x="44" y="639"/>
                  </a:lnTo>
                  <a:lnTo>
                    <a:pt x="48" y="642"/>
                  </a:lnTo>
                  <a:lnTo>
                    <a:pt x="52" y="643"/>
                  </a:lnTo>
                  <a:lnTo>
                    <a:pt x="55" y="642"/>
                  </a:lnTo>
                  <a:lnTo>
                    <a:pt x="59" y="642"/>
                  </a:lnTo>
                  <a:lnTo>
                    <a:pt x="64" y="639"/>
                  </a:lnTo>
                  <a:lnTo>
                    <a:pt x="70" y="634"/>
                  </a:lnTo>
                  <a:lnTo>
                    <a:pt x="76" y="629"/>
                  </a:lnTo>
                  <a:lnTo>
                    <a:pt x="81" y="622"/>
                  </a:lnTo>
                  <a:lnTo>
                    <a:pt x="84" y="616"/>
                  </a:lnTo>
                  <a:lnTo>
                    <a:pt x="87" y="608"/>
                  </a:lnTo>
                  <a:lnTo>
                    <a:pt x="90" y="600"/>
                  </a:lnTo>
                  <a:lnTo>
                    <a:pt x="91" y="591"/>
                  </a:lnTo>
                  <a:lnTo>
                    <a:pt x="91" y="582"/>
                  </a:lnTo>
                  <a:lnTo>
                    <a:pt x="92" y="568"/>
                  </a:lnTo>
                  <a:lnTo>
                    <a:pt x="94" y="556"/>
                  </a:lnTo>
                  <a:lnTo>
                    <a:pt x="97" y="547"/>
                  </a:lnTo>
                  <a:lnTo>
                    <a:pt x="100" y="543"/>
                  </a:lnTo>
                  <a:lnTo>
                    <a:pt x="102" y="540"/>
                  </a:lnTo>
                  <a:lnTo>
                    <a:pt x="109" y="535"/>
                  </a:lnTo>
                  <a:lnTo>
                    <a:pt x="118" y="532"/>
                  </a:lnTo>
                  <a:lnTo>
                    <a:pt x="127" y="530"/>
                  </a:lnTo>
                  <a:lnTo>
                    <a:pt x="139" y="530"/>
                  </a:lnTo>
                  <a:lnTo>
                    <a:pt x="140" y="530"/>
                  </a:lnTo>
                  <a:lnTo>
                    <a:pt x="152" y="532"/>
                  </a:lnTo>
                  <a:lnTo>
                    <a:pt x="157" y="532"/>
                  </a:lnTo>
                  <a:lnTo>
                    <a:pt x="163" y="530"/>
                  </a:lnTo>
                  <a:lnTo>
                    <a:pt x="167" y="529"/>
                  </a:lnTo>
                  <a:lnTo>
                    <a:pt x="173" y="526"/>
                  </a:lnTo>
                  <a:lnTo>
                    <a:pt x="177" y="522"/>
                  </a:lnTo>
                  <a:lnTo>
                    <a:pt x="181" y="518"/>
                  </a:lnTo>
                  <a:lnTo>
                    <a:pt x="187" y="511"/>
                  </a:lnTo>
                  <a:lnTo>
                    <a:pt x="193" y="506"/>
                  </a:lnTo>
                  <a:lnTo>
                    <a:pt x="205" y="496"/>
                  </a:lnTo>
                  <a:lnTo>
                    <a:pt x="215" y="488"/>
                  </a:lnTo>
                  <a:lnTo>
                    <a:pt x="229" y="478"/>
                  </a:lnTo>
                  <a:lnTo>
                    <a:pt x="240" y="465"/>
                  </a:lnTo>
                  <a:lnTo>
                    <a:pt x="244" y="461"/>
                  </a:lnTo>
                  <a:lnTo>
                    <a:pt x="248" y="459"/>
                  </a:lnTo>
                  <a:lnTo>
                    <a:pt x="258" y="457"/>
                  </a:lnTo>
                  <a:lnTo>
                    <a:pt x="271" y="454"/>
                  </a:lnTo>
                  <a:lnTo>
                    <a:pt x="266" y="449"/>
                  </a:lnTo>
                  <a:lnTo>
                    <a:pt x="252" y="431"/>
                  </a:lnTo>
                  <a:lnTo>
                    <a:pt x="237" y="415"/>
                  </a:lnTo>
                  <a:lnTo>
                    <a:pt x="236" y="414"/>
                  </a:lnTo>
                  <a:lnTo>
                    <a:pt x="229" y="408"/>
                  </a:lnTo>
                  <a:lnTo>
                    <a:pt x="221" y="404"/>
                  </a:lnTo>
                  <a:lnTo>
                    <a:pt x="212" y="402"/>
                  </a:lnTo>
                  <a:lnTo>
                    <a:pt x="204" y="401"/>
                  </a:lnTo>
                  <a:lnTo>
                    <a:pt x="198" y="400"/>
                  </a:lnTo>
                  <a:lnTo>
                    <a:pt x="188" y="400"/>
                  </a:lnTo>
                  <a:lnTo>
                    <a:pt x="177" y="400"/>
                  </a:lnTo>
                  <a:lnTo>
                    <a:pt x="166" y="402"/>
                  </a:lnTo>
                  <a:lnTo>
                    <a:pt x="155" y="405"/>
                  </a:lnTo>
                  <a:close/>
                </a:path>
              </a:pathLst>
            </a:custGeom>
            <a:solidFill>
              <a:srgbClr val="CE646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6" name="Freeform 347">
              <a:extLst>
                <a:ext uri="{FF2B5EF4-FFF2-40B4-BE49-F238E27FC236}">
                  <a16:creationId xmlns:a16="http://schemas.microsoft.com/office/drawing/2014/main" id="{EC573B34-5DB2-4FBE-8DB4-FC62B4C3E4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29325" y="293192"/>
              <a:ext cx="1919093" cy="2228674"/>
            </a:xfrm>
            <a:custGeom>
              <a:avLst/>
              <a:gdLst>
                <a:gd name="T0" fmla="*/ 1676897 w 3740"/>
                <a:gd name="T1" fmla="*/ 101140 h 4341"/>
                <a:gd name="T2" fmla="*/ 1581969 w 3740"/>
                <a:gd name="T3" fmla="*/ 175070 h 4341"/>
                <a:gd name="T4" fmla="*/ 1604033 w 3740"/>
                <a:gd name="T5" fmla="*/ 52367 h 4341"/>
                <a:gd name="T6" fmla="*/ 1528604 w 3740"/>
                <a:gd name="T7" fmla="*/ 25670 h 4341"/>
                <a:gd name="T8" fmla="*/ 1501921 w 3740"/>
                <a:gd name="T9" fmla="*/ 122703 h 4341"/>
                <a:gd name="T10" fmla="*/ 1444451 w 3740"/>
                <a:gd name="T11" fmla="*/ 133998 h 4341"/>
                <a:gd name="T12" fmla="*/ 1341826 w 3740"/>
                <a:gd name="T13" fmla="*/ 176097 h 4341"/>
                <a:gd name="T14" fmla="*/ 1322327 w 3740"/>
                <a:gd name="T15" fmla="*/ 247459 h 4341"/>
                <a:gd name="T16" fmla="*/ 1296157 w 3740"/>
                <a:gd name="T17" fmla="*/ 279290 h 4341"/>
                <a:gd name="T18" fmla="*/ 1248950 w 3740"/>
                <a:gd name="T19" fmla="*/ 220249 h 4341"/>
                <a:gd name="T20" fmla="*/ 1230990 w 3740"/>
                <a:gd name="T21" fmla="*/ 206901 h 4341"/>
                <a:gd name="T22" fmla="*/ 1199177 w 3740"/>
                <a:gd name="T23" fmla="*/ 254134 h 4341"/>
                <a:gd name="T24" fmla="*/ 1130931 w 3740"/>
                <a:gd name="T25" fmla="*/ 298286 h 4341"/>
                <a:gd name="T26" fmla="*/ 1085262 w 3740"/>
                <a:gd name="T27" fmla="*/ 390698 h 4341"/>
                <a:gd name="T28" fmla="*/ 1070895 w 3740"/>
                <a:gd name="T29" fmla="*/ 443065 h 4341"/>
                <a:gd name="T30" fmla="*/ 1019069 w 3740"/>
                <a:gd name="T31" fmla="*/ 443579 h 4341"/>
                <a:gd name="T32" fmla="*/ 979045 w 3740"/>
                <a:gd name="T33" fmla="*/ 409694 h 4341"/>
                <a:gd name="T34" fmla="*/ 913878 w 3740"/>
                <a:gd name="T35" fmla="*/ 453847 h 4341"/>
                <a:gd name="T36" fmla="*/ 902589 w 3740"/>
                <a:gd name="T37" fmla="*/ 504673 h 4341"/>
                <a:gd name="T38" fmla="*/ 891814 w 3740"/>
                <a:gd name="T39" fmla="*/ 527263 h 4341"/>
                <a:gd name="T40" fmla="*/ 1039081 w 3740"/>
                <a:gd name="T41" fmla="*/ 524182 h 4341"/>
                <a:gd name="T42" fmla="*/ 947745 w 3740"/>
                <a:gd name="T43" fmla="*/ 591438 h 4341"/>
                <a:gd name="T44" fmla="*/ 876420 w 3740"/>
                <a:gd name="T45" fmla="*/ 708493 h 4341"/>
                <a:gd name="T46" fmla="*/ 816384 w 3740"/>
                <a:gd name="T47" fmla="*/ 795772 h 4341"/>
                <a:gd name="T48" fmla="*/ 744033 w 3740"/>
                <a:gd name="T49" fmla="*/ 872268 h 4341"/>
                <a:gd name="T50" fmla="*/ 720430 w 3740"/>
                <a:gd name="T51" fmla="*/ 980596 h 4341"/>
                <a:gd name="T52" fmla="*/ 599845 w 3740"/>
                <a:gd name="T53" fmla="*/ 1070955 h 4341"/>
                <a:gd name="T54" fmla="*/ 548532 w 3740"/>
                <a:gd name="T55" fmla="*/ 1190577 h 4341"/>
                <a:gd name="T56" fmla="*/ 557768 w 3740"/>
                <a:gd name="T57" fmla="*/ 1300445 h 4341"/>
                <a:gd name="T58" fmla="*/ 578294 w 3740"/>
                <a:gd name="T59" fmla="*/ 1317901 h 4341"/>
                <a:gd name="T60" fmla="*/ 489523 w 3740"/>
                <a:gd name="T61" fmla="*/ 1282989 h 4341"/>
                <a:gd name="T62" fmla="*/ 334558 w 3740"/>
                <a:gd name="T63" fmla="*/ 1352298 h 4341"/>
                <a:gd name="T64" fmla="*/ 287864 w 3740"/>
                <a:gd name="T65" fmla="*/ 1437523 h 4341"/>
                <a:gd name="T66" fmla="*/ 143675 w 3740"/>
                <a:gd name="T67" fmla="*/ 1460626 h 4341"/>
                <a:gd name="T68" fmla="*/ 70811 w 3740"/>
                <a:gd name="T69" fmla="*/ 1558172 h 4341"/>
                <a:gd name="T70" fmla="*/ 44129 w 3740"/>
                <a:gd name="T71" fmla="*/ 1649558 h 4341"/>
                <a:gd name="T72" fmla="*/ 33866 w 3740"/>
                <a:gd name="T73" fmla="*/ 1722974 h 4341"/>
                <a:gd name="T74" fmla="*/ 44129 w 3740"/>
                <a:gd name="T75" fmla="*/ 1827708 h 4341"/>
                <a:gd name="T76" fmla="*/ 42076 w 3740"/>
                <a:gd name="T77" fmla="*/ 1897530 h 4341"/>
                <a:gd name="T78" fmla="*/ 31301 w 3740"/>
                <a:gd name="T79" fmla="*/ 1982755 h 4341"/>
                <a:gd name="T80" fmla="*/ 34893 w 3740"/>
                <a:gd name="T81" fmla="*/ 2124454 h 4341"/>
                <a:gd name="T82" fmla="*/ 186778 w 3740"/>
                <a:gd name="T83" fmla="*/ 2227134 h 4341"/>
                <a:gd name="T84" fmla="*/ 364320 w 3740"/>
                <a:gd name="T85" fmla="*/ 2105458 h 4341"/>
                <a:gd name="T86" fmla="*/ 474642 w 3740"/>
                <a:gd name="T87" fmla="*/ 1993536 h 4341"/>
                <a:gd name="T88" fmla="*/ 596766 w 3740"/>
                <a:gd name="T89" fmla="*/ 1991483 h 4341"/>
                <a:gd name="T90" fmla="*/ 673735 w 3740"/>
                <a:gd name="T91" fmla="*/ 1461139 h 4341"/>
                <a:gd name="T92" fmla="*/ 893866 w 3740"/>
                <a:gd name="T93" fmla="*/ 964167 h 4341"/>
                <a:gd name="T94" fmla="*/ 1063198 w 3740"/>
                <a:gd name="T95" fmla="*/ 594518 h 4341"/>
                <a:gd name="T96" fmla="*/ 1290513 w 3740"/>
                <a:gd name="T97" fmla="*/ 386591 h 4341"/>
                <a:gd name="T98" fmla="*/ 1537327 w 3740"/>
                <a:gd name="T99" fmla="*/ 420989 h 4341"/>
                <a:gd name="T100" fmla="*/ 1683568 w 3740"/>
                <a:gd name="T101" fmla="*/ 210494 h 4341"/>
                <a:gd name="T102" fmla="*/ 1874451 w 3740"/>
                <a:gd name="T103" fmla="*/ 294179 h 4341"/>
                <a:gd name="T104" fmla="*/ 1844177 w 3740"/>
                <a:gd name="T105" fmla="*/ 182257 h 4341"/>
                <a:gd name="T106" fmla="*/ 1914988 w 3740"/>
                <a:gd name="T107" fmla="*/ 88305 h 4341"/>
                <a:gd name="T108" fmla="*/ 1824678 w 3740"/>
                <a:gd name="T109" fmla="*/ 53394 h 4341"/>
                <a:gd name="T110" fmla="*/ 1722052 w 3740"/>
                <a:gd name="T111" fmla="*/ 73930 h 4341"/>
                <a:gd name="T112" fmla="*/ 814332 w 3740"/>
                <a:gd name="T113" fmla="*/ 865594 h 4341"/>
                <a:gd name="T114" fmla="*/ 1445477 w 3740"/>
                <a:gd name="T115" fmla="*/ 99086 h 4341"/>
                <a:gd name="T116" fmla="*/ 1422900 w 3740"/>
                <a:gd name="T117" fmla="*/ 136051 h 4341"/>
                <a:gd name="T118" fmla="*/ 886683 w 3740"/>
                <a:gd name="T119" fmla="*/ 667421 h 4341"/>
                <a:gd name="T120" fmla="*/ 685024 w 3740"/>
                <a:gd name="T121" fmla="*/ 965194 h 4341"/>
                <a:gd name="T122" fmla="*/ 438210 w 3740"/>
                <a:gd name="T123" fmla="*/ 1261940 h 4341"/>
                <a:gd name="T124" fmla="*/ 446420 w 3740"/>
                <a:gd name="T125" fmla="*/ 1281449 h 434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740" h="4341">
                  <a:moveTo>
                    <a:pt x="3309" y="1"/>
                  </a:moveTo>
                  <a:lnTo>
                    <a:pt x="3309" y="1"/>
                  </a:lnTo>
                  <a:lnTo>
                    <a:pt x="3304" y="4"/>
                  </a:lnTo>
                  <a:lnTo>
                    <a:pt x="3302" y="8"/>
                  </a:lnTo>
                  <a:lnTo>
                    <a:pt x="3301" y="15"/>
                  </a:lnTo>
                  <a:lnTo>
                    <a:pt x="3301" y="22"/>
                  </a:lnTo>
                  <a:lnTo>
                    <a:pt x="3301" y="33"/>
                  </a:lnTo>
                  <a:lnTo>
                    <a:pt x="3302" y="45"/>
                  </a:lnTo>
                  <a:lnTo>
                    <a:pt x="3295" y="41"/>
                  </a:lnTo>
                  <a:lnTo>
                    <a:pt x="3288" y="37"/>
                  </a:lnTo>
                  <a:lnTo>
                    <a:pt x="3283" y="36"/>
                  </a:lnTo>
                  <a:lnTo>
                    <a:pt x="3277" y="38"/>
                  </a:lnTo>
                  <a:lnTo>
                    <a:pt x="3274" y="41"/>
                  </a:lnTo>
                  <a:lnTo>
                    <a:pt x="3271" y="46"/>
                  </a:lnTo>
                  <a:lnTo>
                    <a:pt x="3269" y="54"/>
                  </a:lnTo>
                  <a:lnTo>
                    <a:pt x="3267" y="64"/>
                  </a:lnTo>
                  <a:lnTo>
                    <a:pt x="3267" y="66"/>
                  </a:lnTo>
                  <a:lnTo>
                    <a:pt x="3268" y="72"/>
                  </a:lnTo>
                  <a:lnTo>
                    <a:pt x="3271" y="77"/>
                  </a:lnTo>
                  <a:lnTo>
                    <a:pt x="3276" y="82"/>
                  </a:lnTo>
                  <a:lnTo>
                    <a:pt x="3283" y="85"/>
                  </a:lnTo>
                  <a:lnTo>
                    <a:pt x="3290" y="88"/>
                  </a:lnTo>
                  <a:lnTo>
                    <a:pt x="3299" y="91"/>
                  </a:lnTo>
                  <a:lnTo>
                    <a:pt x="3315" y="96"/>
                  </a:lnTo>
                  <a:lnTo>
                    <a:pt x="3322" y="98"/>
                  </a:lnTo>
                  <a:lnTo>
                    <a:pt x="3317" y="102"/>
                  </a:lnTo>
                  <a:lnTo>
                    <a:pt x="3314" y="104"/>
                  </a:lnTo>
                  <a:lnTo>
                    <a:pt x="3311" y="104"/>
                  </a:lnTo>
                  <a:lnTo>
                    <a:pt x="3306" y="104"/>
                  </a:lnTo>
                  <a:lnTo>
                    <a:pt x="3300" y="104"/>
                  </a:lnTo>
                  <a:lnTo>
                    <a:pt x="3297" y="105"/>
                  </a:lnTo>
                  <a:lnTo>
                    <a:pt x="3295" y="106"/>
                  </a:lnTo>
                  <a:lnTo>
                    <a:pt x="3291" y="109"/>
                  </a:lnTo>
                  <a:lnTo>
                    <a:pt x="3289" y="112"/>
                  </a:lnTo>
                  <a:lnTo>
                    <a:pt x="3286" y="117"/>
                  </a:lnTo>
                  <a:lnTo>
                    <a:pt x="3284" y="123"/>
                  </a:lnTo>
                  <a:lnTo>
                    <a:pt x="3282" y="128"/>
                  </a:lnTo>
                  <a:lnTo>
                    <a:pt x="3275" y="148"/>
                  </a:lnTo>
                  <a:lnTo>
                    <a:pt x="3274" y="157"/>
                  </a:lnTo>
                  <a:lnTo>
                    <a:pt x="3273" y="166"/>
                  </a:lnTo>
                  <a:lnTo>
                    <a:pt x="3274" y="172"/>
                  </a:lnTo>
                  <a:lnTo>
                    <a:pt x="3275" y="174"/>
                  </a:lnTo>
                  <a:lnTo>
                    <a:pt x="3277" y="176"/>
                  </a:lnTo>
                  <a:lnTo>
                    <a:pt x="3281" y="179"/>
                  </a:lnTo>
                  <a:lnTo>
                    <a:pt x="3274" y="185"/>
                  </a:lnTo>
                  <a:lnTo>
                    <a:pt x="3270" y="192"/>
                  </a:lnTo>
                  <a:lnTo>
                    <a:pt x="3268" y="197"/>
                  </a:lnTo>
                  <a:lnTo>
                    <a:pt x="3267" y="202"/>
                  </a:lnTo>
                  <a:lnTo>
                    <a:pt x="3267" y="207"/>
                  </a:lnTo>
                  <a:lnTo>
                    <a:pt x="3269" y="211"/>
                  </a:lnTo>
                  <a:lnTo>
                    <a:pt x="3275" y="222"/>
                  </a:lnTo>
                  <a:lnTo>
                    <a:pt x="3256" y="222"/>
                  </a:lnTo>
                  <a:lnTo>
                    <a:pt x="3249" y="223"/>
                  </a:lnTo>
                  <a:lnTo>
                    <a:pt x="3243" y="224"/>
                  </a:lnTo>
                  <a:lnTo>
                    <a:pt x="3237" y="226"/>
                  </a:lnTo>
                  <a:lnTo>
                    <a:pt x="3232" y="229"/>
                  </a:lnTo>
                  <a:lnTo>
                    <a:pt x="3227" y="234"/>
                  </a:lnTo>
                  <a:lnTo>
                    <a:pt x="3221" y="240"/>
                  </a:lnTo>
                  <a:lnTo>
                    <a:pt x="3223" y="220"/>
                  </a:lnTo>
                  <a:lnTo>
                    <a:pt x="3225" y="198"/>
                  </a:lnTo>
                  <a:lnTo>
                    <a:pt x="3225" y="187"/>
                  </a:lnTo>
                  <a:lnTo>
                    <a:pt x="3222" y="178"/>
                  </a:lnTo>
                  <a:lnTo>
                    <a:pt x="3220" y="171"/>
                  </a:lnTo>
                  <a:lnTo>
                    <a:pt x="3219" y="168"/>
                  </a:lnTo>
                  <a:lnTo>
                    <a:pt x="3217" y="167"/>
                  </a:lnTo>
                  <a:lnTo>
                    <a:pt x="3214" y="166"/>
                  </a:lnTo>
                  <a:lnTo>
                    <a:pt x="3218" y="155"/>
                  </a:lnTo>
                  <a:lnTo>
                    <a:pt x="3221" y="144"/>
                  </a:lnTo>
                  <a:lnTo>
                    <a:pt x="3222" y="134"/>
                  </a:lnTo>
                  <a:lnTo>
                    <a:pt x="3223" y="125"/>
                  </a:lnTo>
                  <a:lnTo>
                    <a:pt x="3222" y="115"/>
                  </a:lnTo>
                  <a:lnTo>
                    <a:pt x="3220" y="103"/>
                  </a:lnTo>
                  <a:lnTo>
                    <a:pt x="3216" y="91"/>
                  </a:lnTo>
                  <a:lnTo>
                    <a:pt x="3209" y="77"/>
                  </a:lnTo>
                  <a:lnTo>
                    <a:pt x="3206" y="72"/>
                  </a:lnTo>
                  <a:lnTo>
                    <a:pt x="3202" y="76"/>
                  </a:lnTo>
                  <a:lnTo>
                    <a:pt x="3185" y="98"/>
                  </a:lnTo>
                  <a:lnTo>
                    <a:pt x="3176" y="110"/>
                  </a:lnTo>
                  <a:lnTo>
                    <a:pt x="3168" y="120"/>
                  </a:lnTo>
                  <a:lnTo>
                    <a:pt x="3161" y="132"/>
                  </a:lnTo>
                  <a:lnTo>
                    <a:pt x="3156" y="143"/>
                  </a:lnTo>
                  <a:lnTo>
                    <a:pt x="3151" y="155"/>
                  </a:lnTo>
                  <a:lnTo>
                    <a:pt x="3148" y="166"/>
                  </a:lnTo>
                  <a:lnTo>
                    <a:pt x="3145" y="180"/>
                  </a:lnTo>
                  <a:lnTo>
                    <a:pt x="3140" y="192"/>
                  </a:lnTo>
                  <a:lnTo>
                    <a:pt x="3135" y="203"/>
                  </a:lnTo>
                  <a:lnTo>
                    <a:pt x="3130" y="214"/>
                  </a:lnTo>
                  <a:lnTo>
                    <a:pt x="3120" y="233"/>
                  </a:lnTo>
                  <a:lnTo>
                    <a:pt x="3117" y="243"/>
                  </a:lnTo>
                  <a:lnTo>
                    <a:pt x="3112" y="254"/>
                  </a:lnTo>
                  <a:lnTo>
                    <a:pt x="3109" y="267"/>
                  </a:lnTo>
                  <a:lnTo>
                    <a:pt x="3103" y="289"/>
                  </a:lnTo>
                  <a:lnTo>
                    <a:pt x="3096" y="311"/>
                  </a:lnTo>
                  <a:lnTo>
                    <a:pt x="3088" y="332"/>
                  </a:lnTo>
                  <a:lnTo>
                    <a:pt x="3083" y="341"/>
                  </a:lnTo>
                  <a:lnTo>
                    <a:pt x="3078" y="351"/>
                  </a:lnTo>
                  <a:lnTo>
                    <a:pt x="3076" y="354"/>
                  </a:lnTo>
                  <a:lnTo>
                    <a:pt x="3074" y="357"/>
                  </a:lnTo>
                  <a:lnTo>
                    <a:pt x="3067" y="361"/>
                  </a:lnTo>
                  <a:lnTo>
                    <a:pt x="3063" y="362"/>
                  </a:lnTo>
                  <a:lnTo>
                    <a:pt x="3059" y="362"/>
                  </a:lnTo>
                  <a:lnTo>
                    <a:pt x="3053" y="361"/>
                  </a:lnTo>
                  <a:lnTo>
                    <a:pt x="3048" y="359"/>
                  </a:lnTo>
                  <a:lnTo>
                    <a:pt x="3043" y="355"/>
                  </a:lnTo>
                  <a:lnTo>
                    <a:pt x="3041" y="352"/>
                  </a:lnTo>
                  <a:lnTo>
                    <a:pt x="3040" y="348"/>
                  </a:lnTo>
                  <a:lnTo>
                    <a:pt x="3041" y="345"/>
                  </a:lnTo>
                  <a:lnTo>
                    <a:pt x="3042" y="341"/>
                  </a:lnTo>
                  <a:lnTo>
                    <a:pt x="3049" y="334"/>
                  </a:lnTo>
                  <a:lnTo>
                    <a:pt x="3055" y="330"/>
                  </a:lnTo>
                  <a:lnTo>
                    <a:pt x="3060" y="326"/>
                  </a:lnTo>
                  <a:lnTo>
                    <a:pt x="3063" y="323"/>
                  </a:lnTo>
                  <a:lnTo>
                    <a:pt x="3064" y="319"/>
                  </a:lnTo>
                  <a:lnTo>
                    <a:pt x="3065" y="314"/>
                  </a:lnTo>
                  <a:lnTo>
                    <a:pt x="3064" y="307"/>
                  </a:lnTo>
                  <a:lnTo>
                    <a:pt x="3061" y="297"/>
                  </a:lnTo>
                  <a:lnTo>
                    <a:pt x="3059" y="292"/>
                  </a:lnTo>
                  <a:lnTo>
                    <a:pt x="3057" y="286"/>
                  </a:lnTo>
                  <a:lnTo>
                    <a:pt x="3059" y="281"/>
                  </a:lnTo>
                  <a:lnTo>
                    <a:pt x="3061" y="277"/>
                  </a:lnTo>
                  <a:lnTo>
                    <a:pt x="3065" y="272"/>
                  </a:lnTo>
                  <a:lnTo>
                    <a:pt x="3065" y="267"/>
                  </a:lnTo>
                  <a:lnTo>
                    <a:pt x="3065" y="263"/>
                  </a:lnTo>
                  <a:lnTo>
                    <a:pt x="3064" y="258"/>
                  </a:lnTo>
                  <a:lnTo>
                    <a:pt x="3061" y="252"/>
                  </a:lnTo>
                  <a:lnTo>
                    <a:pt x="3057" y="243"/>
                  </a:lnTo>
                  <a:lnTo>
                    <a:pt x="3064" y="231"/>
                  </a:lnTo>
                  <a:lnTo>
                    <a:pt x="3075" y="212"/>
                  </a:lnTo>
                  <a:lnTo>
                    <a:pt x="3087" y="194"/>
                  </a:lnTo>
                  <a:lnTo>
                    <a:pt x="3094" y="184"/>
                  </a:lnTo>
                  <a:lnTo>
                    <a:pt x="3100" y="178"/>
                  </a:lnTo>
                  <a:lnTo>
                    <a:pt x="3105" y="171"/>
                  </a:lnTo>
                  <a:lnTo>
                    <a:pt x="3112" y="158"/>
                  </a:lnTo>
                  <a:lnTo>
                    <a:pt x="3119" y="145"/>
                  </a:lnTo>
                  <a:lnTo>
                    <a:pt x="3123" y="132"/>
                  </a:lnTo>
                  <a:lnTo>
                    <a:pt x="3126" y="121"/>
                  </a:lnTo>
                  <a:lnTo>
                    <a:pt x="3132" y="109"/>
                  </a:lnTo>
                  <a:lnTo>
                    <a:pt x="3135" y="100"/>
                  </a:lnTo>
                  <a:lnTo>
                    <a:pt x="3126" y="102"/>
                  </a:lnTo>
                  <a:lnTo>
                    <a:pt x="3102" y="109"/>
                  </a:lnTo>
                  <a:lnTo>
                    <a:pt x="3075" y="118"/>
                  </a:lnTo>
                  <a:lnTo>
                    <a:pt x="3083" y="107"/>
                  </a:lnTo>
                  <a:lnTo>
                    <a:pt x="3092" y="99"/>
                  </a:lnTo>
                  <a:lnTo>
                    <a:pt x="3103" y="91"/>
                  </a:lnTo>
                  <a:lnTo>
                    <a:pt x="3114" y="84"/>
                  </a:lnTo>
                  <a:lnTo>
                    <a:pt x="3124" y="77"/>
                  </a:lnTo>
                  <a:lnTo>
                    <a:pt x="3136" y="71"/>
                  </a:lnTo>
                  <a:lnTo>
                    <a:pt x="3162" y="60"/>
                  </a:lnTo>
                  <a:lnTo>
                    <a:pt x="3161" y="51"/>
                  </a:lnTo>
                  <a:lnTo>
                    <a:pt x="3148" y="49"/>
                  </a:lnTo>
                  <a:lnTo>
                    <a:pt x="3140" y="47"/>
                  </a:lnTo>
                  <a:lnTo>
                    <a:pt x="3139" y="45"/>
                  </a:lnTo>
                  <a:lnTo>
                    <a:pt x="3138" y="43"/>
                  </a:lnTo>
                  <a:lnTo>
                    <a:pt x="3136" y="38"/>
                  </a:lnTo>
                  <a:lnTo>
                    <a:pt x="3134" y="28"/>
                  </a:lnTo>
                  <a:lnTo>
                    <a:pt x="3131" y="21"/>
                  </a:lnTo>
                  <a:lnTo>
                    <a:pt x="3126" y="14"/>
                  </a:lnTo>
                  <a:lnTo>
                    <a:pt x="3125" y="11"/>
                  </a:lnTo>
                  <a:lnTo>
                    <a:pt x="3123" y="10"/>
                  </a:lnTo>
                  <a:lnTo>
                    <a:pt x="3117" y="8"/>
                  </a:lnTo>
                  <a:lnTo>
                    <a:pt x="3109" y="9"/>
                  </a:lnTo>
                  <a:lnTo>
                    <a:pt x="3100" y="10"/>
                  </a:lnTo>
                  <a:lnTo>
                    <a:pt x="3090" y="14"/>
                  </a:lnTo>
                  <a:lnTo>
                    <a:pt x="3078" y="19"/>
                  </a:lnTo>
                  <a:lnTo>
                    <a:pt x="3054" y="29"/>
                  </a:lnTo>
                  <a:lnTo>
                    <a:pt x="3041" y="35"/>
                  </a:lnTo>
                  <a:lnTo>
                    <a:pt x="3043" y="40"/>
                  </a:lnTo>
                  <a:lnTo>
                    <a:pt x="3050" y="52"/>
                  </a:lnTo>
                  <a:lnTo>
                    <a:pt x="3055" y="64"/>
                  </a:lnTo>
                  <a:lnTo>
                    <a:pt x="3059" y="74"/>
                  </a:lnTo>
                  <a:lnTo>
                    <a:pt x="3060" y="84"/>
                  </a:lnTo>
                  <a:lnTo>
                    <a:pt x="3059" y="92"/>
                  </a:lnTo>
                  <a:lnTo>
                    <a:pt x="3055" y="100"/>
                  </a:lnTo>
                  <a:lnTo>
                    <a:pt x="3051" y="109"/>
                  </a:lnTo>
                  <a:lnTo>
                    <a:pt x="3046" y="118"/>
                  </a:lnTo>
                  <a:lnTo>
                    <a:pt x="3037" y="95"/>
                  </a:lnTo>
                  <a:lnTo>
                    <a:pt x="3027" y="73"/>
                  </a:lnTo>
                  <a:lnTo>
                    <a:pt x="3023" y="62"/>
                  </a:lnTo>
                  <a:lnTo>
                    <a:pt x="3010" y="95"/>
                  </a:lnTo>
                  <a:lnTo>
                    <a:pt x="3005" y="88"/>
                  </a:lnTo>
                  <a:lnTo>
                    <a:pt x="3001" y="80"/>
                  </a:lnTo>
                  <a:lnTo>
                    <a:pt x="2999" y="73"/>
                  </a:lnTo>
                  <a:lnTo>
                    <a:pt x="2998" y="64"/>
                  </a:lnTo>
                  <a:lnTo>
                    <a:pt x="2995" y="54"/>
                  </a:lnTo>
                  <a:lnTo>
                    <a:pt x="2992" y="42"/>
                  </a:lnTo>
                  <a:lnTo>
                    <a:pt x="2987" y="33"/>
                  </a:lnTo>
                  <a:lnTo>
                    <a:pt x="2979" y="50"/>
                  </a:lnTo>
                  <a:lnTo>
                    <a:pt x="2971" y="65"/>
                  </a:lnTo>
                  <a:lnTo>
                    <a:pt x="2968" y="74"/>
                  </a:lnTo>
                  <a:lnTo>
                    <a:pt x="2966" y="82"/>
                  </a:lnTo>
                  <a:lnTo>
                    <a:pt x="2965" y="90"/>
                  </a:lnTo>
                  <a:lnTo>
                    <a:pt x="2967" y="98"/>
                  </a:lnTo>
                  <a:lnTo>
                    <a:pt x="2969" y="102"/>
                  </a:lnTo>
                  <a:lnTo>
                    <a:pt x="2971" y="105"/>
                  </a:lnTo>
                  <a:lnTo>
                    <a:pt x="2974" y="110"/>
                  </a:lnTo>
                  <a:lnTo>
                    <a:pt x="2978" y="113"/>
                  </a:lnTo>
                  <a:lnTo>
                    <a:pt x="2981" y="116"/>
                  </a:lnTo>
                  <a:lnTo>
                    <a:pt x="2983" y="119"/>
                  </a:lnTo>
                  <a:lnTo>
                    <a:pt x="2984" y="123"/>
                  </a:lnTo>
                  <a:lnTo>
                    <a:pt x="2984" y="127"/>
                  </a:lnTo>
                  <a:lnTo>
                    <a:pt x="2983" y="131"/>
                  </a:lnTo>
                  <a:lnTo>
                    <a:pt x="2980" y="135"/>
                  </a:lnTo>
                  <a:lnTo>
                    <a:pt x="2976" y="139"/>
                  </a:lnTo>
                  <a:lnTo>
                    <a:pt x="2970" y="141"/>
                  </a:lnTo>
                  <a:lnTo>
                    <a:pt x="2967" y="141"/>
                  </a:lnTo>
                  <a:lnTo>
                    <a:pt x="2963" y="141"/>
                  </a:lnTo>
                  <a:lnTo>
                    <a:pt x="2957" y="140"/>
                  </a:lnTo>
                  <a:lnTo>
                    <a:pt x="2954" y="139"/>
                  </a:lnTo>
                  <a:lnTo>
                    <a:pt x="2952" y="137"/>
                  </a:lnTo>
                  <a:lnTo>
                    <a:pt x="2944" y="142"/>
                  </a:lnTo>
                  <a:lnTo>
                    <a:pt x="2955" y="154"/>
                  </a:lnTo>
                  <a:lnTo>
                    <a:pt x="2966" y="164"/>
                  </a:lnTo>
                  <a:lnTo>
                    <a:pt x="2979" y="176"/>
                  </a:lnTo>
                  <a:lnTo>
                    <a:pt x="2984" y="183"/>
                  </a:lnTo>
                  <a:lnTo>
                    <a:pt x="2988" y="190"/>
                  </a:lnTo>
                  <a:lnTo>
                    <a:pt x="2973" y="190"/>
                  </a:lnTo>
                  <a:lnTo>
                    <a:pt x="2962" y="192"/>
                  </a:lnTo>
                  <a:lnTo>
                    <a:pt x="2957" y="193"/>
                  </a:lnTo>
                  <a:lnTo>
                    <a:pt x="2953" y="195"/>
                  </a:lnTo>
                  <a:lnTo>
                    <a:pt x="2950" y="197"/>
                  </a:lnTo>
                  <a:lnTo>
                    <a:pt x="2947" y="199"/>
                  </a:lnTo>
                  <a:lnTo>
                    <a:pt x="2944" y="206"/>
                  </a:lnTo>
                  <a:lnTo>
                    <a:pt x="2943" y="213"/>
                  </a:lnTo>
                  <a:lnTo>
                    <a:pt x="2944" y="221"/>
                  </a:lnTo>
                  <a:lnTo>
                    <a:pt x="2945" y="228"/>
                  </a:lnTo>
                  <a:lnTo>
                    <a:pt x="2949" y="238"/>
                  </a:lnTo>
                  <a:lnTo>
                    <a:pt x="2954" y="249"/>
                  </a:lnTo>
                  <a:lnTo>
                    <a:pt x="2952" y="249"/>
                  </a:lnTo>
                  <a:lnTo>
                    <a:pt x="2937" y="249"/>
                  </a:lnTo>
                  <a:lnTo>
                    <a:pt x="2931" y="248"/>
                  </a:lnTo>
                  <a:lnTo>
                    <a:pt x="2929" y="247"/>
                  </a:lnTo>
                  <a:lnTo>
                    <a:pt x="2928" y="245"/>
                  </a:lnTo>
                  <a:lnTo>
                    <a:pt x="2927" y="243"/>
                  </a:lnTo>
                  <a:lnTo>
                    <a:pt x="2927" y="239"/>
                  </a:lnTo>
                  <a:lnTo>
                    <a:pt x="2928" y="234"/>
                  </a:lnTo>
                  <a:lnTo>
                    <a:pt x="2931" y="226"/>
                  </a:lnTo>
                  <a:lnTo>
                    <a:pt x="2933" y="217"/>
                  </a:lnTo>
                  <a:lnTo>
                    <a:pt x="2935" y="210"/>
                  </a:lnTo>
                  <a:lnTo>
                    <a:pt x="2933" y="202"/>
                  </a:lnTo>
                  <a:lnTo>
                    <a:pt x="2931" y="195"/>
                  </a:lnTo>
                  <a:lnTo>
                    <a:pt x="2927" y="188"/>
                  </a:lnTo>
                  <a:lnTo>
                    <a:pt x="2919" y="183"/>
                  </a:lnTo>
                  <a:lnTo>
                    <a:pt x="2912" y="178"/>
                  </a:lnTo>
                  <a:lnTo>
                    <a:pt x="2902" y="175"/>
                  </a:lnTo>
                  <a:lnTo>
                    <a:pt x="2895" y="174"/>
                  </a:lnTo>
                  <a:lnTo>
                    <a:pt x="2888" y="173"/>
                  </a:lnTo>
                  <a:lnTo>
                    <a:pt x="2882" y="174"/>
                  </a:lnTo>
                  <a:lnTo>
                    <a:pt x="2878" y="176"/>
                  </a:lnTo>
                  <a:lnTo>
                    <a:pt x="2876" y="179"/>
                  </a:lnTo>
                  <a:lnTo>
                    <a:pt x="2875" y="181"/>
                  </a:lnTo>
                  <a:lnTo>
                    <a:pt x="2874" y="184"/>
                  </a:lnTo>
                  <a:lnTo>
                    <a:pt x="2874" y="188"/>
                  </a:lnTo>
                  <a:lnTo>
                    <a:pt x="2875" y="193"/>
                  </a:lnTo>
                  <a:lnTo>
                    <a:pt x="2878" y="200"/>
                  </a:lnTo>
                  <a:lnTo>
                    <a:pt x="2883" y="210"/>
                  </a:lnTo>
                  <a:lnTo>
                    <a:pt x="2887" y="217"/>
                  </a:lnTo>
                  <a:lnTo>
                    <a:pt x="2890" y="225"/>
                  </a:lnTo>
                  <a:lnTo>
                    <a:pt x="2890" y="235"/>
                  </a:lnTo>
                  <a:lnTo>
                    <a:pt x="2887" y="250"/>
                  </a:lnTo>
                  <a:lnTo>
                    <a:pt x="2884" y="266"/>
                  </a:lnTo>
                  <a:lnTo>
                    <a:pt x="2881" y="272"/>
                  </a:lnTo>
                  <a:lnTo>
                    <a:pt x="2878" y="276"/>
                  </a:lnTo>
                  <a:lnTo>
                    <a:pt x="2877" y="276"/>
                  </a:lnTo>
                  <a:lnTo>
                    <a:pt x="2876" y="275"/>
                  </a:lnTo>
                  <a:lnTo>
                    <a:pt x="2874" y="272"/>
                  </a:lnTo>
                  <a:lnTo>
                    <a:pt x="2873" y="268"/>
                  </a:lnTo>
                  <a:lnTo>
                    <a:pt x="2871" y="255"/>
                  </a:lnTo>
                  <a:lnTo>
                    <a:pt x="2870" y="241"/>
                  </a:lnTo>
                  <a:lnTo>
                    <a:pt x="2870" y="228"/>
                  </a:lnTo>
                  <a:lnTo>
                    <a:pt x="2870" y="216"/>
                  </a:lnTo>
                  <a:lnTo>
                    <a:pt x="2869" y="208"/>
                  </a:lnTo>
                  <a:lnTo>
                    <a:pt x="2868" y="203"/>
                  </a:lnTo>
                  <a:lnTo>
                    <a:pt x="2863" y="203"/>
                  </a:lnTo>
                  <a:lnTo>
                    <a:pt x="2857" y="206"/>
                  </a:lnTo>
                  <a:lnTo>
                    <a:pt x="2852" y="209"/>
                  </a:lnTo>
                  <a:lnTo>
                    <a:pt x="2847" y="213"/>
                  </a:lnTo>
                  <a:lnTo>
                    <a:pt x="2843" y="217"/>
                  </a:lnTo>
                  <a:lnTo>
                    <a:pt x="2835" y="228"/>
                  </a:lnTo>
                  <a:lnTo>
                    <a:pt x="2829" y="239"/>
                  </a:lnTo>
                  <a:lnTo>
                    <a:pt x="2822" y="251"/>
                  </a:lnTo>
                  <a:lnTo>
                    <a:pt x="2818" y="256"/>
                  </a:lnTo>
                  <a:lnTo>
                    <a:pt x="2815" y="261"/>
                  </a:lnTo>
                  <a:lnTo>
                    <a:pt x="2808" y="267"/>
                  </a:lnTo>
                  <a:lnTo>
                    <a:pt x="2804" y="274"/>
                  </a:lnTo>
                  <a:lnTo>
                    <a:pt x="2802" y="279"/>
                  </a:lnTo>
                  <a:lnTo>
                    <a:pt x="2802" y="284"/>
                  </a:lnTo>
                  <a:lnTo>
                    <a:pt x="2802" y="289"/>
                  </a:lnTo>
                  <a:lnTo>
                    <a:pt x="2804" y="293"/>
                  </a:lnTo>
                  <a:lnTo>
                    <a:pt x="2808" y="300"/>
                  </a:lnTo>
                  <a:lnTo>
                    <a:pt x="2813" y="307"/>
                  </a:lnTo>
                  <a:lnTo>
                    <a:pt x="2814" y="311"/>
                  </a:lnTo>
                  <a:lnTo>
                    <a:pt x="2814" y="316"/>
                  </a:lnTo>
                  <a:lnTo>
                    <a:pt x="2814" y="320"/>
                  </a:lnTo>
                  <a:lnTo>
                    <a:pt x="2812" y="324"/>
                  </a:lnTo>
                  <a:lnTo>
                    <a:pt x="2794" y="312"/>
                  </a:lnTo>
                  <a:lnTo>
                    <a:pt x="2788" y="308"/>
                  </a:lnTo>
                  <a:lnTo>
                    <a:pt x="2783" y="305"/>
                  </a:lnTo>
                  <a:lnTo>
                    <a:pt x="2777" y="303"/>
                  </a:lnTo>
                  <a:lnTo>
                    <a:pt x="2772" y="303"/>
                  </a:lnTo>
                  <a:lnTo>
                    <a:pt x="2765" y="305"/>
                  </a:lnTo>
                  <a:lnTo>
                    <a:pt x="2759" y="308"/>
                  </a:lnTo>
                  <a:lnTo>
                    <a:pt x="2739" y="321"/>
                  </a:lnTo>
                  <a:lnTo>
                    <a:pt x="2734" y="325"/>
                  </a:lnTo>
                  <a:lnTo>
                    <a:pt x="2738" y="327"/>
                  </a:lnTo>
                  <a:lnTo>
                    <a:pt x="2726" y="324"/>
                  </a:lnTo>
                  <a:lnTo>
                    <a:pt x="2715" y="322"/>
                  </a:lnTo>
                  <a:lnTo>
                    <a:pt x="2710" y="322"/>
                  </a:lnTo>
                  <a:lnTo>
                    <a:pt x="2705" y="322"/>
                  </a:lnTo>
                  <a:lnTo>
                    <a:pt x="2701" y="323"/>
                  </a:lnTo>
                  <a:lnTo>
                    <a:pt x="2696" y="326"/>
                  </a:lnTo>
                  <a:lnTo>
                    <a:pt x="2693" y="329"/>
                  </a:lnTo>
                  <a:lnTo>
                    <a:pt x="2690" y="332"/>
                  </a:lnTo>
                  <a:lnTo>
                    <a:pt x="2686" y="340"/>
                  </a:lnTo>
                  <a:lnTo>
                    <a:pt x="2682" y="351"/>
                  </a:lnTo>
                  <a:lnTo>
                    <a:pt x="2681" y="364"/>
                  </a:lnTo>
                  <a:lnTo>
                    <a:pt x="2670" y="355"/>
                  </a:lnTo>
                  <a:lnTo>
                    <a:pt x="2664" y="348"/>
                  </a:lnTo>
                  <a:lnTo>
                    <a:pt x="2660" y="340"/>
                  </a:lnTo>
                  <a:lnTo>
                    <a:pt x="2654" y="331"/>
                  </a:lnTo>
                  <a:lnTo>
                    <a:pt x="2639" y="300"/>
                  </a:lnTo>
                  <a:lnTo>
                    <a:pt x="2636" y="311"/>
                  </a:lnTo>
                  <a:lnTo>
                    <a:pt x="2634" y="320"/>
                  </a:lnTo>
                  <a:lnTo>
                    <a:pt x="2631" y="330"/>
                  </a:lnTo>
                  <a:lnTo>
                    <a:pt x="2627" y="339"/>
                  </a:lnTo>
                  <a:lnTo>
                    <a:pt x="2624" y="345"/>
                  </a:lnTo>
                  <a:lnTo>
                    <a:pt x="2622" y="344"/>
                  </a:lnTo>
                  <a:lnTo>
                    <a:pt x="2619" y="343"/>
                  </a:lnTo>
                  <a:lnTo>
                    <a:pt x="2615" y="343"/>
                  </a:lnTo>
                  <a:lnTo>
                    <a:pt x="2610" y="345"/>
                  </a:lnTo>
                  <a:lnTo>
                    <a:pt x="2607" y="348"/>
                  </a:lnTo>
                  <a:lnTo>
                    <a:pt x="2606" y="352"/>
                  </a:lnTo>
                  <a:lnTo>
                    <a:pt x="2606" y="353"/>
                  </a:lnTo>
                  <a:lnTo>
                    <a:pt x="2606" y="358"/>
                  </a:lnTo>
                  <a:lnTo>
                    <a:pt x="2608" y="362"/>
                  </a:lnTo>
                  <a:lnTo>
                    <a:pt x="2614" y="373"/>
                  </a:lnTo>
                  <a:lnTo>
                    <a:pt x="2624" y="383"/>
                  </a:lnTo>
                  <a:lnTo>
                    <a:pt x="2634" y="395"/>
                  </a:lnTo>
                  <a:lnTo>
                    <a:pt x="2638" y="400"/>
                  </a:lnTo>
                  <a:lnTo>
                    <a:pt x="2643" y="406"/>
                  </a:lnTo>
                  <a:lnTo>
                    <a:pt x="2650" y="412"/>
                  </a:lnTo>
                  <a:lnTo>
                    <a:pt x="2655" y="416"/>
                  </a:lnTo>
                  <a:lnTo>
                    <a:pt x="2662" y="419"/>
                  </a:lnTo>
                  <a:lnTo>
                    <a:pt x="2674" y="423"/>
                  </a:lnTo>
                  <a:lnTo>
                    <a:pt x="2688" y="427"/>
                  </a:lnTo>
                  <a:lnTo>
                    <a:pt x="2707" y="432"/>
                  </a:lnTo>
                  <a:lnTo>
                    <a:pt x="2704" y="437"/>
                  </a:lnTo>
                  <a:lnTo>
                    <a:pt x="2702" y="444"/>
                  </a:lnTo>
                  <a:lnTo>
                    <a:pt x="2700" y="449"/>
                  </a:lnTo>
                  <a:lnTo>
                    <a:pt x="2700" y="456"/>
                  </a:lnTo>
                  <a:lnTo>
                    <a:pt x="2700" y="461"/>
                  </a:lnTo>
                  <a:lnTo>
                    <a:pt x="2701" y="468"/>
                  </a:lnTo>
                  <a:lnTo>
                    <a:pt x="2704" y="479"/>
                  </a:lnTo>
                  <a:lnTo>
                    <a:pt x="2709" y="491"/>
                  </a:lnTo>
                  <a:lnTo>
                    <a:pt x="2715" y="503"/>
                  </a:lnTo>
                  <a:lnTo>
                    <a:pt x="2717" y="509"/>
                  </a:lnTo>
                  <a:lnTo>
                    <a:pt x="2703" y="498"/>
                  </a:lnTo>
                  <a:lnTo>
                    <a:pt x="2690" y="487"/>
                  </a:lnTo>
                  <a:lnTo>
                    <a:pt x="2678" y="475"/>
                  </a:lnTo>
                  <a:lnTo>
                    <a:pt x="2667" y="462"/>
                  </a:lnTo>
                  <a:lnTo>
                    <a:pt x="2654" y="447"/>
                  </a:lnTo>
                  <a:lnTo>
                    <a:pt x="2640" y="433"/>
                  </a:lnTo>
                  <a:lnTo>
                    <a:pt x="2635" y="428"/>
                  </a:lnTo>
                  <a:lnTo>
                    <a:pt x="2629" y="447"/>
                  </a:lnTo>
                  <a:lnTo>
                    <a:pt x="2626" y="458"/>
                  </a:lnTo>
                  <a:lnTo>
                    <a:pt x="2623" y="467"/>
                  </a:lnTo>
                  <a:lnTo>
                    <a:pt x="2620" y="470"/>
                  </a:lnTo>
                  <a:lnTo>
                    <a:pt x="2617" y="473"/>
                  </a:lnTo>
                  <a:lnTo>
                    <a:pt x="2612" y="475"/>
                  </a:lnTo>
                  <a:lnTo>
                    <a:pt x="2608" y="477"/>
                  </a:lnTo>
                  <a:lnTo>
                    <a:pt x="2597" y="481"/>
                  </a:lnTo>
                  <a:lnTo>
                    <a:pt x="2587" y="484"/>
                  </a:lnTo>
                  <a:lnTo>
                    <a:pt x="2582" y="485"/>
                  </a:lnTo>
                  <a:lnTo>
                    <a:pt x="2579" y="484"/>
                  </a:lnTo>
                  <a:lnTo>
                    <a:pt x="2577" y="482"/>
                  </a:lnTo>
                  <a:lnTo>
                    <a:pt x="2574" y="479"/>
                  </a:lnTo>
                  <a:lnTo>
                    <a:pt x="2572" y="474"/>
                  </a:lnTo>
                  <a:lnTo>
                    <a:pt x="2573" y="470"/>
                  </a:lnTo>
                  <a:lnTo>
                    <a:pt x="2576" y="465"/>
                  </a:lnTo>
                  <a:lnTo>
                    <a:pt x="2581" y="455"/>
                  </a:lnTo>
                  <a:lnTo>
                    <a:pt x="2584" y="447"/>
                  </a:lnTo>
                  <a:lnTo>
                    <a:pt x="2586" y="442"/>
                  </a:lnTo>
                  <a:lnTo>
                    <a:pt x="2587" y="437"/>
                  </a:lnTo>
                  <a:lnTo>
                    <a:pt x="2586" y="436"/>
                  </a:lnTo>
                  <a:lnTo>
                    <a:pt x="2585" y="434"/>
                  </a:lnTo>
                  <a:lnTo>
                    <a:pt x="2573" y="426"/>
                  </a:lnTo>
                  <a:lnTo>
                    <a:pt x="2570" y="422"/>
                  </a:lnTo>
                  <a:lnTo>
                    <a:pt x="2568" y="420"/>
                  </a:lnTo>
                  <a:lnTo>
                    <a:pt x="2567" y="417"/>
                  </a:lnTo>
                  <a:lnTo>
                    <a:pt x="2568" y="413"/>
                  </a:lnTo>
                  <a:lnTo>
                    <a:pt x="2570" y="402"/>
                  </a:lnTo>
                  <a:lnTo>
                    <a:pt x="2572" y="393"/>
                  </a:lnTo>
                  <a:lnTo>
                    <a:pt x="2573" y="386"/>
                  </a:lnTo>
                  <a:lnTo>
                    <a:pt x="2572" y="380"/>
                  </a:lnTo>
                  <a:lnTo>
                    <a:pt x="2570" y="376"/>
                  </a:lnTo>
                  <a:lnTo>
                    <a:pt x="2567" y="374"/>
                  </a:lnTo>
                  <a:lnTo>
                    <a:pt x="2563" y="372"/>
                  </a:lnTo>
                  <a:lnTo>
                    <a:pt x="2558" y="371"/>
                  </a:lnTo>
                  <a:lnTo>
                    <a:pt x="2553" y="371"/>
                  </a:lnTo>
                  <a:lnTo>
                    <a:pt x="2546" y="371"/>
                  </a:lnTo>
                  <a:lnTo>
                    <a:pt x="2536" y="374"/>
                  </a:lnTo>
                  <a:lnTo>
                    <a:pt x="2526" y="378"/>
                  </a:lnTo>
                  <a:lnTo>
                    <a:pt x="2523" y="381"/>
                  </a:lnTo>
                  <a:lnTo>
                    <a:pt x="2518" y="385"/>
                  </a:lnTo>
                  <a:lnTo>
                    <a:pt x="2516" y="389"/>
                  </a:lnTo>
                  <a:lnTo>
                    <a:pt x="2515" y="393"/>
                  </a:lnTo>
                  <a:lnTo>
                    <a:pt x="2514" y="399"/>
                  </a:lnTo>
                  <a:lnTo>
                    <a:pt x="2515" y="404"/>
                  </a:lnTo>
                  <a:lnTo>
                    <a:pt x="2516" y="408"/>
                  </a:lnTo>
                  <a:lnTo>
                    <a:pt x="2519" y="418"/>
                  </a:lnTo>
                  <a:lnTo>
                    <a:pt x="2525" y="428"/>
                  </a:lnTo>
                  <a:lnTo>
                    <a:pt x="2530" y="435"/>
                  </a:lnTo>
                  <a:lnTo>
                    <a:pt x="2534" y="441"/>
                  </a:lnTo>
                  <a:lnTo>
                    <a:pt x="2537" y="447"/>
                  </a:lnTo>
                  <a:lnTo>
                    <a:pt x="2539" y="454"/>
                  </a:lnTo>
                  <a:lnTo>
                    <a:pt x="2540" y="461"/>
                  </a:lnTo>
                  <a:lnTo>
                    <a:pt x="2541" y="468"/>
                  </a:lnTo>
                  <a:lnTo>
                    <a:pt x="2540" y="477"/>
                  </a:lnTo>
                  <a:lnTo>
                    <a:pt x="2539" y="486"/>
                  </a:lnTo>
                  <a:lnTo>
                    <a:pt x="2535" y="504"/>
                  </a:lnTo>
                  <a:lnTo>
                    <a:pt x="2530" y="520"/>
                  </a:lnTo>
                  <a:lnTo>
                    <a:pt x="2529" y="528"/>
                  </a:lnTo>
                  <a:lnTo>
                    <a:pt x="2526" y="544"/>
                  </a:lnTo>
                  <a:lnTo>
                    <a:pt x="2525" y="558"/>
                  </a:lnTo>
                  <a:lnTo>
                    <a:pt x="2526" y="566"/>
                  </a:lnTo>
                  <a:lnTo>
                    <a:pt x="2528" y="573"/>
                  </a:lnTo>
                  <a:lnTo>
                    <a:pt x="2532" y="580"/>
                  </a:lnTo>
                  <a:lnTo>
                    <a:pt x="2538" y="586"/>
                  </a:lnTo>
                  <a:lnTo>
                    <a:pt x="2528" y="586"/>
                  </a:lnTo>
                  <a:lnTo>
                    <a:pt x="2524" y="587"/>
                  </a:lnTo>
                  <a:lnTo>
                    <a:pt x="2519" y="588"/>
                  </a:lnTo>
                  <a:lnTo>
                    <a:pt x="2516" y="591"/>
                  </a:lnTo>
                  <a:lnTo>
                    <a:pt x="2513" y="594"/>
                  </a:lnTo>
                  <a:lnTo>
                    <a:pt x="2511" y="598"/>
                  </a:lnTo>
                  <a:lnTo>
                    <a:pt x="2509" y="603"/>
                  </a:lnTo>
                  <a:lnTo>
                    <a:pt x="2507" y="614"/>
                  </a:lnTo>
                  <a:lnTo>
                    <a:pt x="2502" y="625"/>
                  </a:lnTo>
                  <a:lnTo>
                    <a:pt x="2497" y="635"/>
                  </a:lnTo>
                  <a:lnTo>
                    <a:pt x="2490" y="644"/>
                  </a:lnTo>
                  <a:lnTo>
                    <a:pt x="2490" y="643"/>
                  </a:lnTo>
                  <a:lnTo>
                    <a:pt x="2503" y="598"/>
                  </a:lnTo>
                  <a:lnTo>
                    <a:pt x="2509" y="575"/>
                  </a:lnTo>
                  <a:lnTo>
                    <a:pt x="2513" y="553"/>
                  </a:lnTo>
                  <a:lnTo>
                    <a:pt x="2521" y="492"/>
                  </a:lnTo>
                  <a:lnTo>
                    <a:pt x="2524" y="467"/>
                  </a:lnTo>
                  <a:lnTo>
                    <a:pt x="2523" y="463"/>
                  </a:lnTo>
                  <a:lnTo>
                    <a:pt x="2522" y="462"/>
                  </a:lnTo>
                  <a:lnTo>
                    <a:pt x="2516" y="460"/>
                  </a:lnTo>
                  <a:lnTo>
                    <a:pt x="2510" y="460"/>
                  </a:lnTo>
                  <a:lnTo>
                    <a:pt x="2503" y="462"/>
                  </a:lnTo>
                  <a:lnTo>
                    <a:pt x="2495" y="468"/>
                  </a:lnTo>
                  <a:lnTo>
                    <a:pt x="2486" y="474"/>
                  </a:lnTo>
                  <a:lnTo>
                    <a:pt x="2476" y="484"/>
                  </a:lnTo>
                  <a:lnTo>
                    <a:pt x="2466" y="496"/>
                  </a:lnTo>
                  <a:lnTo>
                    <a:pt x="2455" y="510"/>
                  </a:lnTo>
                  <a:lnTo>
                    <a:pt x="2449" y="503"/>
                  </a:lnTo>
                  <a:lnTo>
                    <a:pt x="2446" y="497"/>
                  </a:lnTo>
                  <a:lnTo>
                    <a:pt x="2444" y="490"/>
                  </a:lnTo>
                  <a:lnTo>
                    <a:pt x="2443" y="484"/>
                  </a:lnTo>
                  <a:lnTo>
                    <a:pt x="2444" y="476"/>
                  </a:lnTo>
                  <a:lnTo>
                    <a:pt x="2446" y="468"/>
                  </a:lnTo>
                  <a:lnTo>
                    <a:pt x="2450" y="459"/>
                  </a:lnTo>
                  <a:lnTo>
                    <a:pt x="2456" y="450"/>
                  </a:lnTo>
                  <a:lnTo>
                    <a:pt x="2462" y="438"/>
                  </a:lnTo>
                  <a:lnTo>
                    <a:pt x="2414" y="459"/>
                  </a:lnTo>
                  <a:lnTo>
                    <a:pt x="2427" y="435"/>
                  </a:lnTo>
                  <a:lnTo>
                    <a:pt x="2431" y="440"/>
                  </a:lnTo>
                  <a:lnTo>
                    <a:pt x="2433" y="432"/>
                  </a:lnTo>
                  <a:lnTo>
                    <a:pt x="2434" y="429"/>
                  </a:lnTo>
                  <a:lnTo>
                    <a:pt x="2434" y="428"/>
                  </a:lnTo>
                  <a:lnTo>
                    <a:pt x="2436" y="428"/>
                  </a:lnTo>
                  <a:lnTo>
                    <a:pt x="2452" y="433"/>
                  </a:lnTo>
                  <a:lnTo>
                    <a:pt x="2460" y="436"/>
                  </a:lnTo>
                  <a:lnTo>
                    <a:pt x="2465" y="436"/>
                  </a:lnTo>
                  <a:lnTo>
                    <a:pt x="2467" y="435"/>
                  </a:lnTo>
                  <a:lnTo>
                    <a:pt x="2475" y="426"/>
                  </a:lnTo>
                  <a:lnTo>
                    <a:pt x="2477" y="422"/>
                  </a:lnTo>
                  <a:lnTo>
                    <a:pt x="2479" y="418"/>
                  </a:lnTo>
                  <a:lnTo>
                    <a:pt x="2479" y="414"/>
                  </a:lnTo>
                  <a:lnTo>
                    <a:pt x="2477" y="409"/>
                  </a:lnTo>
                  <a:lnTo>
                    <a:pt x="2475" y="404"/>
                  </a:lnTo>
                  <a:lnTo>
                    <a:pt x="2472" y="398"/>
                  </a:lnTo>
                  <a:lnTo>
                    <a:pt x="2469" y="393"/>
                  </a:lnTo>
                  <a:lnTo>
                    <a:pt x="2465" y="390"/>
                  </a:lnTo>
                  <a:lnTo>
                    <a:pt x="2459" y="389"/>
                  </a:lnTo>
                  <a:lnTo>
                    <a:pt x="2455" y="387"/>
                  </a:lnTo>
                  <a:lnTo>
                    <a:pt x="2448" y="385"/>
                  </a:lnTo>
                  <a:lnTo>
                    <a:pt x="2445" y="383"/>
                  </a:lnTo>
                  <a:lnTo>
                    <a:pt x="2443" y="381"/>
                  </a:lnTo>
                  <a:lnTo>
                    <a:pt x="2440" y="377"/>
                  </a:lnTo>
                  <a:lnTo>
                    <a:pt x="2438" y="372"/>
                  </a:lnTo>
                  <a:lnTo>
                    <a:pt x="2433" y="362"/>
                  </a:lnTo>
                  <a:lnTo>
                    <a:pt x="2430" y="348"/>
                  </a:lnTo>
                  <a:lnTo>
                    <a:pt x="2425" y="350"/>
                  </a:lnTo>
                  <a:lnTo>
                    <a:pt x="2421" y="352"/>
                  </a:lnTo>
                  <a:lnTo>
                    <a:pt x="2412" y="358"/>
                  </a:lnTo>
                  <a:lnTo>
                    <a:pt x="2408" y="361"/>
                  </a:lnTo>
                  <a:lnTo>
                    <a:pt x="2406" y="365"/>
                  </a:lnTo>
                  <a:lnTo>
                    <a:pt x="2405" y="367"/>
                  </a:lnTo>
                  <a:lnTo>
                    <a:pt x="2406" y="369"/>
                  </a:lnTo>
                  <a:lnTo>
                    <a:pt x="2407" y="373"/>
                  </a:lnTo>
                  <a:lnTo>
                    <a:pt x="2411" y="377"/>
                  </a:lnTo>
                  <a:lnTo>
                    <a:pt x="2416" y="386"/>
                  </a:lnTo>
                  <a:lnTo>
                    <a:pt x="2418" y="390"/>
                  </a:lnTo>
                  <a:lnTo>
                    <a:pt x="2419" y="393"/>
                  </a:lnTo>
                  <a:lnTo>
                    <a:pt x="2413" y="389"/>
                  </a:lnTo>
                  <a:lnTo>
                    <a:pt x="2410" y="388"/>
                  </a:lnTo>
                  <a:lnTo>
                    <a:pt x="2407" y="388"/>
                  </a:lnTo>
                  <a:lnTo>
                    <a:pt x="2403" y="390"/>
                  </a:lnTo>
                  <a:lnTo>
                    <a:pt x="2401" y="392"/>
                  </a:lnTo>
                  <a:lnTo>
                    <a:pt x="2399" y="394"/>
                  </a:lnTo>
                  <a:lnTo>
                    <a:pt x="2399" y="396"/>
                  </a:lnTo>
                  <a:lnTo>
                    <a:pt x="2399" y="399"/>
                  </a:lnTo>
                  <a:lnTo>
                    <a:pt x="2399" y="403"/>
                  </a:lnTo>
                  <a:lnTo>
                    <a:pt x="2401" y="407"/>
                  </a:lnTo>
                  <a:lnTo>
                    <a:pt x="2403" y="410"/>
                  </a:lnTo>
                  <a:lnTo>
                    <a:pt x="2406" y="413"/>
                  </a:lnTo>
                  <a:lnTo>
                    <a:pt x="2414" y="419"/>
                  </a:lnTo>
                  <a:lnTo>
                    <a:pt x="2420" y="427"/>
                  </a:lnTo>
                  <a:lnTo>
                    <a:pt x="2425" y="432"/>
                  </a:lnTo>
                  <a:lnTo>
                    <a:pt x="2424" y="432"/>
                  </a:lnTo>
                  <a:lnTo>
                    <a:pt x="2412" y="428"/>
                  </a:lnTo>
                  <a:lnTo>
                    <a:pt x="2403" y="423"/>
                  </a:lnTo>
                  <a:lnTo>
                    <a:pt x="2398" y="419"/>
                  </a:lnTo>
                  <a:lnTo>
                    <a:pt x="2392" y="415"/>
                  </a:lnTo>
                  <a:lnTo>
                    <a:pt x="2389" y="409"/>
                  </a:lnTo>
                  <a:lnTo>
                    <a:pt x="2387" y="402"/>
                  </a:lnTo>
                  <a:lnTo>
                    <a:pt x="2384" y="383"/>
                  </a:lnTo>
                  <a:lnTo>
                    <a:pt x="2379" y="361"/>
                  </a:lnTo>
                  <a:lnTo>
                    <a:pt x="2374" y="366"/>
                  </a:lnTo>
                  <a:lnTo>
                    <a:pt x="2363" y="378"/>
                  </a:lnTo>
                  <a:lnTo>
                    <a:pt x="2356" y="388"/>
                  </a:lnTo>
                  <a:lnTo>
                    <a:pt x="2350" y="398"/>
                  </a:lnTo>
                  <a:lnTo>
                    <a:pt x="2346" y="409"/>
                  </a:lnTo>
                  <a:lnTo>
                    <a:pt x="2336" y="390"/>
                  </a:lnTo>
                  <a:lnTo>
                    <a:pt x="2332" y="393"/>
                  </a:lnTo>
                  <a:lnTo>
                    <a:pt x="2321" y="404"/>
                  </a:lnTo>
                  <a:lnTo>
                    <a:pt x="2312" y="414"/>
                  </a:lnTo>
                  <a:lnTo>
                    <a:pt x="2310" y="418"/>
                  </a:lnTo>
                  <a:lnTo>
                    <a:pt x="2308" y="423"/>
                  </a:lnTo>
                  <a:lnTo>
                    <a:pt x="2307" y="428"/>
                  </a:lnTo>
                  <a:lnTo>
                    <a:pt x="2306" y="433"/>
                  </a:lnTo>
                  <a:lnTo>
                    <a:pt x="2306" y="434"/>
                  </a:lnTo>
                  <a:lnTo>
                    <a:pt x="2307" y="440"/>
                  </a:lnTo>
                  <a:lnTo>
                    <a:pt x="2309" y="445"/>
                  </a:lnTo>
                  <a:lnTo>
                    <a:pt x="2311" y="451"/>
                  </a:lnTo>
                  <a:lnTo>
                    <a:pt x="2315" y="456"/>
                  </a:lnTo>
                  <a:lnTo>
                    <a:pt x="2324" y="467"/>
                  </a:lnTo>
                  <a:lnTo>
                    <a:pt x="2334" y="476"/>
                  </a:lnTo>
                  <a:lnTo>
                    <a:pt x="2344" y="486"/>
                  </a:lnTo>
                  <a:lnTo>
                    <a:pt x="2353" y="496"/>
                  </a:lnTo>
                  <a:lnTo>
                    <a:pt x="2360" y="506"/>
                  </a:lnTo>
                  <a:lnTo>
                    <a:pt x="2363" y="513"/>
                  </a:lnTo>
                  <a:lnTo>
                    <a:pt x="2365" y="518"/>
                  </a:lnTo>
                  <a:lnTo>
                    <a:pt x="2355" y="519"/>
                  </a:lnTo>
                  <a:lnTo>
                    <a:pt x="2349" y="518"/>
                  </a:lnTo>
                  <a:lnTo>
                    <a:pt x="2347" y="517"/>
                  </a:lnTo>
                  <a:lnTo>
                    <a:pt x="2346" y="515"/>
                  </a:lnTo>
                  <a:lnTo>
                    <a:pt x="2346" y="512"/>
                  </a:lnTo>
                  <a:lnTo>
                    <a:pt x="2345" y="506"/>
                  </a:lnTo>
                  <a:lnTo>
                    <a:pt x="2342" y="501"/>
                  </a:lnTo>
                  <a:lnTo>
                    <a:pt x="2337" y="495"/>
                  </a:lnTo>
                  <a:lnTo>
                    <a:pt x="2333" y="490"/>
                  </a:lnTo>
                  <a:lnTo>
                    <a:pt x="2328" y="487"/>
                  </a:lnTo>
                  <a:lnTo>
                    <a:pt x="2323" y="485"/>
                  </a:lnTo>
                  <a:lnTo>
                    <a:pt x="2318" y="485"/>
                  </a:lnTo>
                  <a:lnTo>
                    <a:pt x="2312" y="485"/>
                  </a:lnTo>
                  <a:lnTo>
                    <a:pt x="2308" y="486"/>
                  </a:lnTo>
                  <a:lnTo>
                    <a:pt x="2303" y="488"/>
                  </a:lnTo>
                  <a:lnTo>
                    <a:pt x="2297" y="491"/>
                  </a:lnTo>
                  <a:lnTo>
                    <a:pt x="2287" y="499"/>
                  </a:lnTo>
                  <a:lnTo>
                    <a:pt x="2277" y="509"/>
                  </a:lnTo>
                  <a:lnTo>
                    <a:pt x="2267" y="519"/>
                  </a:lnTo>
                  <a:lnTo>
                    <a:pt x="2252" y="537"/>
                  </a:lnTo>
                  <a:lnTo>
                    <a:pt x="2252" y="538"/>
                  </a:lnTo>
                  <a:lnTo>
                    <a:pt x="2247" y="546"/>
                  </a:lnTo>
                  <a:lnTo>
                    <a:pt x="2240" y="558"/>
                  </a:lnTo>
                  <a:lnTo>
                    <a:pt x="2236" y="572"/>
                  </a:lnTo>
                  <a:lnTo>
                    <a:pt x="2235" y="580"/>
                  </a:lnTo>
                  <a:lnTo>
                    <a:pt x="2234" y="587"/>
                  </a:lnTo>
                  <a:lnTo>
                    <a:pt x="2235" y="594"/>
                  </a:lnTo>
                  <a:lnTo>
                    <a:pt x="2236" y="599"/>
                  </a:lnTo>
                  <a:lnTo>
                    <a:pt x="2239" y="605"/>
                  </a:lnTo>
                  <a:lnTo>
                    <a:pt x="2243" y="609"/>
                  </a:lnTo>
                  <a:lnTo>
                    <a:pt x="2249" y="612"/>
                  </a:lnTo>
                  <a:lnTo>
                    <a:pt x="2255" y="613"/>
                  </a:lnTo>
                  <a:lnTo>
                    <a:pt x="2262" y="614"/>
                  </a:lnTo>
                  <a:lnTo>
                    <a:pt x="2269" y="617"/>
                  </a:lnTo>
                  <a:lnTo>
                    <a:pt x="2276" y="621"/>
                  </a:lnTo>
                  <a:lnTo>
                    <a:pt x="2281" y="625"/>
                  </a:lnTo>
                  <a:lnTo>
                    <a:pt x="2294" y="636"/>
                  </a:lnTo>
                  <a:lnTo>
                    <a:pt x="2305" y="648"/>
                  </a:lnTo>
                  <a:lnTo>
                    <a:pt x="2314" y="656"/>
                  </a:lnTo>
                  <a:lnTo>
                    <a:pt x="2303" y="650"/>
                  </a:lnTo>
                  <a:lnTo>
                    <a:pt x="2291" y="642"/>
                  </a:lnTo>
                  <a:lnTo>
                    <a:pt x="2277" y="634"/>
                  </a:lnTo>
                  <a:lnTo>
                    <a:pt x="2264" y="626"/>
                  </a:lnTo>
                  <a:lnTo>
                    <a:pt x="2256" y="623"/>
                  </a:lnTo>
                  <a:lnTo>
                    <a:pt x="2250" y="622"/>
                  </a:lnTo>
                  <a:lnTo>
                    <a:pt x="2243" y="621"/>
                  </a:lnTo>
                  <a:lnTo>
                    <a:pt x="2238" y="621"/>
                  </a:lnTo>
                  <a:lnTo>
                    <a:pt x="2235" y="620"/>
                  </a:lnTo>
                  <a:lnTo>
                    <a:pt x="2232" y="619"/>
                  </a:lnTo>
                  <a:lnTo>
                    <a:pt x="2229" y="616"/>
                  </a:lnTo>
                  <a:lnTo>
                    <a:pt x="2227" y="613"/>
                  </a:lnTo>
                  <a:lnTo>
                    <a:pt x="2223" y="605"/>
                  </a:lnTo>
                  <a:lnTo>
                    <a:pt x="2220" y="597"/>
                  </a:lnTo>
                  <a:lnTo>
                    <a:pt x="2217" y="589"/>
                  </a:lnTo>
                  <a:lnTo>
                    <a:pt x="2214" y="586"/>
                  </a:lnTo>
                  <a:lnTo>
                    <a:pt x="2211" y="584"/>
                  </a:lnTo>
                  <a:lnTo>
                    <a:pt x="2204" y="581"/>
                  </a:lnTo>
                  <a:lnTo>
                    <a:pt x="2194" y="578"/>
                  </a:lnTo>
                  <a:lnTo>
                    <a:pt x="2182" y="577"/>
                  </a:lnTo>
                  <a:lnTo>
                    <a:pt x="2168" y="574"/>
                  </a:lnTo>
                  <a:lnTo>
                    <a:pt x="2169" y="580"/>
                  </a:lnTo>
                  <a:lnTo>
                    <a:pt x="2169" y="589"/>
                  </a:lnTo>
                  <a:lnTo>
                    <a:pt x="2169" y="597"/>
                  </a:lnTo>
                  <a:lnTo>
                    <a:pt x="2168" y="603"/>
                  </a:lnTo>
                  <a:lnTo>
                    <a:pt x="2165" y="608"/>
                  </a:lnTo>
                  <a:lnTo>
                    <a:pt x="2162" y="610"/>
                  </a:lnTo>
                  <a:lnTo>
                    <a:pt x="2156" y="612"/>
                  </a:lnTo>
                  <a:lnTo>
                    <a:pt x="2150" y="613"/>
                  </a:lnTo>
                  <a:lnTo>
                    <a:pt x="2140" y="614"/>
                  </a:lnTo>
                  <a:lnTo>
                    <a:pt x="2131" y="614"/>
                  </a:lnTo>
                  <a:lnTo>
                    <a:pt x="2137" y="621"/>
                  </a:lnTo>
                  <a:lnTo>
                    <a:pt x="2140" y="627"/>
                  </a:lnTo>
                  <a:lnTo>
                    <a:pt x="2142" y="632"/>
                  </a:lnTo>
                  <a:lnTo>
                    <a:pt x="2142" y="634"/>
                  </a:lnTo>
                  <a:lnTo>
                    <a:pt x="2139" y="636"/>
                  </a:lnTo>
                  <a:lnTo>
                    <a:pt x="2134" y="636"/>
                  </a:lnTo>
                  <a:lnTo>
                    <a:pt x="2122" y="636"/>
                  </a:lnTo>
                  <a:lnTo>
                    <a:pt x="2108" y="636"/>
                  </a:lnTo>
                  <a:lnTo>
                    <a:pt x="2101" y="637"/>
                  </a:lnTo>
                  <a:lnTo>
                    <a:pt x="2095" y="638"/>
                  </a:lnTo>
                  <a:lnTo>
                    <a:pt x="2089" y="639"/>
                  </a:lnTo>
                  <a:lnTo>
                    <a:pt x="2094" y="649"/>
                  </a:lnTo>
                  <a:lnTo>
                    <a:pt x="2100" y="665"/>
                  </a:lnTo>
                  <a:lnTo>
                    <a:pt x="2102" y="672"/>
                  </a:lnTo>
                  <a:lnTo>
                    <a:pt x="2102" y="680"/>
                  </a:lnTo>
                  <a:lnTo>
                    <a:pt x="2102" y="685"/>
                  </a:lnTo>
                  <a:lnTo>
                    <a:pt x="2101" y="691"/>
                  </a:lnTo>
                  <a:lnTo>
                    <a:pt x="2098" y="696"/>
                  </a:lnTo>
                  <a:lnTo>
                    <a:pt x="2095" y="703"/>
                  </a:lnTo>
                  <a:lnTo>
                    <a:pt x="2090" y="708"/>
                  </a:lnTo>
                  <a:lnTo>
                    <a:pt x="2114" y="713"/>
                  </a:lnTo>
                  <a:lnTo>
                    <a:pt x="2103" y="720"/>
                  </a:lnTo>
                  <a:lnTo>
                    <a:pt x="2094" y="727"/>
                  </a:lnTo>
                  <a:lnTo>
                    <a:pt x="2089" y="731"/>
                  </a:lnTo>
                  <a:lnTo>
                    <a:pt x="2086" y="735"/>
                  </a:lnTo>
                  <a:lnTo>
                    <a:pt x="2084" y="739"/>
                  </a:lnTo>
                  <a:lnTo>
                    <a:pt x="2083" y="744"/>
                  </a:lnTo>
                  <a:lnTo>
                    <a:pt x="2083" y="745"/>
                  </a:lnTo>
                  <a:lnTo>
                    <a:pt x="2085" y="749"/>
                  </a:lnTo>
                  <a:lnTo>
                    <a:pt x="2087" y="752"/>
                  </a:lnTo>
                  <a:lnTo>
                    <a:pt x="2090" y="754"/>
                  </a:lnTo>
                  <a:lnTo>
                    <a:pt x="2095" y="757"/>
                  </a:lnTo>
                  <a:lnTo>
                    <a:pt x="2104" y="759"/>
                  </a:lnTo>
                  <a:lnTo>
                    <a:pt x="2115" y="761"/>
                  </a:lnTo>
                  <a:lnTo>
                    <a:pt x="2122" y="761"/>
                  </a:lnTo>
                  <a:lnTo>
                    <a:pt x="2127" y="760"/>
                  </a:lnTo>
                  <a:lnTo>
                    <a:pt x="2132" y="758"/>
                  </a:lnTo>
                  <a:lnTo>
                    <a:pt x="2137" y="754"/>
                  </a:lnTo>
                  <a:lnTo>
                    <a:pt x="2145" y="748"/>
                  </a:lnTo>
                  <a:lnTo>
                    <a:pt x="2152" y="740"/>
                  </a:lnTo>
                  <a:lnTo>
                    <a:pt x="2160" y="732"/>
                  </a:lnTo>
                  <a:lnTo>
                    <a:pt x="2165" y="729"/>
                  </a:lnTo>
                  <a:lnTo>
                    <a:pt x="2169" y="725"/>
                  </a:lnTo>
                  <a:lnTo>
                    <a:pt x="2175" y="724"/>
                  </a:lnTo>
                  <a:lnTo>
                    <a:pt x="2180" y="725"/>
                  </a:lnTo>
                  <a:lnTo>
                    <a:pt x="2186" y="726"/>
                  </a:lnTo>
                  <a:lnTo>
                    <a:pt x="2194" y="731"/>
                  </a:lnTo>
                  <a:lnTo>
                    <a:pt x="2192" y="734"/>
                  </a:lnTo>
                  <a:lnTo>
                    <a:pt x="2189" y="736"/>
                  </a:lnTo>
                  <a:lnTo>
                    <a:pt x="2180" y="740"/>
                  </a:lnTo>
                  <a:lnTo>
                    <a:pt x="2175" y="743"/>
                  </a:lnTo>
                  <a:lnTo>
                    <a:pt x="2168" y="747"/>
                  </a:lnTo>
                  <a:lnTo>
                    <a:pt x="2163" y="752"/>
                  </a:lnTo>
                  <a:lnTo>
                    <a:pt x="2157" y="759"/>
                  </a:lnTo>
                  <a:lnTo>
                    <a:pt x="2156" y="763"/>
                  </a:lnTo>
                  <a:lnTo>
                    <a:pt x="2156" y="767"/>
                  </a:lnTo>
                  <a:lnTo>
                    <a:pt x="2156" y="773"/>
                  </a:lnTo>
                  <a:lnTo>
                    <a:pt x="2158" y="778"/>
                  </a:lnTo>
                  <a:lnTo>
                    <a:pt x="2160" y="782"/>
                  </a:lnTo>
                  <a:lnTo>
                    <a:pt x="2164" y="788"/>
                  </a:lnTo>
                  <a:lnTo>
                    <a:pt x="2171" y="796"/>
                  </a:lnTo>
                  <a:lnTo>
                    <a:pt x="2180" y="805"/>
                  </a:lnTo>
                  <a:lnTo>
                    <a:pt x="2136" y="788"/>
                  </a:lnTo>
                  <a:lnTo>
                    <a:pt x="2134" y="787"/>
                  </a:lnTo>
                  <a:lnTo>
                    <a:pt x="2131" y="788"/>
                  </a:lnTo>
                  <a:lnTo>
                    <a:pt x="2120" y="795"/>
                  </a:lnTo>
                  <a:lnTo>
                    <a:pt x="2115" y="800"/>
                  </a:lnTo>
                  <a:lnTo>
                    <a:pt x="2113" y="804"/>
                  </a:lnTo>
                  <a:lnTo>
                    <a:pt x="2111" y="807"/>
                  </a:lnTo>
                  <a:lnTo>
                    <a:pt x="2109" y="812"/>
                  </a:lnTo>
                  <a:lnTo>
                    <a:pt x="2108" y="817"/>
                  </a:lnTo>
                  <a:lnTo>
                    <a:pt x="2108" y="822"/>
                  </a:lnTo>
                  <a:lnTo>
                    <a:pt x="2109" y="834"/>
                  </a:lnTo>
                  <a:lnTo>
                    <a:pt x="2101" y="837"/>
                  </a:lnTo>
                  <a:lnTo>
                    <a:pt x="2094" y="841"/>
                  </a:lnTo>
                  <a:lnTo>
                    <a:pt x="2091" y="843"/>
                  </a:lnTo>
                  <a:lnTo>
                    <a:pt x="2089" y="844"/>
                  </a:lnTo>
                  <a:lnTo>
                    <a:pt x="2088" y="848"/>
                  </a:lnTo>
                  <a:lnTo>
                    <a:pt x="2087" y="853"/>
                  </a:lnTo>
                  <a:lnTo>
                    <a:pt x="2087" y="863"/>
                  </a:lnTo>
                  <a:lnTo>
                    <a:pt x="2086" y="873"/>
                  </a:lnTo>
                  <a:lnTo>
                    <a:pt x="2085" y="878"/>
                  </a:lnTo>
                  <a:lnTo>
                    <a:pt x="2082" y="883"/>
                  </a:lnTo>
                  <a:lnTo>
                    <a:pt x="2077" y="885"/>
                  </a:lnTo>
                  <a:lnTo>
                    <a:pt x="2073" y="886"/>
                  </a:lnTo>
                  <a:lnTo>
                    <a:pt x="2070" y="885"/>
                  </a:lnTo>
                  <a:lnTo>
                    <a:pt x="2067" y="884"/>
                  </a:lnTo>
                  <a:lnTo>
                    <a:pt x="2061" y="880"/>
                  </a:lnTo>
                  <a:lnTo>
                    <a:pt x="2059" y="876"/>
                  </a:lnTo>
                  <a:lnTo>
                    <a:pt x="2057" y="873"/>
                  </a:lnTo>
                  <a:lnTo>
                    <a:pt x="2056" y="869"/>
                  </a:lnTo>
                  <a:lnTo>
                    <a:pt x="2056" y="864"/>
                  </a:lnTo>
                  <a:lnTo>
                    <a:pt x="2056" y="850"/>
                  </a:lnTo>
                  <a:lnTo>
                    <a:pt x="2058" y="837"/>
                  </a:lnTo>
                  <a:lnTo>
                    <a:pt x="2061" y="825"/>
                  </a:lnTo>
                  <a:lnTo>
                    <a:pt x="2065" y="813"/>
                  </a:lnTo>
                  <a:lnTo>
                    <a:pt x="2070" y="793"/>
                  </a:lnTo>
                  <a:lnTo>
                    <a:pt x="2071" y="788"/>
                  </a:lnTo>
                  <a:lnTo>
                    <a:pt x="2071" y="784"/>
                  </a:lnTo>
                  <a:lnTo>
                    <a:pt x="2071" y="779"/>
                  </a:lnTo>
                  <a:lnTo>
                    <a:pt x="2070" y="776"/>
                  </a:lnTo>
                  <a:lnTo>
                    <a:pt x="2067" y="772"/>
                  </a:lnTo>
                  <a:lnTo>
                    <a:pt x="2063" y="768"/>
                  </a:lnTo>
                  <a:lnTo>
                    <a:pt x="2057" y="766"/>
                  </a:lnTo>
                  <a:lnTo>
                    <a:pt x="2051" y="765"/>
                  </a:lnTo>
                  <a:lnTo>
                    <a:pt x="2043" y="765"/>
                  </a:lnTo>
                  <a:lnTo>
                    <a:pt x="2037" y="766"/>
                  </a:lnTo>
                  <a:lnTo>
                    <a:pt x="2029" y="767"/>
                  </a:lnTo>
                  <a:lnTo>
                    <a:pt x="2022" y="771"/>
                  </a:lnTo>
                  <a:lnTo>
                    <a:pt x="2016" y="774"/>
                  </a:lnTo>
                  <a:lnTo>
                    <a:pt x="2012" y="777"/>
                  </a:lnTo>
                  <a:lnTo>
                    <a:pt x="2007" y="781"/>
                  </a:lnTo>
                  <a:lnTo>
                    <a:pt x="2005" y="788"/>
                  </a:lnTo>
                  <a:lnTo>
                    <a:pt x="2004" y="795"/>
                  </a:lnTo>
                  <a:lnTo>
                    <a:pt x="2003" y="803"/>
                  </a:lnTo>
                  <a:lnTo>
                    <a:pt x="2002" y="812"/>
                  </a:lnTo>
                  <a:lnTo>
                    <a:pt x="2001" y="820"/>
                  </a:lnTo>
                  <a:lnTo>
                    <a:pt x="1997" y="829"/>
                  </a:lnTo>
                  <a:lnTo>
                    <a:pt x="1994" y="832"/>
                  </a:lnTo>
                  <a:lnTo>
                    <a:pt x="1991" y="835"/>
                  </a:lnTo>
                  <a:lnTo>
                    <a:pt x="1989" y="837"/>
                  </a:lnTo>
                  <a:lnTo>
                    <a:pt x="1987" y="841"/>
                  </a:lnTo>
                  <a:lnTo>
                    <a:pt x="1986" y="846"/>
                  </a:lnTo>
                  <a:lnTo>
                    <a:pt x="1987" y="853"/>
                  </a:lnTo>
                  <a:lnTo>
                    <a:pt x="1987" y="859"/>
                  </a:lnTo>
                  <a:lnTo>
                    <a:pt x="1987" y="862"/>
                  </a:lnTo>
                  <a:lnTo>
                    <a:pt x="1986" y="864"/>
                  </a:lnTo>
                  <a:lnTo>
                    <a:pt x="1980" y="870"/>
                  </a:lnTo>
                  <a:lnTo>
                    <a:pt x="1975" y="874"/>
                  </a:lnTo>
                  <a:lnTo>
                    <a:pt x="1962" y="884"/>
                  </a:lnTo>
                  <a:lnTo>
                    <a:pt x="1966" y="871"/>
                  </a:lnTo>
                  <a:lnTo>
                    <a:pt x="1971" y="858"/>
                  </a:lnTo>
                  <a:lnTo>
                    <a:pt x="1974" y="844"/>
                  </a:lnTo>
                  <a:lnTo>
                    <a:pt x="1975" y="830"/>
                  </a:lnTo>
                  <a:lnTo>
                    <a:pt x="1974" y="822"/>
                  </a:lnTo>
                  <a:lnTo>
                    <a:pt x="1973" y="815"/>
                  </a:lnTo>
                  <a:lnTo>
                    <a:pt x="1972" y="808"/>
                  </a:lnTo>
                  <a:lnTo>
                    <a:pt x="1969" y="802"/>
                  </a:lnTo>
                  <a:lnTo>
                    <a:pt x="1965" y="795"/>
                  </a:lnTo>
                  <a:lnTo>
                    <a:pt x="1960" y="790"/>
                  </a:lnTo>
                  <a:lnTo>
                    <a:pt x="1955" y="784"/>
                  </a:lnTo>
                  <a:lnTo>
                    <a:pt x="1947" y="779"/>
                  </a:lnTo>
                  <a:lnTo>
                    <a:pt x="1960" y="767"/>
                  </a:lnTo>
                  <a:lnTo>
                    <a:pt x="1978" y="749"/>
                  </a:lnTo>
                  <a:lnTo>
                    <a:pt x="1988" y="739"/>
                  </a:lnTo>
                  <a:lnTo>
                    <a:pt x="1997" y="729"/>
                  </a:lnTo>
                  <a:lnTo>
                    <a:pt x="2005" y="718"/>
                  </a:lnTo>
                  <a:lnTo>
                    <a:pt x="2013" y="707"/>
                  </a:lnTo>
                  <a:lnTo>
                    <a:pt x="2018" y="696"/>
                  </a:lnTo>
                  <a:lnTo>
                    <a:pt x="2022" y="684"/>
                  </a:lnTo>
                  <a:lnTo>
                    <a:pt x="2024" y="680"/>
                  </a:lnTo>
                  <a:lnTo>
                    <a:pt x="2024" y="676"/>
                  </a:lnTo>
                  <a:lnTo>
                    <a:pt x="2024" y="672"/>
                  </a:lnTo>
                  <a:lnTo>
                    <a:pt x="2022" y="669"/>
                  </a:lnTo>
                  <a:lnTo>
                    <a:pt x="2019" y="665"/>
                  </a:lnTo>
                  <a:lnTo>
                    <a:pt x="2016" y="663"/>
                  </a:lnTo>
                  <a:lnTo>
                    <a:pt x="2013" y="662"/>
                  </a:lnTo>
                  <a:lnTo>
                    <a:pt x="2005" y="662"/>
                  </a:lnTo>
                  <a:lnTo>
                    <a:pt x="1998" y="663"/>
                  </a:lnTo>
                  <a:lnTo>
                    <a:pt x="1990" y="666"/>
                  </a:lnTo>
                  <a:lnTo>
                    <a:pt x="1982" y="670"/>
                  </a:lnTo>
                  <a:lnTo>
                    <a:pt x="1975" y="675"/>
                  </a:lnTo>
                  <a:lnTo>
                    <a:pt x="1970" y="679"/>
                  </a:lnTo>
                  <a:lnTo>
                    <a:pt x="1965" y="683"/>
                  </a:lnTo>
                  <a:lnTo>
                    <a:pt x="1957" y="694"/>
                  </a:lnTo>
                  <a:lnTo>
                    <a:pt x="1949" y="707"/>
                  </a:lnTo>
                  <a:lnTo>
                    <a:pt x="1947" y="711"/>
                  </a:lnTo>
                  <a:lnTo>
                    <a:pt x="1941" y="722"/>
                  </a:lnTo>
                  <a:lnTo>
                    <a:pt x="1933" y="733"/>
                  </a:lnTo>
                  <a:lnTo>
                    <a:pt x="1921" y="751"/>
                  </a:lnTo>
                  <a:lnTo>
                    <a:pt x="1916" y="760"/>
                  </a:lnTo>
                  <a:lnTo>
                    <a:pt x="1911" y="771"/>
                  </a:lnTo>
                  <a:lnTo>
                    <a:pt x="1907" y="781"/>
                  </a:lnTo>
                  <a:lnTo>
                    <a:pt x="1907" y="790"/>
                  </a:lnTo>
                  <a:lnTo>
                    <a:pt x="1908" y="798"/>
                  </a:lnTo>
                  <a:lnTo>
                    <a:pt x="1910" y="805"/>
                  </a:lnTo>
                  <a:lnTo>
                    <a:pt x="1914" y="815"/>
                  </a:lnTo>
                  <a:lnTo>
                    <a:pt x="1914" y="820"/>
                  </a:lnTo>
                  <a:lnTo>
                    <a:pt x="1915" y="827"/>
                  </a:lnTo>
                  <a:lnTo>
                    <a:pt x="1914" y="829"/>
                  </a:lnTo>
                  <a:lnTo>
                    <a:pt x="1913" y="832"/>
                  </a:lnTo>
                  <a:lnTo>
                    <a:pt x="1909" y="836"/>
                  </a:lnTo>
                  <a:lnTo>
                    <a:pt x="1907" y="839"/>
                  </a:lnTo>
                  <a:lnTo>
                    <a:pt x="1904" y="840"/>
                  </a:lnTo>
                  <a:lnTo>
                    <a:pt x="1904" y="841"/>
                  </a:lnTo>
                  <a:lnTo>
                    <a:pt x="1903" y="840"/>
                  </a:lnTo>
                  <a:lnTo>
                    <a:pt x="1902" y="837"/>
                  </a:lnTo>
                  <a:lnTo>
                    <a:pt x="1897" y="816"/>
                  </a:lnTo>
                  <a:lnTo>
                    <a:pt x="1895" y="802"/>
                  </a:lnTo>
                  <a:lnTo>
                    <a:pt x="1892" y="788"/>
                  </a:lnTo>
                  <a:lnTo>
                    <a:pt x="1888" y="774"/>
                  </a:lnTo>
                  <a:lnTo>
                    <a:pt x="1881" y="760"/>
                  </a:lnTo>
                  <a:lnTo>
                    <a:pt x="1878" y="754"/>
                  </a:lnTo>
                  <a:lnTo>
                    <a:pt x="1869" y="764"/>
                  </a:lnTo>
                  <a:lnTo>
                    <a:pt x="1859" y="777"/>
                  </a:lnTo>
                  <a:lnTo>
                    <a:pt x="1848" y="791"/>
                  </a:lnTo>
                  <a:lnTo>
                    <a:pt x="1845" y="799"/>
                  </a:lnTo>
                  <a:lnTo>
                    <a:pt x="1841" y="806"/>
                  </a:lnTo>
                  <a:lnTo>
                    <a:pt x="1839" y="814"/>
                  </a:lnTo>
                  <a:lnTo>
                    <a:pt x="1838" y="823"/>
                  </a:lnTo>
                  <a:lnTo>
                    <a:pt x="1838" y="830"/>
                  </a:lnTo>
                  <a:lnTo>
                    <a:pt x="1839" y="837"/>
                  </a:lnTo>
                  <a:lnTo>
                    <a:pt x="1838" y="842"/>
                  </a:lnTo>
                  <a:lnTo>
                    <a:pt x="1835" y="840"/>
                  </a:lnTo>
                  <a:lnTo>
                    <a:pt x="1830" y="835"/>
                  </a:lnTo>
                  <a:lnTo>
                    <a:pt x="1821" y="826"/>
                  </a:lnTo>
                  <a:lnTo>
                    <a:pt x="1815" y="820"/>
                  </a:lnTo>
                  <a:lnTo>
                    <a:pt x="1812" y="818"/>
                  </a:lnTo>
                  <a:lnTo>
                    <a:pt x="1808" y="816"/>
                  </a:lnTo>
                  <a:lnTo>
                    <a:pt x="1804" y="816"/>
                  </a:lnTo>
                  <a:lnTo>
                    <a:pt x="1801" y="816"/>
                  </a:lnTo>
                  <a:lnTo>
                    <a:pt x="1798" y="817"/>
                  </a:lnTo>
                  <a:lnTo>
                    <a:pt x="1796" y="819"/>
                  </a:lnTo>
                  <a:lnTo>
                    <a:pt x="1793" y="822"/>
                  </a:lnTo>
                  <a:lnTo>
                    <a:pt x="1789" y="831"/>
                  </a:lnTo>
                  <a:lnTo>
                    <a:pt x="1785" y="841"/>
                  </a:lnTo>
                  <a:lnTo>
                    <a:pt x="1783" y="851"/>
                  </a:lnTo>
                  <a:lnTo>
                    <a:pt x="1780" y="871"/>
                  </a:lnTo>
                  <a:lnTo>
                    <a:pt x="1780" y="878"/>
                  </a:lnTo>
                  <a:lnTo>
                    <a:pt x="1781" y="884"/>
                  </a:lnTo>
                  <a:lnTo>
                    <a:pt x="1784" y="888"/>
                  </a:lnTo>
                  <a:lnTo>
                    <a:pt x="1786" y="890"/>
                  </a:lnTo>
                  <a:lnTo>
                    <a:pt x="1791" y="892"/>
                  </a:lnTo>
                  <a:lnTo>
                    <a:pt x="1799" y="894"/>
                  </a:lnTo>
                  <a:lnTo>
                    <a:pt x="1810" y="894"/>
                  </a:lnTo>
                  <a:lnTo>
                    <a:pt x="1820" y="892"/>
                  </a:lnTo>
                  <a:lnTo>
                    <a:pt x="1833" y="892"/>
                  </a:lnTo>
                  <a:lnTo>
                    <a:pt x="1831" y="895"/>
                  </a:lnTo>
                  <a:lnTo>
                    <a:pt x="1826" y="897"/>
                  </a:lnTo>
                  <a:lnTo>
                    <a:pt x="1818" y="902"/>
                  </a:lnTo>
                  <a:lnTo>
                    <a:pt x="1810" y="905"/>
                  </a:lnTo>
                  <a:lnTo>
                    <a:pt x="1804" y="910"/>
                  </a:lnTo>
                  <a:lnTo>
                    <a:pt x="1800" y="913"/>
                  </a:lnTo>
                  <a:lnTo>
                    <a:pt x="1798" y="915"/>
                  </a:lnTo>
                  <a:lnTo>
                    <a:pt x="1797" y="918"/>
                  </a:lnTo>
                  <a:lnTo>
                    <a:pt x="1796" y="922"/>
                  </a:lnTo>
                  <a:lnTo>
                    <a:pt x="1796" y="925"/>
                  </a:lnTo>
                  <a:lnTo>
                    <a:pt x="1797" y="928"/>
                  </a:lnTo>
                  <a:lnTo>
                    <a:pt x="1800" y="935"/>
                  </a:lnTo>
                  <a:lnTo>
                    <a:pt x="1804" y="940"/>
                  </a:lnTo>
                  <a:lnTo>
                    <a:pt x="1808" y="943"/>
                  </a:lnTo>
                  <a:lnTo>
                    <a:pt x="1811" y="945"/>
                  </a:lnTo>
                  <a:lnTo>
                    <a:pt x="1815" y="946"/>
                  </a:lnTo>
                  <a:lnTo>
                    <a:pt x="1821" y="946"/>
                  </a:lnTo>
                  <a:lnTo>
                    <a:pt x="1826" y="944"/>
                  </a:lnTo>
                  <a:lnTo>
                    <a:pt x="1832" y="941"/>
                  </a:lnTo>
                  <a:lnTo>
                    <a:pt x="1846" y="933"/>
                  </a:lnTo>
                  <a:lnTo>
                    <a:pt x="1858" y="925"/>
                  </a:lnTo>
                  <a:lnTo>
                    <a:pt x="1870" y="916"/>
                  </a:lnTo>
                  <a:lnTo>
                    <a:pt x="1878" y="912"/>
                  </a:lnTo>
                  <a:lnTo>
                    <a:pt x="1886" y="909"/>
                  </a:lnTo>
                  <a:lnTo>
                    <a:pt x="1875" y="920"/>
                  </a:lnTo>
                  <a:lnTo>
                    <a:pt x="1867" y="930"/>
                  </a:lnTo>
                  <a:lnTo>
                    <a:pt x="1858" y="938"/>
                  </a:lnTo>
                  <a:lnTo>
                    <a:pt x="1853" y="941"/>
                  </a:lnTo>
                  <a:lnTo>
                    <a:pt x="1848" y="944"/>
                  </a:lnTo>
                  <a:lnTo>
                    <a:pt x="1841" y="945"/>
                  </a:lnTo>
                  <a:lnTo>
                    <a:pt x="1834" y="946"/>
                  </a:lnTo>
                  <a:lnTo>
                    <a:pt x="1827" y="947"/>
                  </a:lnTo>
                  <a:lnTo>
                    <a:pt x="1821" y="950"/>
                  </a:lnTo>
                  <a:lnTo>
                    <a:pt x="1809" y="954"/>
                  </a:lnTo>
                  <a:lnTo>
                    <a:pt x="1799" y="960"/>
                  </a:lnTo>
                  <a:lnTo>
                    <a:pt x="1789" y="967"/>
                  </a:lnTo>
                  <a:lnTo>
                    <a:pt x="1780" y="973"/>
                  </a:lnTo>
                  <a:lnTo>
                    <a:pt x="1769" y="979"/>
                  </a:lnTo>
                  <a:lnTo>
                    <a:pt x="1759" y="983"/>
                  </a:lnTo>
                  <a:lnTo>
                    <a:pt x="1753" y="985"/>
                  </a:lnTo>
                  <a:lnTo>
                    <a:pt x="1746" y="986"/>
                  </a:lnTo>
                  <a:lnTo>
                    <a:pt x="1731" y="988"/>
                  </a:lnTo>
                  <a:lnTo>
                    <a:pt x="1714" y="992"/>
                  </a:lnTo>
                  <a:lnTo>
                    <a:pt x="1698" y="997"/>
                  </a:lnTo>
                  <a:lnTo>
                    <a:pt x="1682" y="1002"/>
                  </a:lnTo>
                  <a:lnTo>
                    <a:pt x="1666" y="1010"/>
                  </a:lnTo>
                  <a:lnTo>
                    <a:pt x="1649" y="1020"/>
                  </a:lnTo>
                  <a:lnTo>
                    <a:pt x="1633" y="1029"/>
                  </a:lnTo>
                  <a:lnTo>
                    <a:pt x="1618" y="1040"/>
                  </a:lnTo>
                  <a:lnTo>
                    <a:pt x="1610" y="1047"/>
                  </a:lnTo>
                  <a:lnTo>
                    <a:pt x="1599" y="1052"/>
                  </a:lnTo>
                  <a:lnTo>
                    <a:pt x="1584" y="1060"/>
                  </a:lnTo>
                  <a:lnTo>
                    <a:pt x="1577" y="1065"/>
                  </a:lnTo>
                  <a:lnTo>
                    <a:pt x="1572" y="1069"/>
                  </a:lnTo>
                  <a:lnTo>
                    <a:pt x="1569" y="1075"/>
                  </a:lnTo>
                  <a:lnTo>
                    <a:pt x="1565" y="1081"/>
                  </a:lnTo>
                  <a:lnTo>
                    <a:pt x="1563" y="1088"/>
                  </a:lnTo>
                  <a:lnTo>
                    <a:pt x="1562" y="1096"/>
                  </a:lnTo>
                  <a:lnTo>
                    <a:pt x="1560" y="1112"/>
                  </a:lnTo>
                  <a:lnTo>
                    <a:pt x="1559" y="1130"/>
                  </a:lnTo>
                  <a:lnTo>
                    <a:pt x="1558" y="1154"/>
                  </a:lnTo>
                  <a:lnTo>
                    <a:pt x="1564" y="1152"/>
                  </a:lnTo>
                  <a:lnTo>
                    <a:pt x="1572" y="1149"/>
                  </a:lnTo>
                  <a:lnTo>
                    <a:pt x="1577" y="1145"/>
                  </a:lnTo>
                  <a:lnTo>
                    <a:pt x="1583" y="1139"/>
                  </a:lnTo>
                  <a:lnTo>
                    <a:pt x="1588" y="1134"/>
                  </a:lnTo>
                  <a:lnTo>
                    <a:pt x="1596" y="1123"/>
                  </a:lnTo>
                  <a:lnTo>
                    <a:pt x="1601" y="1111"/>
                  </a:lnTo>
                  <a:lnTo>
                    <a:pt x="1606" y="1103"/>
                  </a:lnTo>
                  <a:lnTo>
                    <a:pt x="1612" y="1094"/>
                  </a:lnTo>
                  <a:lnTo>
                    <a:pt x="1618" y="1087"/>
                  </a:lnTo>
                  <a:lnTo>
                    <a:pt x="1623" y="1083"/>
                  </a:lnTo>
                  <a:lnTo>
                    <a:pt x="1627" y="1080"/>
                  </a:lnTo>
                  <a:lnTo>
                    <a:pt x="1632" y="1078"/>
                  </a:lnTo>
                  <a:lnTo>
                    <a:pt x="1638" y="1077"/>
                  </a:lnTo>
                  <a:lnTo>
                    <a:pt x="1648" y="1076"/>
                  </a:lnTo>
                  <a:lnTo>
                    <a:pt x="1656" y="1075"/>
                  </a:lnTo>
                  <a:lnTo>
                    <a:pt x="1663" y="1074"/>
                  </a:lnTo>
                  <a:lnTo>
                    <a:pt x="1671" y="1070"/>
                  </a:lnTo>
                  <a:lnTo>
                    <a:pt x="1680" y="1066"/>
                  </a:lnTo>
                  <a:lnTo>
                    <a:pt x="1688" y="1059"/>
                  </a:lnTo>
                  <a:lnTo>
                    <a:pt x="1698" y="1051"/>
                  </a:lnTo>
                  <a:lnTo>
                    <a:pt x="1711" y="1039"/>
                  </a:lnTo>
                  <a:lnTo>
                    <a:pt x="1717" y="1035"/>
                  </a:lnTo>
                  <a:lnTo>
                    <a:pt x="1724" y="1030"/>
                  </a:lnTo>
                  <a:lnTo>
                    <a:pt x="1731" y="1027"/>
                  </a:lnTo>
                  <a:lnTo>
                    <a:pt x="1738" y="1027"/>
                  </a:lnTo>
                  <a:lnTo>
                    <a:pt x="1743" y="1028"/>
                  </a:lnTo>
                  <a:lnTo>
                    <a:pt x="1751" y="1030"/>
                  </a:lnTo>
                  <a:lnTo>
                    <a:pt x="1758" y="1033"/>
                  </a:lnTo>
                  <a:lnTo>
                    <a:pt x="1768" y="1034"/>
                  </a:lnTo>
                  <a:lnTo>
                    <a:pt x="1773" y="1034"/>
                  </a:lnTo>
                  <a:lnTo>
                    <a:pt x="1780" y="1034"/>
                  </a:lnTo>
                  <a:lnTo>
                    <a:pt x="1785" y="1032"/>
                  </a:lnTo>
                  <a:lnTo>
                    <a:pt x="1793" y="1029"/>
                  </a:lnTo>
                  <a:lnTo>
                    <a:pt x="1801" y="1025"/>
                  </a:lnTo>
                  <a:lnTo>
                    <a:pt x="1810" y="1020"/>
                  </a:lnTo>
                  <a:lnTo>
                    <a:pt x="1820" y="1015"/>
                  </a:lnTo>
                  <a:lnTo>
                    <a:pt x="1828" y="1011"/>
                  </a:lnTo>
                  <a:lnTo>
                    <a:pt x="1838" y="1008"/>
                  </a:lnTo>
                  <a:lnTo>
                    <a:pt x="1849" y="1007"/>
                  </a:lnTo>
                  <a:lnTo>
                    <a:pt x="1859" y="1006"/>
                  </a:lnTo>
                  <a:lnTo>
                    <a:pt x="1867" y="1004"/>
                  </a:lnTo>
                  <a:lnTo>
                    <a:pt x="1875" y="999"/>
                  </a:lnTo>
                  <a:lnTo>
                    <a:pt x="1882" y="995"/>
                  </a:lnTo>
                  <a:lnTo>
                    <a:pt x="1890" y="991"/>
                  </a:lnTo>
                  <a:lnTo>
                    <a:pt x="1897" y="986"/>
                  </a:lnTo>
                  <a:lnTo>
                    <a:pt x="1901" y="994"/>
                  </a:lnTo>
                  <a:lnTo>
                    <a:pt x="1905" y="1000"/>
                  </a:lnTo>
                  <a:lnTo>
                    <a:pt x="1909" y="1006"/>
                  </a:lnTo>
                  <a:lnTo>
                    <a:pt x="1913" y="1007"/>
                  </a:lnTo>
                  <a:lnTo>
                    <a:pt x="1916" y="1008"/>
                  </a:lnTo>
                  <a:lnTo>
                    <a:pt x="1920" y="1009"/>
                  </a:lnTo>
                  <a:lnTo>
                    <a:pt x="1924" y="1008"/>
                  </a:lnTo>
                  <a:lnTo>
                    <a:pt x="1930" y="1005"/>
                  </a:lnTo>
                  <a:lnTo>
                    <a:pt x="1935" y="998"/>
                  </a:lnTo>
                  <a:lnTo>
                    <a:pt x="1939" y="992"/>
                  </a:lnTo>
                  <a:lnTo>
                    <a:pt x="1945" y="987"/>
                  </a:lnTo>
                  <a:lnTo>
                    <a:pt x="1949" y="985"/>
                  </a:lnTo>
                  <a:lnTo>
                    <a:pt x="1955" y="983"/>
                  </a:lnTo>
                  <a:lnTo>
                    <a:pt x="1960" y="983"/>
                  </a:lnTo>
                  <a:lnTo>
                    <a:pt x="1965" y="984"/>
                  </a:lnTo>
                  <a:lnTo>
                    <a:pt x="1972" y="987"/>
                  </a:lnTo>
                  <a:lnTo>
                    <a:pt x="1979" y="991"/>
                  </a:lnTo>
                  <a:lnTo>
                    <a:pt x="1985" y="993"/>
                  </a:lnTo>
                  <a:lnTo>
                    <a:pt x="1990" y="972"/>
                  </a:lnTo>
                  <a:lnTo>
                    <a:pt x="1994" y="981"/>
                  </a:lnTo>
                  <a:lnTo>
                    <a:pt x="1998" y="988"/>
                  </a:lnTo>
                  <a:lnTo>
                    <a:pt x="2001" y="995"/>
                  </a:lnTo>
                  <a:lnTo>
                    <a:pt x="2005" y="1000"/>
                  </a:lnTo>
                  <a:lnTo>
                    <a:pt x="2011" y="1005"/>
                  </a:lnTo>
                  <a:lnTo>
                    <a:pt x="2016" y="1009"/>
                  </a:lnTo>
                  <a:lnTo>
                    <a:pt x="2029" y="1018"/>
                  </a:lnTo>
                  <a:lnTo>
                    <a:pt x="2037" y="1022"/>
                  </a:lnTo>
                  <a:lnTo>
                    <a:pt x="2025" y="1021"/>
                  </a:lnTo>
                  <a:lnTo>
                    <a:pt x="2014" y="1019"/>
                  </a:lnTo>
                  <a:lnTo>
                    <a:pt x="2003" y="1014"/>
                  </a:lnTo>
                  <a:lnTo>
                    <a:pt x="1989" y="1009"/>
                  </a:lnTo>
                  <a:lnTo>
                    <a:pt x="1984" y="1007"/>
                  </a:lnTo>
                  <a:lnTo>
                    <a:pt x="1984" y="1013"/>
                  </a:lnTo>
                  <a:lnTo>
                    <a:pt x="1983" y="1026"/>
                  </a:lnTo>
                  <a:lnTo>
                    <a:pt x="1983" y="1037"/>
                  </a:lnTo>
                  <a:lnTo>
                    <a:pt x="1985" y="1048"/>
                  </a:lnTo>
                  <a:lnTo>
                    <a:pt x="1987" y="1057"/>
                  </a:lnTo>
                  <a:lnTo>
                    <a:pt x="1990" y="1067"/>
                  </a:lnTo>
                  <a:lnTo>
                    <a:pt x="1980" y="1065"/>
                  </a:lnTo>
                  <a:lnTo>
                    <a:pt x="1975" y="1063"/>
                  </a:lnTo>
                  <a:lnTo>
                    <a:pt x="1973" y="1061"/>
                  </a:lnTo>
                  <a:lnTo>
                    <a:pt x="1972" y="1056"/>
                  </a:lnTo>
                  <a:lnTo>
                    <a:pt x="1971" y="1047"/>
                  </a:lnTo>
                  <a:lnTo>
                    <a:pt x="1969" y="1040"/>
                  </a:lnTo>
                  <a:lnTo>
                    <a:pt x="1964" y="1033"/>
                  </a:lnTo>
                  <a:lnTo>
                    <a:pt x="1961" y="1026"/>
                  </a:lnTo>
                  <a:lnTo>
                    <a:pt x="1953" y="1036"/>
                  </a:lnTo>
                  <a:lnTo>
                    <a:pt x="1948" y="1044"/>
                  </a:lnTo>
                  <a:lnTo>
                    <a:pt x="1941" y="1054"/>
                  </a:lnTo>
                  <a:lnTo>
                    <a:pt x="1933" y="1062"/>
                  </a:lnTo>
                  <a:lnTo>
                    <a:pt x="1929" y="1064"/>
                  </a:lnTo>
                  <a:lnTo>
                    <a:pt x="1925" y="1065"/>
                  </a:lnTo>
                  <a:lnTo>
                    <a:pt x="1922" y="1063"/>
                  </a:lnTo>
                  <a:lnTo>
                    <a:pt x="1920" y="1060"/>
                  </a:lnTo>
                  <a:lnTo>
                    <a:pt x="1917" y="1054"/>
                  </a:lnTo>
                  <a:lnTo>
                    <a:pt x="1913" y="1057"/>
                  </a:lnTo>
                  <a:lnTo>
                    <a:pt x="1899" y="1068"/>
                  </a:lnTo>
                  <a:lnTo>
                    <a:pt x="1879" y="1082"/>
                  </a:lnTo>
                  <a:lnTo>
                    <a:pt x="1864" y="1094"/>
                  </a:lnTo>
                  <a:lnTo>
                    <a:pt x="1858" y="1099"/>
                  </a:lnTo>
                  <a:lnTo>
                    <a:pt x="1852" y="1105"/>
                  </a:lnTo>
                  <a:lnTo>
                    <a:pt x="1849" y="1110"/>
                  </a:lnTo>
                  <a:lnTo>
                    <a:pt x="1848" y="1115"/>
                  </a:lnTo>
                  <a:lnTo>
                    <a:pt x="1848" y="1118"/>
                  </a:lnTo>
                  <a:lnTo>
                    <a:pt x="1850" y="1120"/>
                  </a:lnTo>
                  <a:lnTo>
                    <a:pt x="1855" y="1128"/>
                  </a:lnTo>
                  <a:lnTo>
                    <a:pt x="1860" y="1133"/>
                  </a:lnTo>
                  <a:lnTo>
                    <a:pt x="1854" y="1137"/>
                  </a:lnTo>
                  <a:lnTo>
                    <a:pt x="1850" y="1138"/>
                  </a:lnTo>
                  <a:lnTo>
                    <a:pt x="1851" y="1138"/>
                  </a:lnTo>
                  <a:lnTo>
                    <a:pt x="1849" y="1147"/>
                  </a:lnTo>
                  <a:lnTo>
                    <a:pt x="1853" y="1148"/>
                  </a:lnTo>
                  <a:lnTo>
                    <a:pt x="1847" y="1152"/>
                  </a:lnTo>
                  <a:lnTo>
                    <a:pt x="1836" y="1159"/>
                  </a:lnTo>
                  <a:lnTo>
                    <a:pt x="1821" y="1168"/>
                  </a:lnTo>
                  <a:lnTo>
                    <a:pt x="1815" y="1172"/>
                  </a:lnTo>
                  <a:lnTo>
                    <a:pt x="1812" y="1176"/>
                  </a:lnTo>
                  <a:lnTo>
                    <a:pt x="1809" y="1180"/>
                  </a:lnTo>
                  <a:lnTo>
                    <a:pt x="1808" y="1185"/>
                  </a:lnTo>
                  <a:lnTo>
                    <a:pt x="1806" y="1194"/>
                  </a:lnTo>
                  <a:lnTo>
                    <a:pt x="1803" y="1206"/>
                  </a:lnTo>
                  <a:lnTo>
                    <a:pt x="1798" y="1221"/>
                  </a:lnTo>
                  <a:lnTo>
                    <a:pt x="1795" y="1229"/>
                  </a:lnTo>
                  <a:lnTo>
                    <a:pt x="1811" y="1226"/>
                  </a:lnTo>
                  <a:lnTo>
                    <a:pt x="1830" y="1222"/>
                  </a:lnTo>
                  <a:lnTo>
                    <a:pt x="1841" y="1221"/>
                  </a:lnTo>
                  <a:lnTo>
                    <a:pt x="1848" y="1221"/>
                  </a:lnTo>
                  <a:lnTo>
                    <a:pt x="1850" y="1222"/>
                  </a:lnTo>
                  <a:lnTo>
                    <a:pt x="1851" y="1226"/>
                  </a:lnTo>
                  <a:lnTo>
                    <a:pt x="1852" y="1231"/>
                  </a:lnTo>
                  <a:lnTo>
                    <a:pt x="1851" y="1238"/>
                  </a:lnTo>
                  <a:lnTo>
                    <a:pt x="1850" y="1244"/>
                  </a:lnTo>
                  <a:lnTo>
                    <a:pt x="1848" y="1249"/>
                  </a:lnTo>
                  <a:lnTo>
                    <a:pt x="1845" y="1253"/>
                  </a:lnTo>
                  <a:lnTo>
                    <a:pt x="1838" y="1257"/>
                  </a:lnTo>
                  <a:lnTo>
                    <a:pt x="1832" y="1260"/>
                  </a:lnTo>
                  <a:lnTo>
                    <a:pt x="1820" y="1264"/>
                  </a:lnTo>
                  <a:lnTo>
                    <a:pt x="1811" y="1269"/>
                  </a:lnTo>
                  <a:lnTo>
                    <a:pt x="1804" y="1274"/>
                  </a:lnTo>
                  <a:lnTo>
                    <a:pt x="1800" y="1277"/>
                  </a:lnTo>
                  <a:lnTo>
                    <a:pt x="1798" y="1281"/>
                  </a:lnTo>
                  <a:lnTo>
                    <a:pt x="1797" y="1285"/>
                  </a:lnTo>
                  <a:lnTo>
                    <a:pt x="1796" y="1290"/>
                  </a:lnTo>
                  <a:lnTo>
                    <a:pt x="1797" y="1299"/>
                  </a:lnTo>
                  <a:lnTo>
                    <a:pt x="1793" y="1299"/>
                  </a:lnTo>
                  <a:lnTo>
                    <a:pt x="1787" y="1300"/>
                  </a:lnTo>
                  <a:lnTo>
                    <a:pt x="1782" y="1303"/>
                  </a:lnTo>
                  <a:lnTo>
                    <a:pt x="1777" y="1307"/>
                  </a:lnTo>
                  <a:lnTo>
                    <a:pt x="1764" y="1316"/>
                  </a:lnTo>
                  <a:lnTo>
                    <a:pt x="1751" y="1327"/>
                  </a:lnTo>
                  <a:lnTo>
                    <a:pt x="1743" y="1335"/>
                  </a:lnTo>
                  <a:lnTo>
                    <a:pt x="1738" y="1339"/>
                  </a:lnTo>
                  <a:lnTo>
                    <a:pt x="1724" y="1344"/>
                  </a:lnTo>
                  <a:lnTo>
                    <a:pt x="1761" y="1351"/>
                  </a:lnTo>
                  <a:lnTo>
                    <a:pt x="1759" y="1351"/>
                  </a:lnTo>
                  <a:lnTo>
                    <a:pt x="1740" y="1358"/>
                  </a:lnTo>
                  <a:lnTo>
                    <a:pt x="1730" y="1363"/>
                  </a:lnTo>
                  <a:lnTo>
                    <a:pt x="1722" y="1367"/>
                  </a:lnTo>
                  <a:lnTo>
                    <a:pt x="1714" y="1373"/>
                  </a:lnTo>
                  <a:lnTo>
                    <a:pt x="1708" y="1380"/>
                  </a:lnTo>
                  <a:lnTo>
                    <a:pt x="1706" y="1384"/>
                  </a:lnTo>
                  <a:lnTo>
                    <a:pt x="1703" y="1388"/>
                  </a:lnTo>
                  <a:lnTo>
                    <a:pt x="1702" y="1393"/>
                  </a:lnTo>
                  <a:lnTo>
                    <a:pt x="1702" y="1397"/>
                  </a:lnTo>
                  <a:lnTo>
                    <a:pt x="1702" y="1402"/>
                  </a:lnTo>
                  <a:lnTo>
                    <a:pt x="1704" y="1413"/>
                  </a:lnTo>
                  <a:lnTo>
                    <a:pt x="1706" y="1422"/>
                  </a:lnTo>
                  <a:lnTo>
                    <a:pt x="1704" y="1426"/>
                  </a:lnTo>
                  <a:lnTo>
                    <a:pt x="1702" y="1429"/>
                  </a:lnTo>
                  <a:lnTo>
                    <a:pt x="1698" y="1433"/>
                  </a:lnTo>
                  <a:lnTo>
                    <a:pt x="1690" y="1438"/>
                  </a:lnTo>
                  <a:lnTo>
                    <a:pt x="1675" y="1446"/>
                  </a:lnTo>
                  <a:lnTo>
                    <a:pt x="1668" y="1449"/>
                  </a:lnTo>
                  <a:lnTo>
                    <a:pt x="1660" y="1451"/>
                  </a:lnTo>
                  <a:lnTo>
                    <a:pt x="1643" y="1454"/>
                  </a:lnTo>
                  <a:lnTo>
                    <a:pt x="1623" y="1455"/>
                  </a:lnTo>
                  <a:lnTo>
                    <a:pt x="1612" y="1455"/>
                  </a:lnTo>
                  <a:lnTo>
                    <a:pt x="1627" y="1470"/>
                  </a:lnTo>
                  <a:lnTo>
                    <a:pt x="1633" y="1476"/>
                  </a:lnTo>
                  <a:lnTo>
                    <a:pt x="1639" y="1481"/>
                  </a:lnTo>
                  <a:lnTo>
                    <a:pt x="1642" y="1488"/>
                  </a:lnTo>
                  <a:lnTo>
                    <a:pt x="1645" y="1496"/>
                  </a:lnTo>
                  <a:lnTo>
                    <a:pt x="1646" y="1506"/>
                  </a:lnTo>
                  <a:lnTo>
                    <a:pt x="1645" y="1511"/>
                  </a:lnTo>
                  <a:lnTo>
                    <a:pt x="1644" y="1514"/>
                  </a:lnTo>
                  <a:lnTo>
                    <a:pt x="1642" y="1514"/>
                  </a:lnTo>
                  <a:lnTo>
                    <a:pt x="1637" y="1511"/>
                  </a:lnTo>
                  <a:lnTo>
                    <a:pt x="1630" y="1506"/>
                  </a:lnTo>
                  <a:lnTo>
                    <a:pt x="1624" y="1501"/>
                  </a:lnTo>
                  <a:lnTo>
                    <a:pt x="1616" y="1493"/>
                  </a:lnTo>
                  <a:lnTo>
                    <a:pt x="1612" y="1489"/>
                  </a:lnTo>
                  <a:lnTo>
                    <a:pt x="1607" y="1487"/>
                  </a:lnTo>
                  <a:lnTo>
                    <a:pt x="1604" y="1486"/>
                  </a:lnTo>
                  <a:lnTo>
                    <a:pt x="1602" y="1484"/>
                  </a:lnTo>
                  <a:lnTo>
                    <a:pt x="1596" y="1486"/>
                  </a:lnTo>
                  <a:lnTo>
                    <a:pt x="1591" y="1488"/>
                  </a:lnTo>
                  <a:lnTo>
                    <a:pt x="1587" y="1492"/>
                  </a:lnTo>
                  <a:lnTo>
                    <a:pt x="1584" y="1497"/>
                  </a:lnTo>
                  <a:lnTo>
                    <a:pt x="1580" y="1503"/>
                  </a:lnTo>
                  <a:lnTo>
                    <a:pt x="1574" y="1517"/>
                  </a:lnTo>
                  <a:lnTo>
                    <a:pt x="1568" y="1533"/>
                  </a:lnTo>
                  <a:lnTo>
                    <a:pt x="1562" y="1548"/>
                  </a:lnTo>
                  <a:lnTo>
                    <a:pt x="1570" y="1548"/>
                  </a:lnTo>
                  <a:lnTo>
                    <a:pt x="1580" y="1548"/>
                  </a:lnTo>
                  <a:lnTo>
                    <a:pt x="1591" y="1550"/>
                  </a:lnTo>
                  <a:lnTo>
                    <a:pt x="1586" y="1559"/>
                  </a:lnTo>
                  <a:lnTo>
                    <a:pt x="1575" y="1572"/>
                  </a:lnTo>
                  <a:lnTo>
                    <a:pt x="1563" y="1587"/>
                  </a:lnTo>
                  <a:lnTo>
                    <a:pt x="1576" y="1584"/>
                  </a:lnTo>
                  <a:lnTo>
                    <a:pt x="1578" y="1584"/>
                  </a:lnTo>
                  <a:lnTo>
                    <a:pt x="1580" y="1584"/>
                  </a:lnTo>
                  <a:lnTo>
                    <a:pt x="1582" y="1585"/>
                  </a:lnTo>
                  <a:lnTo>
                    <a:pt x="1582" y="1588"/>
                  </a:lnTo>
                  <a:lnTo>
                    <a:pt x="1579" y="1591"/>
                  </a:lnTo>
                  <a:lnTo>
                    <a:pt x="1576" y="1594"/>
                  </a:lnTo>
                  <a:lnTo>
                    <a:pt x="1571" y="1597"/>
                  </a:lnTo>
                  <a:lnTo>
                    <a:pt x="1568" y="1598"/>
                  </a:lnTo>
                  <a:lnTo>
                    <a:pt x="1562" y="1598"/>
                  </a:lnTo>
                  <a:lnTo>
                    <a:pt x="1557" y="1597"/>
                  </a:lnTo>
                  <a:lnTo>
                    <a:pt x="1549" y="1594"/>
                  </a:lnTo>
                  <a:lnTo>
                    <a:pt x="1542" y="1592"/>
                  </a:lnTo>
                  <a:lnTo>
                    <a:pt x="1535" y="1592"/>
                  </a:lnTo>
                  <a:lnTo>
                    <a:pt x="1531" y="1594"/>
                  </a:lnTo>
                  <a:lnTo>
                    <a:pt x="1529" y="1597"/>
                  </a:lnTo>
                  <a:lnTo>
                    <a:pt x="1527" y="1601"/>
                  </a:lnTo>
                  <a:lnTo>
                    <a:pt x="1525" y="1606"/>
                  </a:lnTo>
                  <a:lnTo>
                    <a:pt x="1525" y="1611"/>
                  </a:lnTo>
                  <a:lnTo>
                    <a:pt x="1528" y="1616"/>
                  </a:lnTo>
                  <a:lnTo>
                    <a:pt x="1529" y="1620"/>
                  </a:lnTo>
                  <a:lnTo>
                    <a:pt x="1532" y="1625"/>
                  </a:lnTo>
                  <a:lnTo>
                    <a:pt x="1537" y="1634"/>
                  </a:lnTo>
                  <a:lnTo>
                    <a:pt x="1538" y="1638"/>
                  </a:lnTo>
                  <a:lnTo>
                    <a:pt x="1540" y="1641"/>
                  </a:lnTo>
                  <a:lnTo>
                    <a:pt x="1538" y="1645"/>
                  </a:lnTo>
                  <a:lnTo>
                    <a:pt x="1536" y="1649"/>
                  </a:lnTo>
                  <a:lnTo>
                    <a:pt x="1530" y="1659"/>
                  </a:lnTo>
                  <a:lnTo>
                    <a:pt x="1528" y="1655"/>
                  </a:lnTo>
                  <a:lnTo>
                    <a:pt x="1527" y="1654"/>
                  </a:lnTo>
                  <a:lnTo>
                    <a:pt x="1524" y="1653"/>
                  </a:lnTo>
                  <a:lnTo>
                    <a:pt x="1522" y="1653"/>
                  </a:lnTo>
                  <a:lnTo>
                    <a:pt x="1520" y="1654"/>
                  </a:lnTo>
                  <a:lnTo>
                    <a:pt x="1513" y="1659"/>
                  </a:lnTo>
                  <a:lnTo>
                    <a:pt x="1501" y="1670"/>
                  </a:lnTo>
                  <a:lnTo>
                    <a:pt x="1483" y="1687"/>
                  </a:lnTo>
                  <a:lnTo>
                    <a:pt x="1467" y="1702"/>
                  </a:lnTo>
                  <a:lnTo>
                    <a:pt x="1466" y="1703"/>
                  </a:lnTo>
                  <a:lnTo>
                    <a:pt x="1464" y="1702"/>
                  </a:lnTo>
                  <a:lnTo>
                    <a:pt x="1460" y="1701"/>
                  </a:lnTo>
                  <a:lnTo>
                    <a:pt x="1455" y="1700"/>
                  </a:lnTo>
                  <a:lnTo>
                    <a:pt x="1450" y="1699"/>
                  </a:lnTo>
                  <a:lnTo>
                    <a:pt x="1445" y="1700"/>
                  </a:lnTo>
                  <a:lnTo>
                    <a:pt x="1442" y="1701"/>
                  </a:lnTo>
                  <a:lnTo>
                    <a:pt x="1440" y="1703"/>
                  </a:lnTo>
                  <a:lnTo>
                    <a:pt x="1438" y="1707"/>
                  </a:lnTo>
                  <a:lnTo>
                    <a:pt x="1438" y="1711"/>
                  </a:lnTo>
                  <a:lnTo>
                    <a:pt x="1439" y="1723"/>
                  </a:lnTo>
                  <a:lnTo>
                    <a:pt x="1440" y="1734"/>
                  </a:lnTo>
                  <a:lnTo>
                    <a:pt x="1440" y="1738"/>
                  </a:lnTo>
                  <a:lnTo>
                    <a:pt x="1439" y="1742"/>
                  </a:lnTo>
                  <a:lnTo>
                    <a:pt x="1436" y="1749"/>
                  </a:lnTo>
                  <a:lnTo>
                    <a:pt x="1489" y="1749"/>
                  </a:lnTo>
                  <a:lnTo>
                    <a:pt x="1486" y="1759"/>
                  </a:lnTo>
                  <a:lnTo>
                    <a:pt x="1485" y="1764"/>
                  </a:lnTo>
                  <a:lnTo>
                    <a:pt x="1482" y="1767"/>
                  </a:lnTo>
                  <a:lnTo>
                    <a:pt x="1479" y="1769"/>
                  </a:lnTo>
                  <a:lnTo>
                    <a:pt x="1476" y="1771"/>
                  </a:lnTo>
                  <a:lnTo>
                    <a:pt x="1471" y="1772"/>
                  </a:lnTo>
                  <a:lnTo>
                    <a:pt x="1464" y="1772"/>
                  </a:lnTo>
                  <a:lnTo>
                    <a:pt x="1459" y="1772"/>
                  </a:lnTo>
                  <a:lnTo>
                    <a:pt x="1454" y="1773"/>
                  </a:lnTo>
                  <a:lnTo>
                    <a:pt x="1451" y="1776"/>
                  </a:lnTo>
                  <a:lnTo>
                    <a:pt x="1448" y="1778"/>
                  </a:lnTo>
                  <a:lnTo>
                    <a:pt x="1446" y="1781"/>
                  </a:lnTo>
                  <a:lnTo>
                    <a:pt x="1445" y="1785"/>
                  </a:lnTo>
                  <a:lnTo>
                    <a:pt x="1444" y="1790"/>
                  </a:lnTo>
                  <a:lnTo>
                    <a:pt x="1444" y="1794"/>
                  </a:lnTo>
                  <a:lnTo>
                    <a:pt x="1445" y="1804"/>
                  </a:lnTo>
                  <a:lnTo>
                    <a:pt x="1447" y="1814"/>
                  </a:lnTo>
                  <a:lnTo>
                    <a:pt x="1450" y="1828"/>
                  </a:lnTo>
                  <a:lnTo>
                    <a:pt x="1450" y="1835"/>
                  </a:lnTo>
                  <a:lnTo>
                    <a:pt x="1448" y="1839"/>
                  </a:lnTo>
                  <a:lnTo>
                    <a:pt x="1445" y="1845"/>
                  </a:lnTo>
                  <a:lnTo>
                    <a:pt x="1440" y="1850"/>
                  </a:lnTo>
                  <a:lnTo>
                    <a:pt x="1435" y="1855"/>
                  </a:lnTo>
                  <a:lnTo>
                    <a:pt x="1431" y="1863"/>
                  </a:lnTo>
                  <a:lnTo>
                    <a:pt x="1428" y="1870"/>
                  </a:lnTo>
                  <a:lnTo>
                    <a:pt x="1427" y="1875"/>
                  </a:lnTo>
                  <a:lnTo>
                    <a:pt x="1427" y="1880"/>
                  </a:lnTo>
                  <a:lnTo>
                    <a:pt x="1426" y="1887"/>
                  </a:lnTo>
                  <a:lnTo>
                    <a:pt x="1424" y="1896"/>
                  </a:lnTo>
                  <a:lnTo>
                    <a:pt x="1421" y="1906"/>
                  </a:lnTo>
                  <a:lnTo>
                    <a:pt x="1418" y="1909"/>
                  </a:lnTo>
                  <a:lnTo>
                    <a:pt x="1416" y="1913"/>
                  </a:lnTo>
                  <a:lnTo>
                    <a:pt x="1412" y="1913"/>
                  </a:lnTo>
                  <a:lnTo>
                    <a:pt x="1410" y="1913"/>
                  </a:lnTo>
                  <a:lnTo>
                    <a:pt x="1407" y="1910"/>
                  </a:lnTo>
                  <a:lnTo>
                    <a:pt x="1406" y="1909"/>
                  </a:lnTo>
                  <a:lnTo>
                    <a:pt x="1404" y="1910"/>
                  </a:lnTo>
                  <a:lnTo>
                    <a:pt x="1399" y="1911"/>
                  </a:lnTo>
                  <a:lnTo>
                    <a:pt x="1395" y="1914"/>
                  </a:lnTo>
                  <a:lnTo>
                    <a:pt x="1392" y="1917"/>
                  </a:lnTo>
                  <a:lnTo>
                    <a:pt x="1389" y="1920"/>
                  </a:lnTo>
                  <a:lnTo>
                    <a:pt x="1386" y="1925"/>
                  </a:lnTo>
                  <a:lnTo>
                    <a:pt x="1385" y="1932"/>
                  </a:lnTo>
                  <a:lnTo>
                    <a:pt x="1384" y="1939"/>
                  </a:lnTo>
                  <a:lnTo>
                    <a:pt x="1384" y="1947"/>
                  </a:lnTo>
                  <a:lnTo>
                    <a:pt x="1385" y="1963"/>
                  </a:lnTo>
                  <a:lnTo>
                    <a:pt x="1387" y="1979"/>
                  </a:lnTo>
                  <a:lnTo>
                    <a:pt x="1391" y="1994"/>
                  </a:lnTo>
                  <a:lnTo>
                    <a:pt x="1395" y="2006"/>
                  </a:lnTo>
                  <a:lnTo>
                    <a:pt x="1344" y="2012"/>
                  </a:lnTo>
                  <a:lnTo>
                    <a:pt x="1345" y="2017"/>
                  </a:lnTo>
                  <a:lnTo>
                    <a:pt x="1354" y="2045"/>
                  </a:lnTo>
                  <a:lnTo>
                    <a:pt x="1352" y="2046"/>
                  </a:lnTo>
                  <a:lnTo>
                    <a:pt x="1343" y="2047"/>
                  </a:lnTo>
                  <a:lnTo>
                    <a:pt x="1336" y="2048"/>
                  </a:lnTo>
                  <a:lnTo>
                    <a:pt x="1328" y="2047"/>
                  </a:lnTo>
                  <a:lnTo>
                    <a:pt x="1324" y="2045"/>
                  </a:lnTo>
                  <a:lnTo>
                    <a:pt x="1320" y="2042"/>
                  </a:lnTo>
                  <a:lnTo>
                    <a:pt x="1316" y="2040"/>
                  </a:lnTo>
                  <a:lnTo>
                    <a:pt x="1307" y="2057"/>
                  </a:lnTo>
                  <a:lnTo>
                    <a:pt x="1299" y="2072"/>
                  </a:lnTo>
                  <a:lnTo>
                    <a:pt x="1295" y="2079"/>
                  </a:lnTo>
                  <a:lnTo>
                    <a:pt x="1289" y="2085"/>
                  </a:lnTo>
                  <a:lnTo>
                    <a:pt x="1281" y="2093"/>
                  </a:lnTo>
                  <a:lnTo>
                    <a:pt x="1274" y="2097"/>
                  </a:lnTo>
                  <a:lnTo>
                    <a:pt x="1267" y="2099"/>
                  </a:lnTo>
                  <a:lnTo>
                    <a:pt x="1261" y="2099"/>
                  </a:lnTo>
                  <a:lnTo>
                    <a:pt x="1255" y="2097"/>
                  </a:lnTo>
                  <a:lnTo>
                    <a:pt x="1250" y="2094"/>
                  </a:lnTo>
                  <a:lnTo>
                    <a:pt x="1237" y="2083"/>
                  </a:lnTo>
                  <a:lnTo>
                    <a:pt x="1225" y="2073"/>
                  </a:lnTo>
                  <a:lnTo>
                    <a:pt x="1218" y="2068"/>
                  </a:lnTo>
                  <a:lnTo>
                    <a:pt x="1212" y="2065"/>
                  </a:lnTo>
                  <a:lnTo>
                    <a:pt x="1206" y="2062"/>
                  </a:lnTo>
                  <a:lnTo>
                    <a:pt x="1201" y="2061"/>
                  </a:lnTo>
                  <a:lnTo>
                    <a:pt x="1197" y="2061"/>
                  </a:lnTo>
                  <a:lnTo>
                    <a:pt x="1191" y="2061"/>
                  </a:lnTo>
                  <a:lnTo>
                    <a:pt x="1187" y="2062"/>
                  </a:lnTo>
                  <a:lnTo>
                    <a:pt x="1183" y="2063"/>
                  </a:lnTo>
                  <a:lnTo>
                    <a:pt x="1178" y="2066"/>
                  </a:lnTo>
                  <a:lnTo>
                    <a:pt x="1175" y="2069"/>
                  </a:lnTo>
                  <a:lnTo>
                    <a:pt x="1172" y="2072"/>
                  </a:lnTo>
                  <a:lnTo>
                    <a:pt x="1170" y="2076"/>
                  </a:lnTo>
                  <a:lnTo>
                    <a:pt x="1169" y="2081"/>
                  </a:lnTo>
                  <a:lnTo>
                    <a:pt x="1169" y="2086"/>
                  </a:lnTo>
                  <a:lnTo>
                    <a:pt x="1169" y="2093"/>
                  </a:lnTo>
                  <a:lnTo>
                    <a:pt x="1172" y="2100"/>
                  </a:lnTo>
                  <a:lnTo>
                    <a:pt x="1175" y="2107"/>
                  </a:lnTo>
                  <a:lnTo>
                    <a:pt x="1178" y="2111"/>
                  </a:lnTo>
                  <a:lnTo>
                    <a:pt x="1184" y="2114"/>
                  </a:lnTo>
                  <a:lnTo>
                    <a:pt x="1189" y="2117"/>
                  </a:lnTo>
                  <a:lnTo>
                    <a:pt x="1202" y="2122"/>
                  </a:lnTo>
                  <a:lnTo>
                    <a:pt x="1216" y="2124"/>
                  </a:lnTo>
                  <a:lnTo>
                    <a:pt x="1226" y="2126"/>
                  </a:lnTo>
                  <a:lnTo>
                    <a:pt x="1235" y="2129"/>
                  </a:lnTo>
                  <a:lnTo>
                    <a:pt x="1244" y="2132"/>
                  </a:lnTo>
                  <a:lnTo>
                    <a:pt x="1252" y="2137"/>
                  </a:lnTo>
                  <a:lnTo>
                    <a:pt x="1245" y="2140"/>
                  </a:lnTo>
                  <a:lnTo>
                    <a:pt x="1241" y="2143"/>
                  </a:lnTo>
                  <a:lnTo>
                    <a:pt x="1237" y="2148"/>
                  </a:lnTo>
                  <a:lnTo>
                    <a:pt x="1234" y="2151"/>
                  </a:lnTo>
                  <a:lnTo>
                    <a:pt x="1233" y="2156"/>
                  </a:lnTo>
                  <a:lnTo>
                    <a:pt x="1232" y="2161"/>
                  </a:lnTo>
                  <a:lnTo>
                    <a:pt x="1232" y="2170"/>
                  </a:lnTo>
                  <a:lnTo>
                    <a:pt x="1231" y="2183"/>
                  </a:lnTo>
                  <a:lnTo>
                    <a:pt x="1229" y="2191"/>
                  </a:lnTo>
                  <a:lnTo>
                    <a:pt x="1226" y="2198"/>
                  </a:lnTo>
                  <a:lnTo>
                    <a:pt x="1225" y="2202"/>
                  </a:lnTo>
                  <a:lnTo>
                    <a:pt x="1223" y="2204"/>
                  </a:lnTo>
                  <a:lnTo>
                    <a:pt x="1216" y="2207"/>
                  </a:lnTo>
                  <a:lnTo>
                    <a:pt x="1210" y="2209"/>
                  </a:lnTo>
                  <a:lnTo>
                    <a:pt x="1202" y="2211"/>
                  </a:lnTo>
                  <a:lnTo>
                    <a:pt x="1190" y="2214"/>
                  </a:lnTo>
                  <a:lnTo>
                    <a:pt x="1184" y="2217"/>
                  </a:lnTo>
                  <a:lnTo>
                    <a:pt x="1179" y="2220"/>
                  </a:lnTo>
                  <a:lnTo>
                    <a:pt x="1175" y="2224"/>
                  </a:lnTo>
                  <a:lnTo>
                    <a:pt x="1172" y="2228"/>
                  </a:lnTo>
                  <a:lnTo>
                    <a:pt x="1166" y="2238"/>
                  </a:lnTo>
                  <a:lnTo>
                    <a:pt x="1163" y="2248"/>
                  </a:lnTo>
                  <a:lnTo>
                    <a:pt x="1159" y="2258"/>
                  </a:lnTo>
                  <a:lnTo>
                    <a:pt x="1157" y="2262"/>
                  </a:lnTo>
                  <a:lnTo>
                    <a:pt x="1155" y="2265"/>
                  </a:lnTo>
                  <a:lnTo>
                    <a:pt x="1151" y="2266"/>
                  </a:lnTo>
                  <a:lnTo>
                    <a:pt x="1148" y="2268"/>
                  </a:lnTo>
                  <a:lnTo>
                    <a:pt x="1145" y="2268"/>
                  </a:lnTo>
                  <a:lnTo>
                    <a:pt x="1141" y="2267"/>
                  </a:lnTo>
                  <a:lnTo>
                    <a:pt x="1131" y="2265"/>
                  </a:lnTo>
                  <a:lnTo>
                    <a:pt x="1128" y="2265"/>
                  </a:lnTo>
                  <a:lnTo>
                    <a:pt x="1123" y="2266"/>
                  </a:lnTo>
                  <a:lnTo>
                    <a:pt x="1119" y="2268"/>
                  </a:lnTo>
                  <a:lnTo>
                    <a:pt x="1115" y="2272"/>
                  </a:lnTo>
                  <a:lnTo>
                    <a:pt x="1103" y="2283"/>
                  </a:lnTo>
                  <a:lnTo>
                    <a:pt x="1089" y="2300"/>
                  </a:lnTo>
                  <a:lnTo>
                    <a:pt x="1081" y="2308"/>
                  </a:lnTo>
                  <a:lnTo>
                    <a:pt x="1069" y="2319"/>
                  </a:lnTo>
                  <a:lnTo>
                    <a:pt x="1055" y="2332"/>
                  </a:lnTo>
                  <a:lnTo>
                    <a:pt x="1049" y="2340"/>
                  </a:lnTo>
                  <a:lnTo>
                    <a:pt x="1044" y="2346"/>
                  </a:lnTo>
                  <a:lnTo>
                    <a:pt x="1038" y="2354"/>
                  </a:lnTo>
                  <a:lnTo>
                    <a:pt x="1035" y="2361"/>
                  </a:lnTo>
                  <a:lnTo>
                    <a:pt x="1033" y="2369"/>
                  </a:lnTo>
                  <a:lnTo>
                    <a:pt x="1032" y="2377"/>
                  </a:lnTo>
                  <a:lnTo>
                    <a:pt x="1032" y="2383"/>
                  </a:lnTo>
                  <a:lnTo>
                    <a:pt x="1033" y="2389"/>
                  </a:lnTo>
                  <a:lnTo>
                    <a:pt x="1036" y="2395"/>
                  </a:lnTo>
                  <a:lnTo>
                    <a:pt x="1039" y="2401"/>
                  </a:lnTo>
                  <a:lnTo>
                    <a:pt x="1021" y="2413"/>
                  </a:lnTo>
                  <a:lnTo>
                    <a:pt x="1003" y="2424"/>
                  </a:lnTo>
                  <a:lnTo>
                    <a:pt x="983" y="2434"/>
                  </a:lnTo>
                  <a:lnTo>
                    <a:pt x="964" y="2443"/>
                  </a:lnTo>
                  <a:lnTo>
                    <a:pt x="955" y="2446"/>
                  </a:lnTo>
                  <a:lnTo>
                    <a:pt x="950" y="2451"/>
                  </a:lnTo>
                  <a:lnTo>
                    <a:pt x="947" y="2455"/>
                  </a:lnTo>
                  <a:lnTo>
                    <a:pt x="944" y="2459"/>
                  </a:lnTo>
                  <a:lnTo>
                    <a:pt x="944" y="2460"/>
                  </a:lnTo>
                  <a:lnTo>
                    <a:pt x="945" y="2464"/>
                  </a:lnTo>
                  <a:lnTo>
                    <a:pt x="947" y="2467"/>
                  </a:lnTo>
                  <a:lnTo>
                    <a:pt x="950" y="2472"/>
                  </a:lnTo>
                  <a:lnTo>
                    <a:pt x="955" y="2476"/>
                  </a:lnTo>
                  <a:lnTo>
                    <a:pt x="962" y="2480"/>
                  </a:lnTo>
                  <a:lnTo>
                    <a:pt x="965" y="2483"/>
                  </a:lnTo>
                  <a:lnTo>
                    <a:pt x="963" y="2488"/>
                  </a:lnTo>
                  <a:lnTo>
                    <a:pt x="1007" y="2481"/>
                  </a:lnTo>
                  <a:lnTo>
                    <a:pt x="1003" y="2490"/>
                  </a:lnTo>
                  <a:lnTo>
                    <a:pt x="999" y="2501"/>
                  </a:lnTo>
                  <a:lnTo>
                    <a:pt x="997" y="2512"/>
                  </a:lnTo>
                  <a:lnTo>
                    <a:pt x="997" y="2524"/>
                  </a:lnTo>
                  <a:lnTo>
                    <a:pt x="997" y="2536"/>
                  </a:lnTo>
                  <a:lnTo>
                    <a:pt x="998" y="2541"/>
                  </a:lnTo>
                  <a:lnTo>
                    <a:pt x="999" y="2545"/>
                  </a:lnTo>
                  <a:lnTo>
                    <a:pt x="1003" y="2549"/>
                  </a:lnTo>
                  <a:lnTo>
                    <a:pt x="1005" y="2550"/>
                  </a:lnTo>
                  <a:lnTo>
                    <a:pt x="1009" y="2553"/>
                  </a:lnTo>
                  <a:lnTo>
                    <a:pt x="1014" y="2554"/>
                  </a:lnTo>
                  <a:lnTo>
                    <a:pt x="1021" y="2554"/>
                  </a:lnTo>
                  <a:lnTo>
                    <a:pt x="1027" y="2553"/>
                  </a:lnTo>
                  <a:lnTo>
                    <a:pt x="1040" y="2551"/>
                  </a:lnTo>
                  <a:lnTo>
                    <a:pt x="1054" y="2547"/>
                  </a:lnTo>
                  <a:lnTo>
                    <a:pt x="1055" y="2545"/>
                  </a:lnTo>
                  <a:lnTo>
                    <a:pt x="1068" y="2541"/>
                  </a:lnTo>
                  <a:lnTo>
                    <a:pt x="1087" y="2533"/>
                  </a:lnTo>
                  <a:lnTo>
                    <a:pt x="1108" y="2522"/>
                  </a:lnTo>
                  <a:lnTo>
                    <a:pt x="1130" y="2509"/>
                  </a:lnTo>
                  <a:lnTo>
                    <a:pt x="1151" y="2496"/>
                  </a:lnTo>
                  <a:lnTo>
                    <a:pt x="1161" y="2488"/>
                  </a:lnTo>
                  <a:lnTo>
                    <a:pt x="1170" y="2482"/>
                  </a:lnTo>
                  <a:lnTo>
                    <a:pt x="1177" y="2474"/>
                  </a:lnTo>
                  <a:lnTo>
                    <a:pt x="1183" y="2468"/>
                  </a:lnTo>
                  <a:lnTo>
                    <a:pt x="1187" y="2461"/>
                  </a:lnTo>
                  <a:lnTo>
                    <a:pt x="1189" y="2455"/>
                  </a:lnTo>
                  <a:lnTo>
                    <a:pt x="1189" y="2454"/>
                  </a:lnTo>
                  <a:lnTo>
                    <a:pt x="1189" y="2452"/>
                  </a:lnTo>
                  <a:lnTo>
                    <a:pt x="1188" y="2450"/>
                  </a:lnTo>
                  <a:lnTo>
                    <a:pt x="1184" y="2446"/>
                  </a:lnTo>
                  <a:lnTo>
                    <a:pt x="1176" y="2443"/>
                  </a:lnTo>
                  <a:lnTo>
                    <a:pt x="1166" y="2440"/>
                  </a:lnTo>
                  <a:lnTo>
                    <a:pt x="1187" y="2427"/>
                  </a:lnTo>
                  <a:lnTo>
                    <a:pt x="1207" y="2416"/>
                  </a:lnTo>
                  <a:lnTo>
                    <a:pt x="1201" y="2426"/>
                  </a:lnTo>
                  <a:lnTo>
                    <a:pt x="1199" y="2430"/>
                  </a:lnTo>
                  <a:lnTo>
                    <a:pt x="1198" y="2434"/>
                  </a:lnTo>
                  <a:lnTo>
                    <a:pt x="1199" y="2439"/>
                  </a:lnTo>
                  <a:lnTo>
                    <a:pt x="1202" y="2442"/>
                  </a:lnTo>
                  <a:lnTo>
                    <a:pt x="1205" y="2445"/>
                  </a:lnTo>
                  <a:lnTo>
                    <a:pt x="1211" y="2452"/>
                  </a:lnTo>
                  <a:lnTo>
                    <a:pt x="1216" y="2457"/>
                  </a:lnTo>
                  <a:lnTo>
                    <a:pt x="1219" y="2462"/>
                  </a:lnTo>
                  <a:lnTo>
                    <a:pt x="1220" y="2469"/>
                  </a:lnTo>
                  <a:lnTo>
                    <a:pt x="1220" y="2472"/>
                  </a:lnTo>
                  <a:lnTo>
                    <a:pt x="1218" y="2475"/>
                  </a:lnTo>
                  <a:lnTo>
                    <a:pt x="1216" y="2479"/>
                  </a:lnTo>
                  <a:lnTo>
                    <a:pt x="1213" y="2483"/>
                  </a:lnTo>
                  <a:lnTo>
                    <a:pt x="1206" y="2487"/>
                  </a:lnTo>
                  <a:lnTo>
                    <a:pt x="1198" y="2490"/>
                  </a:lnTo>
                  <a:lnTo>
                    <a:pt x="1177" y="2497"/>
                  </a:lnTo>
                  <a:lnTo>
                    <a:pt x="1158" y="2502"/>
                  </a:lnTo>
                  <a:lnTo>
                    <a:pt x="1148" y="2507"/>
                  </a:lnTo>
                  <a:lnTo>
                    <a:pt x="1138" y="2511"/>
                  </a:lnTo>
                  <a:lnTo>
                    <a:pt x="1131" y="2516"/>
                  </a:lnTo>
                  <a:lnTo>
                    <a:pt x="1126" y="2524"/>
                  </a:lnTo>
                  <a:lnTo>
                    <a:pt x="1123" y="2528"/>
                  </a:lnTo>
                  <a:lnTo>
                    <a:pt x="1121" y="2533"/>
                  </a:lnTo>
                  <a:lnTo>
                    <a:pt x="1120" y="2538"/>
                  </a:lnTo>
                  <a:lnTo>
                    <a:pt x="1120" y="2543"/>
                  </a:lnTo>
                  <a:lnTo>
                    <a:pt x="1120" y="2551"/>
                  </a:lnTo>
                  <a:lnTo>
                    <a:pt x="1122" y="2559"/>
                  </a:lnTo>
                  <a:lnTo>
                    <a:pt x="1127" y="2567"/>
                  </a:lnTo>
                  <a:lnTo>
                    <a:pt x="1130" y="2576"/>
                  </a:lnTo>
                  <a:lnTo>
                    <a:pt x="1132" y="2580"/>
                  </a:lnTo>
                  <a:lnTo>
                    <a:pt x="1132" y="2584"/>
                  </a:lnTo>
                  <a:lnTo>
                    <a:pt x="1132" y="2585"/>
                  </a:lnTo>
                  <a:lnTo>
                    <a:pt x="1131" y="2586"/>
                  </a:lnTo>
                  <a:lnTo>
                    <a:pt x="1126" y="2589"/>
                  </a:lnTo>
                  <a:lnTo>
                    <a:pt x="1119" y="2589"/>
                  </a:lnTo>
                  <a:lnTo>
                    <a:pt x="1109" y="2588"/>
                  </a:lnTo>
                  <a:lnTo>
                    <a:pt x="1100" y="2585"/>
                  </a:lnTo>
                  <a:lnTo>
                    <a:pt x="1081" y="2580"/>
                  </a:lnTo>
                  <a:lnTo>
                    <a:pt x="1067" y="2576"/>
                  </a:lnTo>
                  <a:lnTo>
                    <a:pt x="1060" y="2574"/>
                  </a:lnTo>
                  <a:lnTo>
                    <a:pt x="1052" y="2574"/>
                  </a:lnTo>
                  <a:lnTo>
                    <a:pt x="1044" y="2575"/>
                  </a:lnTo>
                  <a:lnTo>
                    <a:pt x="1036" y="2577"/>
                  </a:lnTo>
                  <a:lnTo>
                    <a:pt x="1032" y="2579"/>
                  </a:lnTo>
                  <a:lnTo>
                    <a:pt x="1028" y="2582"/>
                  </a:lnTo>
                  <a:lnTo>
                    <a:pt x="1026" y="2585"/>
                  </a:lnTo>
                  <a:lnTo>
                    <a:pt x="1025" y="2589"/>
                  </a:lnTo>
                  <a:lnTo>
                    <a:pt x="1021" y="2602"/>
                  </a:lnTo>
                  <a:lnTo>
                    <a:pt x="1019" y="2605"/>
                  </a:lnTo>
                  <a:lnTo>
                    <a:pt x="1017" y="2607"/>
                  </a:lnTo>
                  <a:lnTo>
                    <a:pt x="1013" y="2609"/>
                  </a:lnTo>
                  <a:lnTo>
                    <a:pt x="1009" y="2609"/>
                  </a:lnTo>
                  <a:lnTo>
                    <a:pt x="997" y="2608"/>
                  </a:lnTo>
                  <a:lnTo>
                    <a:pt x="991" y="2608"/>
                  </a:lnTo>
                  <a:lnTo>
                    <a:pt x="993" y="2596"/>
                  </a:lnTo>
                  <a:lnTo>
                    <a:pt x="996" y="2579"/>
                  </a:lnTo>
                  <a:lnTo>
                    <a:pt x="998" y="2570"/>
                  </a:lnTo>
                  <a:lnTo>
                    <a:pt x="998" y="2562"/>
                  </a:lnTo>
                  <a:lnTo>
                    <a:pt x="998" y="2554"/>
                  </a:lnTo>
                  <a:lnTo>
                    <a:pt x="996" y="2548"/>
                  </a:lnTo>
                  <a:lnTo>
                    <a:pt x="993" y="2538"/>
                  </a:lnTo>
                  <a:lnTo>
                    <a:pt x="989" y="2528"/>
                  </a:lnTo>
                  <a:lnTo>
                    <a:pt x="983" y="2516"/>
                  </a:lnTo>
                  <a:lnTo>
                    <a:pt x="981" y="2511"/>
                  </a:lnTo>
                  <a:lnTo>
                    <a:pt x="980" y="2505"/>
                  </a:lnTo>
                  <a:lnTo>
                    <a:pt x="979" y="2501"/>
                  </a:lnTo>
                  <a:lnTo>
                    <a:pt x="978" y="2499"/>
                  </a:lnTo>
                  <a:lnTo>
                    <a:pt x="977" y="2497"/>
                  </a:lnTo>
                  <a:lnTo>
                    <a:pt x="974" y="2496"/>
                  </a:lnTo>
                  <a:lnTo>
                    <a:pt x="971" y="2495"/>
                  </a:lnTo>
                  <a:lnTo>
                    <a:pt x="968" y="2495"/>
                  </a:lnTo>
                  <a:lnTo>
                    <a:pt x="961" y="2497"/>
                  </a:lnTo>
                  <a:lnTo>
                    <a:pt x="954" y="2499"/>
                  </a:lnTo>
                  <a:lnTo>
                    <a:pt x="947" y="2503"/>
                  </a:lnTo>
                  <a:lnTo>
                    <a:pt x="934" y="2511"/>
                  </a:lnTo>
                  <a:lnTo>
                    <a:pt x="928" y="2515"/>
                  </a:lnTo>
                  <a:lnTo>
                    <a:pt x="920" y="2524"/>
                  </a:lnTo>
                  <a:lnTo>
                    <a:pt x="914" y="2531"/>
                  </a:lnTo>
                  <a:lnTo>
                    <a:pt x="912" y="2540"/>
                  </a:lnTo>
                  <a:lnTo>
                    <a:pt x="911" y="2550"/>
                  </a:lnTo>
                  <a:lnTo>
                    <a:pt x="912" y="2562"/>
                  </a:lnTo>
                  <a:lnTo>
                    <a:pt x="905" y="2561"/>
                  </a:lnTo>
                  <a:lnTo>
                    <a:pt x="893" y="2558"/>
                  </a:lnTo>
                  <a:lnTo>
                    <a:pt x="870" y="2551"/>
                  </a:lnTo>
                  <a:lnTo>
                    <a:pt x="852" y="2545"/>
                  </a:lnTo>
                  <a:lnTo>
                    <a:pt x="847" y="2544"/>
                  </a:lnTo>
                  <a:lnTo>
                    <a:pt x="845" y="2545"/>
                  </a:lnTo>
                  <a:lnTo>
                    <a:pt x="839" y="2548"/>
                  </a:lnTo>
                  <a:lnTo>
                    <a:pt x="832" y="2549"/>
                  </a:lnTo>
                  <a:lnTo>
                    <a:pt x="819" y="2551"/>
                  </a:lnTo>
                  <a:lnTo>
                    <a:pt x="811" y="2552"/>
                  </a:lnTo>
                  <a:lnTo>
                    <a:pt x="801" y="2553"/>
                  </a:lnTo>
                  <a:lnTo>
                    <a:pt x="792" y="2556"/>
                  </a:lnTo>
                  <a:lnTo>
                    <a:pt x="785" y="2561"/>
                  </a:lnTo>
                  <a:lnTo>
                    <a:pt x="781" y="2565"/>
                  </a:lnTo>
                  <a:lnTo>
                    <a:pt x="776" y="2570"/>
                  </a:lnTo>
                  <a:lnTo>
                    <a:pt x="772" y="2577"/>
                  </a:lnTo>
                  <a:lnTo>
                    <a:pt x="768" y="2583"/>
                  </a:lnTo>
                  <a:lnTo>
                    <a:pt x="764" y="2592"/>
                  </a:lnTo>
                  <a:lnTo>
                    <a:pt x="762" y="2599"/>
                  </a:lnTo>
                  <a:lnTo>
                    <a:pt x="760" y="2608"/>
                  </a:lnTo>
                  <a:lnTo>
                    <a:pt x="760" y="2616"/>
                  </a:lnTo>
                  <a:lnTo>
                    <a:pt x="760" y="2621"/>
                  </a:lnTo>
                  <a:lnTo>
                    <a:pt x="750" y="2618"/>
                  </a:lnTo>
                  <a:lnTo>
                    <a:pt x="734" y="2613"/>
                  </a:lnTo>
                  <a:lnTo>
                    <a:pt x="727" y="2612"/>
                  </a:lnTo>
                  <a:lnTo>
                    <a:pt x="718" y="2611"/>
                  </a:lnTo>
                  <a:lnTo>
                    <a:pt x="710" y="2612"/>
                  </a:lnTo>
                  <a:lnTo>
                    <a:pt x="703" y="2616"/>
                  </a:lnTo>
                  <a:lnTo>
                    <a:pt x="698" y="2621"/>
                  </a:lnTo>
                  <a:lnTo>
                    <a:pt x="692" y="2629"/>
                  </a:lnTo>
                  <a:lnTo>
                    <a:pt x="687" y="2633"/>
                  </a:lnTo>
                  <a:lnTo>
                    <a:pt x="682" y="2636"/>
                  </a:lnTo>
                  <a:lnTo>
                    <a:pt x="677" y="2639"/>
                  </a:lnTo>
                  <a:lnTo>
                    <a:pt x="675" y="2636"/>
                  </a:lnTo>
                  <a:lnTo>
                    <a:pt x="672" y="2634"/>
                  </a:lnTo>
                  <a:lnTo>
                    <a:pt x="666" y="2633"/>
                  </a:lnTo>
                  <a:lnTo>
                    <a:pt x="661" y="2633"/>
                  </a:lnTo>
                  <a:lnTo>
                    <a:pt x="652" y="2634"/>
                  </a:lnTo>
                  <a:lnTo>
                    <a:pt x="643" y="2636"/>
                  </a:lnTo>
                  <a:lnTo>
                    <a:pt x="633" y="2639"/>
                  </a:lnTo>
                  <a:lnTo>
                    <a:pt x="623" y="2644"/>
                  </a:lnTo>
                  <a:lnTo>
                    <a:pt x="613" y="2648"/>
                  </a:lnTo>
                  <a:lnTo>
                    <a:pt x="606" y="2654"/>
                  </a:lnTo>
                  <a:lnTo>
                    <a:pt x="600" y="2660"/>
                  </a:lnTo>
                  <a:lnTo>
                    <a:pt x="599" y="2663"/>
                  </a:lnTo>
                  <a:lnTo>
                    <a:pt x="598" y="2666"/>
                  </a:lnTo>
                  <a:lnTo>
                    <a:pt x="597" y="2671"/>
                  </a:lnTo>
                  <a:lnTo>
                    <a:pt x="594" y="2673"/>
                  </a:lnTo>
                  <a:lnTo>
                    <a:pt x="592" y="2674"/>
                  </a:lnTo>
                  <a:lnTo>
                    <a:pt x="588" y="2675"/>
                  </a:lnTo>
                  <a:lnTo>
                    <a:pt x="579" y="2674"/>
                  </a:lnTo>
                  <a:lnTo>
                    <a:pt x="569" y="2673"/>
                  </a:lnTo>
                  <a:lnTo>
                    <a:pt x="561" y="2671"/>
                  </a:lnTo>
                  <a:lnTo>
                    <a:pt x="549" y="2667"/>
                  </a:lnTo>
                  <a:lnTo>
                    <a:pt x="544" y="2667"/>
                  </a:lnTo>
                  <a:lnTo>
                    <a:pt x="541" y="2667"/>
                  </a:lnTo>
                  <a:lnTo>
                    <a:pt x="537" y="2668"/>
                  </a:lnTo>
                  <a:lnTo>
                    <a:pt x="531" y="2672"/>
                  </a:lnTo>
                  <a:lnTo>
                    <a:pt x="522" y="2678"/>
                  </a:lnTo>
                  <a:lnTo>
                    <a:pt x="511" y="2688"/>
                  </a:lnTo>
                  <a:lnTo>
                    <a:pt x="501" y="2699"/>
                  </a:lnTo>
                  <a:lnTo>
                    <a:pt x="489" y="2710"/>
                  </a:lnTo>
                  <a:lnTo>
                    <a:pt x="480" y="2719"/>
                  </a:lnTo>
                  <a:lnTo>
                    <a:pt x="475" y="2721"/>
                  </a:lnTo>
                  <a:lnTo>
                    <a:pt x="480" y="2726"/>
                  </a:lnTo>
                  <a:lnTo>
                    <a:pt x="484" y="2731"/>
                  </a:lnTo>
                  <a:lnTo>
                    <a:pt x="488" y="2737"/>
                  </a:lnTo>
                  <a:lnTo>
                    <a:pt x="495" y="2746"/>
                  </a:lnTo>
                  <a:lnTo>
                    <a:pt x="501" y="2754"/>
                  </a:lnTo>
                  <a:lnTo>
                    <a:pt x="505" y="2756"/>
                  </a:lnTo>
                  <a:lnTo>
                    <a:pt x="509" y="2758"/>
                  </a:lnTo>
                  <a:lnTo>
                    <a:pt x="512" y="2760"/>
                  </a:lnTo>
                  <a:lnTo>
                    <a:pt x="516" y="2760"/>
                  </a:lnTo>
                  <a:lnTo>
                    <a:pt x="526" y="2759"/>
                  </a:lnTo>
                  <a:lnTo>
                    <a:pt x="537" y="2759"/>
                  </a:lnTo>
                  <a:lnTo>
                    <a:pt x="549" y="2759"/>
                  </a:lnTo>
                  <a:lnTo>
                    <a:pt x="554" y="2760"/>
                  </a:lnTo>
                  <a:lnTo>
                    <a:pt x="558" y="2761"/>
                  </a:lnTo>
                  <a:lnTo>
                    <a:pt x="563" y="2764"/>
                  </a:lnTo>
                  <a:lnTo>
                    <a:pt x="567" y="2768"/>
                  </a:lnTo>
                  <a:lnTo>
                    <a:pt x="571" y="2774"/>
                  </a:lnTo>
                  <a:lnTo>
                    <a:pt x="574" y="2781"/>
                  </a:lnTo>
                  <a:lnTo>
                    <a:pt x="574" y="2786"/>
                  </a:lnTo>
                  <a:lnTo>
                    <a:pt x="571" y="2791"/>
                  </a:lnTo>
                  <a:lnTo>
                    <a:pt x="569" y="2795"/>
                  </a:lnTo>
                  <a:lnTo>
                    <a:pt x="567" y="2797"/>
                  </a:lnTo>
                  <a:lnTo>
                    <a:pt x="561" y="2800"/>
                  </a:lnTo>
                  <a:lnTo>
                    <a:pt x="553" y="2800"/>
                  </a:lnTo>
                  <a:lnTo>
                    <a:pt x="546" y="2799"/>
                  </a:lnTo>
                  <a:lnTo>
                    <a:pt x="517" y="2790"/>
                  </a:lnTo>
                  <a:lnTo>
                    <a:pt x="489" y="2781"/>
                  </a:lnTo>
                  <a:lnTo>
                    <a:pt x="491" y="2777"/>
                  </a:lnTo>
                  <a:lnTo>
                    <a:pt x="492" y="2775"/>
                  </a:lnTo>
                  <a:lnTo>
                    <a:pt x="491" y="2772"/>
                  </a:lnTo>
                  <a:lnTo>
                    <a:pt x="488" y="2770"/>
                  </a:lnTo>
                  <a:lnTo>
                    <a:pt x="485" y="2768"/>
                  </a:lnTo>
                  <a:lnTo>
                    <a:pt x="480" y="2768"/>
                  </a:lnTo>
                  <a:lnTo>
                    <a:pt x="471" y="2769"/>
                  </a:lnTo>
                  <a:lnTo>
                    <a:pt x="459" y="2771"/>
                  </a:lnTo>
                  <a:lnTo>
                    <a:pt x="443" y="2775"/>
                  </a:lnTo>
                  <a:lnTo>
                    <a:pt x="422" y="2782"/>
                  </a:lnTo>
                  <a:lnTo>
                    <a:pt x="393" y="2791"/>
                  </a:lnTo>
                  <a:lnTo>
                    <a:pt x="382" y="2796"/>
                  </a:lnTo>
                  <a:lnTo>
                    <a:pt x="387" y="2801"/>
                  </a:lnTo>
                  <a:lnTo>
                    <a:pt x="397" y="2808"/>
                  </a:lnTo>
                  <a:lnTo>
                    <a:pt x="408" y="2814"/>
                  </a:lnTo>
                  <a:lnTo>
                    <a:pt x="419" y="2822"/>
                  </a:lnTo>
                  <a:lnTo>
                    <a:pt x="424" y="2825"/>
                  </a:lnTo>
                  <a:lnTo>
                    <a:pt x="426" y="2828"/>
                  </a:lnTo>
                  <a:lnTo>
                    <a:pt x="426" y="2830"/>
                  </a:lnTo>
                  <a:lnTo>
                    <a:pt x="425" y="2833"/>
                  </a:lnTo>
                  <a:lnTo>
                    <a:pt x="422" y="2837"/>
                  </a:lnTo>
                  <a:lnTo>
                    <a:pt x="417" y="2841"/>
                  </a:lnTo>
                  <a:lnTo>
                    <a:pt x="411" y="2845"/>
                  </a:lnTo>
                  <a:lnTo>
                    <a:pt x="404" y="2847"/>
                  </a:lnTo>
                  <a:lnTo>
                    <a:pt x="398" y="2848"/>
                  </a:lnTo>
                  <a:lnTo>
                    <a:pt x="391" y="2848"/>
                  </a:lnTo>
                  <a:lnTo>
                    <a:pt x="385" y="2846"/>
                  </a:lnTo>
                  <a:lnTo>
                    <a:pt x="377" y="2844"/>
                  </a:lnTo>
                  <a:lnTo>
                    <a:pt x="364" y="2839"/>
                  </a:lnTo>
                  <a:lnTo>
                    <a:pt x="353" y="2833"/>
                  </a:lnTo>
                  <a:lnTo>
                    <a:pt x="342" y="2830"/>
                  </a:lnTo>
                  <a:lnTo>
                    <a:pt x="336" y="2828"/>
                  </a:lnTo>
                  <a:lnTo>
                    <a:pt x="330" y="2828"/>
                  </a:lnTo>
                  <a:lnTo>
                    <a:pt x="324" y="2828"/>
                  </a:lnTo>
                  <a:lnTo>
                    <a:pt x="318" y="2829"/>
                  </a:lnTo>
                  <a:lnTo>
                    <a:pt x="314" y="2831"/>
                  </a:lnTo>
                  <a:lnTo>
                    <a:pt x="309" y="2833"/>
                  </a:lnTo>
                  <a:lnTo>
                    <a:pt x="304" y="2841"/>
                  </a:lnTo>
                  <a:lnTo>
                    <a:pt x="301" y="2844"/>
                  </a:lnTo>
                  <a:lnTo>
                    <a:pt x="298" y="2847"/>
                  </a:lnTo>
                  <a:lnTo>
                    <a:pt x="294" y="2848"/>
                  </a:lnTo>
                  <a:lnTo>
                    <a:pt x="290" y="2848"/>
                  </a:lnTo>
                  <a:lnTo>
                    <a:pt x="280" y="2845"/>
                  </a:lnTo>
                  <a:lnTo>
                    <a:pt x="274" y="2843"/>
                  </a:lnTo>
                  <a:lnTo>
                    <a:pt x="267" y="2843"/>
                  </a:lnTo>
                  <a:lnTo>
                    <a:pt x="264" y="2843"/>
                  </a:lnTo>
                  <a:lnTo>
                    <a:pt x="261" y="2844"/>
                  </a:lnTo>
                  <a:lnTo>
                    <a:pt x="259" y="2846"/>
                  </a:lnTo>
                  <a:lnTo>
                    <a:pt x="257" y="2848"/>
                  </a:lnTo>
                  <a:lnTo>
                    <a:pt x="251" y="2859"/>
                  </a:lnTo>
                  <a:lnTo>
                    <a:pt x="245" y="2872"/>
                  </a:lnTo>
                  <a:lnTo>
                    <a:pt x="238" y="2884"/>
                  </a:lnTo>
                  <a:lnTo>
                    <a:pt x="234" y="2888"/>
                  </a:lnTo>
                  <a:lnTo>
                    <a:pt x="231" y="2892"/>
                  </a:lnTo>
                  <a:lnTo>
                    <a:pt x="227" y="2895"/>
                  </a:lnTo>
                  <a:lnTo>
                    <a:pt x="223" y="2896"/>
                  </a:lnTo>
                  <a:lnTo>
                    <a:pt x="219" y="2895"/>
                  </a:lnTo>
                  <a:lnTo>
                    <a:pt x="213" y="2893"/>
                  </a:lnTo>
                  <a:lnTo>
                    <a:pt x="208" y="2888"/>
                  </a:lnTo>
                  <a:lnTo>
                    <a:pt x="202" y="2881"/>
                  </a:lnTo>
                  <a:lnTo>
                    <a:pt x="198" y="2878"/>
                  </a:lnTo>
                  <a:lnTo>
                    <a:pt x="195" y="2881"/>
                  </a:lnTo>
                  <a:lnTo>
                    <a:pt x="193" y="2885"/>
                  </a:lnTo>
                  <a:lnTo>
                    <a:pt x="192" y="2891"/>
                  </a:lnTo>
                  <a:lnTo>
                    <a:pt x="192" y="2899"/>
                  </a:lnTo>
                  <a:lnTo>
                    <a:pt x="192" y="2910"/>
                  </a:lnTo>
                  <a:lnTo>
                    <a:pt x="193" y="2922"/>
                  </a:lnTo>
                  <a:lnTo>
                    <a:pt x="193" y="2935"/>
                  </a:lnTo>
                  <a:lnTo>
                    <a:pt x="191" y="2944"/>
                  </a:lnTo>
                  <a:lnTo>
                    <a:pt x="190" y="2949"/>
                  </a:lnTo>
                  <a:lnTo>
                    <a:pt x="188" y="2951"/>
                  </a:lnTo>
                  <a:lnTo>
                    <a:pt x="185" y="2951"/>
                  </a:lnTo>
                  <a:lnTo>
                    <a:pt x="182" y="2951"/>
                  </a:lnTo>
                  <a:lnTo>
                    <a:pt x="176" y="2949"/>
                  </a:lnTo>
                  <a:lnTo>
                    <a:pt x="171" y="2947"/>
                  </a:lnTo>
                  <a:lnTo>
                    <a:pt x="166" y="2947"/>
                  </a:lnTo>
                  <a:lnTo>
                    <a:pt x="161" y="2948"/>
                  </a:lnTo>
                  <a:lnTo>
                    <a:pt x="155" y="2950"/>
                  </a:lnTo>
                  <a:lnTo>
                    <a:pt x="151" y="2952"/>
                  </a:lnTo>
                  <a:lnTo>
                    <a:pt x="147" y="2956"/>
                  </a:lnTo>
                  <a:lnTo>
                    <a:pt x="138" y="2965"/>
                  </a:lnTo>
                  <a:lnTo>
                    <a:pt x="130" y="2977"/>
                  </a:lnTo>
                  <a:lnTo>
                    <a:pt x="123" y="2989"/>
                  </a:lnTo>
                  <a:lnTo>
                    <a:pt x="118" y="3002"/>
                  </a:lnTo>
                  <a:lnTo>
                    <a:pt x="112" y="3013"/>
                  </a:lnTo>
                  <a:lnTo>
                    <a:pt x="109" y="3024"/>
                  </a:lnTo>
                  <a:lnTo>
                    <a:pt x="107" y="3033"/>
                  </a:lnTo>
                  <a:lnTo>
                    <a:pt x="106" y="3040"/>
                  </a:lnTo>
                  <a:lnTo>
                    <a:pt x="113" y="3038"/>
                  </a:lnTo>
                  <a:lnTo>
                    <a:pt x="132" y="3033"/>
                  </a:lnTo>
                  <a:lnTo>
                    <a:pt x="141" y="3032"/>
                  </a:lnTo>
                  <a:lnTo>
                    <a:pt x="138" y="3035"/>
                  </a:lnTo>
                  <a:lnTo>
                    <a:pt x="132" y="3038"/>
                  </a:lnTo>
                  <a:lnTo>
                    <a:pt x="126" y="3041"/>
                  </a:lnTo>
                  <a:lnTo>
                    <a:pt x="121" y="3046"/>
                  </a:lnTo>
                  <a:lnTo>
                    <a:pt x="119" y="3048"/>
                  </a:lnTo>
                  <a:lnTo>
                    <a:pt x="118" y="3051"/>
                  </a:lnTo>
                  <a:lnTo>
                    <a:pt x="115" y="3054"/>
                  </a:lnTo>
                  <a:lnTo>
                    <a:pt x="115" y="3059"/>
                  </a:lnTo>
                  <a:lnTo>
                    <a:pt x="115" y="3070"/>
                  </a:lnTo>
                  <a:lnTo>
                    <a:pt x="118" y="3078"/>
                  </a:lnTo>
                  <a:lnTo>
                    <a:pt x="120" y="3084"/>
                  </a:lnTo>
                  <a:lnTo>
                    <a:pt x="123" y="3088"/>
                  </a:lnTo>
                  <a:lnTo>
                    <a:pt x="127" y="3090"/>
                  </a:lnTo>
                  <a:lnTo>
                    <a:pt x="133" y="3091"/>
                  </a:lnTo>
                  <a:lnTo>
                    <a:pt x="139" y="3091"/>
                  </a:lnTo>
                  <a:lnTo>
                    <a:pt x="148" y="3090"/>
                  </a:lnTo>
                  <a:lnTo>
                    <a:pt x="152" y="3090"/>
                  </a:lnTo>
                  <a:lnTo>
                    <a:pt x="151" y="3092"/>
                  </a:lnTo>
                  <a:lnTo>
                    <a:pt x="144" y="3109"/>
                  </a:lnTo>
                  <a:lnTo>
                    <a:pt x="141" y="3117"/>
                  </a:lnTo>
                  <a:lnTo>
                    <a:pt x="137" y="3123"/>
                  </a:lnTo>
                  <a:lnTo>
                    <a:pt x="132" y="3129"/>
                  </a:lnTo>
                  <a:lnTo>
                    <a:pt x="126" y="3134"/>
                  </a:lnTo>
                  <a:lnTo>
                    <a:pt x="119" y="3140"/>
                  </a:lnTo>
                  <a:lnTo>
                    <a:pt x="110" y="3144"/>
                  </a:lnTo>
                  <a:lnTo>
                    <a:pt x="102" y="3148"/>
                  </a:lnTo>
                  <a:lnTo>
                    <a:pt x="96" y="3153"/>
                  </a:lnTo>
                  <a:lnTo>
                    <a:pt x="93" y="3157"/>
                  </a:lnTo>
                  <a:lnTo>
                    <a:pt x="92" y="3162"/>
                  </a:lnTo>
                  <a:lnTo>
                    <a:pt x="92" y="3163"/>
                  </a:lnTo>
                  <a:lnTo>
                    <a:pt x="93" y="3169"/>
                  </a:lnTo>
                  <a:lnTo>
                    <a:pt x="96" y="3173"/>
                  </a:lnTo>
                  <a:lnTo>
                    <a:pt x="100" y="3177"/>
                  </a:lnTo>
                  <a:lnTo>
                    <a:pt x="106" y="3182"/>
                  </a:lnTo>
                  <a:lnTo>
                    <a:pt x="113" y="3189"/>
                  </a:lnTo>
                  <a:lnTo>
                    <a:pt x="114" y="3192"/>
                  </a:lnTo>
                  <a:lnTo>
                    <a:pt x="113" y="3197"/>
                  </a:lnTo>
                  <a:lnTo>
                    <a:pt x="111" y="3201"/>
                  </a:lnTo>
                  <a:lnTo>
                    <a:pt x="110" y="3201"/>
                  </a:lnTo>
                  <a:lnTo>
                    <a:pt x="107" y="3209"/>
                  </a:lnTo>
                  <a:lnTo>
                    <a:pt x="102" y="3214"/>
                  </a:lnTo>
                  <a:lnTo>
                    <a:pt x="99" y="3214"/>
                  </a:lnTo>
                  <a:lnTo>
                    <a:pt x="92" y="3213"/>
                  </a:lnTo>
                  <a:lnTo>
                    <a:pt x="86" y="3213"/>
                  </a:lnTo>
                  <a:lnTo>
                    <a:pt x="81" y="3213"/>
                  </a:lnTo>
                  <a:lnTo>
                    <a:pt x="75" y="3215"/>
                  </a:lnTo>
                  <a:lnTo>
                    <a:pt x="71" y="3217"/>
                  </a:lnTo>
                  <a:lnTo>
                    <a:pt x="63" y="3224"/>
                  </a:lnTo>
                  <a:lnTo>
                    <a:pt x="54" y="3230"/>
                  </a:lnTo>
                  <a:lnTo>
                    <a:pt x="44" y="3239"/>
                  </a:lnTo>
                  <a:lnTo>
                    <a:pt x="39" y="3242"/>
                  </a:lnTo>
                  <a:lnTo>
                    <a:pt x="33" y="3244"/>
                  </a:lnTo>
                  <a:lnTo>
                    <a:pt x="27" y="3247"/>
                  </a:lnTo>
                  <a:lnTo>
                    <a:pt x="23" y="3251"/>
                  </a:lnTo>
                  <a:lnTo>
                    <a:pt x="20" y="3254"/>
                  </a:lnTo>
                  <a:lnTo>
                    <a:pt x="19" y="3257"/>
                  </a:lnTo>
                  <a:lnTo>
                    <a:pt x="19" y="3261"/>
                  </a:lnTo>
                  <a:lnTo>
                    <a:pt x="22" y="3266"/>
                  </a:lnTo>
                  <a:lnTo>
                    <a:pt x="24" y="3269"/>
                  </a:lnTo>
                  <a:lnTo>
                    <a:pt x="26" y="3273"/>
                  </a:lnTo>
                  <a:lnTo>
                    <a:pt x="32" y="3280"/>
                  </a:lnTo>
                  <a:lnTo>
                    <a:pt x="39" y="3284"/>
                  </a:lnTo>
                  <a:lnTo>
                    <a:pt x="50" y="3288"/>
                  </a:lnTo>
                  <a:lnTo>
                    <a:pt x="57" y="3291"/>
                  </a:lnTo>
                  <a:lnTo>
                    <a:pt x="65" y="3291"/>
                  </a:lnTo>
                  <a:lnTo>
                    <a:pt x="72" y="3289"/>
                  </a:lnTo>
                  <a:lnTo>
                    <a:pt x="79" y="3288"/>
                  </a:lnTo>
                  <a:lnTo>
                    <a:pt x="86" y="3287"/>
                  </a:lnTo>
                  <a:lnTo>
                    <a:pt x="87" y="3288"/>
                  </a:lnTo>
                  <a:lnTo>
                    <a:pt x="89" y="3289"/>
                  </a:lnTo>
                  <a:lnTo>
                    <a:pt x="92" y="3296"/>
                  </a:lnTo>
                  <a:lnTo>
                    <a:pt x="96" y="3311"/>
                  </a:lnTo>
                  <a:lnTo>
                    <a:pt x="100" y="3327"/>
                  </a:lnTo>
                  <a:lnTo>
                    <a:pt x="103" y="3334"/>
                  </a:lnTo>
                  <a:lnTo>
                    <a:pt x="107" y="3338"/>
                  </a:lnTo>
                  <a:lnTo>
                    <a:pt x="113" y="3346"/>
                  </a:lnTo>
                  <a:lnTo>
                    <a:pt x="114" y="3349"/>
                  </a:lnTo>
                  <a:lnTo>
                    <a:pt x="115" y="3352"/>
                  </a:lnTo>
                  <a:lnTo>
                    <a:pt x="113" y="3356"/>
                  </a:lnTo>
                  <a:lnTo>
                    <a:pt x="110" y="3360"/>
                  </a:lnTo>
                  <a:lnTo>
                    <a:pt x="106" y="3364"/>
                  </a:lnTo>
                  <a:lnTo>
                    <a:pt x="99" y="3368"/>
                  </a:lnTo>
                  <a:lnTo>
                    <a:pt x="97" y="3361"/>
                  </a:lnTo>
                  <a:lnTo>
                    <a:pt x="93" y="3354"/>
                  </a:lnTo>
                  <a:lnTo>
                    <a:pt x="87" y="3351"/>
                  </a:lnTo>
                  <a:lnTo>
                    <a:pt x="82" y="3349"/>
                  </a:lnTo>
                  <a:lnTo>
                    <a:pt x="78" y="3349"/>
                  </a:lnTo>
                  <a:lnTo>
                    <a:pt x="74" y="3350"/>
                  </a:lnTo>
                  <a:lnTo>
                    <a:pt x="71" y="3351"/>
                  </a:lnTo>
                  <a:lnTo>
                    <a:pt x="68" y="3353"/>
                  </a:lnTo>
                  <a:lnTo>
                    <a:pt x="66" y="3356"/>
                  </a:lnTo>
                  <a:lnTo>
                    <a:pt x="63" y="3362"/>
                  </a:lnTo>
                  <a:lnTo>
                    <a:pt x="59" y="3368"/>
                  </a:lnTo>
                  <a:lnTo>
                    <a:pt x="55" y="3381"/>
                  </a:lnTo>
                  <a:lnTo>
                    <a:pt x="54" y="3389"/>
                  </a:lnTo>
                  <a:lnTo>
                    <a:pt x="53" y="3395"/>
                  </a:lnTo>
                  <a:lnTo>
                    <a:pt x="54" y="3404"/>
                  </a:lnTo>
                  <a:lnTo>
                    <a:pt x="55" y="3407"/>
                  </a:lnTo>
                  <a:lnTo>
                    <a:pt x="57" y="3410"/>
                  </a:lnTo>
                  <a:lnTo>
                    <a:pt x="58" y="3414"/>
                  </a:lnTo>
                  <a:lnTo>
                    <a:pt x="57" y="3417"/>
                  </a:lnTo>
                  <a:lnTo>
                    <a:pt x="53" y="3422"/>
                  </a:lnTo>
                  <a:lnTo>
                    <a:pt x="47" y="3429"/>
                  </a:lnTo>
                  <a:lnTo>
                    <a:pt x="46" y="3432"/>
                  </a:lnTo>
                  <a:lnTo>
                    <a:pt x="44" y="3435"/>
                  </a:lnTo>
                  <a:lnTo>
                    <a:pt x="44" y="3439"/>
                  </a:lnTo>
                  <a:lnTo>
                    <a:pt x="45" y="3445"/>
                  </a:lnTo>
                  <a:lnTo>
                    <a:pt x="47" y="3449"/>
                  </a:lnTo>
                  <a:lnTo>
                    <a:pt x="52" y="3453"/>
                  </a:lnTo>
                  <a:lnTo>
                    <a:pt x="55" y="3456"/>
                  </a:lnTo>
                  <a:lnTo>
                    <a:pt x="60" y="3460"/>
                  </a:lnTo>
                  <a:lnTo>
                    <a:pt x="61" y="3462"/>
                  </a:lnTo>
                  <a:lnTo>
                    <a:pt x="63" y="3464"/>
                  </a:lnTo>
                  <a:lnTo>
                    <a:pt x="63" y="3466"/>
                  </a:lnTo>
                  <a:lnTo>
                    <a:pt x="61" y="3472"/>
                  </a:lnTo>
                  <a:lnTo>
                    <a:pt x="59" y="3478"/>
                  </a:lnTo>
                  <a:lnTo>
                    <a:pt x="51" y="3491"/>
                  </a:lnTo>
                  <a:lnTo>
                    <a:pt x="44" y="3503"/>
                  </a:lnTo>
                  <a:lnTo>
                    <a:pt x="41" y="3514"/>
                  </a:lnTo>
                  <a:lnTo>
                    <a:pt x="39" y="3523"/>
                  </a:lnTo>
                  <a:lnTo>
                    <a:pt x="40" y="3529"/>
                  </a:lnTo>
                  <a:lnTo>
                    <a:pt x="42" y="3534"/>
                  </a:lnTo>
                  <a:lnTo>
                    <a:pt x="44" y="3538"/>
                  </a:lnTo>
                  <a:lnTo>
                    <a:pt x="47" y="3541"/>
                  </a:lnTo>
                  <a:lnTo>
                    <a:pt x="52" y="3544"/>
                  </a:lnTo>
                  <a:lnTo>
                    <a:pt x="56" y="3546"/>
                  </a:lnTo>
                  <a:lnTo>
                    <a:pt x="66" y="3549"/>
                  </a:lnTo>
                  <a:lnTo>
                    <a:pt x="78" y="3552"/>
                  </a:lnTo>
                  <a:lnTo>
                    <a:pt x="77" y="3553"/>
                  </a:lnTo>
                  <a:lnTo>
                    <a:pt x="78" y="3555"/>
                  </a:lnTo>
                  <a:lnTo>
                    <a:pt x="79" y="3556"/>
                  </a:lnTo>
                  <a:lnTo>
                    <a:pt x="80" y="3558"/>
                  </a:lnTo>
                  <a:lnTo>
                    <a:pt x="83" y="3559"/>
                  </a:lnTo>
                  <a:lnTo>
                    <a:pt x="86" y="3560"/>
                  </a:lnTo>
                  <a:lnTo>
                    <a:pt x="98" y="3560"/>
                  </a:lnTo>
                  <a:lnTo>
                    <a:pt x="118" y="3559"/>
                  </a:lnTo>
                  <a:lnTo>
                    <a:pt x="119" y="3559"/>
                  </a:lnTo>
                  <a:lnTo>
                    <a:pt x="123" y="3561"/>
                  </a:lnTo>
                  <a:lnTo>
                    <a:pt x="129" y="3566"/>
                  </a:lnTo>
                  <a:lnTo>
                    <a:pt x="137" y="3574"/>
                  </a:lnTo>
                  <a:lnTo>
                    <a:pt x="143" y="3584"/>
                  </a:lnTo>
                  <a:lnTo>
                    <a:pt x="147" y="3590"/>
                  </a:lnTo>
                  <a:lnTo>
                    <a:pt x="149" y="3595"/>
                  </a:lnTo>
                  <a:lnTo>
                    <a:pt x="149" y="3598"/>
                  </a:lnTo>
                  <a:lnTo>
                    <a:pt x="149" y="3599"/>
                  </a:lnTo>
                  <a:lnTo>
                    <a:pt x="147" y="3602"/>
                  </a:lnTo>
                  <a:lnTo>
                    <a:pt x="143" y="3603"/>
                  </a:lnTo>
                  <a:lnTo>
                    <a:pt x="137" y="3605"/>
                  </a:lnTo>
                  <a:lnTo>
                    <a:pt x="127" y="3607"/>
                  </a:lnTo>
                  <a:lnTo>
                    <a:pt x="119" y="3604"/>
                  </a:lnTo>
                  <a:lnTo>
                    <a:pt x="110" y="3602"/>
                  </a:lnTo>
                  <a:lnTo>
                    <a:pt x="105" y="3599"/>
                  </a:lnTo>
                  <a:lnTo>
                    <a:pt x="91" y="3588"/>
                  </a:lnTo>
                  <a:lnTo>
                    <a:pt x="78" y="3581"/>
                  </a:lnTo>
                  <a:lnTo>
                    <a:pt x="71" y="3577"/>
                  </a:lnTo>
                  <a:lnTo>
                    <a:pt x="65" y="3575"/>
                  </a:lnTo>
                  <a:lnTo>
                    <a:pt x="46" y="3571"/>
                  </a:lnTo>
                  <a:lnTo>
                    <a:pt x="41" y="3570"/>
                  </a:lnTo>
                  <a:lnTo>
                    <a:pt x="41" y="3575"/>
                  </a:lnTo>
                  <a:lnTo>
                    <a:pt x="41" y="3580"/>
                  </a:lnTo>
                  <a:lnTo>
                    <a:pt x="42" y="3584"/>
                  </a:lnTo>
                  <a:lnTo>
                    <a:pt x="46" y="3594"/>
                  </a:lnTo>
                  <a:lnTo>
                    <a:pt x="52" y="3602"/>
                  </a:lnTo>
                  <a:lnTo>
                    <a:pt x="58" y="3612"/>
                  </a:lnTo>
                  <a:lnTo>
                    <a:pt x="68" y="3627"/>
                  </a:lnTo>
                  <a:lnTo>
                    <a:pt x="70" y="3632"/>
                  </a:lnTo>
                  <a:lnTo>
                    <a:pt x="71" y="3636"/>
                  </a:lnTo>
                  <a:lnTo>
                    <a:pt x="70" y="3637"/>
                  </a:lnTo>
                  <a:lnTo>
                    <a:pt x="66" y="3645"/>
                  </a:lnTo>
                  <a:lnTo>
                    <a:pt x="59" y="3653"/>
                  </a:lnTo>
                  <a:lnTo>
                    <a:pt x="53" y="3659"/>
                  </a:lnTo>
                  <a:lnTo>
                    <a:pt x="45" y="3666"/>
                  </a:lnTo>
                  <a:lnTo>
                    <a:pt x="34" y="3676"/>
                  </a:lnTo>
                  <a:lnTo>
                    <a:pt x="29" y="3681"/>
                  </a:lnTo>
                  <a:lnTo>
                    <a:pt x="24" y="3686"/>
                  </a:lnTo>
                  <a:lnTo>
                    <a:pt x="20" y="3692"/>
                  </a:lnTo>
                  <a:lnTo>
                    <a:pt x="26" y="3694"/>
                  </a:lnTo>
                  <a:lnTo>
                    <a:pt x="33" y="3696"/>
                  </a:lnTo>
                  <a:lnTo>
                    <a:pt x="41" y="3697"/>
                  </a:lnTo>
                  <a:lnTo>
                    <a:pt x="55" y="3699"/>
                  </a:lnTo>
                  <a:lnTo>
                    <a:pt x="69" y="3698"/>
                  </a:lnTo>
                  <a:lnTo>
                    <a:pt x="82" y="3696"/>
                  </a:lnTo>
                  <a:lnTo>
                    <a:pt x="96" y="3695"/>
                  </a:lnTo>
                  <a:lnTo>
                    <a:pt x="112" y="3694"/>
                  </a:lnTo>
                  <a:lnTo>
                    <a:pt x="120" y="3695"/>
                  </a:lnTo>
                  <a:lnTo>
                    <a:pt x="126" y="3696"/>
                  </a:lnTo>
                  <a:lnTo>
                    <a:pt x="130" y="3699"/>
                  </a:lnTo>
                  <a:lnTo>
                    <a:pt x="133" y="3702"/>
                  </a:lnTo>
                  <a:lnTo>
                    <a:pt x="132" y="3707"/>
                  </a:lnTo>
                  <a:lnTo>
                    <a:pt x="129" y="3711"/>
                  </a:lnTo>
                  <a:lnTo>
                    <a:pt x="124" y="3715"/>
                  </a:lnTo>
                  <a:lnTo>
                    <a:pt x="116" y="3720"/>
                  </a:lnTo>
                  <a:lnTo>
                    <a:pt x="110" y="3723"/>
                  </a:lnTo>
                  <a:lnTo>
                    <a:pt x="102" y="3725"/>
                  </a:lnTo>
                  <a:lnTo>
                    <a:pt x="87" y="3728"/>
                  </a:lnTo>
                  <a:lnTo>
                    <a:pt x="75" y="3731"/>
                  </a:lnTo>
                  <a:lnTo>
                    <a:pt x="64" y="3734"/>
                  </a:lnTo>
                  <a:lnTo>
                    <a:pt x="53" y="3738"/>
                  </a:lnTo>
                  <a:lnTo>
                    <a:pt x="43" y="3745"/>
                  </a:lnTo>
                  <a:lnTo>
                    <a:pt x="39" y="3748"/>
                  </a:lnTo>
                  <a:lnTo>
                    <a:pt x="36" y="3752"/>
                  </a:lnTo>
                  <a:lnTo>
                    <a:pt x="32" y="3757"/>
                  </a:lnTo>
                  <a:lnTo>
                    <a:pt x="29" y="3764"/>
                  </a:lnTo>
                  <a:lnTo>
                    <a:pt x="28" y="3770"/>
                  </a:lnTo>
                  <a:lnTo>
                    <a:pt x="27" y="3778"/>
                  </a:lnTo>
                  <a:lnTo>
                    <a:pt x="26" y="3787"/>
                  </a:lnTo>
                  <a:lnTo>
                    <a:pt x="27" y="3795"/>
                  </a:lnTo>
                  <a:lnTo>
                    <a:pt x="28" y="3809"/>
                  </a:lnTo>
                  <a:lnTo>
                    <a:pt x="28" y="3815"/>
                  </a:lnTo>
                  <a:lnTo>
                    <a:pt x="27" y="3819"/>
                  </a:lnTo>
                  <a:lnTo>
                    <a:pt x="25" y="3822"/>
                  </a:lnTo>
                  <a:lnTo>
                    <a:pt x="23" y="3825"/>
                  </a:lnTo>
                  <a:lnTo>
                    <a:pt x="16" y="3833"/>
                  </a:lnTo>
                  <a:lnTo>
                    <a:pt x="6" y="3843"/>
                  </a:lnTo>
                  <a:lnTo>
                    <a:pt x="3" y="3848"/>
                  </a:lnTo>
                  <a:lnTo>
                    <a:pt x="1" y="3853"/>
                  </a:lnTo>
                  <a:lnTo>
                    <a:pt x="0" y="3860"/>
                  </a:lnTo>
                  <a:lnTo>
                    <a:pt x="0" y="3867"/>
                  </a:lnTo>
                  <a:lnTo>
                    <a:pt x="1" y="3875"/>
                  </a:lnTo>
                  <a:lnTo>
                    <a:pt x="2" y="3883"/>
                  </a:lnTo>
                  <a:lnTo>
                    <a:pt x="4" y="3888"/>
                  </a:lnTo>
                  <a:lnTo>
                    <a:pt x="9" y="3893"/>
                  </a:lnTo>
                  <a:lnTo>
                    <a:pt x="13" y="3898"/>
                  </a:lnTo>
                  <a:lnTo>
                    <a:pt x="18" y="3900"/>
                  </a:lnTo>
                  <a:lnTo>
                    <a:pt x="25" y="3900"/>
                  </a:lnTo>
                  <a:lnTo>
                    <a:pt x="31" y="3898"/>
                  </a:lnTo>
                  <a:lnTo>
                    <a:pt x="37" y="3892"/>
                  </a:lnTo>
                  <a:lnTo>
                    <a:pt x="41" y="3888"/>
                  </a:lnTo>
                  <a:lnTo>
                    <a:pt x="49" y="3877"/>
                  </a:lnTo>
                  <a:lnTo>
                    <a:pt x="52" y="3871"/>
                  </a:lnTo>
                  <a:lnTo>
                    <a:pt x="56" y="3865"/>
                  </a:lnTo>
                  <a:lnTo>
                    <a:pt x="61" y="3862"/>
                  </a:lnTo>
                  <a:lnTo>
                    <a:pt x="65" y="3861"/>
                  </a:lnTo>
                  <a:lnTo>
                    <a:pt x="68" y="3860"/>
                  </a:lnTo>
                  <a:lnTo>
                    <a:pt x="84" y="3860"/>
                  </a:lnTo>
                  <a:lnTo>
                    <a:pt x="101" y="3860"/>
                  </a:lnTo>
                  <a:lnTo>
                    <a:pt x="120" y="3861"/>
                  </a:lnTo>
                  <a:lnTo>
                    <a:pt x="127" y="3863"/>
                  </a:lnTo>
                  <a:lnTo>
                    <a:pt x="136" y="3865"/>
                  </a:lnTo>
                  <a:lnTo>
                    <a:pt x="125" y="3871"/>
                  </a:lnTo>
                  <a:lnTo>
                    <a:pt x="118" y="3877"/>
                  </a:lnTo>
                  <a:lnTo>
                    <a:pt x="111" y="3885"/>
                  </a:lnTo>
                  <a:lnTo>
                    <a:pt x="106" y="3892"/>
                  </a:lnTo>
                  <a:lnTo>
                    <a:pt x="98" y="3902"/>
                  </a:lnTo>
                  <a:lnTo>
                    <a:pt x="89" y="3913"/>
                  </a:lnTo>
                  <a:lnTo>
                    <a:pt x="85" y="3916"/>
                  </a:lnTo>
                  <a:lnTo>
                    <a:pt x="81" y="3921"/>
                  </a:lnTo>
                  <a:lnTo>
                    <a:pt x="78" y="3927"/>
                  </a:lnTo>
                  <a:lnTo>
                    <a:pt x="77" y="3930"/>
                  </a:lnTo>
                  <a:lnTo>
                    <a:pt x="77" y="3933"/>
                  </a:lnTo>
                  <a:lnTo>
                    <a:pt x="77" y="3938"/>
                  </a:lnTo>
                  <a:lnTo>
                    <a:pt x="78" y="3941"/>
                  </a:lnTo>
                  <a:lnTo>
                    <a:pt x="81" y="3948"/>
                  </a:lnTo>
                  <a:lnTo>
                    <a:pt x="82" y="3955"/>
                  </a:lnTo>
                  <a:lnTo>
                    <a:pt x="82" y="3959"/>
                  </a:lnTo>
                  <a:lnTo>
                    <a:pt x="80" y="3963"/>
                  </a:lnTo>
                  <a:lnTo>
                    <a:pt x="73" y="3973"/>
                  </a:lnTo>
                  <a:lnTo>
                    <a:pt x="64" y="3947"/>
                  </a:lnTo>
                  <a:lnTo>
                    <a:pt x="59" y="3957"/>
                  </a:lnTo>
                  <a:lnTo>
                    <a:pt x="52" y="3969"/>
                  </a:lnTo>
                  <a:lnTo>
                    <a:pt x="43" y="3981"/>
                  </a:lnTo>
                  <a:lnTo>
                    <a:pt x="36" y="3990"/>
                  </a:lnTo>
                  <a:lnTo>
                    <a:pt x="30" y="4001"/>
                  </a:lnTo>
                  <a:lnTo>
                    <a:pt x="27" y="4007"/>
                  </a:lnTo>
                  <a:lnTo>
                    <a:pt x="26" y="4012"/>
                  </a:lnTo>
                  <a:lnTo>
                    <a:pt x="25" y="4018"/>
                  </a:lnTo>
                  <a:lnTo>
                    <a:pt x="25" y="4025"/>
                  </a:lnTo>
                  <a:lnTo>
                    <a:pt x="25" y="4032"/>
                  </a:lnTo>
                  <a:lnTo>
                    <a:pt x="24" y="4043"/>
                  </a:lnTo>
                  <a:lnTo>
                    <a:pt x="23" y="4062"/>
                  </a:lnTo>
                  <a:lnTo>
                    <a:pt x="24" y="4079"/>
                  </a:lnTo>
                  <a:lnTo>
                    <a:pt x="25" y="4087"/>
                  </a:lnTo>
                  <a:lnTo>
                    <a:pt x="27" y="4095"/>
                  </a:lnTo>
                  <a:lnTo>
                    <a:pt x="30" y="4101"/>
                  </a:lnTo>
                  <a:lnTo>
                    <a:pt x="36" y="4106"/>
                  </a:lnTo>
                  <a:lnTo>
                    <a:pt x="47" y="4117"/>
                  </a:lnTo>
                  <a:lnTo>
                    <a:pt x="58" y="4127"/>
                  </a:lnTo>
                  <a:lnTo>
                    <a:pt x="68" y="4138"/>
                  </a:lnTo>
                  <a:lnTo>
                    <a:pt x="77" y="4149"/>
                  </a:lnTo>
                  <a:lnTo>
                    <a:pt x="89" y="4166"/>
                  </a:lnTo>
                  <a:lnTo>
                    <a:pt x="97" y="4174"/>
                  </a:lnTo>
                  <a:lnTo>
                    <a:pt x="106" y="4182"/>
                  </a:lnTo>
                  <a:lnTo>
                    <a:pt x="120" y="4194"/>
                  </a:lnTo>
                  <a:lnTo>
                    <a:pt x="134" y="4206"/>
                  </a:lnTo>
                  <a:lnTo>
                    <a:pt x="157" y="4227"/>
                  </a:lnTo>
                  <a:lnTo>
                    <a:pt x="168" y="4237"/>
                  </a:lnTo>
                  <a:lnTo>
                    <a:pt x="178" y="4248"/>
                  </a:lnTo>
                  <a:lnTo>
                    <a:pt x="180" y="4251"/>
                  </a:lnTo>
                  <a:lnTo>
                    <a:pt x="181" y="4256"/>
                  </a:lnTo>
                  <a:lnTo>
                    <a:pt x="182" y="4262"/>
                  </a:lnTo>
                  <a:lnTo>
                    <a:pt x="182" y="4270"/>
                  </a:lnTo>
                  <a:lnTo>
                    <a:pt x="181" y="4277"/>
                  </a:lnTo>
                  <a:lnTo>
                    <a:pt x="180" y="4283"/>
                  </a:lnTo>
                  <a:lnTo>
                    <a:pt x="180" y="4289"/>
                  </a:lnTo>
                  <a:lnTo>
                    <a:pt x="181" y="4294"/>
                  </a:lnTo>
                  <a:lnTo>
                    <a:pt x="183" y="4299"/>
                  </a:lnTo>
                  <a:lnTo>
                    <a:pt x="188" y="4303"/>
                  </a:lnTo>
                  <a:lnTo>
                    <a:pt x="193" y="4305"/>
                  </a:lnTo>
                  <a:lnTo>
                    <a:pt x="201" y="4306"/>
                  </a:lnTo>
                  <a:lnTo>
                    <a:pt x="210" y="4306"/>
                  </a:lnTo>
                  <a:lnTo>
                    <a:pt x="217" y="4305"/>
                  </a:lnTo>
                  <a:lnTo>
                    <a:pt x="222" y="4304"/>
                  </a:lnTo>
                  <a:lnTo>
                    <a:pt x="230" y="4302"/>
                  </a:lnTo>
                  <a:lnTo>
                    <a:pt x="233" y="4302"/>
                  </a:lnTo>
                  <a:lnTo>
                    <a:pt x="236" y="4303"/>
                  </a:lnTo>
                  <a:lnTo>
                    <a:pt x="238" y="4305"/>
                  </a:lnTo>
                  <a:lnTo>
                    <a:pt x="240" y="4307"/>
                  </a:lnTo>
                  <a:lnTo>
                    <a:pt x="244" y="4315"/>
                  </a:lnTo>
                  <a:lnTo>
                    <a:pt x="246" y="4321"/>
                  </a:lnTo>
                  <a:lnTo>
                    <a:pt x="250" y="4328"/>
                  </a:lnTo>
                  <a:lnTo>
                    <a:pt x="252" y="4330"/>
                  </a:lnTo>
                  <a:lnTo>
                    <a:pt x="257" y="4331"/>
                  </a:lnTo>
                  <a:lnTo>
                    <a:pt x="261" y="4332"/>
                  </a:lnTo>
                  <a:lnTo>
                    <a:pt x="265" y="4331"/>
                  </a:lnTo>
                  <a:lnTo>
                    <a:pt x="272" y="4330"/>
                  </a:lnTo>
                  <a:lnTo>
                    <a:pt x="277" y="4329"/>
                  </a:lnTo>
                  <a:lnTo>
                    <a:pt x="289" y="4330"/>
                  </a:lnTo>
                  <a:lnTo>
                    <a:pt x="301" y="4332"/>
                  </a:lnTo>
                  <a:lnTo>
                    <a:pt x="312" y="4334"/>
                  </a:lnTo>
                  <a:lnTo>
                    <a:pt x="324" y="4338"/>
                  </a:lnTo>
                  <a:lnTo>
                    <a:pt x="337" y="4340"/>
                  </a:lnTo>
                  <a:lnTo>
                    <a:pt x="344" y="4341"/>
                  </a:lnTo>
                  <a:lnTo>
                    <a:pt x="350" y="4340"/>
                  </a:lnTo>
                  <a:lnTo>
                    <a:pt x="357" y="4339"/>
                  </a:lnTo>
                  <a:lnTo>
                    <a:pt x="364" y="4338"/>
                  </a:lnTo>
                  <a:lnTo>
                    <a:pt x="382" y="4331"/>
                  </a:lnTo>
                  <a:lnTo>
                    <a:pt x="400" y="4326"/>
                  </a:lnTo>
                  <a:lnTo>
                    <a:pt x="424" y="4319"/>
                  </a:lnTo>
                  <a:lnTo>
                    <a:pt x="447" y="4310"/>
                  </a:lnTo>
                  <a:lnTo>
                    <a:pt x="447" y="4311"/>
                  </a:lnTo>
                  <a:lnTo>
                    <a:pt x="447" y="4314"/>
                  </a:lnTo>
                  <a:lnTo>
                    <a:pt x="448" y="4317"/>
                  </a:lnTo>
                  <a:lnTo>
                    <a:pt x="450" y="4319"/>
                  </a:lnTo>
                  <a:lnTo>
                    <a:pt x="452" y="4321"/>
                  </a:lnTo>
                  <a:lnTo>
                    <a:pt x="455" y="4323"/>
                  </a:lnTo>
                  <a:lnTo>
                    <a:pt x="458" y="4323"/>
                  </a:lnTo>
                  <a:lnTo>
                    <a:pt x="464" y="4323"/>
                  </a:lnTo>
                  <a:lnTo>
                    <a:pt x="471" y="4320"/>
                  </a:lnTo>
                  <a:lnTo>
                    <a:pt x="478" y="4317"/>
                  </a:lnTo>
                  <a:lnTo>
                    <a:pt x="488" y="4311"/>
                  </a:lnTo>
                  <a:lnTo>
                    <a:pt x="494" y="4307"/>
                  </a:lnTo>
                  <a:lnTo>
                    <a:pt x="505" y="4299"/>
                  </a:lnTo>
                  <a:lnTo>
                    <a:pt x="520" y="4290"/>
                  </a:lnTo>
                  <a:lnTo>
                    <a:pt x="537" y="4278"/>
                  </a:lnTo>
                  <a:lnTo>
                    <a:pt x="553" y="4268"/>
                  </a:lnTo>
                  <a:lnTo>
                    <a:pt x="561" y="4261"/>
                  </a:lnTo>
                  <a:lnTo>
                    <a:pt x="567" y="4255"/>
                  </a:lnTo>
                  <a:lnTo>
                    <a:pt x="572" y="4248"/>
                  </a:lnTo>
                  <a:lnTo>
                    <a:pt x="576" y="4243"/>
                  </a:lnTo>
                  <a:lnTo>
                    <a:pt x="583" y="4225"/>
                  </a:lnTo>
                  <a:lnTo>
                    <a:pt x="586" y="4219"/>
                  </a:lnTo>
                  <a:lnTo>
                    <a:pt x="591" y="4215"/>
                  </a:lnTo>
                  <a:lnTo>
                    <a:pt x="595" y="4209"/>
                  </a:lnTo>
                  <a:lnTo>
                    <a:pt x="600" y="4205"/>
                  </a:lnTo>
                  <a:lnTo>
                    <a:pt x="616" y="4194"/>
                  </a:lnTo>
                  <a:lnTo>
                    <a:pt x="622" y="4190"/>
                  </a:lnTo>
                  <a:lnTo>
                    <a:pt x="637" y="4180"/>
                  </a:lnTo>
                  <a:lnTo>
                    <a:pt x="652" y="4172"/>
                  </a:lnTo>
                  <a:lnTo>
                    <a:pt x="666" y="4163"/>
                  </a:lnTo>
                  <a:lnTo>
                    <a:pt x="672" y="4158"/>
                  </a:lnTo>
                  <a:lnTo>
                    <a:pt x="677" y="4152"/>
                  </a:lnTo>
                  <a:lnTo>
                    <a:pt x="680" y="4147"/>
                  </a:lnTo>
                  <a:lnTo>
                    <a:pt x="681" y="4140"/>
                  </a:lnTo>
                  <a:lnTo>
                    <a:pt x="690" y="4140"/>
                  </a:lnTo>
                  <a:lnTo>
                    <a:pt x="699" y="4138"/>
                  </a:lnTo>
                  <a:lnTo>
                    <a:pt x="705" y="4135"/>
                  </a:lnTo>
                  <a:lnTo>
                    <a:pt x="710" y="4129"/>
                  </a:lnTo>
                  <a:lnTo>
                    <a:pt x="714" y="4123"/>
                  </a:lnTo>
                  <a:lnTo>
                    <a:pt x="715" y="4115"/>
                  </a:lnTo>
                  <a:lnTo>
                    <a:pt x="714" y="4109"/>
                  </a:lnTo>
                  <a:lnTo>
                    <a:pt x="710" y="4101"/>
                  </a:lnTo>
                  <a:lnTo>
                    <a:pt x="718" y="4098"/>
                  </a:lnTo>
                  <a:lnTo>
                    <a:pt x="742" y="4087"/>
                  </a:lnTo>
                  <a:lnTo>
                    <a:pt x="763" y="4077"/>
                  </a:lnTo>
                  <a:lnTo>
                    <a:pt x="771" y="4071"/>
                  </a:lnTo>
                  <a:lnTo>
                    <a:pt x="777" y="4066"/>
                  </a:lnTo>
                  <a:lnTo>
                    <a:pt x="782" y="4060"/>
                  </a:lnTo>
                  <a:lnTo>
                    <a:pt x="784" y="4054"/>
                  </a:lnTo>
                  <a:lnTo>
                    <a:pt x="784" y="4053"/>
                  </a:lnTo>
                  <a:lnTo>
                    <a:pt x="784" y="4049"/>
                  </a:lnTo>
                  <a:lnTo>
                    <a:pt x="783" y="4045"/>
                  </a:lnTo>
                  <a:lnTo>
                    <a:pt x="779" y="4040"/>
                  </a:lnTo>
                  <a:lnTo>
                    <a:pt x="781" y="4042"/>
                  </a:lnTo>
                  <a:lnTo>
                    <a:pt x="788" y="4052"/>
                  </a:lnTo>
                  <a:lnTo>
                    <a:pt x="796" y="4060"/>
                  </a:lnTo>
                  <a:lnTo>
                    <a:pt x="803" y="4068"/>
                  </a:lnTo>
                  <a:lnTo>
                    <a:pt x="811" y="4072"/>
                  </a:lnTo>
                  <a:lnTo>
                    <a:pt x="815" y="4074"/>
                  </a:lnTo>
                  <a:lnTo>
                    <a:pt x="820" y="4076"/>
                  </a:lnTo>
                  <a:lnTo>
                    <a:pt x="825" y="4076"/>
                  </a:lnTo>
                  <a:lnTo>
                    <a:pt x="830" y="4076"/>
                  </a:lnTo>
                  <a:lnTo>
                    <a:pt x="836" y="4074"/>
                  </a:lnTo>
                  <a:lnTo>
                    <a:pt x="841" y="4072"/>
                  </a:lnTo>
                  <a:lnTo>
                    <a:pt x="847" y="4070"/>
                  </a:lnTo>
                  <a:lnTo>
                    <a:pt x="854" y="4066"/>
                  </a:lnTo>
                  <a:lnTo>
                    <a:pt x="869" y="4055"/>
                  </a:lnTo>
                  <a:lnTo>
                    <a:pt x="883" y="4043"/>
                  </a:lnTo>
                  <a:lnTo>
                    <a:pt x="895" y="4030"/>
                  </a:lnTo>
                  <a:lnTo>
                    <a:pt x="903" y="4016"/>
                  </a:lnTo>
                  <a:lnTo>
                    <a:pt x="911" y="4002"/>
                  </a:lnTo>
                  <a:lnTo>
                    <a:pt x="916" y="3987"/>
                  </a:lnTo>
                  <a:lnTo>
                    <a:pt x="920" y="3972"/>
                  </a:lnTo>
                  <a:lnTo>
                    <a:pt x="921" y="3956"/>
                  </a:lnTo>
                  <a:lnTo>
                    <a:pt x="920" y="3940"/>
                  </a:lnTo>
                  <a:lnTo>
                    <a:pt x="916" y="3924"/>
                  </a:lnTo>
                  <a:lnTo>
                    <a:pt x="912" y="3907"/>
                  </a:lnTo>
                  <a:lnTo>
                    <a:pt x="906" y="3891"/>
                  </a:lnTo>
                  <a:lnTo>
                    <a:pt x="911" y="3892"/>
                  </a:lnTo>
                  <a:lnTo>
                    <a:pt x="913" y="3892"/>
                  </a:lnTo>
                  <a:lnTo>
                    <a:pt x="915" y="3891"/>
                  </a:lnTo>
                  <a:lnTo>
                    <a:pt x="917" y="3889"/>
                  </a:lnTo>
                  <a:lnTo>
                    <a:pt x="919" y="3887"/>
                  </a:lnTo>
                  <a:lnTo>
                    <a:pt x="919" y="3881"/>
                  </a:lnTo>
                  <a:lnTo>
                    <a:pt x="919" y="3880"/>
                  </a:lnTo>
                  <a:lnTo>
                    <a:pt x="917" y="3870"/>
                  </a:lnTo>
                  <a:lnTo>
                    <a:pt x="921" y="3875"/>
                  </a:lnTo>
                  <a:lnTo>
                    <a:pt x="925" y="3883"/>
                  </a:lnTo>
                  <a:lnTo>
                    <a:pt x="933" y="3893"/>
                  </a:lnTo>
                  <a:lnTo>
                    <a:pt x="941" y="3904"/>
                  </a:lnTo>
                  <a:lnTo>
                    <a:pt x="944" y="3910"/>
                  </a:lnTo>
                  <a:lnTo>
                    <a:pt x="947" y="3913"/>
                  </a:lnTo>
                  <a:lnTo>
                    <a:pt x="947" y="3938"/>
                  </a:lnTo>
                  <a:lnTo>
                    <a:pt x="948" y="3961"/>
                  </a:lnTo>
                  <a:lnTo>
                    <a:pt x="949" y="3972"/>
                  </a:lnTo>
                  <a:lnTo>
                    <a:pt x="950" y="3983"/>
                  </a:lnTo>
                  <a:lnTo>
                    <a:pt x="953" y="3994"/>
                  </a:lnTo>
                  <a:lnTo>
                    <a:pt x="957" y="4004"/>
                  </a:lnTo>
                  <a:lnTo>
                    <a:pt x="963" y="4014"/>
                  </a:lnTo>
                  <a:lnTo>
                    <a:pt x="970" y="4023"/>
                  </a:lnTo>
                  <a:lnTo>
                    <a:pt x="980" y="4031"/>
                  </a:lnTo>
                  <a:lnTo>
                    <a:pt x="983" y="4035"/>
                  </a:lnTo>
                  <a:lnTo>
                    <a:pt x="984" y="4037"/>
                  </a:lnTo>
                  <a:lnTo>
                    <a:pt x="984" y="4038"/>
                  </a:lnTo>
                  <a:lnTo>
                    <a:pt x="983" y="4046"/>
                  </a:lnTo>
                  <a:lnTo>
                    <a:pt x="983" y="4050"/>
                  </a:lnTo>
                  <a:lnTo>
                    <a:pt x="983" y="4055"/>
                  </a:lnTo>
                  <a:lnTo>
                    <a:pt x="985" y="4059"/>
                  </a:lnTo>
                  <a:lnTo>
                    <a:pt x="990" y="4069"/>
                  </a:lnTo>
                  <a:lnTo>
                    <a:pt x="996" y="4078"/>
                  </a:lnTo>
                  <a:lnTo>
                    <a:pt x="1004" y="4087"/>
                  </a:lnTo>
                  <a:lnTo>
                    <a:pt x="1006" y="4091"/>
                  </a:lnTo>
                  <a:lnTo>
                    <a:pt x="1012" y="4087"/>
                  </a:lnTo>
                  <a:lnTo>
                    <a:pt x="1034" y="4080"/>
                  </a:lnTo>
                  <a:lnTo>
                    <a:pt x="1043" y="4065"/>
                  </a:lnTo>
                  <a:lnTo>
                    <a:pt x="1065" y="4063"/>
                  </a:lnTo>
                  <a:lnTo>
                    <a:pt x="1076" y="4099"/>
                  </a:lnTo>
                  <a:lnTo>
                    <a:pt x="1076" y="4132"/>
                  </a:lnTo>
                  <a:lnTo>
                    <a:pt x="1119" y="4132"/>
                  </a:lnTo>
                  <a:lnTo>
                    <a:pt x="1128" y="4104"/>
                  </a:lnTo>
                  <a:lnTo>
                    <a:pt x="1135" y="4074"/>
                  </a:lnTo>
                  <a:lnTo>
                    <a:pt x="1147" y="4070"/>
                  </a:lnTo>
                  <a:lnTo>
                    <a:pt x="1149" y="4037"/>
                  </a:lnTo>
                  <a:lnTo>
                    <a:pt x="1155" y="4022"/>
                  </a:lnTo>
                  <a:lnTo>
                    <a:pt x="1163" y="3994"/>
                  </a:lnTo>
                  <a:lnTo>
                    <a:pt x="1157" y="3954"/>
                  </a:lnTo>
                  <a:lnTo>
                    <a:pt x="1152" y="3891"/>
                  </a:lnTo>
                  <a:lnTo>
                    <a:pt x="1163" y="3879"/>
                  </a:lnTo>
                  <a:lnTo>
                    <a:pt x="1185" y="3869"/>
                  </a:lnTo>
                  <a:lnTo>
                    <a:pt x="1198" y="3843"/>
                  </a:lnTo>
                  <a:lnTo>
                    <a:pt x="1186" y="3818"/>
                  </a:lnTo>
                  <a:lnTo>
                    <a:pt x="1193" y="3806"/>
                  </a:lnTo>
                  <a:lnTo>
                    <a:pt x="1214" y="3800"/>
                  </a:lnTo>
                  <a:lnTo>
                    <a:pt x="1243" y="3797"/>
                  </a:lnTo>
                  <a:lnTo>
                    <a:pt x="1280" y="3774"/>
                  </a:lnTo>
                  <a:lnTo>
                    <a:pt x="1293" y="3735"/>
                  </a:lnTo>
                  <a:lnTo>
                    <a:pt x="1314" y="3709"/>
                  </a:lnTo>
                  <a:lnTo>
                    <a:pt x="1307" y="3666"/>
                  </a:lnTo>
                  <a:lnTo>
                    <a:pt x="1322" y="3639"/>
                  </a:lnTo>
                  <a:lnTo>
                    <a:pt x="1334" y="3622"/>
                  </a:lnTo>
                  <a:lnTo>
                    <a:pt x="1329" y="3570"/>
                  </a:lnTo>
                  <a:lnTo>
                    <a:pt x="1309" y="3527"/>
                  </a:lnTo>
                  <a:lnTo>
                    <a:pt x="1292" y="3480"/>
                  </a:lnTo>
                  <a:lnTo>
                    <a:pt x="1287" y="3436"/>
                  </a:lnTo>
                  <a:lnTo>
                    <a:pt x="1290" y="3420"/>
                  </a:lnTo>
                  <a:lnTo>
                    <a:pt x="1318" y="3418"/>
                  </a:lnTo>
                  <a:lnTo>
                    <a:pt x="1339" y="3418"/>
                  </a:lnTo>
                  <a:lnTo>
                    <a:pt x="1357" y="3412"/>
                  </a:lnTo>
                  <a:lnTo>
                    <a:pt x="1365" y="3384"/>
                  </a:lnTo>
                  <a:lnTo>
                    <a:pt x="1387" y="3355"/>
                  </a:lnTo>
                  <a:lnTo>
                    <a:pt x="1390" y="3310"/>
                  </a:lnTo>
                  <a:lnTo>
                    <a:pt x="1381" y="3282"/>
                  </a:lnTo>
                  <a:lnTo>
                    <a:pt x="1363" y="3254"/>
                  </a:lnTo>
                  <a:lnTo>
                    <a:pt x="1350" y="3233"/>
                  </a:lnTo>
                  <a:lnTo>
                    <a:pt x="1314" y="3239"/>
                  </a:lnTo>
                  <a:lnTo>
                    <a:pt x="1304" y="3203"/>
                  </a:lnTo>
                  <a:lnTo>
                    <a:pt x="1287" y="3184"/>
                  </a:lnTo>
                  <a:lnTo>
                    <a:pt x="1292" y="3153"/>
                  </a:lnTo>
                  <a:lnTo>
                    <a:pt x="1304" y="3109"/>
                  </a:lnTo>
                  <a:lnTo>
                    <a:pt x="1325" y="3022"/>
                  </a:lnTo>
                  <a:lnTo>
                    <a:pt x="1327" y="2982"/>
                  </a:lnTo>
                  <a:lnTo>
                    <a:pt x="1313" y="2943"/>
                  </a:lnTo>
                  <a:lnTo>
                    <a:pt x="1302" y="2884"/>
                  </a:lnTo>
                  <a:lnTo>
                    <a:pt x="1313" y="2846"/>
                  </a:lnTo>
                  <a:lnTo>
                    <a:pt x="1316" y="2817"/>
                  </a:lnTo>
                  <a:lnTo>
                    <a:pt x="1316" y="2785"/>
                  </a:lnTo>
                  <a:lnTo>
                    <a:pt x="1339" y="2762"/>
                  </a:lnTo>
                  <a:lnTo>
                    <a:pt x="1334" y="2730"/>
                  </a:lnTo>
                  <a:lnTo>
                    <a:pt x="1321" y="2688"/>
                  </a:lnTo>
                  <a:lnTo>
                    <a:pt x="1314" y="2666"/>
                  </a:lnTo>
                  <a:lnTo>
                    <a:pt x="1315" y="2641"/>
                  </a:lnTo>
                  <a:lnTo>
                    <a:pt x="1335" y="2620"/>
                  </a:lnTo>
                  <a:lnTo>
                    <a:pt x="1354" y="2598"/>
                  </a:lnTo>
                  <a:lnTo>
                    <a:pt x="1354" y="2575"/>
                  </a:lnTo>
                  <a:lnTo>
                    <a:pt x="1356" y="2556"/>
                  </a:lnTo>
                  <a:lnTo>
                    <a:pt x="1392" y="2508"/>
                  </a:lnTo>
                  <a:lnTo>
                    <a:pt x="1423" y="2460"/>
                  </a:lnTo>
                  <a:lnTo>
                    <a:pt x="1438" y="2432"/>
                  </a:lnTo>
                  <a:lnTo>
                    <a:pt x="1462" y="2421"/>
                  </a:lnTo>
                  <a:lnTo>
                    <a:pt x="1490" y="2404"/>
                  </a:lnTo>
                  <a:lnTo>
                    <a:pt x="1520" y="2406"/>
                  </a:lnTo>
                  <a:lnTo>
                    <a:pt x="1548" y="2411"/>
                  </a:lnTo>
                  <a:lnTo>
                    <a:pt x="1590" y="2430"/>
                  </a:lnTo>
                  <a:lnTo>
                    <a:pt x="1618" y="2440"/>
                  </a:lnTo>
                  <a:lnTo>
                    <a:pt x="1633" y="2425"/>
                  </a:lnTo>
                  <a:lnTo>
                    <a:pt x="1647" y="2397"/>
                  </a:lnTo>
                  <a:lnTo>
                    <a:pt x="1657" y="2375"/>
                  </a:lnTo>
                  <a:lnTo>
                    <a:pt x="1655" y="2282"/>
                  </a:lnTo>
                  <a:lnTo>
                    <a:pt x="1624" y="2252"/>
                  </a:lnTo>
                  <a:lnTo>
                    <a:pt x="1597" y="2239"/>
                  </a:lnTo>
                  <a:lnTo>
                    <a:pt x="1597" y="2230"/>
                  </a:lnTo>
                  <a:lnTo>
                    <a:pt x="1625" y="2189"/>
                  </a:lnTo>
                  <a:lnTo>
                    <a:pt x="1649" y="2145"/>
                  </a:lnTo>
                  <a:lnTo>
                    <a:pt x="1681" y="2110"/>
                  </a:lnTo>
                  <a:lnTo>
                    <a:pt x="1706" y="2081"/>
                  </a:lnTo>
                  <a:lnTo>
                    <a:pt x="1713" y="2047"/>
                  </a:lnTo>
                  <a:lnTo>
                    <a:pt x="1720" y="2027"/>
                  </a:lnTo>
                  <a:lnTo>
                    <a:pt x="1738" y="2011"/>
                  </a:lnTo>
                  <a:lnTo>
                    <a:pt x="1738" y="1957"/>
                  </a:lnTo>
                  <a:lnTo>
                    <a:pt x="1740" y="1910"/>
                  </a:lnTo>
                  <a:lnTo>
                    <a:pt x="1742" y="1878"/>
                  </a:lnTo>
                  <a:lnTo>
                    <a:pt x="1753" y="1860"/>
                  </a:lnTo>
                  <a:lnTo>
                    <a:pt x="1761" y="1834"/>
                  </a:lnTo>
                  <a:lnTo>
                    <a:pt x="1753" y="1785"/>
                  </a:lnTo>
                  <a:lnTo>
                    <a:pt x="1749" y="1751"/>
                  </a:lnTo>
                  <a:lnTo>
                    <a:pt x="1757" y="1731"/>
                  </a:lnTo>
                  <a:lnTo>
                    <a:pt x="1781" y="1724"/>
                  </a:lnTo>
                  <a:lnTo>
                    <a:pt x="1818" y="1724"/>
                  </a:lnTo>
                  <a:lnTo>
                    <a:pt x="1839" y="1712"/>
                  </a:lnTo>
                  <a:lnTo>
                    <a:pt x="1862" y="1698"/>
                  </a:lnTo>
                  <a:lnTo>
                    <a:pt x="1867" y="1694"/>
                  </a:lnTo>
                  <a:lnTo>
                    <a:pt x="1875" y="1687"/>
                  </a:lnTo>
                  <a:lnTo>
                    <a:pt x="1882" y="1680"/>
                  </a:lnTo>
                  <a:lnTo>
                    <a:pt x="1883" y="1679"/>
                  </a:lnTo>
                  <a:lnTo>
                    <a:pt x="1881" y="1642"/>
                  </a:lnTo>
                  <a:lnTo>
                    <a:pt x="1877" y="1625"/>
                  </a:lnTo>
                  <a:lnTo>
                    <a:pt x="1890" y="1597"/>
                  </a:lnTo>
                  <a:lnTo>
                    <a:pt x="1907" y="1588"/>
                  </a:lnTo>
                  <a:lnTo>
                    <a:pt x="1933" y="1548"/>
                  </a:lnTo>
                  <a:lnTo>
                    <a:pt x="1948" y="1512"/>
                  </a:lnTo>
                  <a:lnTo>
                    <a:pt x="1973" y="1470"/>
                  </a:lnTo>
                  <a:lnTo>
                    <a:pt x="1997" y="1447"/>
                  </a:lnTo>
                  <a:lnTo>
                    <a:pt x="2012" y="1438"/>
                  </a:lnTo>
                  <a:lnTo>
                    <a:pt x="2025" y="1427"/>
                  </a:lnTo>
                  <a:lnTo>
                    <a:pt x="2025" y="1386"/>
                  </a:lnTo>
                  <a:lnTo>
                    <a:pt x="2018" y="1358"/>
                  </a:lnTo>
                  <a:lnTo>
                    <a:pt x="2006" y="1338"/>
                  </a:lnTo>
                  <a:lnTo>
                    <a:pt x="1991" y="1311"/>
                  </a:lnTo>
                  <a:lnTo>
                    <a:pt x="1985" y="1295"/>
                  </a:lnTo>
                  <a:lnTo>
                    <a:pt x="1990" y="1277"/>
                  </a:lnTo>
                  <a:lnTo>
                    <a:pt x="2004" y="1270"/>
                  </a:lnTo>
                  <a:lnTo>
                    <a:pt x="2033" y="1258"/>
                  </a:lnTo>
                  <a:lnTo>
                    <a:pt x="2043" y="1236"/>
                  </a:lnTo>
                  <a:lnTo>
                    <a:pt x="2059" y="1214"/>
                  </a:lnTo>
                  <a:lnTo>
                    <a:pt x="2061" y="1184"/>
                  </a:lnTo>
                  <a:lnTo>
                    <a:pt x="2072" y="1158"/>
                  </a:lnTo>
                  <a:lnTo>
                    <a:pt x="2079" y="1143"/>
                  </a:lnTo>
                  <a:lnTo>
                    <a:pt x="2102" y="1118"/>
                  </a:lnTo>
                  <a:lnTo>
                    <a:pt x="2118" y="1099"/>
                  </a:lnTo>
                  <a:lnTo>
                    <a:pt x="2127" y="1087"/>
                  </a:lnTo>
                  <a:lnTo>
                    <a:pt x="2140" y="1078"/>
                  </a:lnTo>
                  <a:lnTo>
                    <a:pt x="2157" y="1085"/>
                  </a:lnTo>
                  <a:lnTo>
                    <a:pt x="2170" y="1096"/>
                  </a:lnTo>
                  <a:lnTo>
                    <a:pt x="2186" y="1108"/>
                  </a:lnTo>
                  <a:lnTo>
                    <a:pt x="2208" y="1124"/>
                  </a:lnTo>
                  <a:lnTo>
                    <a:pt x="2223" y="1121"/>
                  </a:lnTo>
                  <a:lnTo>
                    <a:pt x="2236" y="1102"/>
                  </a:lnTo>
                  <a:lnTo>
                    <a:pt x="2240" y="1074"/>
                  </a:lnTo>
                  <a:lnTo>
                    <a:pt x="2245" y="1051"/>
                  </a:lnTo>
                  <a:lnTo>
                    <a:pt x="2256" y="1022"/>
                  </a:lnTo>
                  <a:lnTo>
                    <a:pt x="2254" y="965"/>
                  </a:lnTo>
                  <a:lnTo>
                    <a:pt x="2259" y="937"/>
                  </a:lnTo>
                  <a:lnTo>
                    <a:pt x="2275" y="928"/>
                  </a:lnTo>
                  <a:lnTo>
                    <a:pt x="2281" y="924"/>
                  </a:lnTo>
                  <a:lnTo>
                    <a:pt x="2303" y="939"/>
                  </a:lnTo>
                  <a:lnTo>
                    <a:pt x="2321" y="952"/>
                  </a:lnTo>
                  <a:lnTo>
                    <a:pt x="2347" y="942"/>
                  </a:lnTo>
                  <a:lnTo>
                    <a:pt x="2370" y="944"/>
                  </a:lnTo>
                  <a:lnTo>
                    <a:pt x="2427" y="975"/>
                  </a:lnTo>
                  <a:lnTo>
                    <a:pt x="2457" y="994"/>
                  </a:lnTo>
                  <a:lnTo>
                    <a:pt x="2483" y="994"/>
                  </a:lnTo>
                  <a:lnTo>
                    <a:pt x="2500" y="972"/>
                  </a:lnTo>
                  <a:lnTo>
                    <a:pt x="2524" y="943"/>
                  </a:lnTo>
                  <a:lnTo>
                    <a:pt x="2499" y="929"/>
                  </a:lnTo>
                  <a:lnTo>
                    <a:pt x="2489" y="923"/>
                  </a:lnTo>
                  <a:lnTo>
                    <a:pt x="2498" y="909"/>
                  </a:lnTo>
                  <a:lnTo>
                    <a:pt x="2512" y="868"/>
                  </a:lnTo>
                  <a:lnTo>
                    <a:pt x="2528" y="835"/>
                  </a:lnTo>
                  <a:lnTo>
                    <a:pt x="2523" y="806"/>
                  </a:lnTo>
                  <a:lnTo>
                    <a:pt x="2512" y="778"/>
                  </a:lnTo>
                  <a:lnTo>
                    <a:pt x="2491" y="759"/>
                  </a:lnTo>
                  <a:lnTo>
                    <a:pt x="2494" y="756"/>
                  </a:lnTo>
                  <a:lnTo>
                    <a:pt x="2515" y="753"/>
                  </a:lnTo>
                  <a:lnTo>
                    <a:pt x="2550" y="753"/>
                  </a:lnTo>
                  <a:lnTo>
                    <a:pt x="2555" y="757"/>
                  </a:lnTo>
                  <a:lnTo>
                    <a:pt x="2565" y="740"/>
                  </a:lnTo>
                  <a:lnTo>
                    <a:pt x="2573" y="738"/>
                  </a:lnTo>
                  <a:lnTo>
                    <a:pt x="2588" y="753"/>
                  </a:lnTo>
                  <a:lnTo>
                    <a:pt x="2608" y="757"/>
                  </a:lnTo>
                  <a:lnTo>
                    <a:pt x="2625" y="736"/>
                  </a:lnTo>
                  <a:lnTo>
                    <a:pt x="2615" y="719"/>
                  </a:lnTo>
                  <a:lnTo>
                    <a:pt x="2613" y="694"/>
                  </a:lnTo>
                  <a:lnTo>
                    <a:pt x="2623" y="681"/>
                  </a:lnTo>
                  <a:lnTo>
                    <a:pt x="2637" y="672"/>
                  </a:lnTo>
                  <a:lnTo>
                    <a:pt x="2655" y="672"/>
                  </a:lnTo>
                  <a:lnTo>
                    <a:pt x="2681" y="683"/>
                  </a:lnTo>
                  <a:lnTo>
                    <a:pt x="2692" y="704"/>
                  </a:lnTo>
                  <a:lnTo>
                    <a:pt x="2717" y="747"/>
                  </a:lnTo>
                  <a:lnTo>
                    <a:pt x="2732" y="768"/>
                  </a:lnTo>
                  <a:lnTo>
                    <a:pt x="2734" y="785"/>
                  </a:lnTo>
                  <a:lnTo>
                    <a:pt x="2748" y="808"/>
                  </a:lnTo>
                  <a:lnTo>
                    <a:pt x="2760" y="821"/>
                  </a:lnTo>
                  <a:lnTo>
                    <a:pt x="2773" y="839"/>
                  </a:lnTo>
                  <a:lnTo>
                    <a:pt x="2773" y="854"/>
                  </a:lnTo>
                  <a:lnTo>
                    <a:pt x="2803" y="859"/>
                  </a:lnTo>
                  <a:lnTo>
                    <a:pt x="2817" y="859"/>
                  </a:lnTo>
                  <a:lnTo>
                    <a:pt x="2841" y="869"/>
                  </a:lnTo>
                  <a:lnTo>
                    <a:pt x="2856" y="869"/>
                  </a:lnTo>
                  <a:lnTo>
                    <a:pt x="2880" y="889"/>
                  </a:lnTo>
                  <a:lnTo>
                    <a:pt x="2896" y="878"/>
                  </a:lnTo>
                  <a:lnTo>
                    <a:pt x="2914" y="865"/>
                  </a:lnTo>
                  <a:lnTo>
                    <a:pt x="2933" y="859"/>
                  </a:lnTo>
                  <a:lnTo>
                    <a:pt x="2949" y="851"/>
                  </a:lnTo>
                  <a:lnTo>
                    <a:pt x="2962" y="831"/>
                  </a:lnTo>
                  <a:lnTo>
                    <a:pt x="2962" y="809"/>
                  </a:lnTo>
                  <a:lnTo>
                    <a:pt x="2984" y="809"/>
                  </a:lnTo>
                  <a:lnTo>
                    <a:pt x="2996" y="820"/>
                  </a:lnTo>
                  <a:lnTo>
                    <a:pt x="3010" y="834"/>
                  </a:lnTo>
                  <a:lnTo>
                    <a:pt x="3038" y="841"/>
                  </a:lnTo>
                  <a:lnTo>
                    <a:pt x="3062" y="847"/>
                  </a:lnTo>
                  <a:lnTo>
                    <a:pt x="3078" y="863"/>
                  </a:lnTo>
                  <a:lnTo>
                    <a:pt x="3082" y="885"/>
                  </a:lnTo>
                  <a:lnTo>
                    <a:pt x="3110" y="899"/>
                  </a:lnTo>
                  <a:lnTo>
                    <a:pt x="3128" y="874"/>
                  </a:lnTo>
                  <a:lnTo>
                    <a:pt x="3128" y="846"/>
                  </a:lnTo>
                  <a:lnTo>
                    <a:pt x="3136" y="818"/>
                  </a:lnTo>
                  <a:lnTo>
                    <a:pt x="3144" y="798"/>
                  </a:lnTo>
                  <a:lnTo>
                    <a:pt x="3167" y="780"/>
                  </a:lnTo>
                  <a:lnTo>
                    <a:pt x="3185" y="765"/>
                  </a:lnTo>
                  <a:lnTo>
                    <a:pt x="3192" y="736"/>
                  </a:lnTo>
                  <a:lnTo>
                    <a:pt x="3192" y="704"/>
                  </a:lnTo>
                  <a:lnTo>
                    <a:pt x="3183" y="686"/>
                  </a:lnTo>
                  <a:lnTo>
                    <a:pt x="3177" y="671"/>
                  </a:lnTo>
                  <a:lnTo>
                    <a:pt x="3186" y="655"/>
                  </a:lnTo>
                  <a:lnTo>
                    <a:pt x="3179" y="628"/>
                  </a:lnTo>
                  <a:lnTo>
                    <a:pt x="3184" y="601"/>
                  </a:lnTo>
                  <a:lnTo>
                    <a:pt x="3181" y="586"/>
                  </a:lnTo>
                  <a:lnTo>
                    <a:pt x="3199" y="579"/>
                  </a:lnTo>
                  <a:lnTo>
                    <a:pt x="3184" y="554"/>
                  </a:lnTo>
                  <a:lnTo>
                    <a:pt x="3191" y="536"/>
                  </a:lnTo>
                  <a:lnTo>
                    <a:pt x="3202" y="520"/>
                  </a:lnTo>
                  <a:lnTo>
                    <a:pt x="3190" y="503"/>
                  </a:lnTo>
                  <a:lnTo>
                    <a:pt x="3190" y="496"/>
                  </a:lnTo>
                  <a:lnTo>
                    <a:pt x="3215" y="482"/>
                  </a:lnTo>
                  <a:lnTo>
                    <a:pt x="3230" y="463"/>
                  </a:lnTo>
                  <a:lnTo>
                    <a:pt x="3232" y="438"/>
                  </a:lnTo>
                  <a:lnTo>
                    <a:pt x="3243" y="424"/>
                  </a:lnTo>
                  <a:lnTo>
                    <a:pt x="3255" y="410"/>
                  </a:lnTo>
                  <a:lnTo>
                    <a:pt x="3267" y="408"/>
                  </a:lnTo>
                  <a:lnTo>
                    <a:pt x="3281" y="410"/>
                  </a:lnTo>
                  <a:lnTo>
                    <a:pt x="3302" y="422"/>
                  </a:lnTo>
                  <a:lnTo>
                    <a:pt x="3329" y="407"/>
                  </a:lnTo>
                  <a:lnTo>
                    <a:pt x="3343" y="391"/>
                  </a:lnTo>
                  <a:lnTo>
                    <a:pt x="3365" y="373"/>
                  </a:lnTo>
                  <a:lnTo>
                    <a:pt x="3370" y="354"/>
                  </a:lnTo>
                  <a:lnTo>
                    <a:pt x="3386" y="357"/>
                  </a:lnTo>
                  <a:lnTo>
                    <a:pt x="3401" y="347"/>
                  </a:lnTo>
                  <a:lnTo>
                    <a:pt x="3415" y="371"/>
                  </a:lnTo>
                  <a:lnTo>
                    <a:pt x="3436" y="391"/>
                  </a:lnTo>
                  <a:lnTo>
                    <a:pt x="3454" y="401"/>
                  </a:lnTo>
                  <a:lnTo>
                    <a:pt x="3461" y="409"/>
                  </a:lnTo>
                  <a:lnTo>
                    <a:pt x="3482" y="423"/>
                  </a:lnTo>
                  <a:lnTo>
                    <a:pt x="3503" y="433"/>
                  </a:lnTo>
                  <a:lnTo>
                    <a:pt x="3543" y="442"/>
                  </a:lnTo>
                  <a:lnTo>
                    <a:pt x="3557" y="449"/>
                  </a:lnTo>
                  <a:lnTo>
                    <a:pt x="3565" y="464"/>
                  </a:lnTo>
                  <a:lnTo>
                    <a:pt x="3579" y="482"/>
                  </a:lnTo>
                  <a:lnTo>
                    <a:pt x="3589" y="508"/>
                  </a:lnTo>
                  <a:lnTo>
                    <a:pt x="3585" y="530"/>
                  </a:lnTo>
                  <a:lnTo>
                    <a:pt x="3570" y="560"/>
                  </a:lnTo>
                  <a:lnTo>
                    <a:pt x="3549" y="591"/>
                  </a:lnTo>
                  <a:lnTo>
                    <a:pt x="3539" y="614"/>
                  </a:lnTo>
                  <a:lnTo>
                    <a:pt x="3547" y="637"/>
                  </a:lnTo>
                  <a:lnTo>
                    <a:pt x="3564" y="654"/>
                  </a:lnTo>
                  <a:lnTo>
                    <a:pt x="3561" y="664"/>
                  </a:lnTo>
                  <a:lnTo>
                    <a:pt x="3525" y="690"/>
                  </a:lnTo>
                  <a:lnTo>
                    <a:pt x="3512" y="713"/>
                  </a:lnTo>
                  <a:lnTo>
                    <a:pt x="3528" y="733"/>
                  </a:lnTo>
                  <a:lnTo>
                    <a:pt x="3544" y="724"/>
                  </a:lnTo>
                  <a:lnTo>
                    <a:pt x="3564" y="724"/>
                  </a:lnTo>
                  <a:lnTo>
                    <a:pt x="3566" y="730"/>
                  </a:lnTo>
                  <a:lnTo>
                    <a:pt x="3611" y="682"/>
                  </a:lnTo>
                  <a:lnTo>
                    <a:pt x="3636" y="638"/>
                  </a:lnTo>
                  <a:lnTo>
                    <a:pt x="3639" y="609"/>
                  </a:lnTo>
                  <a:lnTo>
                    <a:pt x="3653" y="573"/>
                  </a:lnTo>
                  <a:lnTo>
                    <a:pt x="3661" y="532"/>
                  </a:lnTo>
                  <a:lnTo>
                    <a:pt x="3663" y="491"/>
                  </a:lnTo>
                  <a:lnTo>
                    <a:pt x="3684" y="474"/>
                  </a:lnTo>
                  <a:lnTo>
                    <a:pt x="3717" y="451"/>
                  </a:lnTo>
                  <a:lnTo>
                    <a:pt x="3720" y="419"/>
                  </a:lnTo>
                  <a:lnTo>
                    <a:pt x="3712" y="417"/>
                  </a:lnTo>
                  <a:lnTo>
                    <a:pt x="3712" y="419"/>
                  </a:lnTo>
                  <a:lnTo>
                    <a:pt x="3705" y="400"/>
                  </a:lnTo>
                  <a:lnTo>
                    <a:pt x="3701" y="387"/>
                  </a:lnTo>
                  <a:lnTo>
                    <a:pt x="3696" y="375"/>
                  </a:lnTo>
                  <a:lnTo>
                    <a:pt x="3694" y="371"/>
                  </a:lnTo>
                  <a:lnTo>
                    <a:pt x="3690" y="366"/>
                  </a:lnTo>
                  <a:lnTo>
                    <a:pt x="3687" y="363"/>
                  </a:lnTo>
                  <a:lnTo>
                    <a:pt x="3684" y="361"/>
                  </a:lnTo>
                  <a:lnTo>
                    <a:pt x="3682" y="361"/>
                  </a:lnTo>
                  <a:lnTo>
                    <a:pt x="3678" y="361"/>
                  </a:lnTo>
                  <a:lnTo>
                    <a:pt x="3675" y="362"/>
                  </a:lnTo>
                  <a:lnTo>
                    <a:pt x="3672" y="364"/>
                  </a:lnTo>
                  <a:lnTo>
                    <a:pt x="3669" y="367"/>
                  </a:lnTo>
                  <a:lnTo>
                    <a:pt x="3667" y="373"/>
                  </a:lnTo>
                  <a:lnTo>
                    <a:pt x="3665" y="377"/>
                  </a:lnTo>
                  <a:lnTo>
                    <a:pt x="3665" y="383"/>
                  </a:lnTo>
                  <a:lnTo>
                    <a:pt x="3665" y="394"/>
                  </a:lnTo>
                  <a:lnTo>
                    <a:pt x="3667" y="403"/>
                  </a:lnTo>
                  <a:lnTo>
                    <a:pt x="3665" y="409"/>
                  </a:lnTo>
                  <a:lnTo>
                    <a:pt x="3664" y="413"/>
                  </a:lnTo>
                  <a:lnTo>
                    <a:pt x="3663" y="415"/>
                  </a:lnTo>
                  <a:lnTo>
                    <a:pt x="3658" y="419"/>
                  </a:lnTo>
                  <a:lnTo>
                    <a:pt x="3650" y="422"/>
                  </a:lnTo>
                  <a:lnTo>
                    <a:pt x="3641" y="426"/>
                  </a:lnTo>
                  <a:lnTo>
                    <a:pt x="3630" y="429"/>
                  </a:lnTo>
                  <a:lnTo>
                    <a:pt x="3618" y="433"/>
                  </a:lnTo>
                  <a:lnTo>
                    <a:pt x="3621" y="410"/>
                  </a:lnTo>
                  <a:lnTo>
                    <a:pt x="3622" y="386"/>
                  </a:lnTo>
                  <a:lnTo>
                    <a:pt x="3621" y="375"/>
                  </a:lnTo>
                  <a:lnTo>
                    <a:pt x="3620" y="364"/>
                  </a:lnTo>
                  <a:lnTo>
                    <a:pt x="3619" y="362"/>
                  </a:lnTo>
                  <a:lnTo>
                    <a:pt x="3617" y="361"/>
                  </a:lnTo>
                  <a:lnTo>
                    <a:pt x="3613" y="361"/>
                  </a:lnTo>
                  <a:lnTo>
                    <a:pt x="3602" y="360"/>
                  </a:lnTo>
                  <a:lnTo>
                    <a:pt x="3598" y="359"/>
                  </a:lnTo>
                  <a:lnTo>
                    <a:pt x="3595" y="358"/>
                  </a:lnTo>
                  <a:lnTo>
                    <a:pt x="3594" y="355"/>
                  </a:lnTo>
                  <a:lnTo>
                    <a:pt x="3591" y="351"/>
                  </a:lnTo>
                  <a:lnTo>
                    <a:pt x="3588" y="347"/>
                  </a:lnTo>
                  <a:lnTo>
                    <a:pt x="3584" y="344"/>
                  </a:lnTo>
                  <a:lnTo>
                    <a:pt x="3579" y="340"/>
                  </a:lnTo>
                  <a:lnTo>
                    <a:pt x="3567" y="334"/>
                  </a:lnTo>
                  <a:lnTo>
                    <a:pt x="3553" y="329"/>
                  </a:lnTo>
                  <a:lnTo>
                    <a:pt x="3538" y="324"/>
                  </a:lnTo>
                  <a:lnTo>
                    <a:pt x="3522" y="321"/>
                  </a:lnTo>
                  <a:lnTo>
                    <a:pt x="3490" y="316"/>
                  </a:lnTo>
                  <a:lnTo>
                    <a:pt x="3469" y="311"/>
                  </a:lnTo>
                  <a:lnTo>
                    <a:pt x="3478" y="308"/>
                  </a:lnTo>
                  <a:lnTo>
                    <a:pt x="3488" y="306"/>
                  </a:lnTo>
                  <a:lnTo>
                    <a:pt x="3498" y="305"/>
                  </a:lnTo>
                  <a:lnTo>
                    <a:pt x="3508" y="305"/>
                  </a:lnTo>
                  <a:lnTo>
                    <a:pt x="3519" y="307"/>
                  </a:lnTo>
                  <a:lnTo>
                    <a:pt x="3530" y="308"/>
                  </a:lnTo>
                  <a:lnTo>
                    <a:pt x="3552" y="313"/>
                  </a:lnTo>
                  <a:lnTo>
                    <a:pt x="3568" y="317"/>
                  </a:lnTo>
                  <a:lnTo>
                    <a:pt x="3584" y="320"/>
                  </a:lnTo>
                  <a:lnTo>
                    <a:pt x="3600" y="322"/>
                  </a:lnTo>
                  <a:lnTo>
                    <a:pt x="3615" y="321"/>
                  </a:lnTo>
                  <a:lnTo>
                    <a:pt x="3622" y="320"/>
                  </a:lnTo>
                  <a:lnTo>
                    <a:pt x="3630" y="318"/>
                  </a:lnTo>
                  <a:lnTo>
                    <a:pt x="3637" y="314"/>
                  </a:lnTo>
                  <a:lnTo>
                    <a:pt x="3644" y="311"/>
                  </a:lnTo>
                  <a:lnTo>
                    <a:pt x="3650" y="306"/>
                  </a:lnTo>
                  <a:lnTo>
                    <a:pt x="3657" y="300"/>
                  </a:lnTo>
                  <a:lnTo>
                    <a:pt x="3662" y="293"/>
                  </a:lnTo>
                  <a:lnTo>
                    <a:pt x="3669" y="284"/>
                  </a:lnTo>
                  <a:lnTo>
                    <a:pt x="3673" y="276"/>
                  </a:lnTo>
                  <a:lnTo>
                    <a:pt x="3677" y="266"/>
                  </a:lnTo>
                  <a:lnTo>
                    <a:pt x="3683" y="255"/>
                  </a:lnTo>
                  <a:lnTo>
                    <a:pt x="3688" y="245"/>
                  </a:lnTo>
                  <a:lnTo>
                    <a:pt x="3691" y="241"/>
                  </a:lnTo>
                  <a:lnTo>
                    <a:pt x="3696" y="239"/>
                  </a:lnTo>
                  <a:lnTo>
                    <a:pt x="3706" y="237"/>
                  </a:lnTo>
                  <a:lnTo>
                    <a:pt x="3715" y="235"/>
                  </a:lnTo>
                  <a:lnTo>
                    <a:pt x="3723" y="231"/>
                  </a:lnTo>
                  <a:lnTo>
                    <a:pt x="3726" y="229"/>
                  </a:lnTo>
                  <a:lnTo>
                    <a:pt x="3729" y="227"/>
                  </a:lnTo>
                  <a:lnTo>
                    <a:pt x="3731" y="223"/>
                  </a:lnTo>
                  <a:lnTo>
                    <a:pt x="3733" y="219"/>
                  </a:lnTo>
                  <a:lnTo>
                    <a:pt x="3737" y="209"/>
                  </a:lnTo>
                  <a:lnTo>
                    <a:pt x="3739" y="200"/>
                  </a:lnTo>
                  <a:lnTo>
                    <a:pt x="3740" y="193"/>
                  </a:lnTo>
                  <a:lnTo>
                    <a:pt x="3739" y="187"/>
                  </a:lnTo>
                  <a:lnTo>
                    <a:pt x="3739" y="182"/>
                  </a:lnTo>
                  <a:lnTo>
                    <a:pt x="3737" y="178"/>
                  </a:lnTo>
                  <a:lnTo>
                    <a:pt x="3734" y="174"/>
                  </a:lnTo>
                  <a:lnTo>
                    <a:pt x="3732" y="172"/>
                  </a:lnTo>
                  <a:lnTo>
                    <a:pt x="3728" y="168"/>
                  </a:lnTo>
                  <a:lnTo>
                    <a:pt x="3725" y="167"/>
                  </a:lnTo>
                  <a:lnTo>
                    <a:pt x="3720" y="166"/>
                  </a:lnTo>
                  <a:lnTo>
                    <a:pt x="3715" y="166"/>
                  </a:lnTo>
                  <a:lnTo>
                    <a:pt x="3710" y="166"/>
                  </a:lnTo>
                  <a:lnTo>
                    <a:pt x="3703" y="168"/>
                  </a:lnTo>
                  <a:lnTo>
                    <a:pt x="3697" y="170"/>
                  </a:lnTo>
                  <a:lnTo>
                    <a:pt x="3694" y="161"/>
                  </a:lnTo>
                  <a:lnTo>
                    <a:pt x="3691" y="153"/>
                  </a:lnTo>
                  <a:lnTo>
                    <a:pt x="3687" y="144"/>
                  </a:lnTo>
                  <a:lnTo>
                    <a:pt x="3682" y="137"/>
                  </a:lnTo>
                  <a:lnTo>
                    <a:pt x="3680" y="133"/>
                  </a:lnTo>
                  <a:lnTo>
                    <a:pt x="3675" y="135"/>
                  </a:lnTo>
                  <a:lnTo>
                    <a:pt x="3670" y="141"/>
                  </a:lnTo>
                  <a:lnTo>
                    <a:pt x="3662" y="144"/>
                  </a:lnTo>
                  <a:lnTo>
                    <a:pt x="3648" y="151"/>
                  </a:lnTo>
                  <a:lnTo>
                    <a:pt x="3635" y="155"/>
                  </a:lnTo>
                  <a:lnTo>
                    <a:pt x="3631" y="155"/>
                  </a:lnTo>
                  <a:lnTo>
                    <a:pt x="3629" y="154"/>
                  </a:lnTo>
                  <a:lnTo>
                    <a:pt x="3629" y="153"/>
                  </a:lnTo>
                  <a:lnTo>
                    <a:pt x="3630" y="150"/>
                  </a:lnTo>
                  <a:lnTo>
                    <a:pt x="3633" y="144"/>
                  </a:lnTo>
                  <a:lnTo>
                    <a:pt x="3640" y="137"/>
                  </a:lnTo>
                  <a:lnTo>
                    <a:pt x="3642" y="133"/>
                  </a:lnTo>
                  <a:lnTo>
                    <a:pt x="3644" y="129"/>
                  </a:lnTo>
                  <a:lnTo>
                    <a:pt x="3645" y="125"/>
                  </a:lnTo>
                  <a:lnTo>
                    <a:pt x="3646" y="121"/>
                  </a:lnTo>
                  <a:lnTo>
                    <a:pt x="3646" y="118"/>
                  </a:lnTo>
                  <a:lnTo>
                    <a:pt x="3644" y="113"/>
                  </a:lnTo>
                  <a:lnTo>
                    <a:pt x="3641" y="107"/>
                  </a:lnTo>
                  <a:lnTo>
                    <a:pt x="3635" y="102"/>
                  </a:lnTo>
                  <a:lnTo>
                    <a:pt x="3628" y="98"/>
                  </a:lnTo>
                  <a:lnTo>
                    <a:pt x="3625" y="97"/>
                  </a:lnTo>
                  <a:lnTo>
                    <a:pt x="3621" y="97"/>
                  </a:lnTo>
                  <a:lnTo>
                    <a:pt x="3618" y="98"/>
                  </a:lnTo>
                  <a:lnTo>
                    <a:pt x="3614" y="100"/>
                  </a:lnTo>
                  <a:lnTo>
                    <a:pt x="3602" y="107"/>
                  </a:lnTo>
                  <a:lnTo>
                    <a:pt x="3587" y="118"/>
                  </a:lnTo>
                  <a:lnTo>
                    <a:pt x="3577" y="126"/>
                  </a:lnTo>
                  <a:lnTo>
                    <a:pt x="3577" y="120"/>
                  </a:lnTo>
                  <a:lnTo>
                    <a:pt x="3575" y="116"/>
                  </a:lnTo>
                  <a:lnTo>
                    <a:pt x="3572" y="111"/>
                  </a:lnTo>
                  <a:lnTo>
                    <a:pt x="3567" y="106"/>
                  </a:lnTo>
                  <a:lnTo>
                    <a:pt x="3563" y="105"/>
                  </a:lnTo>
                  <a:lnTo>
                    <a:pt x="3559" y="104"/>
                  </a:lnTo>
                  <a:lnTo>
                    <a:pt x="3556" y="104"/>
                  </a:lnTo>
                  <a:lnTo>
                    <a:pt x="3551" y="104"/>
                  </a:lnTo>
                  <a:lnTo>
                    <a:pt x="3547" y="105"/>
                  </a:lnTo>
                  <a:lnTo>
                    <a:pt x="3537" y="111"/>
                  </a:lnTo>
                  <a:lnTo>
                    <a:pt x="3530" y="117"/>
                  </a:lnTo>
                  <a:lnTo>
                    <a:pt x="3526" y="103"/>
                  </a:lnTo>
                  <a:lnTo>
                    <a:pt x="3523" y="90"/>
                  </a:lnTo>
                  <a:lnTo>
                    <a:pt x="3520" y="84"/>
                  </a:lnTo>
                  <a:lnTo>
                    <a:pt x="3517" y="78"/>
                  </a:lnTo>
                  <a:lnTo>
                    <a:pt x="3513" y="73"/>
                  </a:lnTo>
                  <a:lnTo>
                    <a:pt x="3509" y="69"/>
                  </a:lnTo>
                  <a:lnTo>
                    <a:pt x="3501" y="63"/>
                  </a:lnTo>
                  <a:lnTo>
                    <a:pt x="3491" y="60"/>
                  </a:lnTo>
                  <a:lnTo>
                    <a:pt x="3479" y="59"/>
                  </a:lnTo>
                  <a:lnTo>
                    <a:pt x="3466" y="59"/>
                  </a:lnTo>
                  <a:lnTo>
                    <a:pt x="3460" y="61"/>
                  </a:lnTo>
                  <a:lnTo>
                    <a:pt x="3453" y="64"/>
                  </a:lnTo>
                  <a:lnTo>
                    <a:pt x="3448" y="71"/>
                  </a:lnTo>
                  <a:lnTo>
                    <a:pt x="3443" y="78"/>
                  </a:lnTo>
                  <a:lnTo>
                    <a:pt x="3439" y="90"/>
                  </a:lnTo>
                  <a:lnTo>
                    <a:pt x="3437" y="104"/>
                  </a:lnTo>
                  <a:lnTo>
                    <a:pt x="3435" y="119"/>
                  </a:lnTo>
                  <a:lnTo>
                    <a:pt x="3435" y="135"/>
                  </a:lnTo>
                  <a:lnTo>
                    <a:pt x="3435" y="153"/>
                  </a:lnTo>
                  <a:lnTo>
                    <a:pt x="3437" y="170"/>
                  </a:lnTo>
                  <a:lnTo>
                    <a:pt x="3440" y="185"/>
                  </a:lnTo>
                  <a:lnTo>
                    <a:pt x="3443" y="197"/>
                  </a:lnTo>
                  <a:lnTo>
                    <a:pt x="3425" y="195"/>
                  </a:lnTo>
                  <a:lnTo>
                    <a:pt x="3409" y="196"/>
                  </a:lnTo>
                  <a:lnTo>
                    <a:pt x="3392" y="198"/>
                  </a:lnTo>
                  <a:lnTo>
                    <a:pt x="3374" y="202"/>
                  </a:lnTo>
                  <a:lnTo>
                    <a:pt x="3381" y="190"/>
                  </a:lnTo>
                  <a:lnTo>
                    <a:pt x="3388" y="180"/>
                  </a:lnTo>
                  <a:lnTo>
                    <a:pt x="3396" y="168"/>
                  </a:lnTo>
                  <a:lnTo>
                    <a:pt x="3402" y="157"/>
                  </a:lnTo>
                  <a:lnTo>
                    <a:pt x="3405" y="151"/>
                  </a:lnTo>
                  <a:lnTo>
                    <a:pt x="3407" y="144"/>
                  </a:lnTo>
                  <a:lnTo>
                    <a:pt x="3408" y="138"/>
                  </a:lnTo>
                  <a:lnTo>
                    <a:pt x="3409" y="131"/>
                  </a:lnTo>
                  <a:lnTo>
                    <a:pt x="3408" y="120"/>
                  </a:lnTo>
                  <a:lnTo>
                    <a:pt x="3406" y="113"/>
                  </a:lnTo>
                  <a:lnTo>
                    <a:pt x="3399" y="118"/>
                  </a:lnTo>
                  <a:lnTo>
                    <a:pt x="3388" y="130"/>
                  </a:lnTo>
                  <a:lnTo>
                    <a:pt x="3377" y="140"/>
                  </a:lnTo>
                  <a:lnTo>
                    <a:pt x="3370" y="144"/>
                  </a:lnTo>
                  <a:lnTo>
                    <a:pt x="3364" y="147"/>
                  </a:lnTo>
                  <a:lnTo>
                    <a:pt x="3357" y="151"/>
                  </a:lnTo>
                  <a:lnTo>
                    <a:pt x="3351" y="152"/>
                  </a:lnTo>
                  <a:lnTo>
                    <a:pt x="3356" y="144"/>
                  </a:lnTo>
                  <a:lnTo>
                    <a:pt x="3364" y="138"/>
                  </a:lnTo>
                  <a:lnTo>
                    <a:pt x="3371" y="131"/>
                  </a:lnTo>
                  <a:lnTo>
                    <a:pt x="3379" y="125"/>
                  </a:lnTo>
                  <a:lnTo>
                    <a:pt x="3385" y="120"/>
                  </a:lnTo>
                  <a:lnTo>
                    <a:pt x="3363" y="112"/>
                  </a:lnTo>
                  <a:lnTo>
                    <a:pt x="3371" y="109"/>
                  </a:lnTo>
                  <a:lnTo>
                    <a:pt x="3380" y="106"/>
                  </a:lnTo>
                  <a:lnTo>
                    <a:pt x="3388" y="105"/>
                  </a:lnTo>
                  <a:lnTo>
                    <a:pt x="3399" y="101"/>
                  </a:lnTo>
                  <a:lnTo>
                    <a:pt x="3405" y="98"/>
                  </a:lnTo>
                  <a:lnTo>
                    <a:pt x="3410" y="92"/>
                  </a:lnTo>
                  <a:lnTo>
                    <a:pt x="3414" y="87"/>
                  </a:lnTo>
                  <a:lnTo>
                    <a:pt x="3418" y="79"/>
                  </a:lnTo>
                  <a:lnTo>
                    <a:pt x="3420" y="73"/>
                  </a:lnTo>
                  <a:lnTo>
                    <a:pt x="3421" y="64"/>
                  </a:lnTo>
                  <a:lnTo>
                    <a:pt x="3422" y="49"/>
                  </a:lnTo>
                  <a:lnTo>
                    <a:pt x="3421" y="36"/>
                  </a:lnTo>
                  <a:lnTo>
                    <a:pt x="3420" y="24"/>
                  </a:lnTo>
                  <a:lnTo>
                    <a:pt x="3418" y="19"/>
                  </a:lnTo>
                  <a:lnTo>
                    <a:pt x="3393" y="34"/>
                  </a:lnTo>
                  <a:lnTo>
                    <a:pt x="3379" y="2"/>
                  </a:lnTo>
                  <a:lnTo>
                    <a:pt x="3360" y="11"/>
                  </a:lnTo>
                  <a:lnTo>
                    <a:pt x="3352" y="16"/>
                  </a:lnTo>
                  <a:lnTo>
                    <a:pt x="3349" y="17"/>
                  </a:lnTo>
                  <a:lnTo>
                    <a:pt x="3345" y="17"/>
                  </a:lnTo>
                  <a:lnTo>
                    <a:pt x="3342" y="16"/>
                  </a:lnTo>
                  <a:lnTo>
                    <a:pt x="3338" y="15"/>
                  </a:lnTo>
                  <a:lnTo>
                    <a:pt x="3328" y="6"/>
                  </a:lnTo>
                  <a:lnTo>
                    <a:pt x="3325" y="4"/>
                  </a:lnTo>
                  <a:lnTo>
                    <a:pt x="3321" y="1"/>
                  </a:lnTo>
                  <a:lnTo>
                    <a:pt x="3314" y="0"/>
                  </a:lnTo>
                  <a:lnTo>
                    <a:pt x="3312" y="0"/>
                  </a:lnTo>
                  <a:lnTo>
                    <a:pt x="3309" y="1"/>
                  </a:lnTo>
                  <a:close/>
                  <a:moveTo>
                    <a:pt x="1538" y="1686"/>
                  </a:moveTo>
                  <a:lnTo>
                    <a:pt x="1538" y="1686"/>
                  </a:lnTo>
                  <a:lnTo>
                    <a:pt x="1534" y="1683"/>
                  </a:lnTo>
                  <a:lnTo>
                    <a:pt x="1532" y="1681"/>
                  </a:lnTo>
                  <a:lnTo>
                    <a:pt x="1531" y="1679"/>
                  </a:lnTo>
                  <a:lnTo>
                    <a:pt x="1530" y="1675"/>
                  </a:lnTo>
                  <a:lnTo>
                    <a:pt x="1531" y="1671"/>
                  </a:lnTo>
                  <a:lnTo>
                    <a:pt x="1531" y="1667"/>
                  </a:lnTo>
                  <a:lnTo>
                    <a:pt x="1542" y="1669"/>
                  </a:lnTo>
                  <a:lnTo>
                    <a:pt x="1557" y="1671"/>
                  </a:lnTo>
                  <a:lnTo>
                    <a:pt x="1570" y="1675"/>
                  </a:lnTo>
                  <a:lnTo>
                    <a:pt x="1576" y="1677"/>
                  </a:lnTo>
                  <a:lnTo>
                    <a:pt x="1582" y="1682"/>
                  </a:lnTo>
                  <a:lnTo>
                    <a:pt x="1587" y="1686"/>
                  </a:lnTo>
                  <a:lnTo>
                    <a:pt x="1591" y="1693"/>
                  </a:lnTo>
                  <a:lnTo>
                    <a:pt x="1577" y="1694"/>
                  </a:lnTo>
                  <a:lnTo>
                    <a:pt x="1563" y="1694"/>
                  </a:lnTo>
                  <a:lnTo>
                    <a:pt x="1557" y="1693"/>
                  </a:lnTo>
                  <a:lnTo>
                    <a:pt x="1550" y="1691"/>
                  </a:lnTo>
                  <a:lnTo>
                    <a:pt x="1544" y="1689"/>
                  </a:lnTo>
                  <a:lnTo>
                    <a:pt x="1538" y="1686"/>
                  </a:lnTo>
                  <a:close/>
                  <a:moveTo>
                    <a:pt x="2910" y="58"/>
                  </a:moveTo>
                  <a:lnTo>
                    <a:pt x="2903" y="65"/>
                  </a:lnTo>
                  <a:lnTo>
                    <a:pt x="2895" y="76"/>
                  </a:lnTo>
                  <a:lnTo>
                    <a:pt x="2891" y="80"/>
                  </a:lnTo>
                  <a:lnTo>
                    <a:pt x="2889" y="86"/>
                  </a:lnTo>
                  <a:lnTo>
                    <a:pt x="2888" y="92"/>
                  </a:lnTo>
                  <a:lnTo>
                    <a:pt x="2889" y="96"/>
                  </a:lnTo>
                  <a:lnTo>
                    <a:pt x="2890" y="99"/>
                  </a:lnTo>
                  <a:lnTo>
                    <a:pt x="2894" y="104"/>
                  </a:lnTo>
                  <a:lnTo>
                    <a:pt x="2899" y="109"/>
                  </a:lnTo>
                  <a:lnTo>
                    <a:pt x="2903" y="112"/>
                  </a:lnTo>
                  <a:lnTo>
                    <a:pt x="2913" y="118"/>
                  </a:lnTo>
                  <a:lnTo>
                    <a:pt x="2915" y="114"/>
                  </a:lnTo>
                  <a:lnTo>
                    <a:pt x="2917" y="111"/>
                  </a:lnTo>
                  <a:lnTo>
                    <a:pt x="2921" y="105"/>
                  </a:lnTo>
                  <a:lnTo>
                    <a:pt x="2923" y="104"/>
                  </a:lnTo>
                  <a:lnTo>
                    <a:pt x="2925" y="102"/>
                  </a:lnTo>
                  <a:lnTo>
                    <a:pt x="2927" y="101"/>
                  </a:lnTo>
                  <a:lnTo>
                    <a:pt x="2932" y="98"/>
                  </a:lnTo>
                  <a:lnTo>
                    <a:pt x="2935" y="95"/>
                  </a:lnTo>
                  <a:lnTo>
                    <a:pt x="2936" y="91"/>
                  </a:lnTo>
                  <a:lnTo>
                    <a:pt x="2933" y="85"/>
                  </a:lnTo>
                  <a:lnTo>
                    <a:pt x="2933" y="84"/>
                  </a:lnTo>
                  <a:lnTo>
                    <a:pt x="2930" y="76"/>
                  </a:lnTo>
                  <a:lnTo>
                    <a:pt x="2926" y="70"/>
                  </a:lnTo>
                  <a:lnTo>
                    <a:pt x="2917" y="57"/>
                  </a:lnTo>
                  <a:lnTo>
                    <a:pt x="2914" y="54"/>
                  </a:lnTo>
                  <a:lnTo>
                    <a:pt x="2910" y="58"/>
                  </a:lnTo>
                  <a:close/>
                  <a:moveTo>
                    <a:pt x="2830" y="152"/>
                  </a:moveTo>
                  <a:lnTo>
                    <a:pt x="2830" y="152"/>
                  </a:lnTo>
                  <a:lnTo>
                    <a:pt x="2824" y="152"/>
                  </a:lnTo>
                  <a:lnTo>
                    <a:pt x="2814" y="152"/>
                  </a:lnTo>
                  <a:lnTo>
                    <a:pt x="2809" y="153"/>
                  </a:lnTo>
                  <a:lnTo>
                    <a:pt x="2805" y="155"/>
                  </a:lnTo>
                  <a:lnTo>
                    <a:pt x="2812" y="161"/>
                  </a:lnTo>
                  <a:lnTo>
                    <a:pt x="2811" y="162"/>
                  </a:lnTo>
                  <a:lnTo>
                    <a:pt x="2809" y="162"/>
                  </a:lnTo>
                  <a:lnTo>
                    <a:pt x="2807" y="161"/>
                  </a:lnTo>
                  <a:lnTo>
                    <a:pt x="2809" y="167"/>
                  </a:lnTo>
                  <a:lnTo>
                    <a:pt x="2813" y="174"/>
                  </a:lnTo>
                  <a:lnTo>
                    <a:pt x="2816" y="184"/>
                  </a:lnTo>
                  <a:lnTo>
                    <a:pt x="2817" y="193"/>
                  </a:lnTo>
                  <a:lnTo>
                    <a:pt x="2817" y="196"/>
                  </a:lnTo>
                  <a:lnTo>
                    <a:pt x="2816" y="196"/>
                  </a:lnTo>
                  <a:lnTo>
                    <a:pt x="2808" y="189"/>
                  </a:lnTo>
                  <a:lnTo>
                    <a:pt x="2800" y="182"/>
                  </a:lnTo>
                  <a:lnTo>
                    <a:pt x="2793" y="179"/>
                  </a:lnTo>
                  <a:lnTo>
                    <a:pt x="2789" y="179"/>
                  </a:lnTo>
                  <a:lnTo>
                    <a:pt x="2784" y="180"/>
                  </a:lnTo>
                  <a:lnTo>
                    <a:pt x="2779" y="182"/>
                  </a:lnTo>
                  <a:lnTo>
                    <a:pt x="2771" y="186"/>
                  </a:lnTo>
                  <a:lnTo>
                    <a:pt x="2773" y="190"/>
                  </a:lnTo>
                  <a:lnTo>
                    <a:pt x="2781" y="205"/>
                  </a:lnTo>
                  <a:lnTo>
                    <a:pt x="2785" y="211"/>
                  </a:lnTo>
                  <a:lnTo>
                    <a:pt x="2783" y="210"/>
                  </a:lnTo>
                  <a:lnTo>
                    <a:pt x="2775" y="207"/>
                  </a:lnTo>
                  <a:lnTo>
                    <a:pt x="2763" y="200"/>
                  </a:lnTo>
                  <a:lnTo>
                    <a:pt x="2757" y="198"/>
                  </a:lnTo>
                  <a:lnTo>
                    <a:pt x="2750" y="197"/>
                  </a:lnTo>
                  <a:lnTo>
                    <a:pt x="2743" y="196"/>
                  </a:lnTo>
                  <a:lnTo>
                    <a:pt x="2736" y="197"/>
                  </a:lnTo>
                  <a:lnTo>
                    <a:pt x="2732" y="200"/>
                  </a:lnTo>
                  <a:lnTo>
                    <a:pt x="2729" y="203"/>
                  </a:lnTo>
                  <a:lnTo>
                    <a:pt x="2725" y="207"/>
                  </a:lnTo>
                  <a:lnTo>
                    <a:pt x="2719" y="211"/>
                  </a:lnTo>
                  <a:lnTo>
                    <a:pt x="2716" y="212"/>
                  </a:lnTo>
                  <a:lnTo>
                    <a:pt x="2711" y="212"/>
                  </a:lnTo>
                  <a:lnTo>
                    <a:pt x="2703" y="212"/>
                  </a:lnTo>
                  <a:lnTo>
                    <a:pt x="2687" y="213"/>
                  </a:lnTo>
                  <a:lnTo>
                    <a:pt x="2690" y="220"/>
                  </a:lnTo>
                  <a:lnTo>
                    <a:pt x="2692" y="224"/>
                  </a:lnTo>
                  <a:lnTo>
                    <a:pt x="2694" y="229"/>
                  </a:lnTo>
                  <a:lnTo>
                    <a:pt x="2696" y="235"/>
                  </a:lnTo>
                  <a:lnTo>
                    <a:pt x="2701" y="238"/>
                  </a:lnTo>
                  <a:lnTo>
                    <a:pt x="2704" y="239"/>
                  </a:lnTo>
                  <a:lnTo>
                    <a:pt x="2706" y="240"/>
                  </a:lnTo>
                  <a:lnTo>
                    <a:pt x="2722" y="240"/>
                  </a:lnTo>
                  <a:lnTo>
                    <a:pt x="2720" y="250"/>
                  </a:lnTo>
                  <a:lnTo>
                    <a:pt x="2719" y="259"/>
                  </a:lnTo>
                  <a:lnTo>
                    <a:pt x="2718" y="270"/>
                  </a:lnTo>
                  <a:lnTo>
                    <a:pt x="2722" y="271"/>
                  </a:lnTo>
                  <a:lnTo>
                    <a:pt x="2748" y="278"/>
                  </a:lnTo>
                  <a:lnTo>
                    <a:pt x="2751" y="278"/>
                  </a:lnTo>
                  <a:lnTo>
                    <a:pt x="2757" y="276"/>
                  </a:lnTo>
                  <a:lnTo>
                    <a:pt x="2762" y="272"/>
                  </a:lnTo>
                  <a:lnTo>
                    <a:pt x="2770" y="267"/>
                  </a:lnTo>
                  <a:lnTo>
                    <a:pt x="2773" y="265"/>
                  </a:lnTo>
                  <a:lnTo>
                    <a:pt x="2781" y="259"/>
                  </a:lnTo>
                  <a:lnTo>
                    <a:pt x="2791" y="255"/>
                  </a:lnTo>
                  <a:lnTo>
                    <a:pt x="2800" y="252"/>
                  </a:lnTo>
                  <a:lnTo>
                    <a:pt x="2807" y="248"/>
                  </a:lnTo>
                  <a:lnTo>
                    <a:pt x="2816" y="241"/>
                  </a:lnTo>
                  <a:lnTo>
                    <a:pt x="2819" y="237"/>
                  </a:lnTo>
                  <a:lnTo>
                    <a:pt x="2822" y="233"/>
                  </a:lnTo>
                  <a:lnTo>
                    <a:pt x="2826" y="226"/>
                  </a:lnTo>
                  <a:lnTo>
                    <a:pt x="2828" y="221"/>
                  </a:lnTo>
                  <a:lnTo>
                    <a:pt x="2831" y="208"/>
                  </a:lnTo>
                  <a:lnTo>
                    <a:pt x="2833" y="200"/>
                  </a:lnTo>
                  <a:lnTo>
                    <a:pt x="2835" y="193"/>
                  </a:lnTo>
                  <a:lnTo>
                    <a:pt x="2839" y="187"/>
                  </a:lnTo>
                  <a:lnTo>
                    <a:pt x="2844" y="182"/>
                  </a:lnTo>
                  <a:lnTo>
                    <a:pt x="2848" y="179"/>
                  </a:lnTo>
                  <a:lnTo>
                    <a:pt x="2855" y="171"/>
                  </a:lnTo>
                  <a:lnTo>
                    <a:pt x="2862" y="162"/>
                  </a:lnTo>
                  <a:lnTo>
                    <a:pt x="2864" y="157"/>
                  </a:lnTo>
                  <a:lnTo>
                    <a:pt x="2866" y="153"/>
                  </a:lnTo>
                  <a:lnTo>
                    <a:pt x="2864" y="148"/>
                  </a:lnTo>
                  <a:lnTo>
                    <a:pt x="2862" y="145"/>
                  </a:lnTo>
                  <a:lnTo>
                    <a:pt x="2838" y="127"/>
                  </a:lnTo>
                  <a:lnTo>
                    <a:pt x="2830" y="152"/>
                  </a:lnTo>
                  <a:close/>
                  <a:moveTo>
                    <a:pt x="1545" y="1188"/>
                  </a:moveTo>
                  <a:lnTo>
                    <a:pt x="1524" y="1198"/>
                  </a:lnTo>
                  <a:lnTo>
                    <a:pt x="1518" y="1201"/>
                  </a:lnTo>
                  <a:lnTo>
                    <a:pt x="1515" y="1204"/>
                  </a:lnTo>
                  <a:lnTo>
                    <a:pt x="1514" y="1208"/>
                  </a:lnTo>
                  <a:lnTo>
                    <a:pt x="1515" y="1215"/>
                  </a:lnTo>
                  <a:lnTo>
                    <a:pt x="1516" y="1220"/>
                  </a:lnTo>
                  <a:lnTo>
                    <a:pt x="1517" y="1221"/>
                  </a:lnTo>
                  <a:lnTo>
                    <a:pt x="1520" y="1225"/>
                  </a:lnTo>
                  <a:lnTo>
                    <a:pt x="1523" y="1226"/>
                  </a:lnTo>
                  <a:lnTo>
                    <a:pt x="1527" y="1227"/>
                  </a:lnTo>
                  <a:lnTo>
                    <a:pt x="1530" y="1227"/>
                  </a:lnTo>
                  <a:lnTo>
                    <a:pt x="1537" y="1225"/>
                  </a:lnTo>
                  <a:lnTo>
                    <a:pt x="1543" y="1221"/>
                  </a:lnTo>
                  <a:lnTo>
                    <a:pt x="1548" y="1218"/>
                  </a:lnTo>
                  <a:lnTo>
                    <a:pt x="1549" y="1217"/>
                  </a:lnTo>
                  <a:lnTo>
                    <a:pt x="1550" y="1216"/>
                  </a:lnTo>
                  <a:lnTo>
                    <a:pt x="1552" y="1211"/>
                  </a:lnTo>
                  <a:lnTo>
                    <a:pt x="1552" y="1204"/>
                  </a:lnTo>
                  <a:lnTo>
                    <a:pt x="1551" y="1195"/>
                  </a:lnTo>
                  <a:lnTo>
                    <a:pt x="1551" y="1185"/>
                  </a:lnTo>
                  <a:lnTo>
                    <a:pt x="1545" y="1188"/>
                  </a:lnTo>
                  <a:close/>
                  <a:moveTo>
                    <a:pt x="1743" y="1291"/>
                  </a:moveTo>
                  <a:lnTo>
                    <a:pt x="1743" y="1291"/>
                  </a:lnTo>
                  <a:lnTo>
                    <a:pt x="1736" y="1295"/>
                  </a:lnTo>
                  <a:lnTo>
                    <a:pt x="1728" y="1300"/>
                  </a:lnTo>
                  <a:lnTo>
                    <a:pt x="1726" y="1302"/>
                  </a:lnTo>
                  <a:lnTo>
                    <a:pt x="1724" y="1305"/>
                  </a:lnTo>
                  <a:lnTo>
                    <a:pt x="1723" y="1310"/>
                  </a:lnTo>
                  <a:lnTo>
                    <a:pt x="1722" y="1313"/>
                  </a:lnTo>
                  <a:lnTo>
                    <a:pt x="1722" y="1316"/>
                  </a:lnTo>
                  <a:lnTo>
                    <a:pt x="1725" y="1317"/>
                  </a:lnTo>
                  <a:lnTo>
                    <a:pt x="1736" y="1319"/>
                  </a:lnTo>
                  <a:lnTo>
                    <a:pt x="1740" y="1319"/>
                  </a:lnTo>
                  <a:lnTo>
                    <a:pt x="1743" y="1319"/>
                  </a:lnTo>
                  <a:lnTo>
                    <a:pt x="1746" y="1318"/>
                  </a:lnTo>
                  <a:lnTo>
                    <a:pt x="1749" y="1316"/>
                  </a:lnTo>
                  <a:lnTo>
                    <a:pt x="1755" y="1310"/>
                  </a:lnTo>
                  <a:lnTo>
                    <a:pt x="1764" y="1300"/>
                  </a:lnTo>
                  <a:lnTo>
                    <a:pt x="1762" y="1297"/>
                  </a:lnTo>
                  <a:lnTo>
                    <a:pt x="1758" y="1294"/>
                  </a:lnTo>
                  <a:lnTo>
                    <a:pt x="1755" y="1291"/>
                  </a:lnTo>
                  <a:lnTo>
                    <a:pt x="1750" y="1290"/>
                  </a:lnTo>
                  <a:lnTo>
                    <a:pt x="1743" y="1291"/>
                  </a:lnTo>
                  <a:close/>
                  <a:moveTo>
                    <a:pt x="1492" y="1553"/>
                  </a:moveTo>
                  <a:lnTo>
                    <a:pt x="1492" y="1553"/>
                  </a:lnTo>
                  <a:lnTo>
                    <a:pt x="1486" y="1559"/>
                  </a:lnTo>
                  <a:lnTo>
                    <a:pt x="1482" y="1565"/>
                  </a:lnTo>
                  <a:lnTo>
                    <a:pt x="1481" y="1569"/>
                  </a:lnTo>
                  <a:lnTo>
                    <a:pt x="1480" y="1572"/>
                  </a:lnTo>
                  <a:lnTo>
                    <a:pt x="1481" y="1576"/>
                  </a:lnTo>
                  <a:lnTo>
                    <a:pt x="1482" y="1579"/>
                  </a:lnTo>
                  <a:lnTo>
                    <a:pt x="1483" y="1583"/>
                  </a:lnTo>
                  <a:lnTo>
                    <a:pt x="1487" y="1583"/>
                  </a:lnTo>
                  <a:lnTo>
                    <a:pt x="1492" y="1581"/>
                  </a:lnTo>
                  <a:lnTo>
                    <a:pt x="1499" y="1580"/>
                  </a:lnTo>
                  <a:lnTo>
                    <a:pt x="1506" y="1578"/>
                  </a:lnTo>
                  <a:lnTo>
                    <a:pt x="1509" y="1575"/>
                  </a:lnTo>
                  <a:lnTo>
                    <a:pt x="1511" y="1573"/>
                  </a:lnTo>
                  <a:lnTo>
                    <a:pt x="1513" y="1570"/>
                  </a:lnTo>
                  <a:lnTo>
                    <a:pt x="1513" y="1566"/>
                  </a:lnTo>
                  <a:lnTo>
                    <a:pt x="1511" y="1562"/>
                  </a:lnTo>
                  <a:lnTo>
                    <a:pt x="1509" y="1557"/>
                  </a:lnTo>
                  <a:lnTo>
                    <a:pt x="1506" y="1553"/>
                  </a:lnTo>
                  <a:lnTo>
                    <a:pt x="1502" y="1551"/>
                  </a:lnTo>
                  <a:lnTo>
                    <a:pt x="1496" y="1551"/>
                  </a:lnTo>
                  <a:lnTo>
                    <a:pt x="1492" y="1553"/>
                  </a:lnTo>
                  <a:close/>
                  <a:moveTo>
                    <a:pt x="1373" y="1846"/>
                  </a:moveTo>
                  <a:lnTo>
                    <a:pt x="1373" y="1846"/>
                  </a:lnTo>
                  <a:lnTo>
                    <a:pt x="1364" y="1849"/>
                  </a:lnTo>
                  <a:lnTo>
                    <a:pt x="1354" y="1852"/>
                  </a:lnTo>
                  <a:lnTo>
                    <a:pt x="1349" y="1855"/>
                  </a:lnTo>
                  <a:lnTo>
                    <a:pt x="1345" y="1859"/>
                  </a:lnTo>
                  <a:lnTo>
                    <a:pt x="1341" y="1863"/>
                  </a:lnTo>
                  <a:lnTo>
                    <a:pt x="1339" y="1868"/>
                  </a:lnTo>
                  <a:lnTo>
                    <a:pt x="1338" y="1872"/>
                  </a:lnTo>
                  <a:lnTo>
                    <a:pt x="1335" y="1877"/>
                  </a:lnTo>
                  <a:lnTo>
                    <a:pt x="1335" y="1880"/>
                  </a:lnTo>
                  <a:lnTo>
                    <a:pt x="1335" y="1883"/>
                  </a:lnTo>
                  <a:lnTo>
                    <a:pt x="1337" y="1887"/>
                  </a:lnTo>
                  <a:lnTo>
                    <a:pt x="1340" y="1889"/>
                  </a:lnTo>
                  <a:lnTo>
                    <a:pt x="1361" y="1900"/>
                  </a:lnTo>
                  <a:lnTo>
                    <a:pt x="1363" y="1899"/>
                  </a:lnTo>
                  <a:lnTo>
                    <a:pt x="1371" y="1893"/>
                  </a:lnTo>
                  <a:lnTo>
                    <a:pt x="1382" y="1888"/>
                  </a:lnTo>
                  <a:lnTo>
                    <a:pt x="1392" y="1882"/>
                  </a:lnTo>
                  <a:lnTo>
                    <a:pt x="1397" y="1878"/>
                  </a:lnTo>
                  <a:lnTo>
                    <a:pt x="1399" y="1876"/>
                  </a:lnTo>
                  <a:lnTo>
                    <a:pt x="1400" y="1873"/>
                  </a:lnTo>
                  <a:lnTo>
                    <a:pt x="1402" y="1870"/>
                  </a:lnTo>
                  <a:lnTo>
                    <a:pt x="1402" y="1867"/>
                  </a:lnTo>
                  <a:lnTo>
                    <a:pt x="1399" y="1862"/>
                  </a:lnTo>
                  <a:lnTo>
                    <a:pt x="1396" y="1858"/>
                  </a:lnTo>
                  <a:lnTo>
                    <a:pt x="1394" y="1854"/>
                  </a:lnTo>
                  <a:lnTo>
                    <a:pt x="1390" y="1850"/>
                  </a:lnTo>
                  <a:lnTo>
                    <a:pt x="1384" y="1847"/>
                  </a:lnTo>
                  <a:lnTo>
                    <a:pt x="1379" y="1846"/>
                  </a:lnTo>
                  <a:lnTo>
                    <a:pt x="1373" y="1846"/>
                  </a:lnTo>
                  <a:close/>
                  <a:moveTo>
                    <a:pt x="829" y="2440"/>
                  </a:moveTo>
                  <a:lnTo>
                    <a:pt x="829" y="2440"/>
                  </a:lnTo>
                  <a:lnTo>
                    <a:pt x="809" y="2453"/>
                  </a:lnTo>
                  <a:lnTo>
                    <a:pt x="803" y="2455"/>
                  </a:lnTo>
                  <a:lnTo>
                    <a:pt x="798" y="2455"/>
                  </a:lnTo>
                  <a:lnTo>
                    <a:pt x="786" y="2456"/>
                  </a:lnTo>
                  <a:lnTo>
                    <a:pt x="779" y="2455"/>
                  </a:lnTo>
                  <a:lnTo>
                    <a:pt x="773" y="2456"/>
                  </a:lnTo>
                  <a:lnTo>
                    <a:pt x="767" y="2458"/>
                  </a:lnTo>
                  <a:lnTo>
                    <a:pt x="755" y="2462"/>
                  </a:lnTo>
                  <a:lnTo>
                    <a:pt x="746" y="2467"/>
                  </a:lnTo>
                  <a:lnTo>
                    <a:pt x="748" y="2471"/>
                  </a:lnTo>
                  <a:lnTo>
                    <a:pt x="753" y="2475"/>
                  </a:lnTo>
                  <a:lnTo>
                    <a:pt x="757" y="2479"/>
                  </a:lnTo>
                  <a:lnTo>
                    <a:pt x="761" y="2481"/>
                  </a:lnTo>
                  <a:lnTo>
                    <a:pt x="767" y="2482"/>
                  </a:lnTo>
                  <a:lnTo>
                    <a:pt x="772" y="2482"/>
                  </a:lnTo>
                  <a:lnTo>
                    <a:pt x="777" y="2481"/>
                  </a:lnTo>
                  <a:lnTo>
                    <a:pt x="789" y="2479"/>
                  </a:lnTo>
                  <a:lnTo>
                    <a:pt x="799" y="2476"/>
                  </a:lnTo>
                  <a:lnTo>
                    <a:pt x="810" y="2476"/>
                  </a:lnTo>
                  <a:lnTo>
                    <a:pt x="821" y="2475"/>
                  </a:lnTo>
                  <a:lnTo>
                    <a:pt x="833" y="2474"/>
                  </a:lnTo>
                  <a:lnTo>
                    <a:pt x="839" y="2473"/>
                  </a:lnTo>
                  <a:lnTo>
                    <a:pt x="844" y="2471"/>
                  </a:lnTo>
                  <a:lnTo>
                    <a:pt x="848" y="2469"/>
                  </a:lnTo>
                  <a:lnTo>
                    <a:pt x="851" y="2466"/>
                  </a:lnTo>
                  <a:lnTo>
                    <a:pt x="853" y="2461"/>
                  </a:lnTo>
                  <a:lnTo>
                    <a:pt x="854" y="2458"/>
                  </a:lnTo>
                  <a:lnTo>
                    <a:pt x="853" y="2454"/>
                  </a:lnTo>
                  <a:lnTo>
                    <a:pt x="852" y="2450"/>
                  </a:lnTo>
                  <a:lnTo>
                    <a:pt x="851" y="2446"/>
                  </a:lnTo>
                  <a:lnTo>
                    <a:pt x="847" y="2440"/>
                  </a:lnTo>
                  <a:lnTo>
                    <a:pt x="845" y="2438"/>
                  </a:lnTo>
                  <a:lnTo>
                    <a:pt x="843" y="2437"/>
                  </a:lnTo>
                  <a:lnTo>
                    <a:pt x="840" y="2437"/>
                  </a:lnTo>
                  <a:lnTo>
                    <a:pt x="837" y="2437"/>
                  </a:lnTo>
                  <a:lnTo>
                    <a:pt x="829" y="2440"/>
                  </a:lnTo>
                  <a:close/>
                  <a:moveTo>
                    <a:pt x="801" y="2493"/>
                  </a:moveTo>
                  <a:lnTo>
                    <a:pt x="801" y="2493"/>
                  </a:lnTo>
                  <a:lnTo>
                    <a:pt x="801" y="2496"/>
                  </a:lnTo>
                  <a:lnTo>
                    <a:pt x="800" y="2498"/>
                  </a:lnTo>
                  <a:lnTo>
                    <a:pt x="798" y="2499"/>
                  </a:lnTo>
                  <a:lnTo>
                    <a:pt x="793" y="2500"/>
                  </a:lnTo>
                  <a:lnTo>
                    <a:pt x="783" y="2503"/>
                  </a:lnTo>
                  <a:lnTo>
                    <a:pt x="774" y="2507"/>
                  </a:lnTo>
                  <a:lnTo>
                    <a:pt x="765" y="2511"/>
                  </a:lnTo>
                  <a:lnTo>
                    <a:pt x="760" y="2514"/>
                  </a:lnTo>
                  <a:lnTo>
                    <a:pt x="756" y="2519"/>
                  </a:lnTo>
                  <a:lnTo>
                    <a:pt x="753" y="2523"/>
                  </a:lnTo>
                  <a:lnTo>
                    <a:pt x="750" y="2528"/>
                  </a:lnTo>
                  <a:lnTo>
                    <a:pt x="750" y="2535"/>
                  </a:lnTo>
                  <a:lnTo>
                    <a:pt x="750" y="2542"/>
                  </a:lnTo>
                  <a:lnTo>
                    <a:pt x="753" y="2551"/>
                  </a:lnTo>
                  <a:lnTo>
                    <a:pt x="754" y="2553"/>
                  </a:lnTo>
                  <a:lnTo>
                    <a:pt x="761" y="2556"/>
                  </a:lnTo>
                  <a:lnTo>
                    <a:pt x="767" y="2558"/>
                  </a:lnTo>
                  <a:lnTo>
                    <a:pt x="772" y="2559"/>
                  </a:lnTo>
                  <a:lnTo>
                    <a:pt x="778" y="2558"/>
                  </a:lnTo>
                  <a:lnTo>
                    <a:pt x="786" y="2554"/>
                  </a:lnTo>
                  <a:lnTo>
                    <a:pt x="790" y="2551"/>
                  </a:lnTo>
                  <a:lnTo>
                    <a:pt x="797" y="2545"/>
                  </a:lnTo>
                  <a:lnTo>
                    <a:pt x="800" y="2543"/>
                  </a:lnTo>
                  <a:lnTo>
                    <a:pt x="803" y="2543"/>
                  </a:lnTo>
                  <a:lnTo>
                    <a:pt x="813" y="2542"/>
                  </a:lnTo>
                  <a:lnTo>
                    <a:pt x="823" y="2541"/>
                  </a:lnTo>
                  <a:lnTo>
                    <a:pt x="840" y="2538"/>
                  </a:lnTo>
                  <a:lnTo>
                    <a:pt x="860" y="2535"/>
                  </a:lnTo>
                  <a:lnTo>
                    <a:pt x="872" y="2531"/>
                  </a:lnTo>
                  <a:lnTo>
                    <a:pt x="876" y="2530"/>
                  </a:lnTo>
                  <a:lnTo>
                    <a:pt x="880" y="2527"/>
                  </a:lnTo>
                  <a:lnTo>
                    <a:pt x="881" y="2524"/>
                  </a:lnTo>
                  <a:lnTo>
                    <a:pt x="882" y="2520"/>
                  </a:lnTo>
                  <a:lnTo>
                    <a:pt x="881" y="2510"/>
                  </a:lnTo>
                  <a:lnTo>
                    <a:pt x="881" y="2507"/>
                  </a:lnTo>
                  <a:lnTo>
                    <a:pt x="879" y="2503"/>
                  </a:lnTo>
                  <a:lnTo>
                    <a:pt x="875" y="2499"/>
                  </a:lnTo>
                  <a:lnTo>
                    <a:pt x="870" y="2496"/>
                  </a:lnTo>
                  <a:lnTo>
                    <a:pt x="865" y="2493"/>
                  </a:lnTo>
                  <a:lnTo>
                    <a:pt x="859" y="2490"/>
                  </a:lnTo>
                  <a:lnTo>
                    <a:pt x="853" y="2488"/>
                  </a:lnTo>
                  <a:lnTo>
                    <a:pt x="845" y="2486"/>
                  </a:lnTo>
                  <a:lnTo>
                    <a:pt x="829" y="2486"/>
                  </a:lnTo>
                  <a:lnTo>
                    <a:pt x="817" y="2486"/>
                  </a:lnTo>
                  <a:lnTo>
                    <a:pt x="807" y="2485"/>
                  </a:lnTo>
                  <a:lnTo>
                    <a:pt x="803" y="2483"/>
                  </a:lnTo>
                  <a:lnTo>
                    <a:pt x="801" y="2493"/>
                  </a:lnTo>
                  <a:close/>
                  <a:moveTo>
                    <a:pt x="685" y="2533"/>
                  </a:moveTo>
                  <a:lnTo>
                    <a:pt x="677" y="2534"/>
                  </a:lnTo>
                  <a:lnTo>
                    <a:pt x="673" y="2535"/>
                  </a:lnTo>
                  <a:lnTo>
                    <a:pt x="669" y="2536"/>
                  </a:lnTo>
                  <a:lnTo>
                    <a:pt x="667" y="2539"/>
                  </a:lnTo>
                  <a:lnTo>
                    <a:pt x="665" y="2541"/>
                  </a:lnTo>
                  <a:lnTo>
                    <a:pt x="665" y="2545"/>
                  </a:lnTo>
                  <a:lnTo>
                    <a:pt x="666" y="2551"/>
                  </a:lnTo>
                  <a:lnTo>
                    <a:pt x="669" y="2555"/>
                  </a:lnTo>
                  <a:lnTo>
                    <a:pt x="673" y="2558"/>
                  </a:lnTo>
                  <a:lnTo>
                    <a:pt x="677" y="2563"/>
                  </a:lnTo>
                  <a:lnTo>
                    <a:pt x="679" y="2566"/>
                  </a:lnTo>
                  <a:lnTo>
                    <a:pt x="681" y="2570"/>
                  </a:lnTo>
                  <a:lnTo>
                    <a:pt x="684" y="2576"/>
                  </a:lnTo>
                  <a:lnTo>
                    <a:pt x="687" y="2581"/>
                  </a:lnTo>
                  <a:lnTo>
                    <a:pt x="690" y="2584"/>
                  </a:lnTo>
                  <a:lnTo>
                    <a:pt x="693" y="2585"/>
                  </a:lnTo>
                  <a:lnTo>
                    <a:pt x="696" y="2585"/>
                  </a:lnTo>
                  <a:lnTo>
                    <a:pt x="719" y="2583"/>
                  </a:lnTo>
                  <a:lnTo>
                    <a:pt x="723" y="2575"/>
                  </a:lnTo>
                  <a:lnTo>
                    <a:pt x="728" y="2566"/>
                  </a:lnTo>
                  <a:lnTo>
                    <a:pt x="730" y="2562"/>
                  </a:lnTo>
                  <a:lnTo>
                    <a:pt x="730" y="2557"/>
                  </a:lnTo>
                  <a:lnTo>
                    <a:pt x="730" y="2553"/>
                  </a:lnTo>
                  <a:lnTo>
                    <a:pt x="728" y="2548"/>
                  </a:lnTo>
                  <a:lnTo>
                    <a:pt x="724" y="2543"/>
                  </a:lnTo>
                  <a:lnTo>
                    <a:pt x="719" y="2538"/>
                  </a:lnTo>
                  <a:lnTo>
                    <a:pt x="716" y="2536"/>
                  </a:lnTo>
                  <a:lnTo>
                    <a:pt x="712" y="2534"/>
                  </a:lnTo>
                  <a:lnTo>
                    <a:pt x="707" y="2533"/>
                  </a:lnTo>
                  <a:lnTo>
                    <a:pt x="703" y="2531"/>
                  </a:lnTo>
                  <a:lnTo>
                    <a:pt x="694" y="2531"/>
                  </a:lnTo>
                  <a:lnTo>
                    <a:pt x="685" y="2533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01EA9B33-E439-42C0-A98E-279BD873F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749" y="4792124"/>
              <a:ext cx="596059" cy="890238"/>
            </a:xfrm>
            <a:custGeom>
              <a:avLst/>
              <a:gdLst>
                <a:gd name="T0" fmla="*/ 278744 w 1159"/>
                <a:gd name="T1" fmla="*/ 21563 h 1734"/>
                <a:gd name="T2" fmla="*/ 269487 w 1159"/>
                <a:gd name="T3" fmla="*/ 39019 h 1734"/>
                <a:gd name="T4" fmla="*/ 274629 w 1159"/>
                <a:gd name="T5" fmla="*/ 51340 h 1734"/>
                <a:gd name="T6" fmla="*/ 265887 w 1159"/>
                <a:gd name="T7" fmla="*/ 86251 h 1734"/>
                <a:gd name="T8" fmla="*/ 258172 w 1159"/>
                <a:gd name="T9" fmla="*/ 168909 h 1734"/>
                <a:gd name="T10" fmla="*/ 239658 w 1159"/>
                <a:gd name="T11" fmla="*/ 200740 h 1734"/>
                <a:gd name="T12" fmla="*/ 249429 w 1159"/>
                <a:gd name="T13" fmla="*/ 222816 h 1734"/>
                <a:gd name="T14" fmla="*/ 247372 w 1159"/>
                <a:gd name="T15" fmla="*/ 230517 h 1734"/>
                <a:gd name="T16" fmla="*/ 222686 w 1159"/>
                <a:gd name="T17" fmla="*/ 240272 h 1734"/>
                <a:gd name="T18" fmla="*/ 188229 w 1159"/>
                <a:gd name="T19" fmla="*/ 288532 h 1734"/>
                <a:gd name="T20" fmla="*/ 172801 w 1159"/>
                <a:gd name="T21" fmla="*/ 329604 h 1734"/>
                <a:gd name="T22" fmla="*/ 145029 w 1159"/>
                <a:gd name="T23" fmla="*/ 369136 h 1734"/>
                <a:gd name="T24" fmla="*/ 127029 w 1159"/>
                <a:gd name="T25" fmla="*/ 389672 h 1734"/>
                <a:gd name="T26" fmla="*/ 105429 w 1159"/>
                <a:gd name="T27" fmla="*/ 408668 h 1734"/>
                <a:gd name="T28" fmla="*/ 81257 w 1159"/>
                <a:gd name="T29" fmla="*/ 417395 h 1734"/>
                <a:gd name="T30" fmla="*/ 68400 w 1159"/>
                <a:gd name="T31" fmla="*/ 451280 h 1734"/>
                <a:gd name="T32" fmla="*/ 49372 w 1159"/>
                <a:gd name="T33" fmla="*/ 463601 h 1734"/>
                <a:gd name="T34" fmla="*/ 50400 w 1159"/>
                <a:gd name="T35" fmla="*/ 469762 h 1734"/>
                <a:gd name="T36" fmla="*/ 49886 w 1159"/>
                <a:gd name="T37" fmla="*/ 482597 h 1734"/>
                <a:gd name="T38" fmla="*/ 31886 w 1159"/>
                <a:gd name="T39" fmla="*/ 509294 h 1734"/>
                <a:gd name="T40" fmla="*/ 42172 w 1159"/>
                <a:gd name="T41" fmla="*/ 528290 h 1734"/>
                <a:gd name="T42" fmla="*/ 75600 w 1159"/>
                <a:gd name="T43" fmla="*/ 534451 h 1734"/>
                <a:gd name="T44" fmla="*/ 101829 w 1159"/>
                <a:gd name="T45" fmla="*/ 531884 h 1734"/>
                <a:gd name="T46" fmla="*/ 75600 w 1159"/>
                <a:gd name="T47" fmla="*/ 546259 h 1734"/>
                <a:gd name="T48" fmla="*/ 56057 w 1159"/>
                <a:gd name="T49" fmla="*/ 551393 h 1734"/>
                <a:gd name="T50" fmla="*/ 52457 w 1159"/>
                <a:gd name="T51" fmla="*/ 567822 h 1734"/>
                <a:gd name="T52" fmla="*/ 45257 w 1159"/>
                <a:gd name="T53" fmla="*/ 578090 h 1734"/>
                <a:gd name="T54" fmla="*/ 71486 w 1159"/>
                <a:gd name="T55" fmla="*/ 584764 h 1734"/>
                <a:gd name="T56" fmla="*/ 92057 w 1159"/>
                <a:gd name="T57" fmla="*/ 590925 h 1734"/>
                <a:gd name="T58" fmla="*/ 113657 w 1159"/>
                <a:gd name="T59" fmla="*/ 598113 h 1734"/>
                <a:gd name="T60" fmla="*/ 119315 w 1159"/>
                <a:gd name="T61" fmla="*/ 606840 h 1734"/>
                <a:gd name="T62" fmla="*/ 95143 w 1159"/>
                <a:gd name="T63" fmla="*/ 616595 h 1734"/>
                <a:gd name="T64" fmla="*/ 69429 w 1159"/>
                <a:gd name="T65" fmla="*/ 663828 h 1734"/>
                <a:gd name="T66" fmla="*/ 63257 w 1159"/>
                <a:gd name="T67" fmla="*/ 712601 h 1734"/>
                <a:gd name="T68" fmla="*/ 40629 w 1159"/>
                <a:gd name="T69" fmla="*/ 774209 h 1734"/>
                <a:gd name="T70" fmla="*/ 4629 w 1159"/>
                <a:gd name="T71" fmla="*/ 816822 h 1734"/>
                <a:gd name="T72" fmla="*/ 3600 w 1159"/>
                <a:gd name="T73" fmla="*/ 832737 h 1734"/>
                <a:gd name="T74" fmla="*/ 47829 w 1159"/>
                <a:gd name="T75" fmla="*/ 837871 h 1734"/>
                <a:gd name="T76" fmla="*/ 91029 w 1159"/>
                <a:gd name="T77" fmla="*/ 854813 h 1734"/>
                <a:gd name="T78" fmla="*/ 113143 w 1159"/>
                <a:gd name="T79" fmla="*/ 862001 h 1734"/>
                <a:gd name="T80" fmla="*/ 131143 w 1159"/>
                <a:gd name="T81" fmla="*/ 886131 h 1734"/>
                <a:gd name="T82" fmla="*/ 148629 w 1159"/>
                <a:gd name="T83" fmla="*/ 885617 h 1734"/>
                <a:gd name="T84" fmla="*/ 194915 w 1159"/>
                <a:gd name="T85" fmla="*/ 876376 h 1734"/>
                <a:gd name="T86" fmla="*/ 222686 w 1159"/>
                <a:gd name="T87" fmla="*/ 807580 h 1734"/>
                <a:gd name="T88" fmla="*/ 297258 w 1159"/>
                <a:gd name="T89" fmla="*/ 743919 h 1734"/>
                <a:gd name="T90" fmla="*/ 306001 w 1159"/>
                <a:gd name="T91" fmla="*/ 699253 h 1734"/>
                <a:gd name="T92" fmla="*/ 310630 w 1159"/>
                <a:gd name="T93" fmla="*/ 636104 h 1734"/>
                <a:gd name="T94" fmla="*/ 370287 w 1159"/>
                <a:gd name="T95" fmla="*/ 587331 h 1734"/>
                <a:gd name="T96" fmla="*/ 343544 w 1159"/>
                <a:gd name="T97" fmla="*/ 535991 h 1734"/>
                <a:gd name="T98" fmla="*/ 329658 w 1159"/>
                <a:gd name="T99" fmla="*/ 466682 h 1734"/>
                <a:gd name="T100" fmla="*/ 408858 w 1159"/>
                <a:gd name="T101" fmla="*/ 449740 h 1734"/>
                <a:gd name="T102" fmla="*/ 425316 w 1159"/>
                <a:gd name="T103" fmla="*/ 376323 h 1734"/>
                <a:gd name="T104" fmla="*/ 480859 w 1159"/>
                <a:gd name="T105" fmla="*/ 274670 h 1734"/>
                <a:gd name="T106" fmla="*/ 515830 w 1159"/>
                <a:gd name="T107" fmla="*/ 226410 h 1734"/>
                <a:gd name="T108" fmla="*/ 565716 w 1159"/>
                <a:gd name="T109" fmla="*/ 156074 h 1734"/>
                <a:gd name="T110" fmla="*/ 542573 w 1159"/>
                <a:gd name="T111" fmla="*/ 87792 h 1734"/>
                <a:gd name="T112" fmla="*/ 479316 w 1159"/>
                <a:gd name="T113" fmla="*/ 86251 h 1734"/>
                <a:gd name="T114" fmla="*/ 431487 w 1159"/>
                <a:gd name="T115" fmla="*/ 70336 h 1734"/>
                <a:gd name="T116" fmla="*/ 385715 w 1159"/>
                <a:gd name="T117" fmla="*/ 61608 h 1734"/>
                <a:gd name="T118" fmla="*/ 387258 w 1159"/>
                <a:gd name="T119" fmla="*/ 25157 h 173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159" h="1734">
                  <a:moveTo>
                    <a:pt x="650" y="0"/>
                  </a:moveTo>
                  <a:lnTo>
                    <a:pt x="626" y="8"/>
                  </a:lnTo>
                  <a:lnTo>
                    <a:pt x="598" y="20"/>
                  </a:lnTo>
                  <a:lnTo>
                    <a:pt x="578" y="32"/>
                  </a:lnTo>
                  <a:lnTo>
                    <a:pt x="547" y="40"/>
                  </a:lnTo>
                  <a:lnTo>
                    <a:pt x="542" y="42"/>
                  </a:lnTo>
                  <a:lnTo>
                    <a:pt x="540" y="44"/>
                  </a:lnTo>
                  <a:lnTo>
                    <a:pt x="538" y="51"/>
                  </a:lnTo>
                  <a:lnTo>
                    <a:pt x="534" y="56"/>
                  </a:lnTo>
                  <a:lnTo>
                    <a:pt x="526" y="68"/>
                  </a:lnTo>
                  <a:lnTo>
                    <a:pt x="524" y="72"/>
                  </a:lnTo>
                  <a:lnTo>
                    <a:pt x="524" y="76"/>
                  </a:lnTo>
                  <a:lnTo>
                    <a:pt x="525" y="82"/>
                  </a:lnTo>
                  <a:lnTo>
                    <a:pt x="529" y="86"/>
                  </a:lnTo>
                  <a:lnTo>
                    <a:pt x="532" y="91"/>
                  </a:lnTo>
                  <a:lnTo>
                    <a:pt x="534" y="95"/>
                  </a:lnTo>
                  <a:lnTo>
                    <a:pt x="534" y="100"/>
                  </a:lnTo>
                  <a:lnTo>
                    <a:pt x="534" y="102"/>
                  </a:lnTo>
                  <a:lnTo>
                    <a:pt x="534" y="110"/>
                  </a:lnTo>
                  <a:lnTo>
                    <a:pt x="532" y="120"/>
                  </a:lnTo>
                  <a:lnTo>
                    <a:pt x="525" y="139"/>
                  </a:lnTo>
                  <a:lnTo>
                    <a:pt x="520" y="154"/>
                  </a:lnTo>
                  <a:lnTo>
                    <a:pt x="517" y="168"/>
                  </a:lnTo>
                  <a:lnTo>
                    <a:pt x="513" y="187"/>
                  </a:lnTo>
                  <a:lnTo>
                    <a:pt x="507" y="237"/>
                  </a:lnTo>
                  <a:lnTo>
                    <a:pt x="504" y="262"/>
                  </a:lnTo>
                  <a:lnTo>
                    <a:pt x="504" y="286"/>
                  </a:lnTo>
                  <a:lnTo>
                    <a:pt x="503" y="304"/>
                  </a:lnTo>
                  <a:lnTo>
                    <a:pt x="502" y="329"/>
                  </a:lnTo>
                  <a:lnTo>
                    <a:pt x="499" y="341"/>
                  </a:lnTo>
                  <a:lnTo>
                    <a:pt x="496" y="351"/>
                  </a:lnTo>
                  <a:lnTo>
                    <a:pt x="493" y="361"/>
                  </a:lnTo>
                  <a:lnTo>
                    <a:pt x="490" y="365"/>
                  </a:lnTo>
                  <a:lnTo>
                    <a:pt x="488" y="369"/>
                  </a:lnTo>
                  <a:lnTo>
                    <a:pt x="476" y="380"/>
                  </a:lnTo>
                  <a:lnTo>
                    <a:pt x="466" y="391"/>
                  </a:lnTo>
                  <a:lnTo>
                    <a:pt x="459" y="403"/>
                  </a:lnTo>
                  <a:lnTo>
                    <a:pt x="450" y="417"/>
                  </a:lnTo>
                  <a:lnTo>
                    <a:pt x="448" y="423"/>
                  </a:lnTo>
                  <a:lnTo>
                    <a:pt x="459" y="425"/>
                  </a:lnTo>
                  <a:lnTo>
                    <a:pt x="473" y="428"/>
                  </a:lnTo>
                  <a:lnTo>
                    <a:pt x="479" y="431"/>
                  </a:lnTo>
                  <a:lnTo>
                    <a:pt x="485" y="434"/>
                  </a:lnTo>
                  <a:lnTo>
                    <a:pt x="488" y="437"/>
                  </a:lnTo>
                  <a:lnTo>
                    <a:pt x="488" y="439"/>
                  </a:lnTo>
                  <a:lnTo>
                    <a:pt x="488" y="442"/>
                  </a:lnTo>
                  <a:lnTo>
                    <a:pt x="484" y="446"/>
                  </a:lnTo>
                  <a:lnTo>
                    <a:pt x="481" y="449"/>
                  </a:lnTo>
                  <a:lnTo>
                    <a:pt x="476" y="453"/>
                  </a:lnTo>
                  <a:lnTo>
                    <a:pt x="471" y="454"/>
                  </a:lnTo>
                  <a:lnTo>
                    <a:pt x="464" y="455"/>
                  </a:lnTo>
                  <a:lnTo>
                    <a:pt x="455" y="456"/>
                  </a:lnTo>
                  <a:lnTo>
                    <a:pt x="448" y="459"/>
                  </a:lnTo>
                  <a:lnTo>
                    <a:pt x="440" y="463"/>
                  </a:lnTo>
                  <a:lnTo>
                    <a:pt x="433" y="468"/>
                  </a:lnTo>
                  <a:lnTo>
                    <a:pt x="426" y="473"/>
                  </a:lnTo>
                  <a:lnTo>
                    <a:pt x="412" y="487"/>
                  </a:lnTo>
                  <a:lnTo>
                    <a:pt x="399" y="501"/>
                  </a:lnTo>
                  <a:lnTo>
                    <a:pt x="388" y="517"/>
                  </a:lnTo>
                  <a:lnTo>
                    <a:pt x="379" y="533"/>
                  </a:lnTo>
                  <a:lnTo>
                    <a:pt x="372" y="547"/>
                  </a:lnTo>
                  <a:lnTo>
                    <a:pt x="366" y="562"/>
                  </a:lnTo>
                  <a:lnTo>
                    <a:pt x="359" y="577"/>
                  </a:lnTo>
                  <a:lnTo>
                    <a:pt x="354" y="592"/>
                  </a:lnTo>
                  <a:lnTo>
                    <a:pt x="351" y="608"/>
                  </a:lnTo>
                  <a:lnTo>
                    <a:pt x="350" y="616"/>
                  </a:lnTo>
                  <a:lnTo>
                    <a:pt x="347" y="622"/>
                  </a:lnTo>
                  <a:lnTo>
                    <a:pt x="342" y="633"/>
                  </a:lnTo>
                  <a:lnTo>
                    <a:pt x="336" y="642"/>
                  </a:lnTo>
                  <a:lnTo>
                    <a:pt x="328" y="651"/>
                  </a:lnTo>
                  <a:lnTo>
                    <a:pt x="319" y="661"/>
                  </a:lnTo>
                  <a:lnTo>
                    <a:pt x="312" y="672"/>
                  </a:lnTo>
                  <a:lnTo>
                    <a:pt x="297" y="693"/>
                  </a:lnTo>
                  <a:lnTo>
                    <a:pt x="282" y="719"/>
                  </a:lnTo>
                  <a:lnTo>
                    <a:pt x="277" y="724"/>
                  </a:lnTo>
                  <a:lnTo>
                    <a:pt x="273" y="730"/>
                  </a:lnTo>
                  <a:lnTo>
                    <a:pt x="264" y="738"/>
                  </a:lnTo>
                  <a:lnTo>
                    <a:pt x="255" y="747"/>
                  </a:lnTo>
                  <a:lnTo>
                    <a:pt x="250" y="752"/>
                  </a:lnTo>
                  <a:lnTo>
                    <a:pt x="247" y="759"/>
                  </a:lnTo>
                  <a:lnTo>
                    <a:pt x="243" y="766"/>
                  </a:lnTo>
                  <a:lnTo>
                    <a:pt x="236" y="773"/>
                  </a:lnTo>
                  <a:lnTo>
                    <a:pt x="230" y="778"/>
                  </a:lnTo>
                  <a:lnTo>
                    <a:pt x="222" y="783"/>
                  </a:lnTo>
                  <a:lnTo>
                    <a:pt x="214" y="789"/>
                  </a:lnTo>
                  <a:lnTo>
                    <a:pt x="205" y="796"/>
                  </a:lnTo>
                  <a:lnTo>
                    <a:pt x="200" y="800"/>
                  </a:lnTo>
                  <a:lnTo>
                    <a:pt x="193" y="803"/>
                  </a:lnTo>
                  <a:lnTo>
                    <a:pt x="186" y="805"/>
                  </a:lnTo>
                  <a:lnTo>
                    <a:pt x="179" y="806"/>
                  </a:lnTo>
                  <a:lnTo>
                    <a:pt x="172" y="807"/>
                  </a:lnTo>
                  <a:lnTo>
                    <a:pt x="164" y="810"/>
                  </a:lnTo>
                  <a:lnTo>
                    <a:pt x="158" y="813"/>
                  </a:lnTo>
                  <a:lnTo>
                    <a:pt x="151" y="817"/>
                  </a:lnTo>
                  <a:lnTo>
                    <a:pt x="150" y="818"/>
                  </a:lnTo>
                  <a:lnTo>
                    <a:pt x="150" y="820"/>
                  </a:lnTo>
                  <a:lnTo>
                    <a:pt x="148" y="838"/>
                  </a:lnTo>
                  <a:lnTo>
                    <a:pt x="145" y="854"/>
                  </a:lnTo>
                  <a:lnTo>
                    <a:pt x="140" y="867"/>
                  </a:lnTo>
                  <a:lnTo>
                    <a:pt x="133" y="879"/>
                  </a:lnTo>
                  <a:lnTo>
                    <a:pt x="121" y="887"/>
                  </a:lnTo>
                  <a:lnTo>
                    <a:pt x="115" y="891"/>
                  </a:lnTo>
                  <a:lnTo>
                    <a:pt x="108" y="894"/>
                  </a:lnTo>
                  <a:lnTo>
                    <a:pt x="107" y="895"/>
                  </a:lnTo>
                  <a:lnTo>
                    <a:pt x="96" y="903"/>
                  </a:lnTo>
                  <a:lnTo>
                    <a:pt x="94" y="907"/>
                  </a:lnTo>
                  <a:lnTo>
                    <a:pt x="93" y="909"/>
                  </a:lnTo>
                  <a:lnTo>
                    <a:pt x="93" y="910"/>
                  </a:lnTo>
                  <a:lnTo>
                    <a:pt x="94" y="912"/>
                  </a:lnTo>
                  <a:lnTo>
                    <a:pt x="95" y="913"/>
                  </a:lnTo>
                  <a:lnTo>
                    <a:pt x="98" y="915"/>
                  </a:lnTo>
                  <a:lnTo>
                    <a:pt x="101" y="916"/>
                  </a:lnTo>
                  <a:lnTo>
                    <a:pt x="103" y="920"/>
                  </a:lnTo>
                  <a:lnTo>
                    <a:pt x="103" y="923"/>
                  </a:lnTo>
                  <a:lnTo>
                    <a:pt x="103" y="927"/>
                  </a:lnTo>
                  <a:lnTo>
                    <a:pt x="102" y="931"/>
                  </a:lnTo>
                  <a:lnTo>
                    <a:pt x="97" y="940"/>
                  </a:lnTo>
                  <a:lnTo>
                    <a:pt x="91" y="949"/>
                  </a:lnTo>
                  <a:lnTo>
                    <a:pt x="83" y="957"/>
                  </a:lnTo>
                  <a:lnTo>
                    <a:pt x="76" y="966"/>
                  </a:lnTo>
                  <a:lnTo>
                    <a:pt x="68" y="976"/>
                  </a:lnTo>
                  <a:lnTo>
                    <a:pt x="66" y="981"/>
                  </a:lnTo>
                  <a:lnTo>
                    <a:pt x="64" y="986"/>
                  </a:lnTo>
                  <a:lnTo>
                    <a:pt x="62" y="992"/>
                  </a:lnTo>
                  <a:lnTo>
                    <a:pt x="62" y="997"/>
                  </a:lnTo>
                  <a:lnTo>
                    <a:pt x="62" y="1004"/>
                  </a:lnTo>
                  <a:lnTo>
                    <a:pt x="65" y="1010"/>
                  </a:lnTo>
                  <a:lnTo>
                    <a:pt x="69" y="1017"/>
                  </a:lnTo>
                  <a:lnTo>
                    <a:pt x="75" y="1023"/>
                  </a:lnTo>
                  <a:lnTo>
                    <a:pt x="82" y="1029"/>
                  </a:lnTo>
                  <a:lnTo>
                    <a:pt x="89" y="1034"/>
                  </a:lnTo>
                  <a:lnTo>
                    <a:pt x="96" y="1037"/>
                  </a:lnTo>
                  <a:lnTo>
                    <a:pt x="104" y="1040"/>
                  </a:lnTo>
                  <a:lnTo>
                    <a:pt x="110" y="1043"/>
                  </a:lnTo>
                  <a:lnTo>
                    <a:pt x="118" y="1044"/>
                  </a:lnTo>
                  <a:lnTo>
                    <a:pt x="125" y="1044"/>
                  </a:lnTo>
                  <a:lnTo>
                    <a:pt x="132" y="1044"/>
                  </a:lnTo>
                  <a:lnTo>
                    <a:pt x="147" y="1041"/>
                  </a:lnTo>
                  <a:lnTo>
                    <a:pt x="161" y="1038"/>
                  </a:lnTo>
                  <a:lnTo>
                    <a:pt x="176" y="1034"/>
                  </a:lnTo>
                  <a:lnTo>
                    <a:pt x="190" y="1029"/>
                  </a:lnTo>
                  <a:lnTo>
                    <a:pt x="201" y="1024"/>
                  </a:lnTo>
                  <a:lnTo>
                    <a:pt x="200" y="1031"/>
                  </a:lnTo>
                  <a:lnTo>
                    <a:pt x="198" y="1036"/>
                  </a:lnTo>
                  <a:lnTo>
                    <a:pt x="195" y="1040"/>
                  </a:lnTo>
                  <a:lnTo>
                    <a:pt x="192" y="1045"/>
                  </a:lnTo>
                  <a:lnTo>
                    <a:pt x="189" y="1049"/>
                  </a:lnTo>
                  <a:lnTo>
                    <a:pt x="185" y="1052"/>
                  </a:lnTo>
                  <a:lnTo>
                    <a:pt x="176" y="1058"/>
                  </a:lnTo>
                  <a:lnTo>
                    <a:pt x="166" y="1061"/>
                  </a:lnTo>
                  <a:lnTo>
                    <a:pt x="157" y="1063"/>
                  </a:lnTo>
                  <a:lnTo>
                    <a:pt x="147" y="1064"/>
                  </a:lnTo>
                  <a:lnTo>
                    <a:pt x="137" y="1064"/>
                  </a:lnTo>
                  <a:lnTo>
                    <a:pt x="130" y="1064"/>
                  </a:lnTo>
                  <a:lnTo>
                    <a:pt x="122" y="1065"/>
                  </a:lnTo>
                  <a:lnTo>
                    <a:pt x="117" y="1067"/>
                  </a:lnTo>
                  <a:lnTo>
                    <a:pt x="111" y="1072"/>
                  </a:lnTo>
                  <a:lnTo>
                    <a:pt x="109" y="1074"/>
                  </a:lnTo>
                  <a:lnTo>
                    <a:pt x="108" y="1078"/>
                  </a:lnTo>
                  <a:lnTo>
                    <a:pt x="107" y="1086"/>
                  </a:lnTo>
                  <a:lnTo>
                    <a:pt x="107" y="1091"/>
                  </a:lnTo>
                  <a:lnTo>
                    <a:pt x="106" y="1098"/>
                  </a:lnTo>
                  <a:lnTo>
                    <a:pt x="102" y="1106"/>
                  </a:lnTo>
                  <a:lnTo>
                    <a:pt x="96" y="1115"/>
                  </a:lnTo>
                  <a:lnTo>
                    <a:pt x="94" y="1117"/>
                  </a:lnTo>
                  <a:lnTo>
                    <a:pt x="92" y="1119"/>
                  </a:lnTo>
                  <a:lnTo>
                    <a:pt x="93" y="1119"/>
                  </a:lnTo>
                  <a:lnTo>
                    <a:pt x="94" y="1119"/>
                  </a:lnTo>
                  <a:lnTo>
                    <a:pt x="88" y="1126"/>
                  </a:lnTo>
                  <a:lnTo>
                    <a:pt x="93" y="1130"/>
                  </a:lnTo>
                  <a:lnTo>
                    <a:pt x="98" y="1134"/>
                  </a:lnTo>
                  <a:lnTo>
                    <a:pt x="105" y="1136"/>
                  </a:lnTo>
                  <a:lnTo>
                    <a:pt x="111" y="1137"/>
                  </a:lnTo>
                  <a:lnTo>
                    <a:pt x="118" y="1139"/>
                  </a:lnTo>
                  <a:lnTo>
                    <a:pt x="125" y="1139"/>
                  </a:lnTo>
                  <a:lnTo>
                    <a:pt x="139" y="1139"/>
                  </a:lnTo>
                  <a:lnTo>
                    <a:pt x="151" y="1137"/>
                  </a:lnTo>
                  <a:lnTo>
                    <a:pt x="161" y="1139"/>
                  </a:lnTo>
                  <a:lnTo>
                    <a:pt x="165" y="1139"/>
                  </a:lnTo>
                  <a:lnTo>
                    <a:pt x="170" y="1141"/>
                  </a:lnTo>
                  <a:lnTo>
                    <a:pt x="173" y="1143"/>
                  </a:lnTo>
                  <a:lnTo>
                    <a:pt x="176" y="1146"/>
                  </a:lnTo>
                  <a:lnTo>
                    <a:pt x="179" y="1151"/>
                  </a:lnTo>
                  <a:lnTo>
                    <a:pt x="184" y="1156"/>
                  </a:lnTo>
                  <a:lnTo>
                    <a:pt x="188" y="1159"/>
                  </a:lnTo>
                  <a:lnTo>
                    <a:pt x="192" y="1161"/>
                  </a:lnTo>
                  <a:lnTo>
                    <a:pt x="201" y="1163"/>
                  </a:lnTo>
                  <a:lnTo>
                    <a:pt x="209" y="1164"/>
                  </a:lnTo>
                  <a:lnTo>
                    <a:pt x="217" y="1165"/>
                  </a:lnTo>
                  <a:lnTo>
                    <a:pt x="221" y="1165"/>
                  </a:lnTo>
                  <a:lnTo>
                    <a:pt x="225" y="1168"/>
                  </a:lnTo>
                  <a:lnTo>
                    <a:pt x="228" y="1170"/>
                  </a:lnTo>
                  <a:lnTo>
                    <a:pt x="230" y="1173"/>
                  </a:lnTo>
                  <a:lnTo>
                    <a:pt x="233" y="1177"/>
                  </a:lnTo>
                  <a:lnTo>
                    <a:pt x="235" y="1183"/>
                  </a:lnTo>
                  <a:lnTo>
                    <a:pt x="232" y="1182"/>
                  </a:lnTo>
                  <a:lnTo>
                    <a:pt x="218" y="1179"/>
                  </a:lnTo>
                  <a:lnTo>
                    <a:pt x="212" y="1178"/>
                  </a:lnTo>
                  <a:lnTo>
                    <a:pt x="205" y="1179"/>
                  </a:lnTo>
                  <a:lnTo>
                    <a:pt x="199" y="1182"/>
                  </a:lnTo>
                  <a:lnTo>
                    <a:pt x="193" y="1186"/>
                  </a:lnTo>
                  <a:lnTo>
                    <a:pt x="189" y="1192"/>
                  </a:lnTo>
                  <a:lnTo>
                    <a:pt x="185" y="1201"/>
                  </a:lnTo>
                  <a:lnTo>
                    <a:pt x="177" y="1224"/>
                  </a:lnTo>
                  <a:lnTo>
                    <a:pt x="173" y="1234"/>
                  </a:lnTo>
                  <a:lnTo>
                    <a:pt x="167" y="1244"/>
                  </a:lnTo>
                  <a:lnTo>
                    <a:pt x="162" y="1254"/>
                  </a:lnTo>
                  <a:lnTo>
                    <a:pt x="157" y="1264"/>
                  </a:lnTo>
                  <a:lnTo>
                    <a:pt x="142" y="1284"/>
                  </a:lnTo>
                  <a:lnTo>
                    <a:pt x="135" y="1293"/>
                  </a:lnTo>
                  <a:lnTo>
                    <a:pt x="131" y="1302"/>
                  </a:lnTo>
                  <a:lnTo>
                    <a:pt x="128" y="1313"/>
                  </a:lnTo>
                  <a:lnTo>
                    <a:pt x="124" y="1324"/>
                  </a:lnTo>
                  <a:lnTo>
                    <a:pt x="123" y="1335"/>
                  </a:lnTo>
                  <a:lnTo>
                    <a:pt x="123" y="1347"/>
                  </a:lnTo>
                  <a:lnTo>
                    <a:pt x="123" y="1369"/>
                  </a:lnTo>
                  <a:lnTo>
                    <a:pt x="123" y="1388"/>
                  </a:lnTo>
                  <a:lnTo>
                    <a:pt x="122" y="1406"/>
                  </a:lnTo>
                  <a:lnTo>
                    <a:pt x="120" y="1422"/>
                  </a:lnTo>
                  <a:lnTo>
                    <a:pt x="118" y="1431"/>
                  </a:lnTo>
                  <a:lnTo>
                    <a:pt x="115" y="1438"/>
                  </a:lnTo>
                  <a:lnTo>
                    <a:pt x="99" y="1471"/>
                  </a:lnTo>
                  <a:lnTo>
                    <a:pt x="90" y="1489"/>
                  </a:lnTo>
                  <a:lnTo>
                    <a:pt x="79" y="1508"/>
                  </a:lnTo>
                  <a:lnTo>
                    <a:pt x="67" y="1527"/>
                  </a:lnTo>
                  <a:lnTo>
                    <a:pt x="55" y="1544"/>
                  </a:lnTo>
                  <a:lnTo>
                    <a:pt x="42" y="1560"/>
                  </a:lnTo>
                  <a:lnTo>
                    <a:pt x="36" y="1567"/>
                  </a:lnTo>
                  <a:lnTo>
                    <a:pt x="28" y="1573"/>
                  </a:lnTo>
                  <a:lnTo>
                    <a:pt x="14" y="1585"/>
                  </a:lnTo>
                  <a:lnTo>
                    <a:pt x="9" y="1591"/>
                  </a:lnTo>
                  <a:lnTo>
                    <a:pt x="6" y="1597"/>
                  </a:lnTo>
                  <a:lnTo>
                    <a:pt x="2" y="1601"/>
                  </a:lnTo>
                  <a:lnTo>
                    <a:pt x="1" y="1606"/>
                  </a:lnTo>
                  <a:lnTo>
                    <a:pt x="0" y="1611"/>
                  </a:lnTo>
                  <a:lnTo>
                    <a:pt x="1" y="1615"/>
                  </a:lnTo>
                  <a:lnTo>
                    <a:pt x="4" y="1618"/>
                  </a:lnTo>
                  <a:lnTo>
                    <a:pt x="7" y="1622"/>
                  </a:lnTo>
                  <a:lnTo>
                    <a:pt x="10" y="1624"/>
                  </a:lnTo>
                  <a:lnTo>
                    <a:pt x="15" y="1626"/>
                  </a:lnTo>
                  <a:lnTo>
                    <a:pt x="22" y="1628"/>
                  </a:lnTo>
                  <a:lnTo>
                    <a:pt x="29" y="1629"/>
                  </a:lnTo>
                  <a:lnTo>
                    <a:pt x="48" y="1630"/>
                  </a:lnTo>
                  <a:lnTo>
                    <a:pt x="71" y="1630"/>
                  </a:lnTo>
                  <a:lnTo>
                    <a:pt x="93" y="1632"/>
                  </a:lnTo>
                  <a:lnTo>
                    <a:pt x="111" y="1635"/>
                  </a:lnTo>
                  <a:lnTo>
                    <a:pt x="129" y="1638"/>
                  </a:lnTo>
                  <a:lnTo>
                    <a:pt x="144" y="1642"/>
                  </a:lnTo>
                  <a:lnTo>
                    <a:pt x="156" y="1647"/>
                  </a:lnTo>
                  <a:lnTo>
                    <a:pt x="166" y="1654"/>
                  </a:lnTo>
                  <a:lnTo>
                    <a:pt x="174" y="1661"/>
                  </a:lnTo>
                  <a:lnTo>
                    <a:pt x="177" y="1665"/>
                  </a:lnTo>
                  <a:lnTo>
                    <a:pt x="181" y="1667"/>
                  </a:lnTo>
                  <a:lnTo>
                    <a:pt x="189" y="1670"/>
                  </a:lnTo>
                  <a:lnTo>
                    <a:pt x="197" y="1672"/>
                  </a:lnTo>
                  <a:lnTo>
                    <a:pt x="204" y="1674"/>
                  </a:lnTo>
                  <a:lnTo>
                    <a:pt x="214" y="1676"/>
                  </a:lnTo>
                  <a:lnTo>
                    <a:pt x="217" y="1677"/>
                  </a:lnTo>
                  <a:lnTo>
                    <a:pt x="220" y="1679"/>
                  </a:lnTo>
                  <a:lnTo>
                    <a:pt x="227" y="1684"/>
                  </a:lnTo>
                  <a:lnTo>
                    <a:pt x="232" y="1692"/>
                  </a:lnTo>
                  <a:lnTo>
                    <a:pt x="241" y="1706"/>
                  </a:lnTo>
                  <a:lnTo>
                    <a:pt x="248" y="1716"/>
                  </a:lnTo>
                  <a:lnTo>
                    <a:pt x="255" y="1726"/>
                  </a:lnTo>
                  <a:lnTo>
                    <a:pt x="259" y="1730"/>
                  </a:lnTo>
                  <a:lnTo>
                    <a:pt x="264" y="1733"/>
                  </a:lnTo>
                  <a:lnTo>
                    <a:pt x="269" y="1734"/>
                  </a:lnTo>
                  <a:lnTo>
                    <a:pt x="273" y="1734"/>
                  </a:lnTo>
                  <a:lnTo>
                    <a:pt x="277" y="1733"/>
                  </a:lnTo>
                  <a:lnTo>
                    <a:pt x="282" y="1730"/>
                  </a:lnTo>
                  <a:lnTo>
                    <a:pt x="289" y="1725"/>
                  </a:lnTo>
                  <a:lnTo>
                    <a:pt x="297" y="1721"/>
                  </a:lnTo>
                  <a:lnTo>
                    <a:pt x="304" y="1718"/>
                  </a:lnTo>
                  <a:lnTo>
                    <a:pt x="329" y="1712"/>
                  </a:lnTo>
                  <a:lnTo>
                    <a:pt x="341" y="1710"/>
                  </a:lnTo>
                  <a:lnTo>
                    <a:pt x="354" y="1708"/>
                  </a:lnTo>
                  <a:lnTo>
                    <a:pt x="366" y="1708"/>
                  </a:lnTo>
                  <a:lnTo>
                    <a:pt x="379" y="1707"/>
                  </a:lnTo>
                  <a:lnTo>
                    <a:pt x="405" y="1709"/>
                  </a:lnTo>
                  <a:lnTo>
                    <a:pt x="426" y="1711"/>
                  </a:lnTo>
                  <a:lnTo>
                    <a:pt x="427" y="1707"/>
                  </a:lnTo>
                  <a:lnTo>
                    <a:pt x="437" y="1668"/>
                  </a:lnTo>
                  <a:lnTo>
                    <a:pt x="437" y="1603"/>
                  </a:lnTo>
                  <a:lnTo>
                    <a:pt x="433" y="1573"/>
                  </a:lnTo>
                  <a:lnTo>
                    <a:pt x="448" y="1547"/>
                  </a:lnTo>
                  <a:lnTo>
                    <a:pt x="491" y="1519"/>
                  </a:lnTo>
                  <a:lnTo>
                    <a:pt x="527" y="1475"/>
                  </a:lnTo>
                  <a:lnTo>
                    <a:pt x="543" y="1449"/>
                  </a:lnTo>
                  <a:lnTo>
                    <a:pt x="578" y="1449"/>
                  </a:lnTo>
                  <a:lnTo>
                    <a:pt x="604" y="1471"/>
                  </a:lnTo>
                  <a:lnTo>
                    <a:pt x="632" y="1434"/>
                  </a:lnTo>
                  <a:lnTo>
                    <a:pt x="641" y="1403"/>
                  </a:lnTo>
                  <a:lnTo>
                    <a:pt x="607" y="1377"/>
                  </a:lnTo>
                  <a:lnTo>
                    <a:pt x="595" y="1362"/>
                  </a:lnTo>
                  <a:lnTo>
                    <a:pt x="576" y="1335"/>
                  </a:lnTo>
                  <a:lnTo>
                    <a:pt x="573" y="1298"/>
                  </a:lnTo>
                  <a:lnTo>
                    <a:pt x="588" y="1271"/>
                  </a:lnTo>
                  <a:lnTo>
                    <a:pt x="604" y="1239"/>
                  </a:lnTo>
                  <a:lnTo>
                    <a:pt x="619" y="1205"/>
                  </a:lnTo>
                  <a:lnTo>
                    <a:pt x="649" y="1197"/>
                  </a:lnTo>
                  <a:lnTo>
                    <a:pt x="678" y="1181"/>
                  </a:lnTo>
                  <a:lnTo>
                    <a:pt x="698" y="1153"/>
                  </a:lnTo>
                  <a:lnTo>
                    <a:pt x="720" y="1144"/>
                  </a:lnTo>
                  <a:lnTo>
                    <a:pt x="715" y="1107"/>
                  </a:lnTo>
                  <a:lnTo>
                    <a:pt x="688" y="1079"/>
                  </a:lnTo>
                  <a:lnTo>
                    <a:pt x="688" y="1064"/>
                  </a:lnTo>
                  <a:lnTo>
                    <a:pt x="668" y="1044"/>
                  </a:lnTo>
                  <a:lnTo>
                    <a:pt x="668" y="1013"/>
                  </a:lnTo>
                  <a:lnTo>
                    <a:pt x="664" y="986"/>
                  </a:lnTo>
                  <a:lnTo>
                    <a:pt x="681" y="953"/>
                  </a:lnTo>
                  <a:lnTo>
                    <a:pt x="667" y="935"/>
                  </a:lnTo>
                  <a:lnTo>
                    <a:pt x="641" y="909"/>
                  </a:lnTo>
                  <a:lnTo>
                    <a:pt x="643" y="892"/>
                  </a:lnTo>
                  <a:lnTo>
                    <a:pt x="667" y="898"/>
                  </a:lnTo>
                  <a:lnTo>
                    <a:pt x="715" y="914"/>
                  </a:lnTo>
                  <a:lnTo>
                    <a:pt x="773" y="910"/>
                  </a:lnTo>
                  <a:lnTo>
                    <a:pt x="795" y="876"/>
                  </a:lnTo>
                  <a:lnTo>
                    <a:pt x="832" y="836"/>
                  </a:lnTo>
                  <a:lnTo>
                    <a:pt x="836" y="793"/>
                  </a:lnTo>
                  <a:lnTo>
                    <a:pt x="820" y="755"/>
                  </a:lnTo>
                  <a:lnTo>
                    <a:pt x="827" y="733"/>
                  </a:lnTo>
                  <a:lnTo>
                    <a:pt x="866" y="702"/>
                  </a:lnTo>
                  <a:lnTo>
                    <a:pt x="891" y="653"/>
                  </a:lnTo>
                  <a:lnTo>
                    <a:pt x="923" y="605"/>
                  </a:lnTo>
                  <a:lnTo>
                    <a:pt x="931" y="571"/>
                  </a:lnTo>
                  <a:lnTo>
                    <a:pt x="935" y="535"/>
                  </a:lnTo>
                  <a:lnTo>
                    <a:pt x="932" y="487"/>
                  </a:lnTo>
                  <a:lnTo>
                    <a:pt x="970" y="487"/>
                  </a:lnTo>
                  <a:lnTo>
                    <a:pt x="978" y="470"/>
                  </a:lnTo>
                  <a:lnTo>
                    <a:pt x="1003" y="441"/>
                  </a:lnTo>
                  <a:lnTo>
                    <a:pt x="1026" y="452"/>
                  </a:lnTo>
                  <a:lnTo>
                    <a:pt x="1060" y="440"/>
                  </a:lnTo>
                  <a:lnTo>
                    <a:pt x="1104" y="407"/>
                  </a:lnTo>
                  <a:lnTo>
                    <a:pt x="1137" y="387"/>
                  </a:lnTo>
                  <a:lnTo>
                    <a:pt x="1159" y="356"/>
                  </a:lnTo>
                  <a:lnTo>
                    <a:pt x="1129" y="307"/>
                  </a:lnTo>
                  <a:lnTo>
                    <a:pt x="1100" y="304"/>
                  </a:lnTo>
                  <a:lnTo>
                    <a:pt x="1084" y="291"/>
                  </a:lnTo>
                  <a:lnTo>
                    <a:pt x="1098" y="269"/>
                  </a:lnTo>
                  <a:lnTo>
                    <a:pt x="1115" y="223"/>
                  </a:lnTo>
                  <a:lnTo>
                    <a:pt x="1089" y="196"/>
                  </a:lnTo>
                  <a:lnTo>
                    <a:pt x="1055" y="171"/>
                  </a:lnTo>
                  <a:lnTo>
                    <a:pt x="1037" y="180"/>
                  </a:lnTo>
                  <a:lnTo>
                    <a:pt x="1013" y="180"/>
                  </a:lnTo>
                  <a:lnTo>
                    <a:pt x="993" y="156"/>
                  </a:lnTo>
                  <a:lnTo>
                    <a:pt x="949" y="139"/>
                  </a:lnTo>
                  <a:lnTo>
                    <a:pt x="932" y="168"/>
                  </a:lnTo>
                  <a:lnTo>
                    <a:pt x="891" y="179"/>
                  </a:lnTo>
                  <a:lnTo>
                    <a:pt x="865" y="164"/>
                  </a:lnTo>
                  <a:lnTo>
                    <a:pt x="842" y="153"/>
                  </a:lnTo>
                  <a:lnTo>
                    <a:pt x="839" y="137"/>
                  </a:lnTo>
                  <a:lnTo>
                    <a:pt x="820" y="131"/>
                  </a:lnTo>
                  <a:lnTo>
                    <a:pt x="794" y="124"/>
                  </a:lnTo>
                  <a:lnTo>
                    <a:pt x="775" y="102"/>
                  </a:lnTo>
                  <a:lnTo>
                    <a:pt x="750" y="120"/>
                  </a:lnTo>
                  <a:lnTo>
                    <a:pt x="724" y="124"/>
                  </a:lnTo>
                  <a:lnTo>
                    <a:pt x="708" y="121"/>
                  </a:lnTo>
                  <a:lnTo>
                    <a:pt x="704" y="90"/>
                  </a:lnTo>
                  <a:lnTo>
                    <a:pt x="722" y="80"/>
                  </a:lnTo>
                  <a:lnTo>
                    <a:pt x="753" y="49"/>
                  </a:lnTo>
                  <a:lnTo>
                    <a:pt x="743" y="26"/>
                  </a:lnTo>
                  <a:lnTo>
                    <a:pt x="725" y="13"/>
                  </a:lnTo>
                  <a:lnTo>
                    <a:pt x="680" y="0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BC2D3B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5301E453-E427-48E8-8F34-00A701C36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4465" y="6242995"/>
              <a:ext cx="309581" cy="237191"/>
            </a:xfrm>
            <a:custGeom>
              <a:avLst/>
              <a:gdLst>
                <a:gd name="T0" fmla="*/ 88671 w 604"/>
                <a:gd name="T1" fmla="*/ 123707 h 464"/>
                <a:gd name="T2" fmla="*/ 86621 w 604"/>
                <a:gd name="T3" fmla="*/ 103771 h 464"/>
                <a:gd name="T4" fmla="*/ 90722 w 604"/>
                <a:gd name="T5" fmla="*/ 93547 h 464"/>
                <a:gd name="T6" fmla="*/ 113786 w 604"/>
                <a:gd name="T7" fmla="*/ 96614 h 464"/>
                <a:gd name="T8" fmla="*/ 152740 w 604"/>
                <a:gd name="T9" fmla="*/ 95081 h 464"/>
                <a:gd name="T10" fmla="*/ 173242 w 604"/>
                <a:gd name="T11" fmla="*/ 90480 h 464"/>
                <a:gd name="T12" fmla="*/ 178880 w 604"/>
                <a:gd name="T13" fmla="*/ 87413 h 464"/>
                <a:gd name="T14" fmla="*/ 195795 w 604"/>
                <a:gd name="T15" fmla="*/ 67988 h 464"/>
                <a:gd name="T16" fmla="*/ 217322 w 604"/>
                <a:gd name="T17" fmla="*/ 57764 h 464"/>
                <a:gd name="T18" fmla="*/ 242437 w 604"/>
                <a:gd name="T19" fmla="*/ 47029 h 464"/>
                <a:gd name="T20" fmla="*/ 256276 w 604"/>
                <a:gd name="T21" fmla="*/ 32205 h 464"/>
                <a:gd name="T22" fmla="*/ 268064 w 604"/>
                <a:gd name="T23" fmla="*/ 23515 h 464"/>
                <a:gd name="T24" fmla="*/ 280366 w 604"/>
                <a:gd name="T25" fmla="*/ 14313 h 464"/>
                <a:gd name="T26" fmla="*/ 309581 w 604"/>
                <a:gd name="T27" fmla="*/ 0 h 464"/>
                <a:gd name="T28" fmla="*/ 302405 w 604"/>
                <a:gd name="T29" fmla="*/ 12269 h 464"/>
                <a:gd name="T30" fmla="*/ 284979 w 604"/>
                <a:gd name="T31" fmla="*/ 29138 h 464"/>
                <a:gd name="T32" fmla="*/ 266014 w 604"/>
                <a:gd name="T33" fmla="*/ 47029 h 464"/>
                <a:gd name="T34" fmla="*/ 252175 w 604"/>
                <a:gd name="T35" fmla="*/ 62365 h 464"/>
                <a:gd name="T36" fmla="*/ 242949 w 604"/>
                <a:gd name="T37" fmla="*/ 71566 h 464"/>
                <a:gd name="T38" fmla="*/ 235774 w 604"/>
                <a:gd name="T39" fmla="*/ 74633 h 464"/>
                <a:gd name="T40" fmla="*/ 230648 w 604"/>
                <a:gd name="T41" fmla="*/ 82301 h 464"/>
                <a:gd name="T42" fmla="*/ 230136 w 604"/>
                <a:gd name="T43" fmla="*/ 97637 h 464"/>
                <a:gd name="T44" fmla="*/ 236286 w 604"/>
                <a:gd name="T45" fmla="*/ 108372 h 464"/>
                <a:gd name="T46" fmla="*/ 251150 w 604"/>
                <a:gd name="T47" fmla="*/ 119107 h 464"/>
                <a:gd name="T48" fmla="*/ 264989 w 604"/>
                <a:gd name="T49" fmla="*/ 127797 h 464"/>
                <a:gd name="T50" fmla="*/ 264989 w 604"/>
                <a:gd name="T51" fmla="*/ 132909 h 464"/>
                <a:gd name="T52" fmla="*/ 253200 w 604"/>
                <a:gd name="T53" fmla="*/ 139043 h 464"/>
                <a:gd name="T54" fmla="*/ 237311 w 604"/>
                <a:gd name="T55" fmla="*/ 142621 h 464"/>
                <a:gd name="T56" fmla="*/ 228085 w 604"/>
                <a:gd name="T57" fmla="*/ 143644 h 464"/>
                <a:gd name="T58" fmla="*/ 215784 w 604"/>
                <a:gd name="T59" fmla="*/ 140065 h 464"/>
                <a:gd name="T60" fmla="*/ 205533 w 604"/>
                <a:gd name="T61" fmla="*/ 146711 h 464"/>
                <a:gd name="T62" fmla="*/ 201433 w 604"/>
                <a:gd name="T63" fmla="*/ 155401 h 464"/>
                <a:gd name="T64" fmla="*/ 200408 w 604"/>
                <a:gd name="T65" fmla="*/ 173293 h 464"/>
                <a:gd name="T66" fmla="*/ 184006 w 604"/>
                <a:gd name="T67" fmla="*/ 184539 h 464"/>
                <a:gd name="T68" fmla="*/ 167604 w 604"/>
                <a:gd name="T69" fmla="*/ 194762 h 464"/>
                <a:gd name="T70" fmla="*/ 137876 w 604"/>
                <a:gd name="T71" fmla="*/ 204475 h 464"/>
                <a:gd name="T72" fmla="*/ 126088 w 604"/>
                <a:gd name="T73" fmla="*/ 210609 h 464"/>
                <a:gd name="T74" fmla="*/ 123012 w 604"/>
                <a:gd name="T75" fmla="*/ 216232 h 464"/>
                <a:gd name="T76" fmla="*/ 123012 w 604"/>
                <a:gd name="T77" fmla="*/ 229523 h 464"/>
                <a:gd name="T78" fmla="*/ 111736 w 604"/>
                <a:gd name="T79" fmla="*/ 237191 h 464"/>
                <a:gd name="T80" fmla="*/ 100973 w 604"/>
                <a:gd name="T81" fmla="*/ 219811 h 464"/>
                <a:gd name="T82" fmla="*/ 94822 w 604"/>
                <a:gd name="T83" fmla="*/ 217255 h 464"/>
                <a:gd name="T84" fmla="*/ 83033 w 604"/>
                <a:gd name="T85" fmla="*/ 219811 h 464"/>
                <a:gd name="T86" fmla="*/ 75345 w 604"/>
                <a:gd name="T87" fmla="*/ 226456 h 464"/>
                <a:gd name="T88" fmla="*/ 65607 w 604"/>
                <a:gd name="T89" fmla="*/ 221855 h 464"/>
                <a:gd name="T90" fmla="*/ 45105 w 604"/>
                <a:gd name="T91" fmla="*/ 214188 h 464"/>
                <a:gd name="T92" fmla="*/ 26653 w 604"/>
                <a:gd name="T93" fmla="*/ 212654 h 464"/>
                <a:gd name="T94" fmla="*/ 19990 w 604"/>
                <a:gd name="T95" fmla="*/ 210098 h 464"/>
                <a:gd name="T96" fmla="*/ 14351 w 604"/>
                <a:gd name="T97" fmla="*/ 199874 h 464"/>
                <a:gd name="T98" fmla="*/ 9226 w 604"/>
                <a:gd name="T99" fmla="*/ 191184 h 464"/>
                <a:gd name="T100" fmla="*/ 9226 w 604"/>
                <a:gd name="T101" fmla="*/ 183005 h 464"/>
                <a:gd name="T102" fmla="*/ 0 w 604"/>
                <a:gd name="T103" fmla="*/ 163580 h 464"/>
                <a:gd name="T104" fmla="*/ 18964 w 604"/>
                <a:gd name="T105" fmla="*/ 163580 h 464"/>
                <a:gd name="T106" fmla="*/ 26653 w 604"/>
                <a:gd name="T107" fmla="*/ 167670 h 464"/>
                <a:gd name="T108" fmla="*/ 33828 w 604"/>
                <a:gd name="T109" fmla="*/ 155912 h 464"/>
                <a:gd name="T110" fmla="*/ 35879 w 604"/>
                <a:gd name="T111" fmla="*/ 147222 h 464"/>
                <a:gd name="T112" fmla="*/ 40492 w 604"/>
                <a:gd name="T113" fmla="*/ 137509 h 464"/>
                <a:gd name="T114" fmla="*/ 46642 w 604"/>
                <a:gd name="T115" fmla="*/ 133931 h 464"/>
                <a:gd name="T116" fmla="*/ 76370 w 604"/>
                <a:gd name="T117" fmla="*/ 135465 h 4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04" h="464">
                  <a:moveTo>
                    <a:pt x="168" y="263"/>
                  </a:moveTo>
                  <a:lnTo>
                    <a:pt x="168" y="263"/>
                  </a:lnTo>
                  <a:lnTo>
                    <a:pt x="171" y="252"/>
                  </a:lnTo>
                  <a:lnTo>
                    <a:pt x="173" y="242"/>
                  </a:lnTo>
                  <a:lnTo>
                    <a:pt x="173" y="232"/>
                  </a:lnTo>
                  <a:lnTo>
                    <a:pt x="173" y="222"/>
                  </a:lnTo>
                  <a:lnTo>
                    <a:pt x="172" y="212"/>
                  </a:lnTo>
                  <a:lnTo>
                    <a:pt x="169" y="203"/>
                  </a:lnTo>
                  <a:lnTo>
                    <a:pt x="165" y="193"/>
                  </a:lnTo>
                  <a:lnTo>
                    <a:pt x="162" y="182"/>
                  </a:lnTo>
                  <a:lnTo>
                    <a:pt x="177" y="183"/>
                  </a:lnTo>
                  <a:lnTo>
                    <a:pt x="192" y="186"/>
                  </a:lnTo>
                  <a:lnTo>
                    <a:pt x="207" y="188"/>
                  </a:lnTo>
                  <a:lnTo>
                    <a:pt x="222" y="189"/>
                  </a:lnTo>
                  <a:lnTo>
                    <a:pt x="272" y="189"/>
                  </a:lnTo>
                  <a:lnTo>
                    <a:pt x="286" y="188"/>
                  </a:lnTo>
                  <a:lnTo>
                    <a:pt x="298" y="186"/>
                  </a:lnTo>
                  <a:lnTo>
                    <a:pt x="311" y="183"/>
                  </a:lnTo>
                  <a:lnTo>
                    <a:pt x="324" y="180"/>
                  </a:lnTo>
                  <a:lnTo>
                    <a:pt x="338" y="177"/>
                  </a:lnTo>
                  <a:lnTo>
                    <a:pt x="344" y="175"/>
                  </a:lnTo>
                  <a:lnTo>
                    <a:pt x="346" y="174"/>
                  </a:lnTo>
                  <a:lnTo>
                    <a:pt x="349" y="171"/>
                  </a:lnTo>
                  <a:lnTo>
                    <a:pt x="370" y="143"/>
                  </a:lnTo>
                  <a:lnTo>
                    <a:pt x="376" y="138"/>
                  </a:lnTo>
                  <a:lnTo>
                    <a:pt x="382" y="133"/>
                  </a:lnTo>
                  <a:lnTo>
                    <a:pt x="389" y="128"/>
                  </a:lnTo>
                  <a:lnTo>
                    <a:pt x="395" y="124"/>
                  </a:lnTo>
                  <a:lnTo>
                    <a:pt x="409" y="119"/>
                  </a:lnTo>
                  <a:lnTo>
                    <a:pt x="424" y="113"/>
                  </a:lnTo>
                  <a:lnTo>
                    <a:pt x="439" y="109"/>
                  </a:lnTo>
                  <a:lnTo>
                    <a:pt x="453" y="104"/>
                  </a:lnTo>
                  <a:lnTo>
                    <a:pt x="467" y="96"/>
                  </a:lnTo>
                  <a:lnTo>
                    <a:pt x="473" y="92"/>
                  </a:lnTo>
                  <a:lnTo>
                    <a:pt x="479" y="86"/>
                  </a:lnTo>
                  <a:lnTo>
                    <a:pt x="490" y="74"/>
                  </a:lnTo>
                  <a:lnTo>
                    <a:pt x="500" y="63"/>
                  </a:lnTo>
                  <a:lnTo>
                    <a:pt x="507" y="56"/>
                  </a:lnTo>
                  <a:lnTo>
                    <a:pt x="516" y="52"/>
                  </a:lnTo>
                  <a:lnTo>
                    <a:pt x="523" y="46"/>
                  </a:lnTo>
                  <a:lnTo>
                    <a:pt x="531" y="41"/>
                  </a:lnTo>
                  <a:lnTo>
                    <a:pt x="538" y="33"/>
                  </a:lnTo>
                  <a:lnTo>
                    <a:pt x="547" y="28"/>
                  </a:lnTo>
                  <a:lnTo>
                    <a:pt x="557" y="23"/>
                  </a:lnTo>
                  <a:lnTo>
                    <a:pt x="565" y="17"/>
                  </a:lnTo>
                  <a:lnTo>
                    <a:pt x="585" y="9"/>
                  </a:lnTo>
                  <a:lnTo>
                    <a:pt x="604" y="0"/>
                  </a:lnTo>
                  <a:lnTo>
                    <a:pt x="601" y="9"/>
                  </a:lnTo>
                  <a:lnTo>
                    <a:pt x="596" y="16"/>
                  </a:lnTo>
                  <a:lnTo>
                    <a:pt x="590" y="24"/>
                  </a:lnTo>
                  <a:lnTo>
                    <a:pt x="584" y="31"/>
                  </a:lnTo>
                  <a:lnTo>
                    <a:pt x="570" y="44"/>
                  </a:lnTo>
                  <a:lnTo>
                    <a:pt x="556" y="57"/>
                  </a:lnTo>
                  <a:lnTo>
                    <a:pt x="538" y="76"/>
                  </a:lnTo>
                  <a:lnTo>
                    <a:pt x="530" y="83"/>
                  </a:lnTo>
                  <a:lnTo>
                    <a:pt x="519" y="92"/>
                  </a:lnTo>
                  <a:lnTo>
                    <a:pt x="510" y="98"/>
                  </a:lnTo>
                  <a:lnTo>
                    <a:pt x="504" y="106"/>
                  </a:lnTo>
                  <a:lnTo>
                    <a:pt x="498" y="113"/>
                  </a:lnTo>
                  <a:lnTo>
                    <a:pt x="492" y="122"/>
                  </a:lnTo>
                  <a:lnTo>
                    <a:pt x="484" y="131"/>
                  </a:lnTo>
                  <a:lnTo>
                    <a:pt x="478" y="138"/>
                  </a:lnTo>
                  <a:lnTo>
                    <a:pt x="474" y="140"/>
                  </a:lnTo>
                  <a:lnTo>
                    <a:pt x="470" y="142"/>
                  </a:lnTo>
                  <a:lnTo>
                    <a:pt x="465" y="145"/>
                  </a:lnTo>
                  <a:lnTo>
                    <a:pt x="460" y="146"/>
                  </a:lnTo>
                  <a:lnTo>
                    <a:pt x="455" y="148"/>
                  </a:lnTo>
                  <a:lnTo>
                    <a:pt x="453" y="151"/>
                  </a:lnTo>
                  <a:lnTo>
                    <a:pt x="451" y="155"/>
                  </a:lnTo>
                  <a:lnTo>
                    <a:pt x="450" y="161"/>
                  </a:lnTo>
                  <a:lnTo>
                    <a:pt x="449" y="171"/>
                  </a:lnTo>
                  <a:lnTo>
                    <a:pt x="449" y="180"/>
                  </a:lnTo>
                  <a:lnTo>
                    <a:pt x="449" y="191"/>
                  </a:lnTo>
                  <a:lnTo>
                    <a:pt x="451" y="198"/>
                  </a:lnTo>
                  <a:lnTo>
                    <a:pt x="454" y="205"/>
                  </a:lnTo>
                  <a:lnTo>
                    <a:pt x="461" y="212"/>
                  </a:lnTo>
                  <a:lnTo>
                    <a:pt x="468" y="219"/>
                  </a:lnTo>
                  <a:lnTo>
                    <a:pt x="475" y="224"/>
                  </a:lnTo>
                  <a:lnTo>
                    <a:pt x="490" y="233"/>
                  </a:lnTo>
                  <a:lnTo>
                    <a:pt x="497" y="237"/>
                  </a:lnTo>
                  <a:lnTo>
                    <a:pt x="508" y="243"/>
                  </a:lnTo>
                  <a:lnTo>
                    <a:pt x="512" y="246"/>
                  </a:lnTo>
                  <a:lnTo>
                    <a:pt x="517" y="250"/>
                  </a:lnTo>
                  <a:lnTo>
                    <a:pt x="518" y="253"/>
                  </a:lnTo>
                  <a:lnTo>
                    <a:pt x="518" y="258"/>
                  </a:lnTo>
                  <a:lnTo>
                    <a:pt x="517" y="260"/>
                  </a:lnTo>
                  <a:lnTo>
                    <a:pt x="515" y="262"/>
                  </a:lnTo>
                  <a:lnTo>
                    <a:pt x="509" y="266"/>
                  </a:lnTo>
                  <a:lnTo>
                    <a:pt x="503" y="270"/>
                  </a:lnTo>
                  <a:lnTo>
                    <a:pt x="494" y="272"/>
                  </a:lnTo>
                  <a:lnTo>
                    <a:pt x="477" y="275"/>
                  </a:lnTo>
                  <a:lnTo>
                    <a:pt x="469" y="277"/>
                  </a:lnTo>
                  <a:lnTo>
                    <a:pt x="463" y="279"/>
                  </a:lnTo>
                  <a:lnTo>
                    <a:pt x="458" y="281"/>
                  </a:lnTo>
                  <a:lnTo>
                    <a:pt x="453" y="281"/>
                  </a:lnTo>
                  <a:lnTo>
                    <a:pt x="449" y="283"/>
                  </a:lnTo>
                  <a:lnTo>
                    <a:pt x="445" y="281"/>
                  </a:lnTo>
                  <a:lnTo>
                    <a:pt x="436" y="278"/>
                  </a:lnTo>
                  <a:lnTo>
                    <a:pt x="425" y="274"/>
                  </a:lnTo>
                  <a:lnTo>
                    <a:pt x="421" y="274"/>
                  </a:lnTo>
                  <a:lnTo>
                    <a:pt x="417" y="274"/>
                  </a:lnTo>
                  <a:lnTo>
                    <a:pt x="412" y="276"/>
                  </a:lnTo>
                  <a:lnTo>
                    <a:pt x="409" y="279"/>
                  </a:lnTo>
                  <a:lnTo>
                    <a:pt x="401" y="287"/>
                  </a:lnTo>
                  <a:lnTo>
                    <a:pt x="396" y="294"/>
                  </a:lnTo>
                  <a:lnTo>
                    <a:pt x="394" y="299"/>
                  </a:lnTo>
                  <a:lnTo>
                    <a:pt x="393" y="304"/>
                  </a:lnTo>
                  <a:lnTo>
                    <a:pt x="392" y="314"/>
                  </a:lnTo>
                  <a:lnTo>
                    <a:pt x="392" y="334"/>
                  </a:lnTo>
                  <a:lnTo>
                    <a:pt x="391" y="339"/>
                  </a:lnTo>
                  <a:lnTo>
                    <a:pt x="389" y="342"/>
                  </a:lnTo>
                  <a:lnTo>
                    <a:pt x="384" y="346"/>
                  </a:lnTo>
                  <a:lnTo>
                    <a:pt x="379" y="349"/>
                  </a:lnTo>
                  <a:lnTo>
                    <a:pt x="359" y="361"/>
                  </a:lnTo>
                  <a:lnTo>
                    <a:pt x="349" y="368"/>
                  </a:lnTo>
                  <a:lnTo>
                    <a:pt x="338" y="375"/>
                  </a:lnTo>
                  <a:lnTo>
                    <a:pt x="327" y="381"/>
                  </a:lnTo>
                  <a:lnTo>
                    <a:pt x="316" y="386"/>
                  </a:lnTo>
                  <a:lnTo>
                    <a:pt x="306" y="390"/>
                  </a:lnTo>
                  <a:lnTo>
                    <a:pt x="294" y="394"/>
                  </a:lnTo>
                  <a:lnTo>
                    <a:pt x="269" y="400"/>
                  </a:lnTo>
                  <a:lnTo>
                    <a:pt x="260" y="403"/>
                  </a:lnTo>
                  <a:lnTo>
                    <a:pt x="251" y="409"/>
                  </a:lnTo>
                  <a:lnTo>
                    <a:pt x="246" y="412"/>
                  </a:lnTo>
                  <a:lnTo>
                    <a:pt x="243" y="415"/>
                  </a:lnTo>
                  <a:lnTo>
                    <a:pt x="241" y="419"/>
                  </a:lnTo>
                  <a:lnTo>
                    <a:pt x="240" y="423"/>
                  </a:lnTo>
                  <a:lnTo>
                    <a:pt x="241" y="436"/>
                  </a:lnTo>
                  <a:lnTo>
                    <a:pt x="241" y="443"/>
                  </a:lnTo>
                  <a:lnTo>
                    <a:pt x="240" y="449"/>
                  </a:lnTo>
                  <a:lnTo>
                    <a:pt x="235" y="453"/>
                  </a:lnTo>
                  <a:lnTo>
                    <a:pt x="230" y="457"/>
                  </a:lnTo>
                  <a:lnTo>
                    <a:pt x="218" y="464"/>
                  </a:lnTo>
                  <a:lnTo>
                    <a:pt x="214" y="454"/>
                  </a:lnTo>
                  <a:lnTo>
                    <a:pt x="208" y="445"/>
                  </a:lnTo>
                  <a:lnTo>
                    <a:pt x="203" y="438"/>
                  </a:lnTo>
                  <a:lnTo>
                    <a:pt x="197" y="430"/>
                  </a:lnTo>
                  <a:lnTo>
                    <a:pt x="193" y="427"/>
                  </a:lnTo>
                  <a:lnTo>
                    <a:pt x="189" y="426"/>
                  </a:lnTo>
                  <a:lnTo>
                    <a:pt x="185" y="425"/>
                  </a:lnTo>
                  <a:lnTo>
                    <a:pt x="179" y="426"/>
                  </a:lnTo>
                  <a:lnTo>
                    <a:pt x="170" y="427"/>
                  </a:lnTo>
                  <a:lnTo>
                    <a:pt x="162" y="430"/>
                  </a:lnTo>
                  <a:lnTo>
                    <a:pt x="158" y="434"/>
                  </a:lnTo>
                  <a:lnTo>
                    <a:pt x="155" y="438"/>
                  </a:lnTo>
                  <a:lnTo>
                    <a:pt x="150" y="441"/>
                  </a:lnTo>
                  <a:lnTo>
                    <a:pt x="147" y="443"/>
                  </a:lnTo>
                  <a:lnTo>
                    <a:pt x="143" y="442"/>
                  </a:lnTo>
                  <a:lnTo>
                    <a:pt x="137" y="439"/>
                  </a:lnTo>
                  <a:lnTo>
                    <a:pt x="128" y="434"/>
                  </a:lnTo>
                  <a:lnTo>
                    <a:pt x="118" y="429"/>
                  </a:lnTo>
                  <a:lnTo>
                    <a:pt x="108" y="425"/>
                  </a:lnTo>
                  <a:lnTo>
                    <a:pt x="88" y="419"/>
                  </a:lnTo>
                  <a:lnTo>
                    <a:pt x="79" y="417"/>
                  </a:lnTo>
                  <a:lnTo>
                    <a:pt x="70" y="416"/>
                  </a:lnTo>
                  <a:lnTo>
                    <a:pt x="52" y="416"/>
                  </a:lnTo>
                  <a:lnTo>
                    <a:pt x="47" y="415"/>
                  </a:lnTo>
                  <a:lnTo>
                    <a:pt x="42" y="414"/>
                  </a:lnTo>
                  <a:lnTo>
                    <a:pt x="39" y="411"/>
                  </a:lnTo>
                  <a:lnTo>
                    <a:pt x="37" y="409"/>
                  </a:lnTo>
                  <a:lnTo>
                    <a:pt x="33" y="400"/>
                  </a:lnTo>
                  <a:lnTo>
                    <a:pt x="28" y="391"/>
                  </a:lnTo>
                  <a:lnTo>
                    <a:pt x="22" y="383"/>
                  </a:lnTo>
                  <a:lnTo>
                    <a:pt x="20" y="379"/>
                  </a:lnTo>
                  <a:lnTo>
                    <a:pt x="18" y="374"/>
                  </a:lnTo>
                  <a:lnTo>
                    <a:pt x="19" y="369"/>
                  </a:lnTo>
                  <a:lnTo>
                    <a:pt x="20" y="366"/>
                  </a:lnTo>
                  <a:lnTo>
                    <a:pt x="20" y="362"/>
                  </a:lnTo>
                  <a:lnTo>
                    <a:pt x="18" y="358"/>
                  </a:lnTo>
                  <a:lnTo>
                    <a:pt x="11" y="349"/>
                  </a:lnTo>
                  <a:lnTo>
                    <a:pt x="7" y="340"/>
                  </a:lnTo>
                  <a:lnTo>
                    <a:pt x="0" y="320"/>
                  </a:lnTo>
                  <a:lnTo>
                    <a:pt x="12" y="319"/>
                  </a:lnTo>
                  <a:lnTo>
                    <a:pt x="30" y="319"/>
                  </a:lnTo>
                  <a:lnTo>
                    <a:pt x="37" y="320"/>
                  </a:lnTo>
                  <a:lnTo>
                    <a:pt x="45" y="321"/>
                  </a:lnTo>
                  <a:lnTo>
                    <a:pt x="50" y="325"/>
                  </a:lnTo>
                  <a:lnTo>
                    <a:pt x="51" y="326"/>
                  </a:lnTo>
                  <a:lnTo>
                    <a:pt x="52" y="328"/>
                  </a:lnTo>
                  <a:lnTo>
                    <a:pt x="54" y="325"/>
                  </a:lnTo>
                  <a:lnTo>
                    <a:pt x="59" y="317"/>
                  </a:lnTo>
                  <a:lnTo>
                    <a:pt x="66" y="305"/>
                  </a:lnTo>
                  <a:lnTo>
                    <a:pt x="68" y="297"/>
                  </a:lnTo>
                  <a:lnTo>
                    <a:pt x="70" y="288"/>
                  </a:lnTo>
                  <a:lnTo>
                    <a:pt x="73" y="279"/>
                  </a:lnTo>
                  <a:lnTo>
                    <a:pt x="74" y="275"/>
                  </a:lnTo>
                  <a:lnTo>
                    <a:pt x="76" y="272"/>
                  </a:lnTo>
                  <a:lnTo>
                    <a:pt x="79" y="269"/>
                  </a:lnTo>
                  <a:lnTo>
                    <a:pt x="82" y="265"/>
                  </a:lnTo>
                  <a:lnTo>
                    <a:pt x="87" y="263"/>
                  </a:lnTo>
                  <a:lnTo>
                    <a:pt x="91" y="262"/>
                  </a:lnTo>
                  <a:lnTo>
                    <a:pt x="101" y="261"/>
                  </a:lnTo>
                  <a:lnTo>
                    <a:pt x="110" y="262"/>
                  </a:lnTo>
                  <a:lnTo>
                    <a:pt x="130" y="263"/>
                  </a:lnTo>
                  <a:lnTo>
                    <a:pt x="149" y="265"/>
                  </a:lnTo>
                  <a:lnTo>
                    <a:pt x="158" y="264"/>
                  </a:lnTo>
                  <a:lnTo>
                    <a:pt x="168" y="26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9C1A5B6B-B845-4C20-A233-4ECDC273A1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2837" y="4542611"/>
              <a:ext cx="1654178" cy="1415447"/>
            </a:xfrm>
            <a:custGeom>
              <a:avLst/>
              <a:gdLst>
                <a:gd name="T0" fmla="*/ 229048 w 3221"/>
                <a:gd name="T1" fmla="*/ 24130 h 2757"/>
                <a:gd name="T2" fmla="*/ 187963 w 3221"/>
                <a:gd name="T3" fmla="*/ 43639 h 2757"/>
                <a:gd name="T4" fmla="*/ 98090 w 3221"/>
                <a:gd name="T5" fmla="*/ 36451 h 2757"/>
                <a:gd name="T6" fmla="*/ 91414 w 3221"/>
                <a:gd name="T7" fmla="*/ 80091 h 2757"/>
                <a:gd name="T8" fmla="*/ 85251 w 3221"/>
                <a:gd name="T9" fmla="*/ 141699 h 2757"/>
                <a:gd name="T10" fmla="*/ 102712 w 3221"/>
                <a:gd name="T11" fmla="*/ 181231 h 2757"/>
                <a:gd name="T12" fmla="*/ 97576 w 3221"/>
                <a:gd name="T13" fmla="*/ 218709 h 2757"/>
                <a:gd name="T14" fmla="*/ 157149 w 3221"/>
                <a:gd name="T15" fmla="*/ 259268 h 2757"/>
                <a:gd name="T16" fmla="*/ 275268 w 3221"/>
                <a:gd name="T17" fmla="*/ 326010 h 2757"/>
                <a:gd name="T18" fmla="*/ 328679 w 3221"/>
                <a:gd name="T19" fmla="*/ 470275 h 2757"/>
                <a:gd name="T20" fmla="*/ 209019 w 3221"/>
                <a:gd name="T21" fmla="*/ 676149 h 2757"/>
                <a:gd name="T22" fmla="*/ 148933 w 3221"/>
                <a:gd name="T23" fmla="*/ 819902 h 2757"/>
                <a:gd name="T24" fmla="*/ 53410 w 3221"/>
                <a:gd name="T25" fmla="*/ 1003699 h 2757"/>
                <a:gd name="T26" fmla="*/ 62654 w 3221"/>
                <a:gd name="T27" fmla="*/ 1142831 h 2757"/>
                <a:gd name="T28" fmla="*/ 113497 w 3221"/>
                <a:gd name="T29" fmla="*/ 1244484 h 2757"/>
                <a:gd name="T30" fmla="*/ 122741 w 3221"/>
                <a:gd name="T31" fmla="*/ 1313794 h 2757"/>
                <a:gd name="T32" fmla="*/ 211587 w 3221"/>
                <a:gd name="T33" fmla="*/ 1395938 h 2757"/>
                <a:gd name="T34" fmla="*/ 271673 w 3221"/>
                <a:gd name="T35" fmla="*/ 1354866 h 2757"/>
                <a:gd name="T36" fmla="*/ 387225 w 3221"/>
                <a:gd name="T37" fmla="*/ 1332789 h 2757"/>
                <a:gd name="T38" fmla="*/ 522804 w 3221"/>
                <a:gd name="T39" fmla="*/ 1368214 h 2757"/>
                <a:gd name="T40" fmla="*/ 621408 w 3221"/>
                <a:gd name="T41" fmla="*/ 1393371 h 2757"/>
                <a:gd name="T42" fmla="*/ 686630 w 3221"/>
                <a:gd name="T43" fmla="*/ 1414934 h 2757"/>
                <a:gd name="T44" fmla="*/ 810912 w 3221"/>
                <a:gd name="T45" fmla="*/ 1300959 h 2757"/>
                <a:gd name="T46" fmla="*/ 902326 w 3221"/>
                <a:gd name="T47" fmla="*/ 1293771 h 2757"/>
                <a:gd name="T48" fmla="*/ 948032 w 3221"/>
                <a:gd name="T49" fmla="*/ 1216247 h 2757"/>
                <a:gd name="T50" fmla="*/ 1020958 w 3221"/>
                <a:gd name="T51" fmla="*/ 1167988 h 2757"/>
                <a:gd name="T52" fmla="*/ 1050231 w 3221"/>
                <a:gd name="T53" fmla="*/ 1111514 h 2757"/>
                <a:gd name="T54" fmla="*/ 1036365 w 3221"/>
                <a:gd name="T55" fmla="*/ 997025 h 2757"/>
                <a:gd name="T56" fmla="*/ 1128292 w 3221"/>
                <a:gd name="T57" fmla="*/ 898965 h 2757"/>
                <a:gd name="T58" fmla="*/ 1194541 w 3221"/>
                <a:gd name="T59" fmla="*/ 845572 h 2757"/>
                <a:gd name="T60" fmla="*/ 1223814 w 3221"/>
                <a:gd name="T61" fmla="*/ 797825 h 2757"/>
                <a:gd name="T62" fmla="*/ 1315742 w 3221"/>
                <a:gd name="T63" fmla="*/ 763941 h 2757"/>
                <a:gd name="T64" fmla="*/ 1419994 w 3221"/>
                <a:gd name="T65" fmla="*/ 744945 h 2757"/>
                <a:gd name="T66" fmla="*/ 1522193 w 3221"/>
                <a:gd name="T67" fmla="*/ 704900 h 2757"/>
                <a:gd name="T68" fmla="*/ 1575603 w 3221"/>
                <a:gd name="T69" fmla="*/ 623269 h 2757"/>
                <a:gd name="T70" fmla="*/ 1578685 w 3221"/>
                <a:gd name="T71" fmla="*/ 581684 h 2757"/>
                <a:gd name="T72" fmla="*/ 1445159 w 3221"/>
                <a:gd name="T73" fmla="*/ 568335 h 2757"/>
                <a:gd name="T74" fmla="*/ 1355286 w 3221"/>
                <a:gd name="T75" fmla="*/ 491325 h 2757"/>
                <a:gd name="T76" fmla="*/ 1244357 w 3221"/>
                <a:gd name="T77" fmla="*/ 465141 h 2757"/>
                <a:gd name="T78" fmla="*/ 1090289 w 3221"/>
                <a:gd name="T79" fmla="*/ 380430 h 2757"/>
                <a:gd name="T80" fmla="*/ 979873 w 3221"/>
                <a:gd name="T81" fmla="*/ 287505 h 2757"/>
                <a:gd name="T82" fmla="*/ 841212 w 3221"/>
                <a:gd name="T83" fmla="*/ 243352 h 2757"/>
                <a:gd name="T84" fmla="*/ 799100 w 3221"/>
                <a:gd name="T85" fmla="*/ 202793 h 2757"/>
                <a:gd name="T86" fmla="*/ 714876 w 3221"/>
                <a:gd name="T87" fmla="*/ 199200 h 2757"/>
                <a:gd name="T88" fmla="*/ 621922 w 3221"/>
                <a:gd name="T89" fmla="*/ 162748 h 2757"/>
                <a:gd name="T90" fmla="*/ 533076 w 3221"/>
                <a:gd name="T91" fmla="*/ 96006 h 2757"/>
                <a:gd name="T92" fmla="*/ 439094 w 3221"/>
                <a:gd name="T93" fmla="*/ 82658 h 2757"/>
                <a:gd name="T94" fmla="*/ 371304 w 3221"/>
                <a:gd name="T95" fmla="*/ 65202 h 2757"/>
                <a:gd name="T96" fmla="*/ 1595119 w 3221"/>
                <a:gd name="T97" fmla="*/ 1009347 h 2757"/>
                <a:gd name="T98" fmla="*/ 1626446 w 3221"/>
                <a:gd name="T99" fmla="*/ 1050932 h 2757"/>
                <a:gd name="T100" fmla="*/ 1625932 w 3221"/>
                <a:gd name="T101" fmla="*/ 1009860 h 2757"/>
                <a:gd name="T102" fmla="*/ 1431806 w 3221"/>
                <a:gd name="T103" fmla="*/ 1027316 h 2757"/>
                <a:gd name="T104" fmla="*/ 1392262 w 3221"/>
                <a:gd name="T105" fmla="*/ 1068901 h 2757"/>
                <a:gd name="T106" fmla="*/ 1431806 w 3221"/>
                <a:gd name="T107" fmla="*/ 1073008 h 2757"/>
                <a:gd name="T108" fmla="*/ 1457998 w 3221"/>
                <a:gd name="T109" fmla="*/ 1116648 h 2757"/>
                <a:gd name="T110" fmla="*/ 1509354 w 3221"/>
                <a:gd name="T111" fmla="*/ 1100732 h 2757"/>
                <a:gd name="T112" fmla="*/ 1516544 w 3221"/>
                <a:gd name="T113" fmla="*/ 1043745 h 2757"/>
                <a:gd name="T114" fmla="*/ 1502164 w 3221"/>
                <a:gd name="T115" fmla="*/ 1018588 h 2757"/>
                <a:gd name="T116" fmla="*/ 1227409 w 3221"/>
                <a:gd name="T117" fmla="*/ 1155153 h 2757"/>
                <a:gd name="T118" fmla="*/ 1271576 w 3221"/>
                <a:gd name="T119" fmla="*/ 1113567 h 2757"/>
                <a:gd name="T120" fmla="*/ 1223301 w 3221"/>
                <a:gd name="T121" fmla="*/ 1183903 h 2757"/>
                <a:gd name="T122" fmla="*/ 1233058 w 3221"/>
                <a:gd name="T123" fmla="*/ 1170041 h 27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221" h="2757">
                  <a:moveTo>
                    <a:pt x="606" y="6"/>
                  </a:moveTo>
                  <a:lnTo>
                    <a:pt x="606" y="6"/>
                  </a:lnTo>
                  <a:lnTo>
                    <a:pt x="598" y="15"/>
                  </a:lnTo>
                  <a:lnTo>
                    <a:pt x="589" y="21"/>
                  </a:lnTo>
                  <a:lnTo>
                    <a:pt x="578" y="28"/>
                  </a:lnTo>
                  <a:lnTo>
                    <a:pt x="568" y="33"/>
                  </a:lnTo>
                  <a:lnTo>
                    <a:pt x="561" y="36"/>
                  </a:lnTo>
                  <a:lnTo>
                    <a:pt x="572" y="9"/>
                  </a:lnTo>
                  <a:lnTo>
                    <a:pt x="563" y="11"/>
                  </a:lnTo>
                  <a:lnTo>
                    <a:pt x="541" y="14"/>
                  </a:lnTo>
                  <a:lnTo>
                    <a:pt x="506" y="18"/>
                  </a:lnTo>
                  <a:lnTo>
                    <a:pt x="490" y="21"/>
                  </a:lnTo>
                  <a:lnTo>
                    <a:pt x="477" y="23"/>
                  </a:lnTo>
                  <a:lnTo>
                    <a:pt x="465" y="27"/>
                  </a:lnTo>
                  <a:lnTo>
                    <a:pt x="456" y="31"/>
                  </a:lnTo>
                  <a:lnTo>
                    <a:pt x="450" y="35"/>
                  </a:lnTo>
                  <a:lnTo>
                    <a:pt x="448" y="38"/>
                  </a:lnTo>
                  <a:lnTo>
                    <a:pt x="446" y="41"/>
                  </a:lnTo>
                  <a:lnTo>
                    <a:pt x="446" y="44"/>
                  </a:lnTo>
                  <a:lnTo>
                    <a:pt x="446" y="47"/>
                  </a:lnTo>
                  <a:lnTo>
                    <a:pt x="448" y="51"/>
                  </a:lnTo>
                  <a:lnTo>
                    <a:pt x="450" y="55"/>
                  </a:lnTo>
                  <a:lnTo>
                    <a:pt x="454" y="58"/>
                  </a:lnTo>
                  <a:lnTo>
                    <a:pt x="460" y="63"/>
                  </a:lnTo>
                  <a:lnTo>
                    <a:pt x="464" y="68"/>
                  </a:lnTo>
                  <a:lnTo>
                    <a:pt x="467" y="71"/>
                  </a:lnTo>
                  <a:lnTo>
                    <a:pt x="467" y="74"/>
                  </a:lnTo>
                  <a:lnTo>
                    <a:pt x="467" y="76"/>
                  </a:lnTo>
                  <a:lnTo>
                    <a:pt x="465" y="79"/>
                  </a:lnTo>
                  <a:lnTo>
                    <a:pt x="460" y="85"/>
                  </a:lnTo>
                  <a:lnTo>
                    <a:pt x="451" y="92"/>
                  </a:lnTo>
                  <a:lnTo>
                    <a:pt x="447" y="98"/>
                  </a:lnTo>
                  <a:lnTo>
                    <a:pt x="444" y="103"/>
                  </a:lnTo>
                  <a:lnTo>
                    <a:pt x="436" y="98"/>
                  </a:lnTo>
                  <a:lnTo>
                    <a:pt x="430" y="93"/>
                  </a:lnTo>
                  <a:lnTo>
                    <a:pt x="422" y="90"/>
                  </a:lnTo>
                  <a:lnTo>
                    <a:pt x="413" y="88"/>
                  </a:lnTo>
                  <a:lnTo>
                    <a:pt x="406" y="87"/>
                  </a:lnTo>
                  <a:lnTo>
                    <a:pt x="397" y="86"/>
                  </a:lnTo>
                  <a:lnTo>
                    <a:pt x="381" y="85"/>
                  </a:lnTo>
                  <a:lnTo>
                    <a:pt x="366" y="85"/>
                  </a:lnTo>
                  <a:lnTo>
                    <a:pt x="355" y="83"/>
                  </a:lnTo>
                  <a:lnTo>
                    <a:pt x="342" y="78"/>
                  </a:lnTo>
                  <a:lnTo>
                    <a:pt x="330" y="73"/>
                  </a:lnTo>
                  <a:lnTo>
                    <a:pt x="326" y="70"/>
                  </a:lnTo>
                  <a:lnTo>
                    <a:pt x="324" y="68"/>
                  </a:lnTo>
                  <a:lnTo>
                    <a:pt x="321" y="61"/>
                  </a:lnTo>
                  <a:lnTo>
                    <a:pt x="315" y="56"/>
                  </a:lnTo>
                  <a:lnTo>
                    <a:pt x="310" y="52"/>
                  </a:lnTo>
                  <a:lnTo>
                    <a:pt x="304" y="50"/>
                  </a:lnTo>
                  <a:lnTo>
                    <a:pt x="298" y="49"/>
                  </a:lnTo>
                  <a:lnTo>
                    <a:pt x="292" y="49"/>
                  </a:lnTo>
                  <a:lnTo>
                    <a:pt x="280" y="50"/>
                  </a:lnTo>
                  <a:lnTo>
                    <a:pt x="269" y="50"/>
                  </a:lnTo>
                  <a:lnTo>
                    <a:pt x="260" y="50"/>
                  </a:lnTo>
                  <a:lnTo>
                    <a:pt x="256" y="49"/>
                  </a:lnTo>
                  <a:lnTo>
                    <a:pt x="253" y="75"/>
                  </a:lnTo>
                  <a:lnTo>
                    <a:pt x="245" y="73"/>
                  </a:lnTo>
                  <a:lnTo>
                    <a:pt x="238" y="71"/>
                  </a:lnTo>
                  <a:lnTo>
                    <a:pt x="221" y="70"/>
                  </a:lnTo>
                  <a:lnTo>
                    <a:pt x="206" y="70"/>
                  </a:lnTo>
                  <a:lnTo>
                    <a:pt x="191" y="71"/>
                  </a:lnTo>
                  <a:lnTo>
                    <a:pt x="173" y="72"/>
                  </a:lnTo>
                  <a:lnTo>
                    <a:pt x="182" y="78"/>
                  </a:lnTo>
                  <a:lnTo>
                    <a:pt x="186" y="83"/>
                  </a:lnTo>
                  <a:lnTo>
                    <a:pt x="189" y="87"/>
                  </a:lnTo>
                  <a:lnTo>
                    <a:pt x="190" y="90"/>
                  </a:lnTo>
                  <a:lnTo>
                    <a:pt x="190" y="93"/>
                  </a:lnTo>
                  <a:lnTo>
                    <a:pt x="189" y="96"/>
                  </a:lnTo>
                  <a:lnTo>
                    <a:pt x="186" y="98"/>
                  </a:lnTo>
                  <a:lnTo>
                    <a:pt x="182" y="99"/>
                  </a:lnTo>
                  <a:lnTo>
                    <a:pt x="176" y="100"/>
                  </a:lnTo>
                  <a:lnTo>
                    <a:pt x="170" y="101"/>
                  </a:lnTo>
                  <a:lnTo>
                    <a:pt x="163" y="104"/>
                  </a:lnTo>
                  <a:lnTo>
                    <a:pt x="159" y="107"/>
                  </a:lnTo>
                  <a:lnTo>
                    <a:pt x="156" y="113"/>
                  </a:lnTo>
                  <a:lnTo>
                    <a:pt x="154" y="118"/>
                  </a:lnTo>
                  <a:lnTo>
                    <a:pt x="151" y="125"/>
                  </a:lnTo>
                  <a:lnTo>
                    <a:pt x="149" y="138"/>
                  </a:lnTo>
                  <a:lnTo>
                    <a:pt x="147" y="148"/>
                  </a:lnTo>
                  <a:lnTo>
                    <a:pt x="145" y="157"/>
                  </a:lnTo>
                  <a:lnTo>
                    <a:pt x="142" y="166"/>
                  </a:lnTo>
                  <a:lnTo>
                    <a:pt x="178" y="156"/>
                  </a:lnTo>
                  <a:lnTo>
                    <a:pt x="174" y="176"/>
                  </a:lnTo>
                  <a:lnTo>
                    <a:pt x="173" y="185"/>
                  </a:lnTo>
                  <a:lnTo>
                    <a:pt x="172" y="194"/>
                  </a:lnTo>
                  <a:lnTo>
                    <a:pt x="173" y="200"/>
                  </a:lnTo>
                  <a:lnTo>
                    <a:pt x="174" y="207"/>
                  </a:lnTo>
                  <a:lnTo>
                    <a:pt x="176" y="212"/>
                  </a:lnTo>
                  <a:lnTo>
                    <a:pt x="179" y="216"/>
                  </a:lnTo>
                  <a:lnTo>
                    <a:pt x="183" y="218"/>
                  </a:lnTo>
                  <a:lnTo>
                    <a:pt x="186" y="221"/>
                  </a:lnTo>
                  <a:lnTo>
                    <a:pt x="190" y="222"/>
                  </a:lnTo>
                  <a:lnTo>
                    <a:pt x="195" y="223"/>
                  </a:lnTo>
                  <a:lnTo>
                    <a:pt x="206" y="223"/>
                  </a:lnTo>
                  <a:lnTo>
                    <a:pt x="219" y="221"/>
                  </a:lnTo>
                  <a:lnTo>
                    <a:pt x="207" y="227"/>
                  </a:lnTo>
                  <a:lnTo>
                    <a:pt x="193" y="237"/>
                  </a:lnTo>
                  <a:lnTo>
                    <a:pt x="187" y="241"/>
                  </a:lnTo>
                  <a:lnTo>
                    <a:pt x="182" y="247"/>
                  </a:lnTo>
                  <a:lnTo>
                    <a:pt x="176" y="253"/>
                  </a:lnTo>
                  <a:lnTo>
                    <a:pt x="172" y="259"/>
                  </a:lnTo>
                  <a:lnTo>
                    <a:pt x="169" y="267"/>
                  </a:lnTo>
                  <a:lnTo>
                    <a:pt x="166" y="276"/>
                  </a:lnTo>
                  <a:lnTo>
                    <a:pt x="166" y="278"/>
                  </a:lnTo>
                  <a:lnTo>
                    <a:pt x="166" y="281"/>
                  </a:lnTo>
                  <a:lnTo>
                    <a:pt x="168" y="283"/>
                  </a:lnTo>
                  <a:lnTo>
                    <a:pt x="170" y="286"/>
                  </a:lnTo>
                  <a:lnTo>
                    <a:pt x="174" y="289"/>
                  </a:lnTo>
                  <a:lnTo>
                    <a:pt x="179" y="291"/>
                  </a:lnTo>
                  <a:lnTo>
                    <a:pt x="186" y="291"/>
                  </a:lnTo>
                  <a:lnTo>
                    <a:pt x="195" y="291"/>
                  </a:lnTo>
                  <a:lnTo>
                    <a:pt x="215" y="289"/>
                  </a:lnTo>
                  <a:lnTo>
                    <a:pt x="243" y="282"/>
                  </a:lnTo>
                  <a:lnTo>
                    <a:pt x="229" y="295"/>
                  </a:lnTo>
                  <a:lnTo>
                    <a:pt x="219" y="305"/>
                  </a:lnTo>
                  <a:lnTo>
                    <a:pt x="210" y="314"/>
                  </a:lnTo>
                  <a:lnTo>
                    <a:pt x="198" y="323"/>
                  </a:lnTo>
                  <a:lnTo>
                    <a:pt x="186" y="332"/>
                  </a:lnTo>
                  <a:lnTo>
                    <a:pt x="180" y="335"/>
                  </a:lnTo>
                  <a:lnTo>
                    <a:pt x="184" y="338"/>
                  </a:lnTo>
                  <a:lnTo>
                    <a:pt x="190" y="345"/>
                  </a:lnTo>
                  <a:lnTo>
                    <a:pt x="195" y="350"/>
                  </a:lnTo>
                  <a:lnTo>
                    <a:pt x="200" y="353"/>
                  </a:lnTo>
                  <a:lnTo>
                    <a:pt x="204" y="355"/>
                  </a:lnTo>
                  <a:lnTo>
                    <a:pt x="210" y="357"/>
                  </a:lnTo>
                  <a:lnTo>
                    <a:pt x="215" y="358"/>
                  </a:lnTo>
                  <a:lnTo>
                    <a:pt x="228" y="358"/>
                  </a:lnTo>
                  <a:lnTo>
                    <a:pt x="224" y="365"/>
                  </a:lnTo>
                  <a:lnTo>
                    <a:pt x="219" y="371"/>
                  </a:lnTo>
                  <a:lnTo>
                    <a:pt x="215" y="375"/>
                  </a:lnTo>
                  <a:lnTo>
                    <a:pt x="210" y="379"/>
                  </a:lnTo>
                  <a:lnTo>
                    <a:pt x="204" y="381"/>
                  </a:lnTo>
                  <a:lnTo>
                    <a:pt x="197" y="382"/>
                  </a:lnTo>
                  <a:lnTo>
                    <a:pt x="189" y="382"/>
                  </a:lnTo>
                  <a:lnTo>
                    <a:pt x="179" y="382"/>
                  </a:lnTo>
                  <a:lnTo>
                    <a:pt x="169" y="380"/>
                  </a:lnTo>
                  <a:lnTo>
                    <a:pt x="175" y="389"/>
                  </a:lnTo>
                  <a:lnTo>
                    <a:pt x="179" y="394"/>
                  </a:lnTo>
                  <a:lnTo>
                    <a:pt x="185" y="399"/>
                  </a:lnTo>
                  <a:lnTo>
                    <a:pt x="190" y="402"/>
                  </a:lnTo>
                  <a:lnTo>
                    <a:pt x="196" y="405"/>
                  </a:lnTo>
                  <a:lnTo>
                    <a:pt x="207" y="407"/>
                  </a:lnTo>
                  <a:lnTo>
                    <a:pt x="219" y="408"/>
                  </a:lnTo>
                  <a:lnTo>
                    <a:pt x="205" y="417"/>
                  </a:lnTo>
                  <a:lnTo>
                    <a:pt x="190" y="426"/>
                  </a:lnTo>
                  <a:lnTo>
                    <a:pt x="170" y="436"/>
                  </a:lnTo>
                  <a:lnTo>
                    <a:pt x="160" y="443"/>
                  </a:lnTo>
                  <a:lnTo>
                    <a:pt x="150" y="450"/>
                  </a:lnTo>
                  <a:lnTo>
                    <a:pt x="143" y="458"/>
                  </a:lnTo>
                  <a:lnTo>
                    <a:pt x="136" y="467"/>
                  </a:lnTo>
                  <a:lnTo>
                    <a:pt x="132" y="477"/>
                  </a:lnTo>
                  <a:lnTo>
                    <a:pt x="131" y="483"/>
                  </a:lnTo>
                  <a:lnTo>
                    <a:pt x="130" y="489"/>
                  </a:lnTo>
                  <a:lnTo>
                    <a:pt x="129" y="501"/>
                  </a:lnTo>
                  <a:lnTo>
                    <a:pt x="128" y="515"/>
                  </a:lnTo>
                  <a:lnTo>
                    <a:pt x="127" y="523"/>
                  </a:lnTo>
                  <a:lnTo>
                    <a:pt x="124" y="529"/>
                  </a:lnTo>
                  <a:lnTo>
                    <a:pt x="122" y="538"/>
                  </a:lnTo>
                  <a:lnTo>
                    <a:pt x="133" y="533"/>
                  </a:lnTo>
                  <a:lnTo>
                    <a:pt x="165" y="526"/>
                  </a:lnTo>
                  <a:lnTo>
                    <a:pt x="186" y="514"/>
                  </a:lnTo>
                  <a:lnTo>
                    <a:pt x="213" y="502"/>
                  </a:lnTo>
                  <a:lnTo>
                    <a:pt x="237" y="495"/>
                  </a:lnTo>
                  <a:lnTo>
                    <a:pt x="262" y="495"/>
                  </a:lnTo>
                  <a:lnTo>
                    <a:pt x="306" y="505"/>
                  </a:lnTo>
                  <a:lnTo>
                    <a:pt x="320" y="516"/>
                  </a:lnTo>
                  <a:lnTo>
                    <a:pt x="326" y="532"/>
                  </a:lnTo>
                  <a:lnTo>
                    <a:pt x="300" y="558"/>
                  </a:lnTo>
                  <a:lnTo>
                    <a:pt x="279" y="571"/>
                  </a:lnTo>
                  <a:lnTo>
                    <a:pt x="283" y="613"/>
                  </a:lnTo>
                  <a:lnTo>
                    <a:pt x="307" y="617"/>
                  </a:lnTo>
                  <a:lnTo>
                    <a:pt x="337" y="613"/>
                  </a:lnTo>
                  <a:lnTo>
                    <a:pt x="358" y="599"/>
                  </a:lnTo>
                  <a:lnTo>
                    <a:pt x="372" y="617"/>
                  </a:lnTo>
                  <a:lnTo>
                    <a:pt x="402" y="625"/>
                  </a:lnTo>
                  <a:lnTo>
                    <a:pt x="416" y="629"/>
                  </a:lnTo>
                  <a:lnTo>
                    <a:pt x="419" y="644"/>
                  </a:lnTo>
                  <a:lnTo>
                    <a:pt x="445" y="657"/>
                  </a:lnTo>
                  <a:lnTo>
                    <a:pt x="474" y="674"/>
                  </a:lnTo>
                  <a:lnTo>
                    <a:pt x="521" y="661"/>
                  </a:lnTo>
                  <a:lnTo>
                    <a:pt x="536" y="635"/>
                  </a:lnTo>
                  <a:lnTo>
                    <a:pt x="572" y="649"/>
                  </a:lnTo>
                  <a:lnTo>
                    <a:pt x="592" y="674"/>
                  </a:lnTo>
                  <a:lnTo>
                    <a:pt x="624" y="674"/>
                  </a:lnTo>
                  <a:lnTo>
                    <a:pt x="638" y="666"/>
                  </a:lnTo>
                  <a:lnTo>
                    <a:pt x="667" y="689"/>
                  </a:lnTo>
                  <a:lnTo>
                    <a:pt x="689" y="710"/>
                  </a:lnTo>
                  <a:lnTo>
                    <a:pt x="674" y="751"/>
                  </a:lnTo>
                  <a:lnTo>
                    <a:pt x="656" y="778"/>
                  </a:lnTo>
                  <a:lnTo>
                    <a:pt x="681" y="796"/>
                  </a:lnTo>
                  <a:lnTo>
                    <a:pt x="708" y="801"/>
                  </a:lnTo>
                  <a:lnTo>
                    <a:pt x="732" y="841"/>
                  </a:lnTo>
                  <a:lnTo>
                    <a:pt x="715" y="865"/>
                  </a:lnTo>
                  <a:lnTo>
                    <a:pt x="684" y="885"/>
                  </a:lnTo>
                  <a:lnTo>
                    <a:pt x="640" y="916"/>
                  </a:lnTo>
                  <a:lnTo>
                    <a:pt x="611" y="927"/>
                  </a:lnTo>
                  <a:lnTo>
                    <a:pt x="585" y="915"/>
                  </a:lnTo>
                  <a:lnTo>
                    <a:pt x="555" y="950"/>
                  </a:lnTo>
                  <a:lnTo>
                    <a:pt x="548" y="964"/>
                  </a:lnTo>
                  <a:lnTo>
                    <a:pt x="506" y="964"/>
                  </a:lnTo>
                  <a:lnTo>
                    <a:pt x="510" y="1020"/>
                  </a:lnTo>
                  <a:lnTo>
                    <a:pt x="506" y="1055"/>
                  </a:lnTo>
                  <a:lnTo>
                    <a:pt x="499" y="1085"/>
                  </a:lnTo>
                  <a:lnTo>
                    <a:pt x="467" y="1133"/>
                  </a:lnTo>
                  <a:lnTo>
                    <a:pt x="444" y="1180"/>
                  </a:lnTo>
                  <a:lnTo>
                    <a:pt x="403" y="1213"/>
                  </a:lnTo>
                  <a:lnTo>
                    <a:pt x="394" y="1240"/>
                  </a:lnTo>
                  <a:lnTo>
                    <a:pt x="410" y="1280"/>
                  </a:lnTo>
                  <a:lnTo>
                    <a:pt x="407" y="1317"/>
                  </a:lnTo>
                  <a:lnTo>
                    <a:pt x="371" y="1356"/>
                  </a:lnTo>
                  <a:lnTo>
                    <a:pt x="353" y="1386"/>
                  </a:lnTo>
                  <a:lnTo>
                    <a:pt x="300" y="1391"/>
                  </a:lnTo>
                  <a:lnTo>
                    <a:pt x="253" y="1374"/>
                  </a:lnTo>
                  <a:lnTo>
                    <a:pt x="220" y="1366"/>
                  </a:lnTo>
                  <a:lnTo>
                    <a:pt x="215" y="1396"/>
                  </a:lnTo>
                  <a:lnTo>
                    <a:pt x="244" y="1426"/>
                  </a:lnTo>
                  <a:lnTo>
                    <a:pt x="254" y="1439"/>
                  </a:lnTo>
                  <a:lnTo>
                    <a:pt x="239" y="1470"/>
                  </a:lnTo>
                  <a:lnTo>
                    <a:pt x="243" y="1498"/>
                  </a:lnTo>
                  <a:lnTo>
                    <a:pt x="243" y="1532"/>
                  </a:lnTo>
                  <a:lnTo>
                    <a:pt x="262" y="1552"/>
                  </a:lnTo>
                  <a:lnTo>
                    <a:pt x="262" y="1569"/>
                  </a:lnTo>
                  <a:lnTo>
                    <a:pt x="290" y="1597"/>
                  </a:lnTo>
                  <a:lnTo>
                    <a:pt x="295" y="1624"/>
                  </a:lnTo>
                  <a:lnTo>
                    <a:pt x="276" y="1630"/>
                  </a:lnTo>
                  <a:lnTo>
                    <a:pt x="256" y="1659"/>
                  </a:lnTo>
                  <a:lnTo>
                    <a:pt x="230" y="1674"/>
                  </a:lnTo>
                  <a:lnTo>
                    <a:pt x="197" y="1682"/>
                  </a:lnTo>
                  <a:lnTo>
                    <a:pt x="179" y="1721"/>
                  </a:lnTo>
                  <a:lnTo>
                    <a:pt x="163" y="1752"/>
                  </a:lnTo>
                  <a:lnTo>
                    <a:pt x="147" y="1781"/>
                  </a:lnTo>
                  <a:lnTo>
                    <a:pt x="151" y="1823"/>
                  </a:lnTo>
                  <a:lnTo>
                    <a:pt x="172" y="1852"/>
                  </a:lnTo>
                  <a:lnTo>
                    <a:pt x="185" y="1868"/>
                  </a:lnTo>
                  <a:lnTo>
                    <a:pt x="214" y="1891"/>
                  </a:lnTo>
                  <a:lnTo>
                    <a:pt x="207" y="1916"/>
                  </a:lnTo>
                  <a:lnTo>
                    <a:pt x="187" y="1943"/>
                  </a:lnTo>
                  <a:lnTo>
                    <a:pt x="165" y="1924"/>
                  </a:lnTo>
                  <a:lnTo>
                    <a:pt x="121" y="1924"/>
                  </a:lnTo>
                  <a:lnTo>
                    <a:pt x="104" y="1955"/>
                  </a:lnTo>
                  <a:lnTo>
                    <a:pt x="69" y="1998"/>
                  </a:lnTo>
                  <a:lnTo>
                    <a:pt x="25" y="2026"/>
                  </a:lnTo>
                  <a:lnTo>
                    <a:pt x="8" y="2056"/>
                  </a:lnTo>
                  <a:lnTo>
                    <a:pt x="11" y="2089"/>
                  </a:lnTo>
                  <a:lnTo>
                    <a:pt x="11" y="2152"/>
                  </a:lnTo>
                  <a:lnTo>
                    <a:pt x="0" y="2195"/>
                  </a:lnTo>
                  <a:lnTo>
                    <a:pt x="7" y="2196"/>
                  </a:lnTo>
                  <a:lnTo>
                    <a:pt x="26" y="2197"/>
                  </a:lnTo>
                  <a:lnTo>
                    <a:pt x="47" y="2200"/>
                  </a:lnTo>
                  <a:lnTo>
                    <a:pt x="57" y="2204"/>
                  </a:lnTo>
                  <a:lnTo>
                    <a:pt x="65" y="2207"/>
                  </a:lnTo>
                  <a:lnTo>
                    <a:pt x="73" y="2210"/>
                  </a:lnTo>
                  <a:lnTo>
                    <a:pt x="80" y="2215"/>
                  </a:lnTo>
                  <a:lnTo>
                    <a:pt x="88" y="2222"/>
                  </a:lnTo>
                  <a:lnTo>
                    <a:pt x="95" y="2225"/>
                  </a:lnTo>
                  <a:lnTo>
                    <a:pt x="102" y="2227"/>
                  </a:lnTo>
                  <a:lnTo>
                    <a:pt x="109" y="2228"/>
                  </a:lnTo>
                  <a:lnTo>
                    <a:pt x="116" y="2228"/>
                  </a:lnTo>
                  <a:lnTo>
                    <a:pt x="122" y="2226"/>
                  </a:lnTo>
                  <a:lnTo>
                    <a:pt x="129" y="2224"/>
                  </a:lnTo>
                  <a:lnTo>
                    <a:pt x="135" y="2222"/>
                  </a:lnTo>
                  <a:lnTo>
                    <a:pt x="135" y="2224"/>
                  </a:lnTo>
                  <a:lnTo>
                    <a:pt x="136" y="2231"/>
                  </a:lnTo>
                  <a:lnTo>
                    <a:pt x="138" y="2237"/>
                  </a:lnTo>
                  <a:lnTo>
                    <a:pt x="142" y="2244"/>
                  </a:lnTo>
                  <a:lnTo>
                    <a:pt x="146" y="2250"/>
                  </a:lnTo>
                  <a:lnTo>
                    <a:pt x="157" y="2262"/>
                  </a:lnTo>
                  <a:lnTo>
                    <a:pt x="169" y="2275"/>
                  </a:lnTo>
                  <a:lnTo>
                    <a:pt x="182" y="2288"/>
                  </a:lnTo>
                  <a:lnTo>
                    <a:pt x="187" y="2293"/>
                  </a:lnTo>
                  <a:lnTo>
                    <a:pt x="190" y="2299"/>
                  </a:lnTo>
                  <a:lnTo>
                    <a:pt x="202" y="2319"/>
                  </a:lnTo>
                  <a:lnTo>
                    <a:pt x="213" y="2338"/>
                  </a:lnTo>
                  <a:lnTo>
                    <a:pt x="231" y="2377"/>
                  </a:lnTo>
                  <a:lnTo>
                    <a:pt x="247" y="2410"/>
                  </a:lnTo>
                  <a:lnTo>
                    <a:pt x="235" y="2415"/>
                  </a:lnTo>
                  <a:lnTo>
                    <a:pt x="226" y="2420"/>
                  </a:lnTo>
                  <a:lnTo>
                    <a:pt x="221" y="2424"/>
                  </a:lnTo>
                  <a:lnTo>
                    <a:pt x="218" y="2427"/>
                  </a:lnTo>
                  <a:lnTo>
                    <a:pt x="216" y="2430"/>
                  </a:lnTo>
                  <a:lnTo>
                    <a:pt x="215" y="2434"/>
                  </a:lnTo>
                  <a:lnTo>
                    <a:pt x="214" y="2442"/>
                  </a:lnTo>
                  <a:lnTo>
                    <a:pt x="215" y="2451"/>
                  </a:lnTo>
                  <a:lnTo>
                    <a:pt x="218" y="2459"/>
                  </a:lnTo>
                  <a:lnTo>
                    <a:pt x="225" y="2469"/>
                  </a:lnTo>
                  <a:lnTo>
                    <a:pt x="233" y="2480"/>
                  </a:lnTo>
                  <a:lnTo>
                    <a:pt x="240" y="2488"/>
                  </a:lnTo>
                  <a:lnTo>
                    <a:pt x="242" y="2492"/>
                  </a:lnTo>
                  <a:lnTo>
                    <a:pt x="242" y="2494"/>
                  </a:lnTo>
                  <a:lnTo>
                    <a:pt x="242" y="2497"/>
                  </a:lnTo>
                  <a:lnTo>
                    <a:pt x="240" y="2500"/>
                  </a:lnTo>
                  <a:lnTo>
                    <a:pt x="237" y="2506"/>
                  </a:lnTo>
                  <a:lnTo>
                    <a:pt x="234" y="2513"/>
                  </a:lnTo>
                  <a:lnTo>
                    <a:pt x="233" y="2523"/>
                  </a:lnTo>
                  <a:lnTo>
                    <a:pt x="233" y="2531"/>
                  </a:lnTo>
                  <a:lnTo>
                    <a:pt x="234" y="2540"/>
                  </a:lnTo>
                  <a:lnTo>
                    <a:pt x="239" y="2559"/>
                  </a:lnTo>
                  <a:lnTo>
                    <a:pt x="243" y="2577"/>
                  </a:lnTo>
                  <a:lnTo>
                    <a:pt x="246" y="2589"/>
                  </a:lnTo>
                  <a:lnTo>
                    <a:pt x="249" y="2597"/>
                  </a:lnTo>
                  <a:lnTo>
                    <a:pt x="254" y="2605"/>
                  </a:lnTo>
                  <a:lnTo>
                    <a:pt x="259" y="2613"/>
                  </a:lnTo>
                  <a:lnTo>
                    <a:pt x="265" y="2621"/>
                  </a:lnTo>
                  <a:lnTo>
                    <a:pt x="279" y="2636"/>
                  </a:lnTo>
                  <a:lnTo>
                    <a:pt x="293" y="2648"/>
                  </a:lnTo>
                  <a:lnTo>
                    <a:pt x="299" y="2654"/>
                  </a:lnTo>
                  <a:lnTo>
                    <a:pt x="306" y="2661"/>
                  </a:lnTo>
                  <a:lnTo>
                    <a:pt x="316" y="2675"/>
                  </a:lnTo>
                  <a:lnTo>
                    <a:pt x="323" y="2685"/>
                  </a:lnTo>
                  <a:lnTo>
                    <a:pt x="330" y="2693"/>
                  </a:lnTo>
                  <a:lnTo>
                    <a:pt x="340" y="2702"/>
                  </a:lnTo>
                  <a:lnTo>
                    <a:pt x="345" y="2705"/>
                  </a:lnTo>
                  <a:lnTo>
                    <a:pt x="351" y="2709"/>
                  </a:lnTo>
                  <a:lnTo>
                    <a:pt x="367" y="2717"/>
                  </a:lnTo>
                  <a:lnTo>
                    <a:pt x="379" y="2722"/>
                  </a:lnTo>
                  <a:lnTo>
                    <a:pt x="390" y="2724"/>
                  </a:lnTo>
                  <a:lnTo>
                    <a:pt x="398" y="2726"/>
                  </a:lnTo>
                  <a:lnTo>
                    <a:pt x="406" y="2723"/>
                  </a:lnTo>
                  <a:lnTo>
                    <a:pt x="412" y="2719"/>
                  </a:lnTo>
                  <a:lnTo>
                    <a:pt x="420" y="2713"/>
                  </a:lnTo>
                  <a:lnTo>
                    <a:pt x="427" y="2704"/>
                  </a:lnTo>
                  <a:lnTo>
                    <a:pt x="438" y="2692"/>
                  </a:lnTo>
                  <a:lnTo>
                    <a:pt x="442" y="2696"/>
                  </a:lnTo>
                  <a:lnTo>
                    <a:pt x="445" y="2699"/>
                  </a:lnTo>
                  <a:lnTo>
                    <a:pt x="448" y="2699"/>
                  </a:lnTo>
                  <a:lnTo>
                    <a:pt x="451" y="2699"/>
                  </a:lnTo>
                  <a:lnTo>
                    <a:pt x="453" y="2697"/>
                  </a:lnTo>
                  <a:lnTo>
                    <a:pt x="459" y="2692"/>
                  </a:lnTo>
                  <a:lnTo>
                    <a:pt x="463" y="2686"/>
                  </a:lnTo>
                  <a:lnTo>
                    <a:pt x="467" y="2678"/>
                  </a:lnTo>
                  <a:lnTo>
                    <a:pt x="472" y="2671"/>
                  </a:lnTo>
                  <a:lnTo>
                    <a:pt x="476" y="2665"/>
                  </a:lnTo>
                  <a:lnTo>
                    <a:pt x="482" y="2662"/>
                  </a:lnTo>
                  <a:lnTo>
                    <a:pt x="489" y="2659"/>
                  </a:lnTo>
                  <a:lnTo>
                    <a:pt x="496" y="2657"/>
                  </a:lnTo>
                  <a:lnTo>
                    <a:pt x="506" y="2653"/>
                  </a:lnTo>
                  <a:lnTo>
                    <a:pt x="514" y="2650"/>
                  </a:lnTo>
                  <a:lnTo>
                    <a:pt x="521" y="2645"/>
                  </a:lnTo>
                  <a:lnTo>
                    <a:pt x="529" y="2639"/>
                  </a:lnTo>
                  <a:lnTo>
                    <a:pt x="533" y="2637"/>
                  </a:lnTo>
                  <a:lnTo>
                    <a:pt x="537" y="2636"/>
                  </a:lnTo>
                  <a:lnTo>
                    <a:pt x="545" y="2635"/>
                  </a:lnTo>
                  <a:lnTo>
                    <a:pt x="554" y="2635"/>
                  </a:lnTo>
                  <a:lnTo>
                    <a:pt x="571" y="2636"/>
                  </a:lnTo>
                  <a:lnTo>
                    <a:pt x="589" y="2638"/>
                  </a:lnTo>
                  <a:lnTo>
                    <a:pt x="606" y="2641"/>
                  </a:lnTo>
                  <a:lnTo>
                    <a:pt x="615" y="2644"/>
                  </a:lnTo>
                  <a:lnTo>
                    <a:pt x="619" y="2644"/>
                  </a:lnTo>
                  <a:lnTo>
                    <a:pt x="640" y="2648"/>
                  </a:lnTo>
                  <a:lnTo>
                    <a:pt x="649" y="2648"/>
                  </a:lnTo>
                  <a:lnTo>
                    <a:pt x="657" y="2647"/>
                  </a:lnTo>
                  <a:lnTo>
                    <a:pt x="666" y="2645"/>
                  </a:lnTo>
                  <a:lnTo>
                    <a:pt x="673" y="2640"/>
                  </a:lnTo>
                  <a:lnTo>
                    <a:pt x="682" y="2634"/>
                  </a:lnTo>
                  <a:lnTo>
                    <a:pt x="692" y="2625"/>
                  </a:lnTo>
                  <a:lnTo>
                    <a:pt x="703" y="2614"/>
                  </a:lnTo>
                  <a:lnTo>
                    <a:pt x="716" y="2606"/>
                  </a:lnTo>
                  <a:lnTo>
                    <a:pt x="729" y="2599"/>
                  </a:lnTo>
                  <a:lnTo>
                    <a:pt x="736" y="2597"/>
                  </a:lnTo>
                  <a:lnTo>
                    <a:pt x="742" y="2596"/>
                  </a:lnTo>
                  <a:lnTo>
                    <a:pt x="754" y="2596"/>
                  </a:lnTo>
                  <a:lnTo>
                    <a:pt x="767" y="2597"/>
                  </a:lnTo>
                  <a:lnTo>
                    <a:pt x="779" y="2599"/>
                  </a:lnTo>
                  <a:lnTo>
                    <a:pt x="792" y="2603"/>
                  </a:lnTo>
                  <a:lnTo>
                    <a:pt x="810" y="2607"/>
                  </a:lnTo>
                  <a:lnTo>
                    <a:pt x="820" y="2609"/>
                  </a:lnTo>
                  <a:lnTo>
                    <a:pt x="830" y="2609"/>
                  </a:lnTo>
                  <a:lnTo>
                    <a:pt x="837" y="2610"/>
                  </a:lnTo>
                  <a:lnTo>
                    <a:pt x="844" y="2612"/>
                  </a:lnTo>
                  <a:lnTo>
                    <a:pt x="856" y="2617"/>
                  </a:lnTo>
                  <a:lnTo>
                    <a:pt x="868" y="2622"/>
                  </a:lnTo>
                  <a:lnTo>
                    <a:pt x="881" y="2630"/>
                  </a:lnTo>
                  <a:lnTo>
                    <a:pt x="894" y="2637"/>
                  </a:lnTo>
                  <a:lnTo>
                    <a:pt x="907" y="2644"/>
                  </a:lnTo>
                  <a:lnTo>
                    <a:pt x="921" y="2648"/>
                  </a:lnTo>
                  <a:lnTo>
                    <a:pt x="929" y="2650"/>
                  </a:lnTo>
                  <a:lnTo>
                    <a:pt x="936" y="2650"/>
                  </a:lnTo>
                  <a:lnTo>
                    <a:pt x="947" y="2651"/>
                  </a:lnTo>
                  <a:lnTo>
                    <a:pt x="958" y="2653"/>
                  </a:lnTo>
                  <a:lnTo>
                    <a:pt x="979" y="2658"/>
                  </a:lnTo>
                  <a:lnTo>
                    <a:pt x="1005" y="2663"/>
                  </a:lnTo>
                  <a:lnTo>
                    <a:pt x="1018" y="2665"/>
                  </a:lnTo>
                  <a:lnTo>
                    <a:pt x="1031" y="2665"/>
                  </a:lnTo>
                  <a:lnTo>
                    <a:pt x="1040" y="2666"/>
                  </a:lnTo>
                  <a:lnTo>
                    <a:pt x="1047" y="2666"/>
                  </a:lnTo>
                  <a:lnTo>
                    <a:pt x="1061" y="2671"/>
                  </a:lnTo>
                  <a:lnTo>
                    <a:pt x="1073" y="2676"/>
                  </a:lnTo>
                  <a:lnTo>
                    <a:pt x="1085" y="2682"/>
                  </a:lnTo>
                  <a:lnTo>
                    <a:pt x="1095" y="2687"/>
                  </a:lnTo>
                  <a:lnTo>
                    <a:pt x="1105" y="2692"/>
                  </a:lnTo>
                  <a:lnTo>
                    <a:pt x="1116" y="2695"/>
                  </a:lnTo>
                  <a:lnTo>
                    <a:pt x="1128" y="2699"/>
                  </a:lnTo>
                  <a:lnTo>
                    <a:pt x="1136" y="2701"/>
                  </a:lnTo>
                  <a:lnTo>
                    <a:pt x="1141" y="2703"/>
                  </a:lnTo>
                  <a:lnTo>
                    <a:pt x="1152" y="2710"/>
                  </a:lnTo>
                  <a:lnTo>
                    <a:pt x="1159" y="2716"/>
                  </a:lnTo>
                  <a:lnTo>
                    <a:pt x="1168" y="2720"/>
                  </a:lnTo>
                  <a:lnTo>
                    <a:pt x="1172" y="2721"/>
                  </a:lnTo>
                  <a:lnTo>
                    <a:pt x="1178" y="2722"/>
                  </a:lnTo>
                  <a:lnTo>
                    <a:pt x="1183" y="2722"/>
                  </a:lnTo>
                  <a:lnTo>
                    <a:pt x="1190" y="2721"/>
                  </a:lnTo>
                  <a:lnTo>
                    <a:pt x="1200" y="2718"/>
                  </a:lnTo>
                  <a:lnTo>
                    <a:pt x="1210" y="2714"/>
                  </a:lnTo>
                  <a:lnTo>
                    <a:pt x="1219" y="2708"/>
                  </a:lnTo>
                  <a:lnTo>
                    <a:pt x="1226" y="2703"/>
                  </a:lnTo>
                  <a:lnTo>
                    <a:pt x="1237" y="2695"/>
                  </a:lnTo>
                  <a:lnTo>
                    <a:pt x="1243" y="2693"/>
                  </a:lnTo>
                  <a:lnTo>
                    <a:pt x="1249" y="2691"/>
                  </a:lnTo>
                  <a:lnTo>
                    <a:pt x="1255" y="2689"/>
                  </a:lnTo>
                  <a:lnTo>
                    <a:pt x="1262" y="2689"/>
                  </a:lnTo>
                  <a:lnTo>
                    <a:pt x="1268" y="2690"/>
                  </a:lnTo>
                  <a:lnTo>
                    <a:pt x="1277" y="2693"/>
                  </a:lnTo>
                  <a:lnTo>
                    <a:pt x="1295" y="2702"/>
                  </a:lnTo>
                  <a:lnTo>
                    <a:pt x="1304" y="2706"/>
                  </a:lnTo>
                  <a:lnTo>
                    <a:pt x="1312" y="2712"/>
                  </a:lnTo>
                  <a:lnTo>
                    <a:pt x="1319" y="2717"/>
                  </a:lnTo>
                  <a:lnTo>
                    <a:pt x="1324" y="2722"/>
                  </a:lnTo>
                  <a:lnTo>
                    <a:pt x="1328" y="2728"/>
                  </a:lnTo>
                  <a:lnTo>
                    <a:pt x="1329" y="2731"/>
                  </a:lnTo>
                  <a:lnTo>
                    <a:pt x="1329" y="2733"/>
                  </a:lnTo>
                  <a:lnTo>
                    <a:pt x="1328" y="2738"/>
                  </a:lnTo>
                  <a:lnTo>
                    <a:pt x="1328" y="2743"/>
                  </a:lnTo>
                  <a:lnTo>
                    <a:pt x="1329" y="2746"/>
                  </a:lnTo>
                  <a:lnTo>
                    <a:pt x="1330" y="2749"/>
                  </a:lnTo>
                  <a:lnTo>
                    <a:pt x="1334" y="2754"/>
                  </a:lnTo>
                  <a:lnTo>
                    <a:pt x="1337" y="2756"/>
                  </a:lnTo>
                  <a:lnTo>
                    <a:pt x="1345" y="2757"/>
                  </a:lnTo>
                  <a:lnTo>
                    <a:pt x="1352" y="2757"/>
                  </a:lnTo>
                  <a:lnTo>
                    <a:pt x="1360" y="2755"/>
                  </a:lnTo>
                  <a:lnTo>
                    <a:pt x="1369" y="2751"/>
                  </a:lnTo>
                  <a:lnTo>
                    <a:pt x="1376" y="2747"/>
                  </a:lnTo>
                  <a:lnTo>
                    <a:pt x="1384" y="2742"/>
                  </a:lnTo>
                  <a:lnTo>
                    <a:pt x="1389" y="2737"/>
                  </a:lnTo>
                  <a:lnTo>
                    <a:pt x="1393" y="2732"/>
                  </a:lnTo>
                  <a:lnTo>
                    <a:pt x="1405" y="2714"/>
                  </a:lnTo>
                  <a:lnTo>
                    <a:pt x="1416" y="2695"/>
                  </a:lnTo>
                  <a:lnTo>
                    <a:pt x="1430" y="2672"/>
                  </a:lnTo>
                  <a:lnTo>
                    <a:pt x="1438" y="2661"/>
                  </a:lnTo>
                  <a:lnTo>
                    <a:pt x="1446" y="2650"/>
                  </a:lnTo>
                  <a:lnTo>
                    <a:pt x="1455" y="2639"/>
                  </a:lnTo>
                  <a:lnTo>
                    <a:pt x="1463" y="2630"/>
                  </a:lnTo>
                  <a:lnTo>
                    <a:pt x="1483" y="2610"/>
                  </a:lnTo>
                  <a:lnTo>
                    <a:pt x="1503" y="2593"/>
                  </a:lnTo>
                  <a:lnTo>
                    <a:pt x="1524" y="2576"/>
                  </a:lnTo>
                  <a:lnTo>
                    <a:pt x="1552" y="2553"/>
                  </a:lnTo>
                  <a:lnTo>
                    <a:pt x="1566" y="2542"/>
                  </a:lnTo>
                  <a:lnTo>
                    <a:pt x="1579" y="2534"/>
                  </a:lnTo>
                  <a:lnTo>
                    <a:pt x="1591" y="2528"/>
                  </a:lnTo>
                  <a:lnTo>
                    <a:pt x="1604" y="2524"/>
                  </a:lnTo>
                  <a:lnTo>
                    <a:pt x="1615" y="2523"/>
                  </a:lnTo>
                  <a:lnTo>
                    <a:pt x="1628" y="2524"/>
                  </a:lnTo>
                  <a:lnTo>
                    <a:pt x="1642" y="2527"/>
                  </a:lnTo>
                  <a:lnTo>
                    <a:pt x="1657" y="2533"/>
                  </a:lnTo>
                  <a:lnTo>
                    <a:pt x="1664" y="2534"/>
                  </a:lnTo>
                  <a:lnTo>
                    <a:pt x="1670" y="2534"/>
                  </a:lnTo>
                  <a:lnTo>
                    <a:pt x="1677" y="2534"/>
                  </a:lnTo>
                  <a:lnTo>
                    <a:pt x="1683" y="2531"/>
                  </a:lnTo>
                  <a:lnTo>
                    <a:pt x="1691" y="2530"/>
                  </a:lnTo>
                  <a:lnTo>
                    <a:pt x="1697" y="2530"/>
                  </a:lnTo>
                  <a:lnTo>
                    <a:pt x="1710" y="2531"/>
                  </a:lnTo>
                  <a:lnTo>
                    <a:pt x="1721" y="2535"/>
                  </a:lnTo>
                  <a:lnTo>
                    <a:pt x="1731" y="2537"/>
                  </a:lnTo>
                  <a:lnTo>
                    <a:pt x="1740" y="2539"/>
                  </a:lnTo>
                  <a:lnTo>
                    <a:pt x="1751" y="2539"/>
                  </a:lnTo>
                  <a:lnTo>
                    <a:pt x="1763" y="2537"/>
                  </a:lnTo>
                  <a:lnTo>
                    <a:pt x="1770" y="2535"/>
                  </a:lnTo>
                  <a:lnTo>
                    <a:pt x="1762" y="2526"/>
                  </a:lnTo>
                  <a:lnTo>
                    <a:pt x="1757" y="2520"/>
                  </a:lnTo>
                  <a:lnTo>
                    <a:pt x="1749" y="2511"/>
                  </a:lnTo>
                  <a:lnTo>
                    <a:pt x="1744" y="2501"/>
                  </a:lnTo>
                  <a:lnTo>
                    <a:pt x="1743" y="2498"/>
                  </a:lnTo>
                  <a:lnTo>
                    <a:pt x="1742" y="2494"/>
                  </a:lnTo>
                  <a:lnTo>
                    <a:pt x="1743" y="2493"/>
                  </a:lnTo>
                  <a:lnTo>
                    <a:pt x="1744" y="2490"/>
                  </a:lnTo>
                  <a:lnTo>
                    <a:pt x="1756" y="2483"/>
                  </a:lnTo>
                  <a:lnTo>
                    <a:pt x="1766" y="2473"/>
                  </a:lnTo>
                  <a:lnTo>
                    <a:pt x="1786" y="2455"/>
                  </a:lnTo>
                  <a:lnTo>
                    <a:pt x="1798" y="2443"/>
                  </a:lnTo>
                  <a:lnTo>
                    <a:pt x="1809" y="2432"/>
                  </a:lnTo>
                  <a:lnTo>
                    <a:pt x="1816" y="2425"/>
                  </a:lnTo>
                  <a:lnTo>
                    <a:pt x="1821" y="2417"/>
                  </a:lnTo>
                  <a:lnTo>
                    <a:pt x="1825" y="2409"/>
                  </a:lnTo>
                  <a:lnTo>
                    <a:pt x="1828" y="2399"/>
                  </a:lnTo>
                  <a:lnTo>
                    <a:pt x="1831" y="2391"/>
                  </a:lnTo>
                  <a:lnTo>
                    <a:pt x="1833" y="2384"/>
                  </a:lnTo>
                  <a:lnTo>
                    <a:pt x="1838" y="2377"/>
                  </a:lnTo>
                  <a:lnTo>
                    <a:pt x="1843" y="2371"/>
                  </a:lnTo>
                  <a:lnTo>
                    <a:pt x="1846" y="2369"/>
                  </a:lnTo>
                  <a:lnTo>
                    <a:pt x="1849" y="2368"/>
                  </a:lnTo>
                  <a:lnTo>
                    <a:pt x="1857" y="2365"/>
                  </a:lnTo>
                  <a:lnTo>
                    <a:pt x="1863" y="2364"/>
                  </a:lnTo>
                  <a:lnTo>
                    <a:pt x="1870" y="2362"/>
                  </a:lnTo>
                  <a:lnTo>
                    <a:pt x="1875" y="2359"/>
                  </a:lnTo>
                  <a:lnTo>
                    <a:pt x="1877" y="2356"/>
                  </a:lnTo>
                  <a:lnTo>
                    <a:pt x="1880" y="2352"/>
                  </a:lnTo>
                  <a:lnTo>
                    <a:pt x="1884" y="2342"/>
                  </a:lnTo>
                  <a:lnTo>
                    <a:pt x="1887" y="2332"/>
                  </a:lnTo>
                  <a:lnTo>
                    <a:pt x="1891" y="2319"/>
                  </a:lnTo>
                  <a:lnTo>
                    <a:pt x="1895" y="2314"/>
                  </a:lnTo>
                  <a:lnTo>
                    <a:pt x="1899" y="2307"/>
                  </a:lnTo>
                  <a:lnTo>
                    <a:pt x="1914" y="2292"/>
                  </a:lnTo>
                  <a:lnTo>
                    <a:pt x="1930" y="2279"/>
                  </a:lnTo>
                  <a:lnTo>
                    <a:pt x="1943" y="2270"/>
                  </a:lnTo>
                  <a:lnTo>
                    <a:pt x="1951" y="2267"/>
                  </a:lnTo>
                  <a:lnTo>
                    <a:pt x="1957" y="2267"/>
                  </a:lnTo>
                  <a:lnTo>
                    <a:pt x="1965" y="2268"/>
                  </a:lnTo>
                  <a:lnTo>
                    <a:pt x="1972" y="2270"/>
                  </a:lnTo>
                  <a:lnTo>
                    <a:pt x="1983" y="2274"/>
                  </a:lnTo>
                  <a:lnTo>
                    <a:pt x="1988" y="2275"/>
                  </a:lnTo>
                  <a:lnTo>
                    <a:pt x="1994" y="2275"/>
                  </a:lnTo>
                  <a:lnTo>
                    <a:pt x="2002" y="2273"/>
                  </a:lnTo>
                  <a:lnTo>
                    <a:pt x="2010" y="2269"/>
                  </a:lnTo>
                  <a:lnTo>
                    <a:pt x="2019" y="2265"/>
                  </a:lnTo>
                  <a:lnTo>
                    <a:pt x="2026" y="2261"/>
                  </a:lnTo>
                  <a:lnTo>
                    <a:pt x="2035" y="2255"/>
                  </a:lnTo>
                  <a:lnTo>
                    <a:pt x="2051" y="2247"/>
                  </a:lnTo>
                  <a:lnTo>
                    <a:pt x="2067" y="2239"/>
                  </a:lnTo>
                  <a:lnTo>
                    <a:pt x="2075" y="2235"/>
                  </a:lnTo>
                  <a:lnTo>
                    <a:pt x="2081" y="2230"/>
                  </a:lnTo>
                  <a:lnTo>
                    <a:pt x="2087" y="2223"/>
                  </a:lnTo>
                  <a:lnTo>
                    <a:pt x="2090" y="2215"/>
                  </a:lnTo>
                  <a:lnTo>
                    <a:pt x="2092" y="2207"/>
                  </a:lnTo>
                  <a:lnTo>
                    <a:pt x="2092" y="2195"/>
                  </a:lnTo>
                  <a:lnTo>
                    <a:pt x="2091" y="2191"/>
                  </a:lnTo>
                  <a:lnTo>
                    <a:pt x="2089" y="2186"/>
                  </a:lnTo>
                  <a:lnTo>
                    <a:pt x="2085" y="2183"/>
                  </a:lnTo>
                  <a:lnTo>
                    <a:pt x="2082" y="2180"/>
                  </a:lnTo>
                  <a:lnTo>
                    <a:pt x="2073" y="2176"/>
                  </a:lnTo>
                  <a:lnTo>
                    <a:pt x="2063" y="2172"/>
                  </a:lnTo>
                  <a:lnTo>
                    <a:pt x="2050" y="2167"/>
                  </a:lnTo>
                  <a:lnTo>
                    <a:pt x="2045" y="2165"/>
                  </a:lnTo>
                  <a:lnTo>
                    <a:pt x="2041" y="2161"/>
                  </a:lnTo>
                  <a:lnTo>
                    <a:pt x="2033" y="2149"/>
                  </a:lnTo>
                  <a:lnTo>
                    <a:pt x="2021" y="2134"/>
                  </a:lnTo>
                  <a:lnTo>
                    <a:pt x="2009" y="2115"/>
                  </a:lnTo>
                  <a:lnTo>
                    <a:pt x="2005" y="2107"/>
                  </a:lnTo>
                  <a:lnTo>
                    <a:pt x="2001" y="2099"/>
                  </a:lnTo>
                  <a:lnTo>
                    <a:pt x="1999" y="2090"/>
                  </a:lnTo>
                  <a:lnTo>
                    <a:pt x="2000" y="2084"/>
                  </a:lnTo>
                  <a:lnTo>
                    <a:pt x="2004" y="2071"/>
                  </a:lnTo>
                  <a:lnTo>
                    <a:pt x="2008" y="2059"/>
                  </a:lnTo>
                  <a:lnTo>
                    <a:pt x="2013" y="2046"/>
                  </a:lnTo>
                  <a:lnTo>
                    <a:pt x="2016" y="2033"/>
                  </a:lnTo>
                  <a:lnTo>
                    <a:pt x="2018" y="2026"/>
                  </a:lnTo>
                  <a:lnTo>
                    <a:pt x="2018" y="2019"/>
                  </a:lnTo>
                  <a:lnTo>
                    <a:pt x="2018" y="2011"/>
                  </a:lnTo>
                  <a:lnTo>
                    <a:pt x="2015" y="2002"/>
                  </a:lnTo>
                  <a:lnTo>
                    <a:pt x="2012" y="1988"/>
                  </a:lnTo>
                  <a:lnTo>
                    <a:pt x="2011" y="1976"/>
                  </a:lnTo>
                  <a:lnTo>
                    <a:pt x="2010" y="1966"/>
                  </a:lnTo>
                  <a:lnTo>
                    <a:pt x="2011" y="1958"/>
                  </a:lnTo>
                  <a:lnTo>
                    <a:pt x="2013" y="1950"/>
                  </a:lnTo>
                  <a:lnTo>
                    <a:pt x="2018" y="1942"/>
                  </a:lnTo>
                  <a:lnTo>
                    <a:pt x="2024" y="1933"/>
                  </a:lnTo>
                  <a:lnTo>
                    <a:pt x="2032" y="1923"/>
                  </a:lnTo>
                  <a:lnTo>
                    <a:pt x="2040" y="1911"/>
                  </a:lnTo>
                  <a:lnTo>
                    <a:pt x="2053" y="1895"/>
                  </a:lnTo>
                  <a:lnTo>
                    <a:pt x="2066" y="1879"/>
                  </a:lnTo>
                  <a:lnTo>
                    <a:pt x="2077" y="1862"/>
                  </a:lnTo>
                  <a:lnTo>
                    <a:pt x="2088" y="1845"/>
                  </a:lnTo>
                  <a:lnTo>
                    <a:pt x="2092" y="1838"/>
                  </a:lnTo>
                  <a:lnTo>
                    <a:pt x="2096" y="1833"/>
                  </a:lnTo>
                  <a:lnTo>
                    <a:pt x="2103" y="1826"/>
                  </a:lnTo>
                  <a:lnTo>
                    <a:pt x="2108" y="1822"/>
                  </a:lnTo>
                  <a:lnTo>
                    <a:pt x="2122" y="1812"/>
                  </a:lnTo>
                  <a:lnTo>
                    <a:pt x="2136" y="1804"/>
                  </a:lnTo>
                  <a:lnTo>
                    <a:pt x="2140" y="1801"/>
                  </a:lnTo>
                  <a:lnTo>
                    <a:pt x="2149" y="1796"/>
                  </a:lnTo>
                  <a:lnTo>
                    <a:pt x="2157" y="1790"/>
                  </a:lnTo>
                  <a:lnTo>
                    <a:pt x="2162" y="1782"/>
                  </a:lnTo>
                  <a:lnTo>
                    <a:pt x="2167" y="1776"/>
                  </a:lnTo>
                  <a:lnTo>
                    <a:pt x="2174" y="1769"/>
                  </a:lnTo>
                  <a:lnTo>
                    <a:pt x="2180" y="1762"/>
                  </a:lnTo>
                  <a:lnTo>
                    <a:pt x="2188" y="1756"/>
                  </a:lnTo>
                  <a:lnTo>
                    <a:pt x="2197" y="1751"/>
                  </a:lnTo>
                  <a:lnTo>
                    <a:pt x="2204" y="1748"/>
                  </a:lnTo>
                  <a:lnTo>
                    <a:pt x="2211" y="1743"/>
                  </a:lnTo>
                  <a:lnTo>
                    <a:pt x="2223" y="1732"/>
                  </a:lnTo>
                  <a:lnTo>
                    <a:pt x="2235" y="1721"/>
                  </a:lnTo>
                  <a:lnTo>
                    <a:pt x="2247" y="1709"/>
                  </a:lnTo>
                  <a:lnTo>
                    <a:pt x="2261" y="1694"/>
                  </a:lnTo>
                  <a:lnTo>
                    <a:pt x="2268" y="1687"/>
                  </a:lnTo>
                  <a:lnTo>
                    <a:pt x="2274" y="1681"/>
                  </a:lnTo>
                  <a:lnTo>
                    <a:pt x="2278" y="1676"/>
                  </a:lnTo>
                  <a:lnTo>
                    <a:pt x="2283" y="1670"/>
                  </a:lnTo>
                  <a:lnTo>
                    <a:pt x="2291" y="1656"/>
                  </a:lnTo>
                  <a:lnTo>
                    <a:pt x="2297" y="1647"/>
                  </a:lnTo>
                  <a:lnTo>
                    <a:pt x="2302" y="1639"/>
                  </a:lnTo>
                  <a:lnTo>
                    <a:pt x="2308" y="1632"/>
                  </a:lnTo>
                  <a:lnTo>
                    <a:pt x="2310" y="1630"/>
                  </a:lnTo>
                  <a:lnTo>
                    <a:pt x="2312" y="1630"/>
                  </a:lnTo>
                  <a:lnTo>
                    <a:pt x="2314" y="1630"/>
                  </a:lnTo>
                  <a:lnTo>
                    <a:pt x="2316" y="1632"/>
                  </a:lnTo>
                  <a:lnTo>
                    <a:pt x="2319" y="1636"/>
                  </a:lnTo>
                  <a:lnTo>
                    <a:pt x="2324" y="1643"/>
                  </a:lnTo>
                  <a:lnTo>
                    <a:pt x="2326" y="1647"/>
                  </a:lnTo>
                  <a:lnTo>
                    <a:pt x="2342" y="1634"/>
                  </a:lnTo>
                  <a:lnTo>
                    <a:pt x="2351" y="1627"/>
                  </a:lnTo>
                  <a:lnTo>
                    <a:pt x="2359" y="1621"/>
                  </a:lnTo>
                  <a:lnTo>
                    <a:pt x="2368" y="1616"/>
                  </a:lnTo>
                  <a:lnTo>
                    <a:pt x="2381" y="1614"/>
                  </a:lnTo>
                  <a:lnTo>
                    <a:pt x="2386" y="1613"/>
                  </a:lnTo>
                  <a:lnTo>
                    <a:pt x="2392" y="1611"/>
                  </a:lnTo>
                  <a:lnTo>
                    <a:pt x="2397" y="1608"/>
                  </a:lnTo>
                  <a:lnTo>
                    <a:pt x="2398" y="1606"/>
                  </a:lnTo>
                  <a:lnTo>
                    <a:pt x="2399" y="1604"/>
                  </a:lnTo>
                  <a:lnTo>
                    <a:pt x="2400" y="1601"/>
                  </a:lnTo>
                  <a:lnTo>
                    <a:pt x="2399" y="1599"/>
                  </a:lnTo>
                  <a:lnTo>
                    <a:pt x="2397" y="1592"/>
                  </a:lnTo>
                  <a:lnTo>
                    <a:pt x="2392" y="1587"/>
                  </a:lnTo>
                  <a:lnTo>
                    <a:pt x="2386" y="1581"/>
                  </a:lnTo>
                  <a:lnTo>
                    <a:pt x="2379" y="1574"/>
                  </a:lnTo>
                  <a:lnTo>
                    <a:pt x="2375" y="1571"/>
                  </a:lnTo>
                  <a:lnTo>
                    <a:pt x="2374" y="1569"/>
                  </a:lnTo>
                  <a:lnTo>
                    <a:pt x="2375" y="1563"/>
                  </a:lnTo>
                  <a:lnTo>
                    <a:pt x="2379" y="1559"/>
                  </a:lnTo>
                  <a:lnTo>
                    <a:pt x="2383" y="1554"/>
                  </a:lnTo>
                  <a:lnTo>
                    <a:pt x="2388" y="1551"/>
                  </a:lnTo>
                  <a:lnTo>
                    <a:pt x="2399" y="1545"/>
                  </a:lnTo>
                  <a:lnTo>
                    <a:pt x="2408" y="1540"/>
                  </a:lnTo>
                  <a:lnTo>
                    <a:pt x="2419" y="1535"/>
                  </a:lnTo>
                  <a:lnTo>
                    <a:pt x="2426" y="1529"/>
                  </a:lnTo>
                  <a:lnTo>
                    <a:pt x="2433" y="1522"/>
                  </a:lnTo>
                  <a:lnTo>
                    <a:pt x="2439" y="1515"/>
                  </a:lnTo>
                  <a:lnTo>
                    <a:pt x="2446" y="1506"/>
                  </a:lnTo>
                  <a:lnTo>
                    <a:pt x="2453" y="1498"/>
                  </a:lnTo>
                  <a:lnTo>
                    <a:pt x="2456" y="1496"/>
                  </a:lnTo>
                  <a:lnTo>
                    <a:pt x="2460" y="1495"/>
                  </a:lnTo>
                  <a:lnTo>
                    <a:pt x="2467" y="1493"/>
                  </a:lnTo>
                  <a:lnTo>
                    <a:pt x="2476" y="1493"/>
                  </a:lnTo>
                  <a:lnTo>
                    <a:pt x="2485" y="1493"/>
                  </a:lnTo>
                  <a:lnTo>
                    <a:pt x="2503" y="1493"/>
                  </a:lnTo>
                  <a:lnTo>
                    <a:pt x="2511" y="1492"/>
                  </a:lnTo>
                  <a:lnTo>
                    <a:pt x="2518" y="1491"/>
                  </a:lnTo>
                  <a:lnTo>
                    <a:pt x="2529" y="1488"/>
                  </a:lnTo>
                  <a:lnTo>
                    <a:pt x="2539" y="1487"/>
                  </a:lnTo>
                  <a:lnTo>
                    <a:pt x="2550" y="1487"/>
                  </a:lnTo>
                  <a:lnTo>
                    <a:pt x="2562" y="1488"/>
                  </a:lnTo>
                  <a:lnTo>
                    <a:pt x="2573" y="1489"/>
                  </a:lnTo>
                  <a:lnTo>
                    <a:pt x="2584" y="1489"/>
                  </a:lnTo>
                  <a:lnTo>
                    <a:pt x="2595" y="1489"/>
                  </a:lnTo>
                  <a:lnTo>
                    <a:pt x="2606" y="1485"/>
                  </a:lnTo>
                  <a:lnTo>
                    <a:pt x="2623" y="1481"/>
                  </a:lnTo>
                  <a:lnTo>
                    <a:pt x="2640" y="1477"/>
                  </a:lnTo>
                  <a:lnTo>
                    <a:pt x="2656" y="1475"/>
                  </a:lnTo>
                  <a:lnTo>
                    <a:pt x="2674" y="1475"/>
                  </a:lnTo>
                  <a:lnTo>
                    <a:pt x="2681" y="1475"/>
                  </a:lnTo>
                  <a:lnTo>
                    <a:pt x="2687" y="1476"/>
                  </a:lnTo>
                  <a:lnTo>
                    <a:pt x="2699" y="1479"/>
                  </a:lnTo>
                  <a:lnTo>
                    <a:pt x="2710" y="1481"/>
                  </a:lnTo>
                  <a:lnTo>
                    <a:pt x="2716" y="1482"/>
                  </a:lnTo>
                  <a:lnTo>
                    <a:pt x="2722" y="1482"/>
                  </a:lnTo>
                  <a:lnTo>
                    <a:pt x="2728" y="1481"/>
                  </a:lnTo>
                  <a:lnTo>
                    <a:pt x="2734" y="1479"/>
                  </a:lnTo>
                  <a:lnTo>
                    <a:pt x="2741" y="1476"/>
                  </a:lnTo>
                  <a:lnTo>
                    <a:pt x="2747" y="1471"/>
                  </a:lnTo>
                  <a:lnTo>
                    <a:pt x="2752" y="1467"/>
                  </a:lnTo>
                  <a:lnTo>
                    <a:pt x="2756" y="1463"/>
                  </a:lnTo>
                  <a:lnTo>
                    <a:pt x="2765" y="1451"/>
                  </a:lnTo>
                  <a:lnTo>
                    <a:pt x="2770" y="1442"/>
                  </a:lnTo>
                  <a:lnTo>
                    <a:pt x="2777" y="1435"/>
                  </a:lnTo>
                  <a:lnTo>
                    <a:pt x="2783" y="1428"/>
                  </a:lnTo>
                  <a:lnTo>
                    <a:pt x="2787" y="1426"/>
                  </a:lnTo>
                  <a:lnTo>
                    <a:pt x="2791" y="1425"/>
                  </a:lnTo>
                  <a:lnTo>
                    <a:pt x="2811" y="1424"/>
                  </a:lnTo>
                  <a:lnTo>
                    <a:pt x="2832" y="1424"/>
                  </a:lnTo>
                  <a:lnTo>
                    <a:pt x="2840" y="1423"/>
                  </a:lnTo>
                  <a:lnTo>
                    <a:pt x="2850" y="1420"/>
                  </a:lnTo>
                  <a:lnTo>
                    <a:pt x="2866" y="1413"/>
                  </a:lnTo>
                  <a:lnTo>
                    <a:pt x="2878" y="1408"/>
                  </a:lnTo>
                  <a:lnTo>
                    <a:pt x="2889" y="1404"/>
                  </a:lnTo>
                  <a:lnTo>
                    <a:pt x="2905" y="1399"/>
                  </a:lnTo>
                  <a:lnTo>
                    <a:pt x="2919" y="1395"/>
                  </a:lnTo>
                  <a:lnTo>
                    <a:pt x="2933" y="1388"/>
                  </a:lnTo>
                  <a:lnTo>
                    <a:pt x="2949" y="1379"/>
                  </a:lnTo>
                  <a:lnTo>
                    <a:pt x="2955" y="1376"/>
                  </a:lnTo>
                  <a:lnTo>
                    <a:pt x="2964" y="1373"/>
                  </a:lnTo>
                  <a:lnTo>
                    <a:pt x="2981" y="1370"/>
                  </a:lnTo>
                  <a:lnTo>
                    <a:pt x="2993" y="1369"/>
                  </a:lnTo>
                  <a:lnTo>
                    <a:pt x="3004" y="1367"/>
                  </a:lnTo>
                  <a:lnTo>
                    <a:pt x="3015" y="1363"/>
                  </a:lnTo>
                  <a:lnTo>
                    <a:pt x="3020" y="1360"/>
                  </a:lnTo>
                  <a:lnTo>
                    <a:pt x="3024" y="1356"/>
                  </a:lnTo>
                  <a:lnTo>
                    <a:pt x="3036" y="1346"/>
                  </a:lnTo>
                  <a:lnTo>
                    <a:pt x="3045" y="1336"/>
                  </a:lnTo>
                  <a:lnTo>
                    <a:pt x="3054" y="1324"/>
                  </a:lnTo>
                  <a:lnTo>
                    <a:pt x="3060" y="1311"/>
                  </a:lnTo>
                  <a:lnTo>
                    <a:pt x="3065" y="1297"/>
                  </a:lnTo>
                  <a:lnTo>
                    <a:pt x="3071" y="1284"/>
                  </a:lnTo>
                  <a:lnTo>
                    <a:pt x="3078" y="1257"/>
                  </a:lnTo>
                  <a:lnTo>
                    <a:pt x="3078" y="1251"/>
                  </a:lnTo>
                  <a:lnTo>
                    <a:pt x="3077" y="1246"/>
                  </a:lnTo>
                  <a:lnTo>
                    <a:pt x="3075" y="1241"/>
                  </a:lnTo>
                  <a:lnTo>
                    <a:pt x="3072" y="1236"/>
                  </a:lnTo>
                  <a:lnTo>
                    <a:pt x="3068" y="1230"/>
                  </a:lnTo>
                  <a:lnTo>
                    <a:pt x="3065" y="1225"/>
                  </a:lnTo>
                  <a:lnTo>
                    <a:pt x="3065" y="1219"/>
                  </a:lnTo>
                  <a:lnTo>
                    <a:pt x="3067" y="1217"/>
                  </a:lnTo>
                  <a:lnTo>
                    <a:pt x="3068" y="1214"/>
                  </a:lnTo>
                  <a:lnTo>
                    <a:pt x="3072" y="1209"/>
                  </a:lnTo>
                  <a:lnTo>
                    <a:pt x="3076" y="1206"/>
                  </a:lnTo>
                  <a:lnTo>
                    <a:pt x="3081" y="1205"/>
                  </a:lnTo>
                  <a:lnTo>
                    <a:pt x="3086" y="1204"/>
                  </a:lnTo>
                  <a:lnTo>
                    <a:pt x="3090" y="1202"/>
                  </a:lnTo>
                  <a:lnTo>
                    <a:pt x="3097" y="1200"/>
                  </a:lnTo>
                  <a:lnTo>
                    <a:pt x="3102" y="1197"/>
                  </a:lnTo>
                  <a:lnTo>
                    <a:pt x="3106" y="1190"/>
                  </a:lnTo>
                  <a:lnTo>
                    <a:pt x="3110" y="1186"/>
                  </a:lnTo>
                  <a:lnTo>
                    <a:pt x="3110" y="1181"/>
                  </a:lnTo>
                  <a:lnTo>
                    <a:pt x="3110" y="1176"/>
                  </a:lnTo>
                  <a:lnTo>
                    <a:pt x="3108" y="1173"/>
                  </a:lnTo>
                  <a:lnTo>
                    <a:pt x="3102" y="1164"/>
                  </a:lnTo>
                  <a:lnTo>
                    <a:pt x="3096" y="1157"/>
                  </a:lnTo>
                  <a:lnTo>
                    <a:pt x="3089" y="1150"/>
                  </a:lnTo>
                  <a:lnTo>
                    <a:pt x="3086" y="1147"/>
                  </a:lnTo>
                  <a:lnTo>
                    <a:pt x="3085" y="1144"/>
                  </a:lnTo>
                  <a:lnTo>
                    <a:pt x="3084" y="1133"/>
                  </a:lnTo>
                  <a:lnTo>
                    <a:pt x="3079" y="1133"/>
                  </a:lnTo>
                  <a:lnTo>
                    <a:pt x="3074" y="1133"/>
                  </a:lnTo>
                  <a:lnTo>
                    <a:pt x="3062" y="1125"/>
                  </a:lnTo>
                  <a:lnTo>
                    <a:pt x="3040" y="1113"/>
                  </a:lnTo>
                  <a:lnTo>
                    <a:pt x="3015" y="1112"/>
                  </a:lnTo>
                  <a:lnTo>
                    <a:pt x="2998" y="1120"/>
                  </a:lnTo>
                  <a:lnTo>
                    <a:pt x="2968" y="1121"/>
                  </a:lnTo>
                  <a:lnTo>
                    <a:pt x="2961" y="1143"/>
                  </a:lnTo>
                  <a:lnTo>
                    <a:pt x="2950" y="1145"/>
                  </a:lnTo>
                  <a:lnTo>
                    <a:pt x="2919" y="1138"/>
                  </a:lnTo>
                  <a:lnTo>
                    <a:pt x="2898" y="1123"/>
                  </a:lnTo>
                  <a:lnTo>
                    <a:pt x="2880" y="1110"/>
                  </a:lnTo>
                  <a:lnTo>
                    <a:pt x="2866" y="1103"/>
                  </a:lnTo>
                  <a:lnTo>
                    <a:pt x="2851" y="1096"/>
                  </a:lnTo>
                  <a:lnTo>
                    <a:pt x="2846" y="1095"/>
                  </a:lnTo>
                  <a:lnTo>
                    <a:pt x="2840" y="1096"/>
                  </a:lnTo>
                  <a:lnTo>
                    <a:pt x="2832" y="1099"/>
                  </a:lnTo>
                  <a:lnTo>
                    <a:pt x="2814" y="1107"/>
                  </a:lnTo>
                  <a:lnTo>
                    <a:pt x="2801" y="1113"/>
                  </a:lnTo>
                  <a:lnTo>
                    <a:pt x="2789" y="1105"/>
                  </a:lnTo>
                  <a:lnTo>
                    <a:pt x="2782" y="1077"/>
                  </a:lnTo>
                  <a:lnTo>
                    <a:pt x="2767" y="1063"/>
                  </a:lnTo>
                  <a:lnTo>
                    <a:pt x="2740" y="1048"/>
                  </a:lnTo>
                  <a:lnTo>
                    <a:pt x="2720" y="1044"/>
                  </a:lnTo>
                  <a:lnTo>
                    <a:pt x="2701" y="1051"/>
                  </a:lnTo>
                  <a:lnTo>
                    <a:pt x="2681" y="1060"/>
                  </a:lnTo>
                  <a:lnTo>
                    <a:pt x="2669" y="1053"/>
                  </a:lnTo>
                  <a:lnTo>
                    <a:pt x="2670" y="1034"/>
                  </a:lnTo>
                  <a:lnTo>
                    <a:pt x="2670" y="1012"/>
                  </a:lnTo>
                  <a:lnTo>
                    <a:pt x="2680" y="991"/>
                  </a:lnTo>
                  <a:lnTo>
                    <a:pt x="2670" y="977"/>
                  </a:lnTo>
                  <a:lnTo>
                    <a:pt x="2670" y="953"/>
                  </a:lnTo>
                  <a:lnTo>
                    <a:pt x="2639" y="957"/>
                  </a:lnTo>
                  <a:lnTo>
                    <a:pt x="2615" y="942"/>
                  </a:lnTo>
                  <a:lnTo>
                    <a:pt x="2607" y="929"/>
                  </a:lnTo>
                  <a:lnTo>
                    <a:pt x="2603" y="923"/>
                  </a:lnTo>
                  <a:lnTo>
                    <a:pt x="2598" y="917"/>
                  </a:lnTo>
                  <a:lnTo>
                    <a:pt x="2593" y="915"/>
                  </a:lnTo>
                  <a:lnTo>
                    <a:pt x="2590" y="914"/>
                  </a:lnTo>
                  <a:lnTo>
                    <a:pt x="2582" y="913"/>
                  </a:lnTo>
                  <a:lnTo>
                    <a:pt x="2564" y="902"/>
                  </a:lnTo>
                  <a:lnTo>
                    <a:pt x="2547" y="890"/>
                  </a:lnTo>
                  <a:lnTo>
                    <a:pt x="2521" y="877"/>
                  </a:lnTo>
                  <a:lnTo>
                    <a:pt x="2502" y="881"/>
                  </a:lnTo>
                  <a:lnTo>
                    <a:pt x="2488" y="895"/>
                  </a:lnTo>
                  <a:lnTo>
                    <a:pt x="2483" y="918"/>
                  </a:lnTo>
                  <a:lnTo>
                    <a:pt x="2471" y="920"/>
                  </a:lnTo>
                  <a:lnTo>
                    <a:pt x="2446" y="908"/>
                  </a:lnTo>
                  <a:lnTo>
                    <a:pt x="2439" y="905"/>
                  </a:lnTo>
                  <a:lnTo>
                    <a:pt x="2433" y="904"/>
                  </a:lnTo>
                  <a:lnTo>
                    <a:pt x="2427" y="905"/>
                  </a:lnTo>
                  <a:lnTo>
                    <a:pt x="2423" y="906"/>
                  </a:lnTo>
                  <a:lnTo>
                    <a:pt x="2405" y="899"/>
                  </a:lnTo>
                  <a:lnTo>
                    <a:pt x="2397" y="894"/>
                  </a:lnTo>
                  <a:lnTo>
                    <a:pt x="2384" y="884"/>
                  </a:lnTo>
                  <a:lnTo>
                    <a:pt x="2383" y="884"/>
                  </a:lnTo>
                  <a:lnTo>
                    <a:pt x="2358" y="884"/>
                  </a:lnTo>
                  <a:lnTo>
                    <a:pt x="2325" y="881"/>
                  </a:lnTo>
                  <a:lnTo>
                    <a:pt x="2310" y="869"/>
                  </a:lnTo>
                  <a:lnTo>
                    <a:pt x="2291" y="849"/>
                  </a:lnTo>
                  <a:lnTo>
                    <a:pt x="2269" y="824"/>
                  </a:lnTo>
                  <a:lnTo>
                    <a:pt x="2242" y="817"/>
                  </a:lnTo>
                  <a:lnTo>
                    <a:pt x="2203" y="824"/>
                  </a:lnTo>
                  <a:lnTo>
                    <a:pt x="2191" y="808"/>
                  </a:lnTo>
                  <a:lnTo>
                    <a:pt x="2185" y="789"/>
                  </a:lnTo>
                  <a:lnTo>
                    <a:pt x="2174" y="764"/>
                  </a:lnTo>
                  <a:lnTo>
                    <a:pt x="2159" y="748"/>
                  </a:lnTo>
                  <a:lnTo>
                    <a:pt x="2123" y="741"/>
                  </a:lnTo>
                  <a:lnTo>
                    <a:pt x="2098" y="717"/>
                  </a:lnTo>
                  <a:lnTo>
                    <a:pt x="2063" y="702"/>
                  </a:lnTo>
                  <a:lnTo>
                    <a:pt x="2041" y="684"/>
                  </a:lnTo>
                  <a:lnTo>
                    <a:pt x="2021" y="685"/>
                  </a:lnTo>
                  <a:lnTo>
                    <a:pt x="2009" y="682"/>
                  </a:lnTo>
                  <a:lnTo>
                    <a:pt x="2010" y="672"/>
                  </a:lnTo>
                  <a:lnTo>
                    <a:pt x="2032" y="648"/>
                  </a:lnTo>
                  <a:lnTo>
                    <a:pt x="2047" y="624"/>
                  </a:lnTo>
                  <a:lnTo>
                    <a:pt x="2013" y="609"/>
                  </a:lnTo>
                  <a:lnTo>
                    <a:pt x="1985" y="601"/>
                  </a:lnTo>
                  <a:lnTo>
                    <a:pt x="1984" y="589"/>
                  </a:lnTo>
                  <a:lnTo>
                    <a:pt x="1963" y="583"/>
                  </a:lnTo>
                  <a:lnTo>
                    <a:pt x="1953" y="558"/>
                  </a:lnTo>
                  <a:lnTo>
                    <a:pt x="1950" y="558"/>
                  </a:lnTo>
                  <a:lnTo>
                    <a:pt x="1908" y="560"/>
                  </a:lnTo>
                  <a:lnTo>
                    <a:pt x="1866" y="561"/>
                  </a:lnTo>
                  <a:lnTo>
                    <a:pt x="1852" y="560"/>
                  </a:lnTo>
                  <a:lnTo>
                    <a:pt x="1840" y="557"/>
                  </a:lnTo>
                  <a:lnTo>
                    <a:pt x="1828" y="552"/>
                  </a:lnTo>
                  <a:lnTo>
                    <a:pt x="1817" y="546"/>
                  </a:lnTo>
                  <a:lnTo>
                    <a:pt x="1807" y="539"/>
                  </a:lnTo>
                  <a:lnTo>
                    <a:pt x="1799" y="530"/>
                  </a:lnTo>
                  <a:lnTo>
                    <a:pt x="1780" y="511"/>
                  </a:lnTo>
                  <a:lnTo>
                    <a:pt x="1770" y="500"/>
                  </a:lnTo>
                  <a:lnTo>
                    <a:pt x="1758" y="488"/>
                  </a:lnTo>
                  <a:lnTo>
                    <a:pt x="1745" y="477"/>
                  </a:lnTo>
                  <a:lnTo>
                    <a:pt x="1732" y="469"/>
                  </a:lnTo>
                  <a:lnTo>
                    <a:pt x="1723" y="465"/>
                  </a:lnTo>
                  <a:lnTo>
                    <a:pt x="1716" y="463"/>
                  </a:lnTo>
                  <a:lnTo>
                    <a:pt x="1708" y="462"/>
                  </a:lnTo>
                  <a:lnTo>
                    <a:pt x="1701" y="462"/>
                  </a:lnTo>
                  <a:lnTo>
                    <a:pt x="1692" y="463"/>
                  </a:lnTo>
                  <a:lnTo>
                    <a:pt x="1684" y="465"/>
                  </a:lnTo>
                  <a:lnTo>
                    <a:pt x="1670" y="469"/>
                  </a:lnTo>
                  <a:lnTo>
                    <a:pt x="1653" y="473"/>
                  </a:lnTo>
                  <a:lnTo>
                    <a:pt x="1646" y="474"/>
                  </a:lnTo>
                  <a:lnTo>
                    <a:pt x="1638" y="474"/>
                  </a:lnTo>
                  <a:lnTo>
                    <a:pt x="1632" y="472"/>
                  </a:lnTo>
                  <a:lnTo>
                    <a:pt x="1625" y="469"/>
                  </a:lnTo>
                  <a:lnTo>
                    <a:pt x="1619" y="462"/>
                  </a:lnTo>
                  <a:lnTo>
                    <a:pt x="1613" y="452"/>
                  </a:lnTo>
                  <a:lnTo>
                    <a:pt x="1610" y="448"/>
                  </a:lnTo>
                  <a:lnTo>
                    <a:pt x="1607" y="445"/>
                  </a:lnTo>
                  <a:lnTo>
                    <a:pt x="1604" y="442"/>
                  </a:lnTo>
                  <a:lnTo>
                    <a:pt x="1599" y="441"/>
                  </a:lnTo>
                  <a:lnTo>
                    <a:pt x="1591" y="438"/>
                  </a:lnTo>
                  <a:lnTo>
                    <a:pt x="1583" y="437"/>
                  </a:lnTo>
                  <a:lnTo>
                    <a:pt x="1574" y="437"/>
                  </a:lnTo>
                  <a:lnTo>
                    <a:pt x="1571" y="436"/>
                  </a:lnTo>
                  <a:lnTo>
                    <a:pt x="1569" y="434"/>
                  </a:lnTo>
                  <a:lnTo>
                    <a:pt x="1567" y="432"/>
                  </a:lnTo>
                  <a:lnTo>
                    <a:pt x="1567" y="428"/>
                  </a:lnTo>
                  <a:lnTo>
                    <a:pt x="1567" y="418"/>
                  </a:lnTo>
                  <a:lnTo>
                    <a:pt x="1567" y="410"/>
                  </a:lnTo>
                  <a:lnTo>
                    <a:pt x="1566" y="404"/>
                  </a:lnTo>
                  <a:lnTo>
                    <a:pt x="1563" y="400"/>
                  </a:lnTo>
                  <a:lnTo>
                    <a:pt x="1559" y="397"/>
                  </a:lnTo>
                  <a:lnTo>
                    <a:pt x="1556" y="395"/>
                  </a:lnTo>
                  <a:lnTo>
                    <a:pt x="1552" y="394"/>
                  </a:lnTo>
                  <a:lnTo>
                    <a:pt x="1543" y="392"/>
                  </a:lnTo>
                  <a:lnTo>
                    <a:pt x="1532" y="393"/>
                  </a:lnTo>
                  <a:lnTo>
                    <a:pt x="1522" y="394"/>
                  </a:lnTo>
                  <a:lnTo>
                    <a:pt x="1512" y="397"/>
                  </a:lnTo>
                  <a:lnTo>
                    <a:pt x="1501" y="401"/>
                  </a:lnTo>
                  <a:lnTo>
                    <a:pt x="1485" y="406"/>
                  </a:lnTo>
                  <a:lnTo>
                    <a:pt x="1486" y="404"/>
                  </a:lnTo>
                  <a:lnTo>
                    <a:pt x="1485" y="397"/>
                  </a:lnTo>
                  <a:lnTo>
                    <a:pt x="1484" y="393"/>
                  </a:lnTo>
                  <a:lnTo>
                    <a:pt x="1483" y="389"/>
                  </a:lnTo>
                  <a:lnTo>
                    <a:pt x="1480" y="386"/>
                  </a:lnTo>
                  <a:lnTo>
                    <a:pt x="1476" y="383"/>
                  </a:lnTo>
                  <a:lnTo>
                    <a:pt x="1473" y="381"/>
                  </a:lnTo>
                  <a:lnTo>
                    <a:pt x="1470" y="380"/>
                  </a:lnTo>
                  <a:lnTo>
                    <a:pt x="1465" y="380"/>
                  </a:lnTo>
                  <a:lnTo>
                    <a:pt x="1455" y="381"/>
                  </a:lnTo>
                  <a:lnTo>
                    <a:pt x="1443" y="382"/>
                  </a:lnTo>
                  <a:lnTo>
                    <a:pt x="1436" y="383"/>
                  </a:lnTo>
                  <a:lnTo>
                    <a:pt x="1426" y="385"/>
                  </a:lnTo>
                  <a:lnTo>
                    <a:pt x="1404" y="388"/>
                  </a:lnTo>
                  <a:lnTo>
                    <a:pt x="1392" y="388"/>
                  </a:lnTo>
                  <a:lnTo>
                    <a:pt x="1381" y="387"/>
                  </a:lnTo>
                  <a:lnTo>
                    <a:pt x="1375" y="386"/>
                  </a:lnTo>
                  <a:lnTo>
                    <a:pt x="1369" y="382"/>
                  </a:lnTo>
                  <a:lnTo>
                    <a:pt x="1356" y="376"/>
                  </a:lnTo>
                  <a:lnTo>
                    <a:pt x="1347" y="372"/>
                  </a:lnTo>
                  <a:lnTo>
                    <a:pt x="1338" y="368"/>
                  </a:lnTo>
                  <a:lnTo>
                    <a:pt x="1330" y="365"/>
                  </a:lnTo>
                  <a:lnTo>
                    <a:pt x="1319" y="364"/>
                  </a:lnTo>
                  <a:lnTo>
                    <a:pt x="1305" y="365"/>
                  </a:lnTo>
                  <a:lnTo>
                    <a:pt x="1295" y="366"/>
                  </a:lnTo>
                  <a:lnTo>
                    <a:pt x="1286" y="367"/>
                  </a:lnTo>
                  <a:lnTo>
                    <a:pt x="1277" y="365"/>
                  </a:lnTo>
                  <a:lnTo>
                    <a:pt x="1274" y="364"/>
                  </a:lnTo>
                  <a:lnTo>
                    <a:pt x="1270" y="362"/>
                  </a:lnTo>
                  <a:lnTo>
                    <a:pt x="1262" y="351"/>
                  </a:lnTo>
                  <a:lnTo>
                    <a:pt x="1252" y="339"/>
                  </a:lnTo>
                  <a:lnTo>
                    <a:pt x="1247" y="334"/>
                  </a:lnTo>
                  <a:lnTo>
                    <a:pt x="1240" y="330"/>
                  </a:lnTo>
                  <a:lnTo>
                    <a:pt x="1234" y="324"/>
                  </a:lnTo>
                  <a:lnTo>
                    <a:pt x="1226" y="321"/>
                  </a:lnTo>
                  <a:lnTo>
                    <a:pt x="1211" y="317"/>
                  </a:lnTo>
                  <a:lnTo>
                    <a:pt x="1196" y="312"/>
                  </a:lnTo>
                  <a:lnTo>
                    <a:pt x="1190" y="309"/>
                  </a:lnTo>
                  <a:lnTo>
                    <a:pt x="1183" y="305"/>
                  </a:lnTo>
                  <a:lnTo>
                    <a:pt x="1169" y="292"/>
                  </a:lnTo>
                  <a:lnTo>
                    <a:pt x="1154" y="281"/>
                  </a:lnTo>
                  <a:lnTo>
                    <a:pt x="1138" y="270"/>
                  </a:lnTo>
                  <a:lnTo>
                    <a:pt x="1120" y="261"/>
                  </a:lnTo>
                  <a:lnTo>
                    <a:pt x="1109" y="256"/>
                  </a:lnTo>
                  <a:lnTo>
                    <a:pt x="1097" y="252"/>
                  </a:lnTo>
                  <a:lnTo>
                    <a:pt x="1085" y="249"/>
                  </a:lnTo>
                  <a:lnTo>
                    <a:pt x="1073" y="244"/>
                  </a:lnTo>
                  <a:lnTo>
                    <a:pt x="1062" y="239"/>
                  </a:lnTo>
                  <a:lnTo>
                    <a:pt x="1058" y="236"/>
                  </a:lnTo>
                  <a:lnTo>
                    <a:pt x="1055" y="233"/>
                  </a:lnTo>
                  <a:lnTo>
                    <a:pt x="1054" y="229"/>
                  </a:lnTo>
                  <a:lnTo>
                    <a:pt x="1052" y="224"/>
                  </a:lnTo>
                  <a:lnTo>
                    <a:pt x="1047" y="213"/>
                  </a:lnTo>
                  <a:lnTo>
                    <a:pt x="1043" y="199"/>
                  </a:lnTo>
                  <a:lnTo>
                    <a:pt x="1041" y="193"/>
                  </a:lnTo>
                  <a:lnTo>
                    <a:pt x="1038" y="187"/>
                  </a:lnTo>
                  <a:lnTo>
                    <a:pt x="1034" y="182"/>
                  </a:lnTo>
                  <a:lnTo>
                    <a:pt x="1030" y="179"/>
                  </a:lnTo>
                  <a:lnTo>
                    <a:pt x="1026" y="176"/>
                  </a:lnTo>
                  <a:lnTo>
                    <a:pt x="1019" y="175"/>
                  </a:lnTo>
                  <a:lnTo>
                    <a:pt x="1011" y="178"/>
                  </a:lnTo>
                  <a:lnTo>
                    <a:pt x="1004" y="181"/>
                  </a:lnTo>
                  <a:lnTo>
                    <a:pt x="1000" y="184"/>
                  </a:lnTo>
                  <a:lnTo>
                    <a:pt x="997" y="187"/>
                  </a:lnTo>
                  <a:lnTo>
                    <a:pt x="994" y="192"/>
                  </a:lnTo>
                  <a:lnTo>
                    <a:pt x="990" y="194"/>
                  </a:lnTo>
                  <a:lnTo>
                    <a:pt x="984" y="194"/>
                  </a:lnTo>
                  <a:lnTo>
                    <a:pt x="973" y="192"/>
                  </a:lnTo>
                  <a:lnTo>
                    <a:pt x="953" y="187"/>
                  </a:lnTo>
                  <a:lnTo>
                    <a:pt x="936" y="184"/>
                  </a:lnTo>
                  <a:lnTo>
                    <a:pt x="919" y="181"/>
                  </a:lnTo>
                  <a:lnTo>
                    <a:pt x="901" y="180"/>
                  </a:lnTo>
                  <a:lnTo>
                    <a:pt x="895" y="179"/>
                  </a:lnTo>
                  <a:lnTo>
                    <a:pt x="889" y="178"/>
                  </a:lnTo>
                  <a:lnTo>
                    <a:pt x="877" y="172"/>
                  </a:lnTo>
                  <a:lnTo>
                    <a:pt x="865" y="167"/>
                  </a:lnTo>
                  <a:lnTo>
                    <a:pt x="855" y="161"/>
                  </a:lnTo>
                  <a:lnTo>
                    <a:pt x="849" y="157"/>
                  </a:lnTo>
                  <a:lnTo>
                    <a:pt x="840" y="149"/>
                  </a:lnTo>
                  <a:lnTo>
                    <a:pt x="830" y="141"/>
                  </a:lnTo>
                  <a:lnTo>
                    <a:pt x="821" y="134"/>
                  </a:lnTo>
                  <a:lnTo>
                    <a:pt x="812" y="129"/>
                  </a:lnTo>
                  <a:lnTo>
                    <a:pt x="809" y="128"/>
                  </a:lnTo>
                  <a:lnTo>
                    <a:pt x="806" y="128"/>
                  </a:lnTo>
                  <a:lnTo>
                    <a:pt x="792" y="127"/>
                  </a:lnTo>
                  <a:lnTo>
                    <a:pt x="780" y="126"/>
                  </a:lnTo>
                  <a:lnTo>
                    <a:pt x="769" y="121"/>
                  </a:lnTo>
                  <a:lnTo>
                    <a:pt x="758" y="116"/>
                  </a:lnTo>
                  <a:lnTo>
                    <a:pt x="755" y="115"/>
                  </a:lnTo>
                  <a:lnTo>
                    <a:pt x="752" y="115"/>
                  </a:lnTo>
                  <a:lnTo>
                    <a:pt x="748" y="117"/>
                  </a:lnTo>
                  <a:lnTo>
                    <a:pt x="743" y="123"/>
                  </a:lnTo>
                  <a:lnTo>
                    <a:pt x="739" y="129"/>
                  </a:lnTo>
                  <a:lnTo>
                    <a:pt x="735" y="137"/>
                  </a:lnTo>
                  <a:lnTo>
                    <a:pt x="731" y="143"/>
                  </a:lnTo>
                  <a:lnTo>
                    <a:pt x="727" y="134"/>
                  </a:lnTo>
                  <a:lnTo>
                    <a:pt x="723" y="127"/>
                  </a:lnTo>
                  <a:lnTo>
                    <a:pt x="715" y="120"/>
                  </a:lnTo>
                  <a:lnTo>
                    <a:pt x="707" y="114"/>
                  </a:lnTo>
                  <a:lnTo>
                    <a:pt x="697" y="109"/>
                  </a:lnTo>
                  <a:lnTo>
                    <a:pt x="690" y="102"/>
                  </a:lnTo>
                  <a:lnTo>
                    <a:pt x="685" y="94"/>
                  </a:lnTo>
                  <a:lnTo>
                    <a:pt x="681" y="86"/>
                  </a:lnTo>
                  <a:lnTo>
                    <a:pt x="675" y="74"/>
                  </a:lnTo>
                  <a:lnTo>
                    <a:pt x="672" y="68"/>
                  </a:lnTo>
                  <a:lnTo>
                    <a:pt x="668" y="61"/>
                  </a:lnTo>
                  <a:lnTo>
                    <a:pt x="663" y="57"/>
                  </a:lnTo>
                  <a:lnTo>
                    <a:pt x="659" y="52"/>
                  </a:lnTo>
                  <a:lnTo>
                    <a:pt x="651" y="46"/>
                  </a:lnTo>
                  <a:lnTo>
                    <a:pt x="642" y="42"/>
                  </a:lnTo>
                  <a:lnTo>
                    <a:pt x="633" y="36"/>
                  </a:lnTo>
                  <a:lnTo>
                    <a:pt x="626" y="30"/>
                  </a:lnTo>
                  <a:lnTo>
                    <a:pt x="623" y="27"/>
                  </a:lnTo>
                  <a:lnTo>
                    <a:pt x="619" y="21"/>
                  </a:lnTo>
                  <a:lnTo>
                    <a:pt x="616" y="16"/>
                  </a:lnTo>
                  <a:lnTo>
                    <a:pt x="614" y="8"/>
                  </a:lnTo>
                  <a:lnTo>
                    <a:pt x="612" y="0"/>
                  </a:lnTo>
                  <a:lnTo>
                    <a:pt x="606" y="6"/>
                  </a:lnTo>
                  <a:close/>
                  <a:moveTo>
                    <a:pt x="3109" y="1965"/>
                  </a:moveTo>
                  <a:lnTo>
                    <a:pt x="3106" y="1966"/>
                  </a:lnTo>
                  <a:lnTo>
                    <a:pt x="3099" y="1970"/>
                  </a:lnTo>
                  <a:lnTo>
                    <a:pt x="3093" y="1974"/>
                  </a:lnTo>
                  <a:lnTo>
                    <a:pt x="3091" y="1976"/>
                  </a:lnTo>
                  <a:lnTo>
                    <a:pt x="3090" y="1979"/>
                  </a:lnTo>
                  <a:lnTo>
                    <a:pt x="3089" y="1987"/>
                  </a:lnTo>
                  <a:lnTo>
                    <a:pt x="3089" y="1994"/>
                  </a:lnTo>
                  <a:lnTo>
                    <a:pt x="3090" y="2002"/>
                  </a:lnTo>
                  <a:lnTo>
                    <a:pt x="3092" y="2007"/>
                  </a:lnTo>
                  <a:lnTo>
                    <a:pt x="3095" y="2013"/>
                  </a:lnTo>
                  <a:lnTo>
                    <a:pt x="3098" y="2017"/>
                  </a:lnTo>
                  <a:lnTo>
                    <a:pt x="3085" y="2021"/>
                  </a:lnTo>
                  <a:lnTo>
                    <a:pt x="3098" y="2026"/>
                  </a:lnTo>
                  <a:lnTo>
                    <a:pt x="3113" y="2030"/>
                  </a:lnTo>
                  <a:lnTo>
                    <a:pt x="3129" y="2032"/>
                  </a:lnTo>
                  <a:lnTo>
                    <a:pt x="3145" y="2034"/>
                  </a:lnTo>
                  <a:lnTo>
                    <a:pt x="3153" y="2035"/>
                  </a:lnTo>
                  <a:lnTo>
                    <a:pt x="3161" y="2038"/>
                  </a:lnTo>
                  <a:lnTo>
                    <a:pt x="3162" y="2039"/>
                  </a:lnTo>
                  <a:lnTo>
                    <a:pt x="3165" y="2041"/>
                  </a:lnTo>
                  <a:lnTo>
                    <a:pt x="3167" y="2047"/>
                  </a:lnTo>
                  <a:lnTo>
                    <a:pt x="3170" y="2054"/>
                  </a:lnTo>
                  <a:lnTo>
                    <a:pt x="3172" y="2057"/>
                  </a:lnTo>
                  <a:lnTo>
                    <a:pt x="3175" y="2059"/>
                  </a:lnTo>
                  <a:lnTo>
                    <a:pt x="3208" y="2080"/>
                  </a:lnTo>
                  <a:lnTo>
                    <a:pt x="3210" y="2075"/>
                  </a:lnTo>
                  <a:lnTo>
                    <a:pt x="3215" y="2062"/>
                  </a:lnTo>
                  <a:lnTo>
                    <a:pt x="3219" y="2055"/>
                  </a:lnTo>
                  <a:lnTo>
                    <a:pt x="3220" y="2046"/>
                  </a:lnTo>
                  <a:lnTo>
                    <a:pt x="3221" y="2038"/>
                  </a:lnTo>
                  <a:lnTo>
                    <a:pt x="3221" y="2029"/>
                  </a:lnTo>
                  <a:lnTo>
                    <a:pt x="3220" y="2019"/>
                  </a:lnTo>
                  <a:lnTo>
                    <a:pt x="3216" y="2010"/>
                  </a:lnTo>
                  <a:lnTo>
                    <a:pt x="3212" y="2000"/>
                  </a:lnTo>
                  <a:lnTo>
                    <a:pt x="3205" y="1988"/>
                  </a:lnTo>
                  <a:lnTo>
                    <a:pt x="3195" y="1977"/>
                  </a:lnTo>
                  <a:lnTo>
                    <a:pt x="3189" y="1973"/>
                  </a:lnTo>
                  <a:lnTo>
                    <a:pt x="3183" y="1970"/>
                  </a:lnTo>
                  <a:lnTo>
                    <a:pt x="3179" y="1967"/>
                  </a:lnTo>
                  <a:lnTo>
                    <a:pt x="3174" y="1966"/>
                  </a:lnTo>
                  <a:lnTo>
                    <a:pt x="3170" y="1966"/>
                  </a:lnTo>
                  <a:lnTo>
                    <a:pt x="3166" y="1967"/>
                  </a:lnTo>
                  <a:lnTo>
                    <a:pt x="3160" y="1969"/>
                  </a:lnTo>
                  <a:lnTo>
                    <a:pt x="3155" y="1969"/>
                  </a:lnTo>
                  <a:lnTo>
                    <a:pt x="3142" y="1965"/>
                  </a:lnTo>
                  <a:lnTo>
                    <a:pt x="3134" y="1963"/>
                  </a:lnTo>
                  <a:lnTo>
                    <a:pt x="3126" y="1962"/>
                  </a:lnTo>
                  <a:lnTo>
                    <a:pt x="3117" y="1963"/>
                  </a:lnTo>
                  <a:lnTo>
                    <a:pt x="3113" y="1963"/>
                  </a:lnTo>
                  <a:lnTo>
                    <a:pt x="3109" y="1965"/>
                  </a:lnTo>
                  <a:close/>
                  <a:moveTo>
                    <a:pt x="2902" y="1967"/>
                  </a:moveTo>
                  <a:lnTo>
                    <a:pt x="2902" y="1967"/>
                  </a:lnTo>
                  <a:lnTo>
                    <a:pt x="2895" y="1971"/>
                  </a:lnTo>
                  <a:lnTo>
                    <a:pt x="2887" y="1971"/>
                  </a:lnTo>
                  <a:lnTo>
                    <a:pt x="2870" y="1971"/>
                  </a:lnTo>
                  <a:lnTo>
                    <a:pt x="2858" y="1970"/>
                  </a:lnTo>
                  <a:lnTo>
                    <a:pt x="2851" y="1971"/>
                  </a:lnTo>
                  <a:lnTo>
                    <a:pt x="2843" y="1971"/>
                  </a:lnTo>
                  <a:lnTo>
                    <a:pt x="2829" y="1975"/>
                  </a:lnTo>
                  <a:lnTo>
                    <a:pt x="2815" y="1982"/>
                  </a:lnTo>
                  <a:lnTo>
                    <a:pt x="2803" y="1989"/>
                  </a:lnTo>
                  <a:lnTo>
                    <a:pt x="2800" y="1992"/>
                  </a:lnTo>
                  <a:lnTo>
                    <a:pt x="2788" y="2001"/>
                  </a:lnTo>
                  <a:lnTo>
                    <a:pt x="2782" y="2004"/>
                  </a:lnTo>
                  <a:lnTo>
                    <a:pt x="2775" y="2006"/>
                  </a:lnTo>
                  <a:lnTo>
                    <a:pt x="2768" y="2010"/>
                  </a:lnTo>
                  <a:lnTo>
                    <a:pt x="2760" y="2012"/>
                  </a:lnTo>
                  <a:lnTo>
                    <a:pt x="2747" y="2019"/>
                  </a:lnTo>
                  <a:lnTo>
                    <a:pt x="2740" y="2024"/>
                  </a:lnTo>
                  <a:lnTo>
                    <a:pt x="2732" y="2028"/>
                  </a:lnTo>
                  <a:lnTo>
                    <a:pt x="2724" y="2032"/>
                  </a:lnTo>
                  <a:lnTo>
                    <a:pt x="2717" y="2036"/>
                  </a:lnTo>
                  <a:lnTo>
                    <a:pt x="2713" y="2043"/>
                  </a:lnTo>
                  <a:lnTo>
                    <a:pt x="2708" y="2051"/>
                  </a:lnTo>
                  <a:lnTo>
                    <a:pt x="2706" y="2052"/>
                  </a:lnTo>
                  <a:lnTo>
                    <a:pt x="2704" y="2056"/>
                  </a:lnTo>
                  <a:lnTo>
                    <a:pt x="2702" y="2063"/>
                  </a:lnTo>
                  <a:lnTo>
                    <a:pt x="2700" y="2070"/>
                  </a:lnTo>
                  <a:lnTo>
                    <a:pt x="2700" y="2074"/>
                  </a:lnTo>
                  <a:lnTo>
                    <a:pt x="2700" y="2076"/>
                  </a:lnTo>
                  <a:lnTo>
                    <a:pt x="2702" y="2079"/>
                  </a:lnTo>
                  <a:lnTo>
                    <a:pt x="2704" y="2081"/>
                  </a:lnTo>
                  <a:lnTo>
                    <a:pt x="2711" y="2082"/>
                  </a:lnTo>
                  <a:lnTo>
                    <a:pt x="2716" y="2083"/>
                  </a:lnTo>
                  <a:lnTo>
                    <a:pt x="2719" y="2085"/>
                  </a:lnTo>
                  <a:lnTo>
                    <a:pt x="2722" y="2087"/>
                  </a:lnTo>
                  <a:lnTo>
                    <a:pt x="2722" y="2091"/>
                  </a:lnTo>
                  <a:lnTo>
                    <a:pt x="2723" y="2098"/>
                  </a:lnTo>
                  <a:lnTo>
                    <a:pt x="2725" y="2103"/>
                  </a:lnTo>
                  <a:lnTo>
                    <a:pt x="2727" y="2106"/>
                  </a:lnTo>
                  <a:lnTo>
                    <a:pt x="2730" y="2107"/>
                  </a:lnTo>
                  <a:lnTo>
                    <a:pt x="2734" y="2108"/>
                  </a:lnTo>
                  <a:lnTo>
                    <a:pt x="2739" y="2107"/>
                  </a:lnTo>
                  <a:lnTo>
                    <a:pt x="2743" y="2103"/>
                  </a:lnTo>
                  <a:lnTo>
                    <a:pt x="2747" y="2098"/>
                  </a:lnTo>
                  <a:lnTo>
                    <a:pt x="2751" y="2094"/>
                  </a:lnTo>
                  <a:lnTo>
                    <a:pt x="2754" y="2089"/>
                  </a:lnTo>
                  <a:lnTo>
                    <a:pt x="2757" y="2086"/>
                  </a:lnTo>
                  <a:lnTo>
                    <a:pt x="2761" y="2084"/>
                  </a:lnTo>
                  <a:lnTo>
                    <a:pt x="2767" y="2082"/>
                  </a:lnTo>
                  <a:lnTo>
                    <a:pt x="2773" y="2082"/>
                  </a:lnTo>
                  <a:lnTo>
                    <a:pt x="2780" y="2084"/>
                  </a:lnTo>
                  <a:lnTo>
                    <a:pt x="2784" y="2086"/>
                  </a:lnTo>
                  <a:lnTo>
                    <a:pt x="2786" y="2088"/>
                  </a:lnTo>
                  <a:lnTo>
                    <a:pt x="2788" y="2090"/>
                  </a:lnTo>
                  <a:lnTo>
                    <a:pt x="2789" y="2094"/>
                  </a:lnTo>
                  <a:lnTo>
                    <a:pt x="2789" y="2097"/>
                  </a:lnTo>
                  <a:lnTo>
                    <a:pt x="2789" y="2100"/>
                  </a:lnTo>
                  <a:lnTo>
                    <a:pt x="2788" y="2103"/>
                  </a:lnTo>
                  <a:lnTo>
                    <a:pt x="2785" y="2111"/>
                  </a:lnTo>
                  <a:lnTo>
                    <a:pt x="2781" y="2120"/>
                  </a:lnTo>
                  <a:lnTo>
                    <a:pt x="2780" y="2124"/>
                  </a:lnTo>
                  <a:lnTo>
                    <a:pt x="2779" y="2128"/>
                  </a:lnTo>
                  <a:lnTo>
                    <a:pt x="2780" y="2132"/>
                  </a:lnTo>
                  <a:lnTo>
                    <a:pt x="2781" y="2137"/>
                  </a:lnTo>
                  <a:lnTo>
                    <a:pt x="2783" y="2140"/>
                  </a:lnTo>
                  <a:lnTo>
                    <a:pt x="2787" y="2144"/>
                  </a:lnTo>
                  <a:lnTo>
                    <a:pt x="2793" y="2149"/>
                  </a:lnTo>
                  <a:lnTo>
                    <a:pt x="2798" y="2153"/>
                  </a:lnTo>
                  <a:lnTo>
                    <a:pt x="2810" y="2158"/>
                  </a:lnTo>
                  <a:lnTo>
                    <a:pt x="2822" y="2162"/>
                  </a:lnTo>
                  <a:lnTo>
                    <a:pt x="2834" y="2165"/>
                  </a:lnTo>
                  <a:lnTo>
                    <a:pt x="2840" y="2166"/>
                  </a:lnTo>
                  <a:lnTo>
                    <a:pt x="2839" y="2175"/>
                  </a:lnTo>
                  <a:lnTo>
                    <a:pt x="2839" y="2179"/>
                  </a:lnTo>
                  <a:lnTo>
                    <a:pt x="2840" y="2183"/>
                  </a:lnTo>
                  <a:lnTo>
                    <a:pt x="2841" y="2186"/>
                  </a:lnTo>
                  <a:lnTo>
                    <a:pt x="2843" y="2190"/>
                  </a:lnTo>
                  <a:lnTo>
                    <a:pt x="2850" y="2195"/>
                  </a:lnTo>
                  <a:lnTo>
                    <a:pt x="2857" y="2201"/>
                  </a:lnTo>
                  <a:lnTo>
                    <a:pt x="2861" y="2205"/>
                  </a:lnTo>
                  <a:lnTo>
                    <a:pt x="2863" y="2203"/>
                  </a:lnTo>
                  <a:lnTo>
                    <a:pt x="2874" y="2195"/>
                  </a:lnTo>
                  <a:lnTo>
                    <a:pt x="2883" y="2185"/>
                  </a:lnTo>
                  <a:lnTo>
                    <a:pt x="2887" y="2185"/>
                  </a:lnTo>
                  <a:lnTo>
                    <a:pt x="2890" y="2185"/>
                  </a:lnTo>
                  <a:lnTo>
                    <a:pt x="2897" y="2185"/>
                  </a:lnTo>
                  <a:lnTo>
                    <a:pt x="2906" y="2183"/>
                  </a:lnTo>
                  <a:lnTo>
                    <a:pt x="2913" y="2180"/>
                  </a:lnTo>
                  <a:lnTo>
                    <a:pt x="2919" y="2177"/>
                  </a:lnTo>
                  <a:lnTo>
                    <a:pt x="2924" y="2172"/>
                  </a:lnTo>
                  <a:lnTo>
                    <a:pt x="2927" y="2167"/>
                  </a:lnTo>
                  <a:lnTo>
                    <a:pt x="2931" y="2162"/>
                  </a:lnTo>
                  <a:lnTo>
                    <a:pt x="2937" y="2149"/>
                  </a:lnTo>
                  <a:lnTo>
                    <a:pt x="2939" y="2144"/>
                  </a:lnTo>
                  <a:lnTo>
                    <a:pt x="2946" y="2131"/>
                  </a:lnTo>
                  <a:lnTo>
                    <a:pt x="2954" y="2121"/>
                  </a:lnTo>
                  <a:lnTo>
                    <a:pt x="2963" y="2110"/>
                  </a:lnTo>
                  <a:lnTo>
                    <a:pt x="2973" y="2099"/>
                  </a:lnTo>
                  <a:lnTo>
                    <a:pt x="2984" y="2087"/>
                  </a:lnTo>
                  <a:lnTo>
                    <a:pt x="2993" y="2074"/>
                  </a:lnTo>
                  <a:lnTo>
                    <a:pt x="2995" y="2072"/>
                  </a:lnTo>
                  <a:lnTo>
                    <a:pt x="2996" y="2069"/>
                  </a:lnTo>
                  <a:lnTo>
                    <a:pt x="2998" y="2066"/>
                  </a:lnTo>
                  <a:lnTo>
                    <a:pt x="2996" y="2062"/>
                  </a:lnTo>
                  <a:lnTo>
                    <a:pt x="2995" y="2057"/>
                  </a:lnTo>
                  <a:lnTo>
                    <a:pt x="2993" y="2053"/>
                  </a:lnTo>
                  <a:lnTo>
                    <a:pt x="2990" y="2047"/>
                  </a:lnTo>
                  <a:lnTo>
                    <a:pt x="2986" y="2043"/>
                  </a:lnTo>
                  <a:lnTo>
                    <a:pt x="2977" y="2035"/>
                  </a:lnTo>
                  <a:lnTo>
                    <a:pt x="2971" y="2030"/>
                  </a:lnTo>
                  <a:lnTo>
                    <a:pt x="2970" y="2030"/>
                  </a:lnTo>
                  <a:lnTo>
                    <a:pt x="2966" y="2029"/>
                  </a:lnTo>
                  <a:lnTo>
                    <a:pt x="2963" y="2029"/>
                  </a:lnTo>
                  <a:lnTo>
                    <a:pt x="2959" y="2031"/>
                  </a:lnTo>
                  <a:lnTo>
                    <a:pt x="2953" y="2033"/>
                  </a:lnTo>
                  <a:lnTo>
                    <a:pt x="2948" y="2036"/>
                  </a:lnTo>
                  <a:lnTo>
                    <a:pt x="2943" y="2039"/>
                  </a:lnTo>
                  <a:lnTo>
                    <a:pt x="2937" y="2039"/>
                  </a:lnTo>
                  <a:lnTo>
                    <a:pt x="2936" y="2039"/>
                  </a:lnTo>
                  <a:lnTo>
                    <a:pt x="2934" y="2038"/>
                  </a:lnTo>
                  <a:lnTo>
                    <a:pt x="2930" y="2033"/>
                  </a:lnTo>
                  <a:lnTo>
                    <a:pt x="2919" y="2024"/>
                  </a:lnTo>
                  <a:lnTo>
                    <a:pt x="2917" y="2020"/>
                  </a:lnTo>
                  <a:lnTo>
                    <a:pt x="2916" y="2018"/>
                  </a:lnTo>
                  <a:lnTo>
                    <a:pt x="2917" y="2017"/>
                  </a:lnTo>
                  <a:lnTo>
                    <a:pt x="2920" y="2017"/>
                  </a:lnTo>
                  <a:lnTo>
                    <a:pt x="2926" y="2015"/>
                  </a:lnTo>
                  <a:lnTo>
                    <a:pt x="2931" y="2012"/>
                  </a:lnTo>
                  <a:lnTo>
                    <a:pt x="2933" y="2008"/>
                  </a:lnTo>
                  <a:lnTo>
                    <a:pt x="2934" y="2005"/>
                  </a:lnTo>
                  <a:lnTo>
                    <a:pt x="2935" y="2001"/>
                  </a:lnTo>
                  <a:lnTo>
                    <a:pt x="2934" y="1997"/>
                  </a:lnTo>
                  <a:lnTo>
                    <a:pt x="2932" y="1991"/>
                  </a:lnTo>
                  <a:lnTo>
                    <a:pt x="2929" y="1987"/>
                  </a:lnTo>
                  <a:lnTo>
                    <a:pt x="2925" y="1984"/>
                  </a:lnTo>
                  <a:lnTo>
                    <a:pt x="2946" y="1963"/>
                  </a:lnTo>
                  <a:lnTo>
                    <a:pt x="2930" y="1963"/>
                  </a:lnTo>
                  <a:lnTo>
                    <a:pt x="2923" y="1963"/>
                  </a:lnTo>
                  <a:lnTo>
                    <a:pt x="2916" y="1963"/>
                  </a:lnTo>
                  <a:lnTo>
                    <a:pt x="2909" y="1965"/>
                  </a:lnTo>
                  <a:lnTo>
                    <a:pt x="2902" y="1967"/>
                  </a:lnTo>
                  <a:close/>
                  <a:moveTo>
                    <a:pt x="2370" y="2206"/>
                  </a:moveTo>
                  <a:lnTo>
                    <a:pt x="2366" y="2213"/>
                  </a:lnTo>
                  <a:lnTo>
                    <a:pt x="2359" y="2226"/>
                  </a:lnTo>
                  <a:lnTo>
                    <a:pt x="2356" y="2236"/>
                  </a:lnTo>
                  <a:lnTo>
                    <a:pt x="2356" y="2241"/>
                  </a:lnTo>
                  <a:lnTo>
                    <a:pt x="2358" y="2245"/>
                  </a:lnTo>
                  <a:lnTo>
                    <a:pt x="2359" y="2246"/>
                  </a:lnTo>
                  <a:lnTo>
                    <a:pt x="2361" y="2247"/>
                  </a:lnTo>
                  <a:lnTo>
                    <a:pt x="2366" y="2247"/>
                  </a:lnTo>
                  <a:lnTo>
                    <a:pt x="2369" y="2246"/>
                  </a:lnTo>
                  <a:lnTo>
                    <a:pt x="2371" y="2245"/>
                  </a:lnTo>
                  <a:lnTo>
                    <a:pt x="2374" y="2245"/>
                  </a:lnTo>
                  <a:lnTo>
                    <a:pt x="2380" y="2246"/>
                  </a:lnTo>
                  <a:lnTo>
                    <a:pt x="2390" y="2250"/>
                  </a:lnTo>
                  <a:lnTo>
                    <a:pt x="2396" y="2253"/>
                  </a:lnTo>
                  <a:lnTo>
                    <a:pt x="2402" y="2255"/>
                  </a:lnTo>
                  <a:lnTo>
                    <a:pt x="2411" y="2254"/>
                  </a:lnTo>
                  <a:lnTo>
                    <a:pt x="2416" y="2252"/>
                  </a:lnTo>
                  <a:lnTo>
                    <a:pt x="2421" y="2249"/>
                  </a:lnTo>
                  <a:lnTo>
                    <a:pt x="2424" y="2246"/>
                  </a:lnTo>
                  <a:lnTo>
                    <a:pt x="2428" y="2241"/>
                  </a:lnTo>
                  <a:lnTo>
                    <a:pt x="2434" y="2238"/>
                  </a:lnTo>
                  <a:lnTo>
                    <a:pt x="2451" y="2228"/>
                  </a:lnTo>
                  <a:lnTo>
                    <a:pt x="2460" y="2223"/>
                  </a:lnTo>
                  <a:lnTo>
                    <a:pt x="2465" y="2217"/>
                  </a:lnTo>
                  <a:lnTo>
                    <a:pt x="2471" y="2208"/>
                  </a:lnTo>
                  <a:lnTo>
                    <a:pt x="2476" y="2203"/>
                  </a:lnTo>
                  <a:lnTo>
                    <a:pt x="2478" y="2196"/>
                  </a:lnTo>
                  <a:lnTo>
                    <a:pt x="2480" y="2189"/>
                  </a:lnTo>
                  <a:lnTo>
                    <a:pt x="2481" y="2182"/>
                  </a:lnTo>
                  <a:lnTo>
                    <a:pt x="2480" y="2175"/>
                  </a:lnTo>
                  <a:lnTo>
                    <a:pt x="2478" y="2171"/>
                  </a:lnTo>
                  <a:lnTo>
                    <a:pt x="2476" y="2169"/>
                  </a:lnTo>
                  <a:lnTo>
                    <a:pt x="2474" y="2167"/>
                  </a:lnTo>
                  <a:lnTo>
                    <a:pt x="2467" y="2165"/>
                  </a:lnTo>
                  <a:lnTo>
                    <a:pt x="2454" y="2163"/>
                  </a:lnTo>
                  <a:lnTo>
                    <a:pt x="2432" y="2161"/>
                  </a:lnTo>
                  <a:lnTo>
                    <a:pt x="2420" y="2161"/>
                  </a:lnTo>
                  <a:lnTo>
                    <a:pt x="2410" y="2163"/>
                  </a:lnTo>
                  <a:lnTo>
                    <a:pt x="2401" y="2168"/>
                  </a:lnTo>
                  <a:lnTo>
                    <a:pt x="2394" y="2173"/>
                  </a:lnTo>
                  <a:lnTo>
                    <a:pt x="2386" y="2181"/>
                  </a:lnTo>
                  <a:lnTo>
                    <a:pt x="2381" y="2189"/>
                  </a:lnTo>
                  <a:lnTo>
                    <a:pt x="2370" y="2206"/>
                  </a:lnTo>
                  <a:close/>
                  <a:moveTo>
                    <a:pt x="2396" y="2285"/>
                  </a:moveTo>
                  <a:lnTo>
                    <a:pt x="2396" y="2285"/>
                  </a:lnTo>
                  <a:lnTo>
                    <a:pt x="2392" y="2286"/>
                  </a:lnTo>
                  <a:lnTo>
                    <a:pt x="2387" y="2286"/>
                  </a:lnTo>
                  <a:lnTo>
                    <a:pt x="2384" y="2287"/>
                  </a:lnTo>
                  <a:lnTo>
                    <a:pt x="2382" y="2289"/>
                  </a:lnTo>
                  <a:lnTo>
                    <a:pt x="2381" y="2290"/>
                  </a:lnTo>
                  <a:lnTo>
                    <a:pt x="2381" y="2292"/>
                  </a:lnTo>
                  <a:lnTo>
                    <a:pt x="2381" y="2300"/>
                  </a:lnTo>
                  <a:lnTo>
                    <a:pt x="2382" y="2306"/>
                  </a:lnTo>
                  <a:lnTo>
                    <a:pt x="2385" y="2310"/>
                  </a:lnTo>
                  <a:lnTo>
                    <a:pt x="2388" y="2315"/>
                  </a:lnTo>
                  <a:lnTo>
                    <a:pt x="2392" y="2318"/>
                  </a:lnTo>
                  <a:lnTo>
                    <a:pt x="2397" y="2321"/>
                  </a:lnTo>
                  <a:lnTo>
                    <a:pt x="2409" y="2325"/>
                  </a:lnTo>
                  <a:lnTo>
                    <a:pt x="2413" y="2329"/>
                  </a:lnTo>
                  <a:lnTo>
                    <a:pt x="2416" y="2332"/>
                  </a:lnTo>
                  <a:lnTo>
                    <a:pt x="2420" y="2334"/>
                  </a:lnTo>
                  <a:lnTo>
                    <a:pt x="2423" y="2335"/>
                  </a:lnTo>
                  <a:lnTo>
                    <a:pt x="2426" y="2334"/>
                  </a:lnTo>
                  <a:lnTo>
                    <a:pt x="2450" y="2321"/>
                  </a:lnTo>
                  <a:lnTo>
                    <a:pt x="2447" y="2317"/>
                  </a:lnTo>
                  <a:lnTo>
                    <a:pt x="2438" y="2306"/>
                  </a:lnTo>
                  <a:lnTo>
                    <a:pt x="2429" y="2293"/>
                  </a:lnTo>
                  <a:lnTo>
                    <a:pt x="2425" y="2288"/>
                  </a:lnTo>
                  <a:lnTo>
                    <a:pt x="2420" y="2285"/>
                  </a:lnTo>
                  <a:lnTo>
                    <a:pt x="2415" y="2281"/>
                  </a:lnTo>
                  <a:lnTo>
                    <a:pt x="2410" y="2278"/>
                  </a:lnTo>
                  <a:lnTo>
                    <a:pt x="2408" y="2277"/>
                  </a:lnTo>
                  <a:lnTo>
                    <a:pt x="2406" y="2277"/>
                  </a:lnTo>
                  <a:lnTo>
                    <a:pt x="2404" y="2277"/>
                  </a:lnTo>
                  <a:lnTo>
                    <a:pt x="2401" y="2279"/>
                  </a:lnTo>
                  <a:lnTo>
                    <a:pt x="2396" y="2285"/>
                  </a:lnTo>
                  <a:close/>
                </a:path>
              </a:pathLst>
            </a:custGeom>
            <a:solidFill>
              <a:srgbClr val="B2182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FD6AF65B-F153-4CEF-9E4E-BE46060089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5191" y="4470222"/>
              <a:ext cx="1466274" cy="1840543"/>
            </a:xfrm>
            <a:custGeom>
              <a:avLst/>
              <a:gdLst>
                <a:gd name="T0" fmla="*/ 454679 w 2854"/>
                <a:gd name="T1" fmla="*/ 64671 h 3586"/>
                <a:gd name="T2" fmla="*/ 400734 w 2854"/>
                <a:gd name="T3" fmla="*/ 107271 h 3586"/>
                <a:gd name="T4" fmla="*/ 269211 w 2854"/>
                <a:gd name="T5" fmla="*/ 123182 h 3586"/>
                <a:gd name="T6" fmla="*/ 149504 w 2854"/>
                <a:gd name="T7" fmla="*/ 136527 h 3586"/>
                <a:gd name="T8" fmla="*/ 5138 w 2854"/>
                <a:gd name="T9" fmla="*/ 278699 h 3586"/>
                <a:gd name="T10" fmla="*/ 113027 w 2854"/>
                <a:gd name="T11" fmla="*/ 466038 h 3586"/>
                <a:gd name="T12" fmla="*/ 220403 w 2854"/>
                <a:gd name="T13" fmla="*/ 442942 h 3586"/>
                <a:gd name="T14" fmla="*/ 393541 w 2854"/>
                <a:gd name="T15" fmla="*/ 503506 h 3586"/>
                <a:gd name="T16" fmla="*/ 451596 w 2854"/>
                <a:gd name="T17" fmla="*/ 704703 h 3586"/>
                <a:gd name="T18" fmla="*/ 564623 w 2854"/>
                <a:gd name="T19" fmla="*/ 822239 h 3586"/>
                <a:gd name="T20" fmla="*/ 743926 w 2854"/>
                <a:gd name="T21" fmla="*/ 1010092 h 3586"/>
                <a:gd name="T22" fmla="*/ 872366 w 2854"/>
                <a:gd name="T23" fmla="*/ 1093753 h 3586"/>
                <a:gd name="T24" fmla="*/ 934531 w 2854"/>
                <a:gd name="T25" fmla="*/ 1151751 h 3586"/>
                <a:gd name="T26" fmla="*/ 1015192 w 2854"/>
                <a:gd name="T27" fmla="*/ 1227200 h 3586"/>
                <a:gd name="T28" fmla="*/ 1106641 w 2854"/>
                <a:gd name="T29" fmla="*/ 1330365 h 3586"/>
                <a:gd name="T30" fmla="*/ 1098421 w 2854"/>
                <a:gd name="T31" fmla="*/ 1494094 h 3586"/>
                <a:gd name="T32" fmla="*/ 1073247 w 2854"/>
                <a:gd name="T33" fmla="*/ 1609577 h 3586"/>
                <a:gd name="T34" fmla="*/ 1206311 w 2854"/>
                <a:gd name="T35" fmla="*/ 1510005 h 3586"/>
                <a:gd name="T36" fmla="*/ 1279779 w 2854"/>
                <a:gd name="T37" fmla="*/ 1403247 h 3586"/>
                <a:gd name="T38" fmla="*/ 1199118 w 2854"/>
                <a:gd name="T39" fmla="*/ 1312914 h 3586"/>
                <a:gd name="T40" fmla="*/ 1282861 w 2854"/>
                <a:gd name="T41" fmla="*/ 1165609 h 3586"/>
                <a:gd name="T42" fmla="*/ 1424659 w 2854"/>
                <a:gd name="T43" fmla="*/ 1290330 h 3586"/>
                <a:gd name="T44" fmla="*/ 1387155 w 2854"/>
                <a:gd name="T45" fmla="*/ 1142512 h 3586"/>
                <a:gd name="T46" fmla="*/ 1175999 w 2854"/>
                <a:gd name="T47" fmla="*/ 1030109 h 3586"/>
                <a:gd name="T48" fmla="*/ 1093283 w 2854"/>
                <a:gd name="T49" fmla="*/ 921811 h 3586"/>
                <a:gd name="T50" fmla="*/ 885210 w 2854"/>
                <a:gd name="T51" fmla="*/ 761675 h 3586"/>
                <a:gd name="T52" fmla="*/ 736220 w 2854"/>
                <a:gd name="T53" fmla="*/ 537381 h 3586"/>
                <a:gd name="T54" fmla="*/ 721834 w 2854"/>
                <a:gd name="T55" fmla="*/ 385970 h 3586"/>
                <a:gd name="T56" fmla="*/ 719265 w 2854"/>
                <a:gd name="T57" fmla="*/ 280239 h 3586"/>
                <a:gd name="T58" fmla="*/ 839999 w 2854"/>
                <a:gd name="T59" fmla="*/ 248930 h 3586"/>
                <a:gd name="T60" fmla="*/ 834862 w 2854"/>
                <a:gd name="T61" fmla="*/ 94953 h 3586"/>
                <a:gd name="T62" fmla="*/ 705908 w 2854"/>
                <a:gd name="T63" fmla="*/ 545593 h 3586"/>
                <a:gd name="T64" fmla="*/ 405357 w 2854"/>
                <a:gd name="T65" fmla="*/ 722154 h 3586"/>
                <a:gd name="T66" fmla="*/ 379156 w 2854"/>
                <a:gd name="T67" fmla="*/ 752436 h 3586"/>
                <a:gd name="T68" fmla="*/ 509137 w 2854"/>
                <a:gd name="T69" fmla="*/ 807868 h 3586"/>
                <a:gd name="T70" fmla="*/ 238899 w 2854"/>
                <a:gd name="T71" fmla="*/ 980323 h 3586"/>
                <a:gd name="T72" fmla="*/ 137688 w 2854"/>
                <a:gd name="T73" fmla="*/ 1034728 h 3586"/>
                <a:gd name="T74" fmla="*/ 103266 w 2854"/>
                <a:gd name="T75" fmla="*/ 1031648 h 3586"/>
                <a:gd name="T76" fmla="*/ 112000 w 2854"/>
                <a:gd name="T77" fmla="*/ 1081948 h 3586"/>
                <a:gd name="T78" fmla="*/ 122789 w 2854"/>
                <a:gd name="T79" fmla="*/ 1158936 h 3586"/>
                <a:gd name="T80" fmla="*/ 123303 w 2854"/>
                <a:gd name="T81" fmla="*/ 1231306 h 3586"/>
                <a:gd name="T82" fmla="*/ 101725 w 2854"/>
                <a:gd name="T83" fmla="*/ 1309321 h 3586"/>
                <a:gd name="T84" fmla="*/ 159266 w 2854"/>
                <a:gd name="T85" fmla="*/ 1385283 h 3586"/>
                <a:gd name="T86" fmla="*/ 248147 w 2854"/>
                <a:gd name="T87" fmla="*/ 1360134 h 3586"/>
                <a:gd name="T88" fmla="*/ 280000 w 2854"/>
                <a:gd name="T89" fmla="*/ 1274933 h 3586"/>
                <a:gd name="T90" fmla="*/ 291303 w 2854"/>
                <a:gd name="T91" fmla="*/ 1148671 h 3586"/>
                <a:gd name="T92" fmla="*/ 300550 w 2854"/>
                <a:gd name="T93" fmla="*/ 1044480 h 3586"/>
                <a:gd name="T94" fmla="*/ 278972 w 2854"/>
                <a:gd name="T95" fmla="*/ 1004959 h 3586"/>
                <a:gd name="T96" fmla="*/ 241468 w 2854"/>
                <a:gd name="T97" fmla="*/ 975703 h 3586"/>
                <a:gd name="T98" fmla="*/ 887779 w 2854"/>
                <a:gd name="T99" fmla="*/ 1157397 h 3586"/>
                <a:gd name="T100" fmla="*/ 89908 w 2854"/>
                <a:gd name="T101" fmla="*/ 1326772 h 3586"/>
                <a:gd name="T102" fmla="*/ 1043449 w 2854"/>
                <a:gd name="T103" fmla="*/ 1559278 h 3586"/>
                <a:gd name="T104" fmla="*/ 955596 w 2854"/>
                <a:gd name="T105" fmla="*/ 1574162 h 3586"/>
                <a:gd name="T106" fmla="*/ 846678 w 2854"/>
                <a:gd name="T107" fmla="*/ 1589560 h 3586"/>
                <a:gd name="T108" fmla="*/ 759339 w 2854"/>
                <a:gd name="T109" fmla="*/ 1562357 h 3586"/>
                <a:gd name="T110" fmla="*/ 680733 w 2854"/>
                <a:gd name="T111" fmla="*/ 1560304 h 3586"/>
                <a:gd name="T112" fmla="*/ 629357 w 2854"/>
                <a:gd name="T113" fmla="*/ 1627028 h 3586"/>
                <a:gd name="T114" fmla="*/ 742898 w 2854"/>
                <a:gd name="T115" fmla="*/ 1701963 h 3586"/>
                <a:gd name="T116" fmla="*/ 862605 w 2854"/>
                <a:gd name="T117" fmla="*/ 1762015 h 3586"/>
                <a:gd name="T118" fmla="*/ 929907 w 2854"/>
                <a:gd name="T119" fmla="*/ 1821039 h 3586"/>
                <a:gd name="T120" fmla="*/ 1005944 w 2854"/>
                <a:gd name="T121" fmla="*/ 1790757 h 3586"/>
                <a:gd name="T122" fmla="*/ 988990 w 2854"/>
                <a:gd name="T123" fmla="*/ 1691698 h 3586"/>
                <a:gd name="T124" fmla="*/ 1062458 w 2854"/>
                <a:gd name="T125" fmla="*/ 1564923 h 3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854" h="3586">
                  <a:moveTo>
                    <a:pt x="1296" y="19"/>
                  </a:moveTo>
                  <a:lnTo>
                    <a:pt x="1296" y="19"/>
                  </a:lnTo>
                  <a:lnTo>
                    <a:pt x="1256" y="19"/>
                  </a:lnTo>
                  <a:lnTo>
                    <a:pt x="1214" y="17"/>
                  </a:lnTo>
                  <a:lnTo>
                    <a:pt x="1192" y="17"/>
                  </a:lnTo>
                  <a:lnTo>
                    <a:pt x="1165" y="19"/>
                  </a:lnTo>
                  <a:lnTo>
                    <a:pt x="1147" y="21"/>
                  </a:lnTo>
                  <a:lnTo>
                    <a:pt x="1128" y="36"/>
                  </a:lnTo>
                  <a:lnTo>
                    <a:pt x="1118" y="53"/>
                  </a:lnTo>
                  <a:lnTo>
                    <a:pt x="1117" y="54"/>
                  </a:lnTo>
                  <a:lnTo>
                    <a:pt x="1114" y="68"/>
                  </a:lnTo>
                  <a:lnTo>
                    <a:pt x="1111" y="75"/>
                  </a:lnTo>
                  <a:lnTo>
                    <a:pt x="1109" y="78"/>
                  </a:lnTo>
                  <a:lnTo>
                    <a:pt x="1104" y="80"/>
                  </a:lnTo>
                  <a:lnTo>
                    <a:pt x="1100" y="81"/>
                  </a:lnTo>
                  <a:lnTo>
                    <a:pt x="1092" y="81"/>
                  </a:lnTo>
                  <a:lnTo>
                    <a:pt x="1082" y="82"/>
                  </a:lnTo>
                  <a:lnTo>
                    <a:pt x="1065" y="83"/>
                  </a:lnTo>
                  <a:lnTo>
                    <a:pt x="1063" y="83"/>
                  </a:lnTo>
                  <a:lnTo>
                    <a:pt x="1060" y="80"/>
                  </a:lnTo>
                  <a:lnTo>
                    <a:pt x="1051" y="73"/>
                  </a:lnTo>
                  <a:lnTo>
                    <a:pt x="1037" y="49"/>
                  </a:lnTo>
                  <a:lnTo>
                    <a:pt x="1017" y="39"/>
                  </a:lnTo>
                  <a:lnTo>
                    <a:pt x="992" y="41"/>
                  </a:lnTo>
                  <a:lnTo>
                    <a:pt x="977" y="59"/>
                  </a:lnTo>
                  <a:lnTo>
                    <a:pt x="959" y="79"/>
                  </a:lnTo>
                  <a:lnTo>
                    <a:pt x="951" y="103"/>
                  </a:lnTo>
                  <a:lnTo>
                    <a:pt x="974" y="126"/>
                  </a:lnTo>
                  <a:lnTo>
                    <a:pt x="966" y="147"/>
                  </a:lnTo>
                  <a:lnTo>
                    <a:pt x="934" y="147"/>
                  </a:lnTo>
                  <a:lnTo>
                    <a:pt x="916" y="117"/>
                  </a:lnTo>
                  <a:lnTo>
                    <a:pt x="912" y="118"/>
                  </a:lnTo>
                  <a:lnTo>
                    <a:pt x="896" y="122"/>
                  </a:lnTo>
                  <a:lnTo>
                    <a:pt x="885" y="126"/>
                  </a:lnTo>
                  <a:lnTo>
                    <a:pt x="877" y="130"/>
                  </a:lnTo>
                  <a:lnTo>
                    <a:pt x="875" y="132"/>
                  </a:lnTo>
                  <a:lnTo>
                    <a:pt x="872" y="136"/>
                  </a:lnTo>
                  <a:lnTo>
                    <a:pt x="868" y="146"/>
                  </a:lnTo>
                  <a:lnTo>
                    <a:pt x="866" y="157"/>
                  </a:lnTo>
                  <a:lnTo>
                    <a:pt x="864" y="164"/>
                  </a:lnTo>
                  <a:lnTo>
                    <a:pt x="864" y="177"/>
                  </a:lnTo>
                  <a:lnTo>
                    <a:pt x="888" y="179"/>
                  </a:lnTo>
                  <a:lnTo>
                    <a:pt x="886" y="185"/>
                  </a:lnTo>
                  <a:lnTo>
                    <a:pt x="883" y="191"/>
                  </a:lnTo>
                  <a:lnTo>
                    <a:pt x="876" y="202"/>
                  </a:lnTo>
                  <a:lnTo>
                    <a:pt x="874" y="205"/>
                  </a:lnTo>
                  <a:lnTo>
                    <a:pt x="872" y="206"/>
                  </a:lnTo>
                  <a:lnTo>
                    <a:pt x="878" y="225"/>
                  </a:lnTo>
                  <a:lnTo>
                    <a:pt x="879" y="230"/>
                  </a:lnTo>
                  <a:lnTo>
                    <a:pt x="880" y="233"/>
                  </a:lnTo>
                  <a:lnTo>
                    <a:pt x="874" y="245"/>
                  </a:lnTo>
                  <a:lnTo>
                    <a:pt x="866" y="239"/>
                  </a:lnTo>
                  <a:lnTo>
                    <a:pt x="862" y="226"/>
                  </a:lnTo>
                  <a:lnTo>
                    <a:pt x="860" y="218"/>
                  </a:lnTo>
                  <a:lnTo>
                    <a:pt x="856" y="211"/>
                  </a:lnTo>
                  <a:lnTo>
                    <a:pt x="852" y="201"/>
                  </a:lnTo>
                  <a:lnTo>
                    <a:pt x="850" y="197"/>
                  </a:lnTo>
                  <a:lnTo>
                    <a:pt x="848" y="193"/>
                  </a:lnTo>
                  <a:lnTo>
                    <a:pt x="844" y="191"/>
                  </a:lnTo>
                  <a:lnTo>
                    <a:pt x="841" y="191"/>
                  </a:lnTo>
                  <a:lnTo>
                    <a:pt x="839" y="192"/>
                  </a:lnTo>
                  <a:lnTo>
                    <a:pt x="838" y="195"/>
                  </a:lnTo>
                  <a:lnTo>
                    <a:pt x="823" y="196"/>
                  </a:lnTo>
                  <a:lnTo>
                    <a:pt x="791" y="196"/>
                  </a:lnTo>
                  <a:lnTo>
                    <a:pt x="780" y="209"/>
                  </a:lnTo>
                  <a:lnTo>
                    <a:pt x="769" y="221"/>
                  </a:lnTo>
                  <a:lnTo>
                    <a:pt x="742" y="198"/>
                  </a:lnTo>
                  <a:lnTo>
                    <a:pt x="739" y="186"/>
                  </a:lnTo>
                  <a:lnTo>
                    <a:pt x="739" y="144"/>
                  </a:lnTo>
                  <a:lnTo>
                    <a:pt x="715" y="133"/>
                  </a:lnTo>
                  <a:lnTo>
                    <a:pt x="688" y="131"/>
                  </a:lnTo>
                  <a:lnTo>
                    <a:pt x="683" y="146"/>
                  </a:lnTo>
                  <a:lnTo>
                    <a:pt x="683" y="172"/>
                  </a:lnTo>
                  <a:lnTo>
                    <a:pt x="682" y="183"/>
                  </a:lnTo>
                  <a:lnTo>
                    <a:pt x="680" y="204"/>
                  </a:lnTo>
                  <a:lnTo>
                    <a:pt x="678" y="211"/>
                  </a:lnTo>
                  <a:lnTo>
                    <a:pt x="676" y="215"/>
                  </a:lnTo>
                  <a:lnTo>
                    <a:pt x="674" y="216"/>
                  </a:lnTo>
                  <a:lnTo>
                    <a:pt x="673" y="216"/>
                  </a:lnTo>
                  <a:lnTo>
                    <a:pt x="672" y="216"/>
                  </a:lnTo>
                  <a:lnTo>
                    <a:pt x="670" y="217"/>
                  </a:lnTo>
                  <a:lnTo>
                    <a:pt x="655" y="231"/>
                  </a:lnTo>
                  <a:lnTo>
                    <a:pt x="637" y="250"/>
                  </a:lnTo>
                  <a:lnTo>
                    <a:pt x="629" y="272"/>
                  </a:lnTo>
                  <a:lnTo>
                    <a:pt x="604" y="287"/>
                  </a:lnTo>
                  <a:lnTo>
                    <a:pt x="596" y="307"/>
                  </a:lnTo>
                  <a:lnTo>
                    <a:pt x="613" y="324"/>
                  </a:lnTo>
                  <a:lnTo>
                    <a:pt x="611" y="339"/>
                  </a:lnTo>
                  <a:lnTo>
                    <a:pt x="593" y="343"/>
                  </a:lnTo>
                  <a:lnTo>
                    <a:pt x="584" y="334"/>
                  </a:lnTo>
                  <a:lnTo>
                    <a:pt x="584" y="324"/>
                  </a:lnTo>
                  <a:lnTo>
                    <a:pt x="581" y="295"/>
                  </a:lnTo>
                  <a:lnTo>
                    <a:pt x="579" y="266"/>
                  </a:lnTo>
                  <a:lnTo>
                    <a:pt x="561" y="255"/>
                  </a:lnTo>
                  <a:lnTo>
                    <a:pt x="532" y="246"/>
                  </a:lnTo>
                  <a:lnTo>
                    <a:pt x="524" y="240"/>
                  </a:lnTo>
                  <a:lnTo>
                    <a:pt x="513" y="218"/>
                  </a:lnTo>
                  <a:lnTo>
                    <a:pt x="499" y="204"/>
                  </a:lnTo>
                  <a:lnTo>
                    <a:pt x="492" y="190"/>
                  </a:lnTo>
                  <a:lnTo>
                    <a:pt x="493" y="177"/>
                  </a:lnTo>
                  <a:lnTo>
                    <a:pt x="505" y="164"/>
                  </a:lnTo>
                  <a:lnTo>
                    <a:pt x="507" y="145"/>
                  </a:lnTo>
                  <a:lnTo>
                    <a:pt x="491" y="126"/>
                  </a:lnTo>
                  <a:lnTo>
                    <a:pt x="474" y="131"/>
                  </a:lnTo>
                  <a:lnTo>
                    <a:pt x="460" y="138"/>
                  </a:lnTo>
                  <a:lnTo>
                    <a:pt x="446" y="150"/>
                  </a:lnTo>
                  <a:lnTo>
                    <a:pt x="437" y="166"/>
                  </a:lnTo>
                  <a:lnTo>
                    <a:pt x="425" y="174"/>
                  </a:lnTo>
                  <a:lnTo>
                    <a:pt x="398" y="174"/>
                  </a:lnTo>
                  <a:lnTo>
                    <a:pt x="402" y="189"/>
                  </a:lnTo>
                  <a:lnTo>
                    <a:pt x="416" y="209"/>
                  </a:lnTo>
                  <a:lnTo>
                    <a:pt x="413" y="216"/>
                  </a:lnTo>
                  <a:lnTo>
                    <a:pt x="398" y="231"/>
                  </a:lnTo>
                  <a:lnTo>
                    <a:pt x="391" y="240"/>
                  </a:lnTo>
                  <a:lnTo>
                    <a:pt x="385" y="245"/>
                  </a:lnTo>
                  <a:lnTo>
                    <a:pt x="380" y="248"/>
                  </a:lnTo>
                  <a:lnTo>
                    <a:pt x="373" y="252"/>
                  </a:lnTo>
                  <a:lnTo>
                    <a:pt x="368" y="256"/>
                  </a:lnTo>
                  <a:lnTo>
                    <a:pt x="363" y="260"/>
                  </a:lnTo>
                  <a:lnTo>
                    <a:pt x="354" y="273"/>
                  </a:lnTo>
                  <a:lnTo>
                    <a:pt x="328" y="282"/>
                  </a:lnTo>
                  <a:lnTo>
                    <a:pt x="326" y="282"/>
                  </a:lnTo>
                  <a:lnTo>
                    <a:pt x="323" y="281"/>
                  </a:lnTo>
                  <a:lnTo>
                    <a:pt x="317" y="278"/>
                  </a:lnTo>
                  <a:lnTo>
                    <a:pt x="316" y="278"/>
                  </a:lnTo>
                  <a:lnTo>
                    <a:pt x="291" y="266"/>
                  </a:lnTo>
                  <a:lnTo>
                    <a:pt x="259" y="253"/>
                  </a:lnTo>
                  <a:lnTo>
                    <a:pt x="230" y="253"/>
                  </a:lnTo>
                  <a:lnTo>
                    <a:pt x="208" y="269"/>
                  </a:lnTo>
                  <a:lnTo>
                    <a:pt x="186" y="279"/>
                  </a:lnTo>
                  <a:lnTo>
                    <a:pt x="153" y="268"/>
                  </a:lnTo>
                  <a:lnTo>
                    <a:pt x="120" y="272"/>
                  </a:lnTo>
                  <a:lnTo>
                    <a:pt x="92" y="287"/>
                  </a:lnTo>
                  <a:lnTo>
                    <a:pt x="90" y="312"/>
                  </a:lnTo>
                  <a:lnTo>
                    <a:pt x="115" y="335"/>
                  </a:lnTo>
                  <a:lnTo>
                    <a:pt x="117" y="364"/>
                  </a:lnTo>
                  <a:lnTo>
                    <a:pt x="112" y="384"/>
                  </a:lnTo>
                  <a:lnTo>
                    <a:pt x="117" y="406"/>
                  </a:lnTo>
                  <a:lnTo>
                    <a:pt x="122" y="417"/>
                  </a:lnTo>
                  <a:lnTo>
                    <a:pt x="142" y="434"/>
                  </a:lnTo>
                  <a:lnTo>
                    <a:pt x="142" y="452"/>
                  </a:lnTo>
                  <a:lnTo>
                    <a:pt x="142" y="453"/>
                  </a:lnTo>
                  <a:lnTo>
                    <a:pt x="143" y="460"/>
                  </a:lnTo>
                  <a:lnTo>
                    <a:pt x="146" y="472"/>
                  </a:lnTo>
                  <a:lnTo>
                    <a:pt x="147" y="475"/>
                  </a:lnTo>
                  <a:lnTo>
                    <a:pt x="146" y="480"/>
                  </a:lnTo>
                  <a:lnTo>
                    <a:pt x="144" y="486"/>
                  </a:lnTo>
                  <a:lnTo>
                    <a:pt x="132" y="500"/>
                  </a:lnTo>
                  <a:lnTo>
                    <a:pt x="118" y="506"/>
                  </a:lnTo>
                  <a:lnTo>
                    <a:pt x="91" y="510"/>
                  </a:lnTo>
                  <a:lnTo>
                    <a:pt x="74" y="521"/>
                  </a:lnTo>
                  <a:lnTo>
                    <a:pt x="57" y="515"/>
                  </a:lnTo>
                  <a:lnTo>
                    <a:pt x="34" y="510"/>
                  </a:lnTo>
                  <a:lnTo>
                    <a:pt x="0" y="518"/>
                  </a:lnTo>
                  <a:lnTo>
                    <a:pt x="10" y="543"/>
                  </a:lnTo>
                  <a:lnTo>
                    <a:pt x="27" y="556"/>
                  </a:lnTo>
                  <a:lnTo>
                    <a:pt x="34" y="571"/>
                  </a:lnTo>
                  <a:lnTo>
                    <a:pt x="26" y="597"/>
                  </a:lnTo>
                  <a:lnTo>
                    <a:pt x="42" y="613"/>
                  </a:lnTo>
                  <a:lnTo>
                    <a:pt x="77" y="626"/>
                  </a:lnTo>
                  <a:lnTo>
                    <a:pt x="79" y="634"/>
                  </a:lnTo>
                  <a:lnTo>
                    <a:pt x="79" y="646"/>
                  </a:lnTo>
                  <a:lnTo>
                    <a:pt x="90" y="665"/>
                  </a:lnTo>
                  <a:lnTo>
                    <a:pt x="93" y="673"/>
                  </a:lnTo>
                  <a:lnTo>
                    <a:pt x="78" y="677"/>
                  </a:lnTo>
                  <a:lnTo>
                    <a:pt x="64" y="680"/>
                  </a:lnTo>
                  <a:lnTo>
                    <a:pt x="59" y="699"/>
                  </a:lnTo>
                  <a:lnTo>
                    <a:pt x="48" y="710"/>
                  </a:lnTo>
                  <a:lnTo>
                    <a:pt x="34" y="732"/>
                  </a:lnTo>
                  <a:lnTo>
                    <a:pt x="34" y="742"/>
                  </a:lnTo>
                  <a:lnTo>
                    <a:pt x="38" y="752"/>
                  </a:lnTo>
                  <a:lnTo>
                    <a:pt x="42" y="766"/>
                  </a:lnTo>
                  <a:lnTo>
                    <a:pt x="33" y="779"/>
                  </a:lnTo>
                  <a:lnTo>
                    <a:pt x="38" y="795"/>
                  </a:lnTo>
                  <a:lnTo>
                    <a:pt x="48" y="818"/>
                  </a:lnTo>
                  <a:lnTo>
                    <a:pt x="64" y="835"/>
                  </a:lnTo>
                  <a:lnTo>
                    <a:pt x="90" y="858"/>
                  </a:lnTo>
                  <a:lnTo>
                    <a:pt x="123" y="872"/>
                  </a:lnTo>
                  <a:lnTo>
                    <a:pt x="145" y="882"/>
                  </a:lnTo>
                  <a:lnTo>
                    <a:pt x="179" y="886"/>
                  </a:lnTo>
                  <a:lnTo>
                    <a:pt x="208" y="884"/>
                  </a:lnTo>
                  <a:lnTo>
                    <a:pt x="208" y="891"/>
                  </a:lnTo>
                  <a:lnTo>
                    <a:pt x="220" y="908"/>
                  </a:lnTo>
                  <a:lnTo>
                    <a:pt x="209" y="916"/>
                  </a:lnTo>
                  <a:lnTo>
                    <a:pt x="197" y="939"/>
                  </a:lnTo>
                  <a:lnTo>
                    <a:pt x="175" y="954"/>
                  </a:lnTo>
                  <a:lnTo>
                    <a:pt x="151" y="968"/>
                  </a:lnTo>
                  <a:lnTo>
                    <a:pt x="148" y="985"/>
                  </a:lnTo>
                  <a:lnTo>
                    <a:pt x="164" y="1008"/>
                  </a:lnTo>
                  <a:lnTo>
                    <a:pt x="167" y="1028"/>
                  </a:lnTo>
                  <a:lnTo>
                    <a:pt x="172" y="1028"/>
                  </a:lnTo>
                  <a:lnTo>
                    <a:pt x="198" y="1027"/>
                  </a:lnTo>
                  <a:lnTo>
                    <a:pt x="223" y="1025"/>
                  </a:lnTo>
                  <a:lnTo>
                    <a:pt x="248" y="1022"/>
                  </a:lnTo>
                  <a:lnTo>
                    <a:pt x="260" y="1019"/>
                  </a:lnTo>
                  <a:lnTo>
                    <a:pt x="272" y="1016"/>
                  </a:lnTo>
                  <a:lnTo>
                    <a:pt x="283" y="1013"/>
                  </a:lnTo>
                  <a:lnTo>
                    <a:pt x="294" y="1009"/>
                  </a:lnTo>
                  <a:lnTo>
                    <a:pt x="303" y="1003"/>
                  </a:lnTo>
                  <a:lnTo>
                    <a:pt x="313" y="998"/>
                  </a:lnTo>
                  <a:lnTo>
                    <a:pt x="323" y="990"/>
                  </a:lnTo>
                  <a:lnTo>
                    <a:pt x="330" y="983"/>
                  </a:lnTo>
                  <a:lnTo>
                    <a:pt x="338" y="974"/>
                  </a:lnTo>
                  <a:lnTo>
                    <a:pt x="344" y="963"/>
                  </a:lnTo>
                  <a:lnTo>
                    <a:pt x="351" y="951"/>
                  </a:lnTo>
                  <a:lnTo>
                    <a:pt x="356" y="941"/>
                  </a:lnTo>
                  <a:lnTo>
                    <a:pt x="364" y="925"/>
                  </a:lnTo>
                  <a:lnTo>
                    <a:pt x="368" y="916"/>
                  </a:lnTo>
                  <a:lnTo>
                    <a:pt x="373" y="908"/>
                  </a:lnTo>
                  <a:lnTo>
                    <a:pt x="377" y="906"/>
                  </a:lnTo>
                  <a:lnTo>
                    <a:pt x="379" y="904"/>
                  </a:lnTo>
                  <a:lnTo>
                    <a:pt x="386" y="902"/>
                  </a:lnTo>
                  <a:lnTo>
                    <a:pt x="395" y="899"/>
                  </a:lnTo>
                  <a:lnTo>
                    <a:pt x="399" y="896"/>
                  </a:lnTo>
                  <a:lnTo>
                    <a:pt x="404" y="893"/>
                  </a:lnTo>
                  <a:lnTo>
                    <a:pt x="410" y="885"/>
                  </a:lnTo>
                  <a:lnTo>
                    <a:pt x="423" y="870"/>
                  </a:lnTo>
                  <a:lnTo>
                    <a:pt x="429" y="863"/>
                  </a:lnTo>
                  <a:lnTo>
                    <a:pt x="437" y="857"/>
                  </a:lnTo>
                  <a:lnTo>
                    <a:pt x="444" y="851"/>
                  </a:lnTo>
                  <a:lnTo>
                    <a:pt x="452" y="847"/>
                  </a:lnTo>
                  <a:lnTo>
                    <a:pt x="461" y="843"/>
                  </a:lnTo>
                  <a:lnTo>
                    <a:pt x="469" y="840"/>
                  </a:lnTo>
                  <a:lnTo>
                    <a:pt x="478" y="837"/>
                  </a:lnTo>
                  <a:lnTo>
                    <a:pt x="487" y="836"/>
                  </a:lnTo>
                  <a:lnTo>
                    <a:pt x="495" y="835"/>
                  </a:lnTo>
                  <a:lnTo>
                    <a:pt x="504" y="835"/>
                  </a:lnTo>
                  <a:lnTo>
                    <a:pt x="512" y="836"/>
                  </a:lnTo>
                  <a:lnTo>
                    <a:pt x="521" y="837"/>
                  </a:lnTo>
                  <a:lnTo>
                    <a:pt x="530" y="839"/>
                  </a:lnTo>
                  <a:lnTo>
                    <a:pt x="538" y="843"/>
                  </a:lnTo>
                  <a:lnTo>
                    <a:pt x="547" y="846"/>
                  </a:lnTo>
                  <a:lnTo>
                    <a:pt x="556" y="850"/>
                  </a:lnTo>
                  <a:lnTo>
                    <a:pt x="563" y="856"/>
                  </a:lnTo>
                  <a:lnTo>
                    <a:pt x="571" y="862"/>
                  </a:lnTo>
                  <a:lnTo>
                    <a:pt x="581" y="870"/>
                  </a:lnTo>
                  <a:lnTo>
                    <a:pt x="592" y="876"/>
                  </a:lnTo>
                  <a:lnTo>
                    <a:pt x="604" y="881"/>
                  </a:lnTo>
                  <a:lnTo>
                    <a:pt x="616" y="887"/>
                  </a:lnTo>
                  <a:lnTo>
                    <a:pt x="631" y="893"/>
                  </a:lnTo>
                  <a:lnTo>
                    <a:pt x="646" y="902"/>
                  </a:lnTo>
                  <a:lnTo>
                    <a:pt x="658" y="909"/>
                  </a:lnTo>
                  <a:lnTo>
                    <a:pt x="669" y="918"/>
                  </a:lnTo>
                  <a:lnTo>
                    <a:pt x="678" y="929"/>
                  </a:lnTo>
                  <a:lnTo>
                    <a:pt x="688" y="939"/>
                  </a:lnTo>
                  <a:lnTo>
                    <a:pt x="708" y="959"/>
                  </a:lnTo>
                  <a:lnTo>
                    <a:pt x="718" y="969"/>
                  </a:lnTo>
                  <a:lnTo>
                    <a:pt x="730" y="977"/>
                  </a:lnTo>
                  <a:lnTo>
                    <a:pt x="737" y="982"/>
                  </a:lnTo>
                  <a:lnTo>
                    <a:pt x="738" y="974"/>
                  </a:lnTo>
                  <a:lnTo>
                    <a:pt x="738" y="971"/>
                  </a:lnTo>
                  <a:lnTo>
                    <a:pt x="740" y="969"/>
                  </a:lnTo>
                  <a:lnTo>
                    <a:pt x="742" y="969"/>
                  </a:lnTo>
                  <a:lnTo>
                    <a:pt x="745" y="969"/>
                  </a:lnTo>
                  <a:lnTo>
                    <a:pt x="751" y="971"/>
                  </a:lnTo>
                  <a:lnTo>
                    <a:pt x="757" y="975"/>
                  </a:lnTo>
                  <a:lnTo>
                    <a:pt x="766" y="981"/>
                  </a:lnTo>
                  <a:lnTo>
                    <a:pt x="775" y="989"/>
                  </a:lnTo>
                  <a:lnTo>
                    <a:pt x="789" y="1001"/>
                  </a:lnTo>
                  <a:lnTo>
                    <a:pt x="798" y="1010"/>
                  </a:lnTo>
                  <a:lnTo>
                    <a:pt x="805" y="1019"/>
                  </a:lnTo>
                  <a:lnTo>
                    <a:pt x="810" y="1028"/>
                  </a:lnTo>
                  <a:lnTo>
                    <a:pt x="814" y="1037"/>
                  </a:lnTo>
                  <a:lnTo>
                    <a:pt x="816" y="1045"/>
                  </a:lnTo>
                  <a:lnTo>
                    <a:pt x="819" y="1054"/>
                  </a:lnTo>
                  <a:lnTo>
                    <a:pt x="821" y="1072"/>
                  </a:lnTo>
                  <a:lnTo>
                    <a:pt x="823" y="1095"/>
                  </a:lnTo>
                  <a:lnTo>
                    <a:pt x="826" y="1107"/>
                  </a:lnTo>
                  <a:lnTo>
                    <a:pt x="829" y="1120"/>
                  </a:lnTo>
                  <a:lnTo>
                    <a:pt x="832" y="1129"/>
                  </a:lnTo>
                  <a:lnTo>
                    <a:pt x="834" y="1138"/>
                  </a:lnTo>
                  <a:lnTo>
                    <a:pt x="836" y="1156"/>
                  </a:lnTo>
                  <a:lnTo>
                    <a:pt x="837" y="1174"/>
                  </a:lnTo>
                  <a:lnTo>
                    <a:pt x="840" y="1190"/>
                  </a:lnTo>
                  <a:lnTo>
                    <a:pt x="843" y="1199"/>
                  </a:lnTo>
                  <a:lnTo>
                    <a:pt x="848" y="1209"/>
                  </a:lnTo>
                  <a:lnTo>
                    <a:pt x="856" y="1226"/>
                  </a:lnTo>
                  <a:lnTo>
                    <a:pt x="864" y="1239"/>
                  </a:lnTo>
                  <a:lnTo>
                    <a:pt x="869" y="1253"/>
                  </a:lnTo>
                  <a:lnTo>
                    <a:pt x="870" y="1258"/>
                  </a:lnTo>
                  <a:lnTo>
                    <a:pt x="871" y="1263"/>
                  </a:lnTo>
                  <a:lnTo>
                    <a:pt x="870" y="1276"/>
                  </a:lnTo>
                  <a:lnTo>
                    <a:pt x="868" y="1289"/>
                  </a:lnTo>
                  <a:lnTo>
                    <a:pt x="866" y="1304"/>
                  </a:lnTo>
                  <a:lnTo>
                    <a:pt x="863" y="1322"/>
                  </a:lnTo>
                  <a:lnTo>
                    <a:pt x="861" y="1340"/>
                  </a:lnTo>
                  <a:lnTo>
                    <a:pt x="861" y="1347"/>
                  </a:lnTo>
                  <a:lnTo>
                    <a:pt x="862" y="1355"/>
                  </a:lnTo>
                  <a:lnTo>
                    <a:pt x="863" y="1360"/>
                  </a:lnTo>
                  <a:lnTo>
                    <a:pt x="866" y="1366"/>
                  </a:lnTo>
                  <a:lnTo>
                    <a:pt x="869" y="1369"/>
                  </a:lnTo>
                  <a:lnTo>
                    <a:pt x="874" y="1371"/>
                  </a:lnTo>
                  <a:lnTo>
                    <a:pt x="879" y="1373"/>
                  </a:lnTo>
                  <a:lnTo>
                    <a:pt x="884" y="1373"/>
                  </a:lnTo>
                  <a:lnTo>
                    <a:pt x="894" y="1374"/>
                  </a:lnTo>
                  <a:lnTo>
                    <a:pt x="902" y="1376"/>
                  </a:lnTo>
                  <a:lnTo>
                    <a:pt x="908" y="1380"/>
                  </a:lnTo>
                  <a:lnTo>
                    <a:pt x="912" y="1385"/>
                  </a:lnTo>
                  <a:lnTo>
                    <a:pt x="916" y="1391"/>
                  </a:lnTo>
                  <a:lnTo>
                    <a:pt x="918" y="1400"/>
                  </a:lnTo>
                  <a:lnTo>
                    <a:pt x="917" y="1409"/>
                  </a:lnTo>
                  <a:lnTo>
                    <a:pt x="915" y="1417"/>
                  </a:lnTo>
                  <a:lnTo>
                    <a:pt x="913" y="1422"/>
                  </a:lnTo>
                  <a:lnTo>
                    <a:pt x="913" y="1426"/>
                  </a:lnTo>
                  <a:lnTo>
                    <a:pt x="915" y="1430"/>
                  </a:lnTo>
                  <a:lnTo>
                    <a:pt x="916" y="1435"/>
                  </a:lnTo>
                  <a:lnTo>
                    <a:pt x="921" y="1442"/>
                  </a:lnTo>
                  <a:lnTo>
                    <a:pt x="927" y="1451"/>
                  </a:lnTo>
                  <a:lnTo>
                    <a:pt x="937" y="1457"/>
                  </a:lnTo>
                  <a:lnTo>
                    <a:pt x="947" y="1465"/>
                  </a:lnTo>
                  <a:lnTo>
                    <a:pt x="968" y="1478"/>
                  </a:lnTo>
                  <a:lnTo>
                    <a:pt x="984" y="1487"/>
                  </a:lnTo>
                  <a:lnTo>
                    <a:pt x="994" y="1495"/>
                  </a:lnTo>
                  <a:lnTo>
                    <a:pt x="1003" y="1506"/>
                  </a:lnTo>
                  <a:lnTo>
                    <a:pt x="1009" y="1515"/>
                  </a:lnTo>
                  <a:lnTo>
                    <a:pt x="1015" y="1527"/>
                  </a:lnTo>
                  <a:lnTo>
                    <a:pt x="1019" y="1540"/>
                  </a:lnTo>
                  <a:lnTo>
                    <a:pt x="1020" y="1543"/>
                  </a:lnTo>
                  <a:lnTo>
                    <a:pt x="1023" y="1551"/>
                  </a:lnTo>
                  <a:lnTo>
                    <a:pt x="1027" y="1556"/>
                  </a:lnTo>
                  <a:lnTo>
                    <a:pt x="1030" y="1561"/>
                  </a:lnTo>
                  <a:lnTo>
                    <a:pt x="1034" y="1564"/>
                  </a:lnTo>
                  <a:lnTo>
                    <a:pt x="1040" y="1566"/>
                  </a:lnTo>
                  <a:lnTo>
                    <a:pt x="1044" y="1568"/>
                  </a:lnTo>
                  <a:lnTo>
                    <a:pt x="1054" y="1570"/>
                  </a:lnTo>
                  <a:lnTo>
                    <a:pt x="1064" y="1574"/>
                  </a:lnTo>
                  <a:lnTo>
                    <a:pt x="1070" y="1576"/>
                  </a:lnTo>
                  <a:lnTo>
                    <a:pt x="1075" y="1579"/>
                  </a:lnTo>
                  <a:lnTo>
                    <a:pt x="1084" y="1586"/>
                  </a:lnTo>
                  <a:lnTo>
                    <a:pt x="1091" y="1593"/>
                  </a:lnTo>
                  <a:lnTo>
                    <a:pt x="1099" y="1602"/>
                  </a:lnTo>
                  <a:lnTo>
                    <a:pt x="1105" y="1610"/>
                  </a:lnTo>
                  <a:lnTo>
                    <a:pt x="1118" y="1629"/>
                  </a:lnTo>
                  <a:lnTo>
                    <a:pt x="1129" y="1649"/>
                  </a:lnTo>
                  <a:lnTo>
                    <a:pt x="1142" y="1671"/>
                  </a:lnTo>
                  <a:lnTo>
                    <a:pt x="1148" y="1681"/>
                  </a:lnTo>
                  <a:lnTo>
                    <a:pt x="1156" y="1691"/>
                  </a:lnTo>
                  <a:lnTo>
                    <a:pt x="1167" y="1704"/>
                  </a:lnTo>
                  <a:lnTo>
                    <a:pt x="1180" y="1716"/>
                  </a:lnTo>
                  <a:lnTo>
                    <a:pt x="1193" y="1728"/>
                  </a:lnTo>
                  <a:lnTo>
                    <a:pt x="1207" y="1739"/>
                  </a:lnTo>
                  <a:lnTo>
                    <a:pt x="1228" y="1757"/>
                  </a:lnTo>
                  <a:lnTo>
                    <a:pt x="1238" y="1766"/>
                  </a:lnTo>
                  <a:lnTo>
                    <a:pt x="1248" y="1776"/>
                  </a:lnTo>
                  <a:lnTo>
                    <a:pt x="1251" y="1781"/>
                  </a:lnTo>
                  <a:lnTo>
                    <a:pt x="1253" y="1786"/>
                  </a:lnTo>
                  <a:lnTo>
                    <a:pt x="1254" y="1797"/>
                  </a:lnTo>
                  <a:lnTo>
                    <a:pt x="1255" y="1804"/>
                  </a:lnTo>
                  <a:lnTo>
                    <a:pt x="1257" y="1812"/>
                  </a:lnTo>
                  <a:lnTo>
                    <a:pt x="1260" y="1818"/>
                  </a:lnTo>
                  <a:lnTo>
                    <a:pt x="1265" y="1825"/>
                  </a:lnTo>
                  <a:lnTo>
                    <a:pt x="1270" y="1830"/>
                  </a:lnTo>
                  <a:lnTo>
                    <a:pt x="1277" y="1835"/>
                  </a:lnTo>
                  <a:lnTo>
                    <a:pt x="1290" y="1841"/>
                  </a:lnTo>
                  <a:lnTo>
                    <a:pt x="1297" y="1845"/>
                  </a:lnTo>
                  <a:lnTo>
                    <a:pt x="1305" y="1850"/>
                  </a:lnTo>
                  <a:lnTo>
                    <a:pt x="1311" y="1855"/>
                  </a:lnTo>
                  <a:lnTo>
                    <a:pt x="1318" y="1862"/>
                  </a:lnTo>
                  <a:lnTo>
                    <a:pt x="1331" y="1879"/>
                  </a:lnTo>
                  <a:lnTo>
                    <a:pt x="1343" y="1894"/>
                  </a:lnTo>
                  <a:lnTo>
                    <a:pt x="1355" y="1907"/>
                  </a:lnTo>
                  <a:lnTo>
                    <a:pt x="1368" y="1919"/>
                  </a:lnTo>
                  <a:lnTo>
                    <a:pt x="1381" y="1931"/>
                  </a:lnTo>
                  <a:lnTo>
                    <a:pt x="1396" y="1940"/>
                  </a:lnTo>
                  <a:lnTo>
                    <a:pt x="1413" y="1950"/>
                  </a:lnTo>
                  <a:lnTo>
                    <a:pt x="1432" y="1960"/>
                  </a:lnTo>
                  <a:lnTo>
                    <a:pt x="1444" y="1966"/>
                  </a:lnTo>
                  <a:lnTo>
                    <a:pt x="1448" y="1968"/>
                  </a:lnTo>
                  <a:lnTo>
                    <a:pt x="1450" y="1972"/>
                  </a:lnTo>
                  <a:lnTo>
                    <a:pt x="1454" y="1975"/>
                  </a:lnTo>
                  <a:lnTo>
                    <a:pt x="1455" y="1979"/>
                  </a:lnTo>
                  <a:lnTo>
                    <a:pt x="1459" y="1991"/>
                  </a:lnTo>
                  <a:lnTo>
                    <a:pt x="1461" y="1996"/>
                  </a:lnTo>
                  <a:lnTo>
                    <a:pt x="1465" y="2001"/>
                  </a:lnTo>
                  <a:lnTo>
                    <a:pt x="1469" y="2002"/>
                  </a:lnTo>
                  <a:lnTo>
                    <a:pt x="1473" y="2003"/>
                  </a:lnTo>
                  <a:lnTo>
                    <a:pt x="1481" y="2003"/>
                  </a:lnTo>
                  <a:lnTo>
                    <a:pt x="1488" y="2002"/>
                  </a:lnTo>
                  <a:lnTo>
                    <a:pt x="1497" y="2000"/>
                  </a:lnTo>
                  <a:lnTo>
                    <a:pt x="1506" y="1996"/>
                  </a:lnTo>
                  <a:lnTo>
                    <a:pt x="1514" y="1996"/>
                  </a:lnTo>
                  <a:lnTo>
                    <a:pt x="1530" y="1998"/>
                  </a:lnTo>
                  <a:lnTo>
                    <a:pt x="1544" y="2004"/>
                  </a:lnTo>
                  <a:lnTo>
                    <a:pt x="1558" y="2009"/>
                  </a:lnTo>
                  <a:lnTo>
                    <a:pt x="1570" y="2016"/>
                  </a:lnTo>
                  <a:lnTo>
                    <a:pt x="1574" y="2018"/>
                  </a:lnTo>
                  <a:lnTo>
                    <a:pt x="1579" y="2019"/>
                  </a:lnTo>
                  <a:lnTo>
                    <a:pt x="1583" y="2019"/>
                  </a:lnTo>
                  <a:lnTo>
                    <a:pt x="1587" y="2019"/>
                  </a:lnTo>
                  <a:lnTo>
                    <a:pt x="1597" y="2018"/>
                  </a:lnTo>
                  <a:lnTo>
                    <a:pt x="1606" y="2015"/>
                  </a:lnTo>
                  <a:lnTo>
                    <a:pt x="1615" y="2011"/>
                  </a:lnTo>
                  <a:lnTo>
                    <a:pt x="1623" y="2010"/>
                  </a:lnTo>
                  <a:lnTo>
                    <a:pt x="1626" y="2011"/>
                  </a:lnTo>
                  <a:lnTo>
                    <a:pt x="1629" y="2013"/>
                  </a:lnTo>
                  <a:lnTo>
                    <a:pt x="1636" y="2017"/>
                  </a:lnTo>
                  <a:lnTo>
                    <a:pt x="1641" y="2024"/>
                  </a:lnTo>
                  <a:lnTo>
                    <a:pt x="1648" y="2033"/>
                  </a:lnTo>
                  <a:lnTo>
                    <a:pt x="1658" y="2056"/>
                  </a:lnTo>
                  <a:lnTo>
                    <a:pt x="1669" y="2079"/>
                  </a:lnTo>
                  <a:lnTo>
                    <a:pt x="1677" y="2096"/>
                  </a:lnTo>
                  <a:lnTo>
                    <a:pt x="1684" y="2111"/>
                  </a:lnTo>
                  <a:lnTo>
                    <a:pt x="1691" y="2123"/>
                  </a:lnTo>
                  <a:lnTo>
                    <a:pt x="1695" y="2128"/>
                  </a:lnTo>
                  <a:lnTo>
                    <a:pt x="1698" y="2131"/>
                  </a:lnTo>
                  <a:lnTo>
                    <a:pt x="1699" y="2133"/>
                  </a:lnTo>
                  <a:lnTo>
                    <a:pt x="1700" y="2137"/>
                  </a:lnTo>
                  <a:lnTo>
                    <a:pt x="1700" y="2145"/>
                  </a:lnTo>
                  <a:lnTo>
                    <a:pt x="1700" y="2151"/>
                  </a:lnTo>
                  <a:lnTo>
                    <a:pt x="1700" y="2157"/>
                  </a:lnTo>
                  <a:lnTo>
                    <a:pt x="1702" y="2159"/>
                  </a:lnTo>
                  <a:lnTo>
                    <a:pt x="1703" y="2161"/>
                  </a:lnTo>
                  <a:lnTo>
                    <a:pt x="1705" y="2165"/>
                  </a:lnTo>
                  <a:lnTo>
                    <a:pt x="1708" y="2166"/>
                  </a:lnTo>
                  <a:lnTo>
                    <a:pt x="1712" y="2168"/>
                  </a:lnTo>
                  <a:lnTo>
                    <a:pt x="1717" y="2169"/>
                  </a:lnTo>
                  <a:lnTo>
                    <a:pt x="1726" y="2169"/>
                  </a:lnTo>
                  <a:lnTo>
                    <a:pt x="1735" y="2168"/>
                  </a:lnTo>
                  <a:lnTo>
                    <a:pt x="1744" y="2167"/>
                  </a:lnTo>
                  <a:lnTo>
                    <a:pt x="1759" y="2165"/>
                  </a:lnTo>
                  <a:lnTo>
                    <a:pt x="1765" y="2165"/>
                  </a:lnTo>
                  <a:lnTo>
                    <a:pt x="1771" y="2166"/>
                  </a:lnTo>
                  <a:lnTo>
                    <a:pt x="1779" y="2172"/>
                  </a:lnTo>
                  <a:lnTo>
                    <a:pt x="1786" y="2177"/>
                  </a:lnTo>
                  <a:lnTo>
                    <a:pt x="1790" y="2183"/>
                  </a:lnTo>
                  <a:lnTo>
                    <a:pt x="1791" y="2188"/>
                  </a:lnTo>
                  <a:lnTo>
                    <a:pt x="1791" y="2194"/>
                  </a:lnTo>
                  <a:lnTo>
                    <a:pt x="1790" y="2199"/>
                  </a:lnTo>
                  <a:lnTo>
                    <a:pt x="1785" y="2210"/>
                  </a:lnTo>
                  <a:lnTo>
                    <a:pt x="1780" y="2218"/>
                  </a:lnTo>
                  <a:lnTo>
                    <a:pt x="1777" y="2228"/>
                  </a:lnTo>
                  <a:lnTo>
                    <a:pt x="1776" y="2234"/>
                  </a:lnTo>
                  <a:lnTo>
                    <a:pt x="1775" y="2238"/>
                  </a:lnTo>
                  <a:lnTo>
                    <a:pt x="1775" y="2244"/>
                  </a:lnTo>
                  <a:lnTo>
                    <a:pt x="1776" y="2250"/>
                  </a:lnTo>
                  <a:lnTo>
                    <a:pt x="1777" y="2255"/>
                  </a:lnTo>
                  <a:lnTo>
                    <a:pt x="1809" y="2240"/>
                  </a:lnTo>
                  <a:lnTo>
                    <a:pt x="1814" y="2239"/>
                  </a:lnTo>
                  <a:lnTo>
                    <a:pt x="1814" y="2240"/>
                  </a:lnTo>
                  <a:lnTo>
                    <a:pt x="1814" y="2241"/>
                  </a:lnTo>
                  <a:lnTo>
                    <a:pt x="1815" y="2243"/>
                  </a:lnTo>
                  <a:lnTo>
                    <a:pt x="1817" y="2244"/>
                  </a:lnTo>
                  <a:lnTo>
                    <a:pt x="1819" y="2244"/>
                  </a:lnTo>
                  <a:lnTo>
                    <a:pt x="1826" y="2242"/>
                  </a:lnTo>
                  <a:lnTo>
                    <a:pt x="1830" y="2238"/>
                  </a:lnTo>
                  <a:lnTo>
                    <a:pt x="1835" y="2231"/>
                  </a:lnTo>
                  <a:lnTo>
                    <a:pt x="1840" y="2226"/>
                  </a:lnTo>
                  <a:lnTo>
                    <a:pt x="1844" y="2220"/>
                  </a:lnTo>
                  <a:lnTo>
                    <a:pt x="1848" y="2215"/>
                  </a:lnTo>
                  <a:lnTo>
                    <a:pt x="1850" y="2214"/>
                  </a:lnTo>
                  <a:lnTo>
                    <a:pt x="1852" y="2213"/>
                  </a:lnTo>
                  <a:lnTo>
                    <a:pt x="1858" y="2214"/>
                  </a:lnTo>
                  <a:lnTo>
                    <a:pt x="1865" y="2216"/>
                  </a:lnTo>
                  <a:lnTo>
                    <a:pt x="1873" y="2221"/>
                  </a:lnTo>
                  <a:lnTo>
                    <a:pt x="1880" y="2226"/>
                  </a:lnTo>
                  <a:lnTo>
                    <a:pt x="1888" y="2231"/>
                  </a:lnTo>
                  <a:lnTo>
                    <a:pt x="1900" y="2242"/>
                  </a:lnTo>
                  <a:lnTo>
                    <a:pt x="1919" y="2264"/>
                  </a:lnTo>
                  <a:lnTo>
                    <a:pt x="1930" y="2277"/>
                  </a:lnTo>
                  <a:lnTo>
                    <a:pt x="1935" y="2285"/>
                  </a:lnTo>
                  <a:lnTo>
                    <a:pt x="1932" y="2297"/>
                  </a:lnTo>
                  <a:lnTo>
                    <a:pt x="1927" y="2309"/>
                  </a:lnTo>
                  <a:lnTo>
                    <a:pt x="1923" y="2319"/>
                  </a:lnTo>
                  <a:lnTo>
                    <a:pt x="1918" y="2330"/>
                  </a:lnTo>
                  <a:lnTo>
                    <a:pt x="1916" y="2339"/>
                  </a:lnTo>
                  <a:lnTo>
                    <a:pt x="1915" y="2350"/>
                  </a:lnTo>
                  <a:lnTo>
                    <a:pt x="1916" y="2359"/>
                  </a:lnTo>
                  <a:lnTo>
                    <a:pt x="1918" y="2367"/>
                  </a:lnTo>
                  <a:lnTo>
                    <a:pt x="1920" y="2371"/>
                  </a:lnTo>
                  <a:lnTo>
                    <a:pt x="1924" y="2374"/>
                  </a:lnTo>
                  <a:lnTo>
                    <a:pt x="1932" y="2380"/>
                  </a:lnTo>
                  <a:lnTo>
                    <a:pt x="1943" y="2385"/>
                  </a:lnTo>
                  <a:lnTo>
                    <a:pt x="1949" y="2386"/>
                  </a:lnTo>
                  <a:lnTo>
                    <a:pt x="1955" y="2387"/>
                  </a:lnTo>
                  <a:lnTo>
                    <a:pt x="1959" y="2386"/>
                  </a:lnTo>
                  <a:lnTo>
                    <a:pt x="1964" y="2385"/>
                  </a:lnTo>
                  <a:lnTo>
                    <a:pt x="1967" y="2383"/>
                  </a:lnTo>
                  <a:lnTo>
                    <a:pt x="1970" y="2380"/>
                  </a:lnTo>
                  <a:lnTo>
                    <a:pt x="1976" y="2391"/>
                  </a:lnTo>
                  <a:lnTo>
                    <a:pt x="1987" y="2415"/>
                  </a:lnTo>
                  <a:lnTo>
                    <a:pt x="1988" y="2416"/>
                  </a:lnTo>
                  <a:lnTo>
                    <a:pt x="1992" y="2420"/>
                  </a:lnTo>
                  <a:lnTo>
                    <a:pt x="1996" y="2426"/>
                  </a:lnTo>
                  <a:lnTo>
                    <a:pt x="2001" y="2430"/>
                  </a:lnTo>
                  <a:lnTo>
                    <a:pt x="2007" y="2434"/>
                  </a:lnTo>
                  <a:lnTo>
                    <a:pt x="2020" y="2441"/>
                  </a:lnTo>
                  <a:lnTo>
                    <a:pt x="2030" y="2445"/>
                  </a:lnTo>
                  <a:lnTo>
                    <a:pt x="2038" y="2446"/>
                  </a:lnTo>
                  <a:lnTo>
                    <a:pt x="2041" y="2445"/>
                  </a:lnTo>
                  <a:lnTo>
                    <a:pt x="2043" y="2444"/>
                  </a:lnTo>
                  <a:lnTo>
                    <a:pt x="2042" y="2444"/>
                  </a:lnTo>
                  <a:lnTo>
                    <a:pt x="2052" y="2442"/>
                  </a:lnTo>
                  <a:lnTo>
                    <a:pt x="2062" y="2440"/>
                  </a:lnTo>
                  <a:lnTo>
                    <a:pt x="2070" y="2438"/>
                  </a:lnTo>
                  <a:lnTo>
                    <a:pt x="2078" y="2437"/>
                  </a:lnTo>
                  <a:lnTo>
                    <a:pt x="2085" y="2438"/>
                  </a:lnTo>
                  <a:lnTo>
                    <a:pt x="2092" y="2440"/>
                  </a:lnTo>
                  <a:lnTo>
                    <a:pt x="2097" y="2442"/>
                  </a:lnTo>
                  <a:lnTo>
                    <a:pt x="2103" y="2445"/>
                  </a:lnTo>
                  <a:lnTo>
                    <a:pt x="2108" y="2449"/>
                  </a:lnTo>
                  <a:lnTo>
                    <a:pt x="2113" y="2455"/>
                  </a:lnTo>
                  <a:lnTo>
                    <a:pt x="2118" y="2462"/>
                  </a:lnTo>
                  <a:lnTo>
                    <a:pt x="2121" y="2471"/>
                  </a:lnTo>
                  <a:lnTo>
                    <a:pt x="2124" y="2479"/>
                  </a:lnTo>
                  <a:lnTo>
                    <a:pt x="2126" y="2491"/>
                  </a:lnTo>
                  <a:lnTo>
                    <a:pt x="2127" y="2503"/>
                  </a:lnTo>
                  <a:lnTo>
                    <a:pt x="2128" y="2517"/>
                  </a:lnTo>
                  <a:lnTo>
                    <a:pt x="2128" y="2527"/>
                  </a:lnTo>
                  <a:lnTo>
                    <a:pt x="2127" y="2533"/>
                  </a:lnTo>
                  <a:lnTo>
                    <a:pt x="2126" y="2539"/>
                  </a:lnTo>
                  <a:lnTo>
                    <a:pt x="2127" y="2544"/>
                  </a:lnTo>
                  <a:lnTo>
                    <a:pt x="2131" y="2551"/>
                  </a:lnTo>
                  <a:lnTo>
                    <a:pt x="2138" y="2559"/>
                  </a:lnTo>
                  <a:lnTo>
                    <a:pt x="2145" y="2567"/>
                  </a:lnTo>
                  <a:lnTo>
                    <a:pt x="2149" y="2574"/>
                  </a:lnTo>
                  <a:lnTo>
                    <a:pt x="2152" y="2583"/>
                  </a:lnTo>
                  <a:lnTo>
                    <a:pt x="2154" y="2592"/>
                  </a:lnTo>
                  <a:lnTo>
                    <a:pt x="2156" y="2600"/>
                  </a:lnTo>
                  <a:lnTo>
                    <a:pt x="2160" y="2608"/>
                  </a:lnTo>
                  <a:lnTo>
                    <a:pt x="2164" y="2616"/>
                  </a:lnTo>
                  <a:lnTo>
                    <a:pt x="2171" y="2624"/>
                  </a:lnTo>
                  <a:lnTo>
                    <a:pt x="2176" y="2630"/>
                  </a:lnTo>
                  <a:lnTo>
                    <a:pt x="2181" y="2637"/>
                  </a:lnTo>
                  <a:lnTo>
                    <a:pt x="2189" y="2650"/>
                  </a:lnTo>
                  <a:lnTo>
                    <a:pt x="2195" y="2664"/>
                  </a:lnTo>
                  <a:lnTo>
                    <a:pt x="2201" y="2679"/>
                  </a:lnTo>
                  <a:lnTo>
                    <a:pt x="2205" y="2691"/>
                  </a:lnTo>
                  <a:lnTo>
                    <a:pt x="2207" y="2699"/>
                  </a:lnTo>
                  <a:lnTo>
                    <a:pt x="2207" y="2708"/>
                  </a:lnTo>
                  <a:lnTo>
                    <a:pt x="2205" y="2716"/>
                  </a:lnTo>
                  <a:lnTo>
                    <a:pt x="2203" y="2723"/>
                  </a:lnTo>
                  <a:lnTo>
                    <a:pt x="2202" y="2731"/>
                  </a:lnTo>
                  <a:lnTo>
                    <a:pt x="2200" y="2738"/>
                  </a:lnTo>
                  <a:lnTo>
                    <a:pt x="2200" y="2746"/>
                  </a:lnTo>
                  <a:lnTo>
                    <a:pt x="2201" y="2753"/>
                  </a:lnTo>
                  <a:lnTo>
                    <a:pt x="2205" y="2766"/>
                  </a:lnTo>
                  <a:lnTo>
                    <a:pt x="2209" y="2778"/>
                  </a:lnTo>
                  <a:lnTo>
                    <a:pt x="2219" y="2801"/>
                  </a:lnTo>
                  <a:lnTo>
                    <a:pt x="2225" y="2816"/>
                  </a:lnTo>
                  <a:lnTo>
                    <a:pt x="2231" y="2831"/>
                  </a:lnTo>
                  <a:lnTo>
                    <a:pt x="2233" y="2837"/>
                  </a:lnTo>
                  <a:lnTo>
                    <a:pt x="2233" y="2844"/>
                  </a:lnTo>
                  <a:lnTo>
                    <a:pt x="2233" y="2849"/>
                  </a:lnTo>
                  <a:lnTo>
                    <a:pt x="2231" y="2855"/>
                  </a:lnTo>
                  <a:lnTo>
                    <a:pt x="2229" y="2858"/>
                  </a:lnTo>
                  <a:lnTo>
                    <a:pt x="2225" y="2862"/>
                  </a:lnTo>
                  <a:lnTo>
                    <a:pt x="2221" y="2865"/>
                  </a:lnTo>
                  <a:lnTo>
                    <a:pt x="2216" y="2869"/>
                  </a:lnTo>
                  <a:lnTo>
                    <a:pt x="2203" y="2874"/>
                  </a:lnTo>
                  <a:lnTo>
                    <a:pt x="2186" y="2879"/>
                  </a:lnTo>
                  <a:lnTo>
                    <a:pt x="2177" y="2883"/>
                  </a:lnTo>
                  <a:lnTo>
                    <a:pt x="2162" y="2888"/>
                  </a:lnTo>
                  <a:lnTo>
                    <a:pt x="2154" y="2892"/>
                  </a:lnTo>
                  <a:lnTo>
                    <a:pt x="2148" y="2898"/>
                  </a:lnTo>
                  <a:lnTo>
                    <a:pt x="2141" y="2903"/>
                  </a:lnTo>
                  <a:lnTo>
                    <a:pt x="2138" y="2911"/>
                  </a:lnTo>
                  <a:lnTo>
                    <a:pt x="2136" y="2917"/>
                  </a:lnTo>
                  <a:lnTo>
                    <a:pt x="2136" y="2924"/>
                  </a:lnTo>
                  <a:lnTo>
                    <a:pt x="2138" y="2930"/>
                  </a:lnTo>
                  <a:lnTo>
                    <a:pt x="2141" y="2937"/>
                  </a:lnTo>
                  <a:lnTo>
                    <a:pt x="2147" y="2942"/>
                  </a:lnTo>
                  <a:lnTo>
                    <a:pt x="2153" y="2946"/>
                  </a:lnTo>
                  <a:lnTo>
                    <a:pt x="2160" y="2952"/>
                  </a:lnTo>
                  <a:lnTo>
                    <a:pt x="2162" y="2954"/>
                  </a:lnTo>
                  <a:lnTo>
                    <a:pt x="2163" y="2956"/>
                  </a:lnTo>
                  <a:lnTo>
                    <a:pt x="2163" y="2958"/>
                  </a:lnTo>
                  <a:lnTo>
                    <a:pt x="2162" y="2959"/>
                  </a:lnTo>
                  <a:lnTo>
                    <a:pt x="2159" y="2962"/>
                  </a:lnTo>
                  <a:lnTo>
                    <a:pt x="2154" y="2966"/>
                  </a:lnTo>
                  <a:lnTo>
                    <a:pt x="2149" y="2969"/>
                  </a:lnTo>
                  <a:lnTo>
                    <a:pt x="2145" y="2972"/>
                  </a:lnTo>
                  <a:lnTo>
                    <a:pt x="2138" y="2980"/>
                  </a:lnTo>
                  <a:lnTo>
                    <a:pt x="2135" y="2988"/>
                  </a:lnTo>
                  <a:lnTo>
                    <a:pt x="2132" y="2996"/>
                  </a:lnTo>
                  <a:lnTo>
                    <a:pt x="2128" y="3005"/>
                  </a:lnTo>
                  <a:lnTo>
                    <a:pt x="2125" y="3013"/>
                  </a:lnTo>
                  <a:lnTo>
                    <a:pt x="2121" y="3021"/>
                  </a:lnTo>
                  <a:lnTo>
                    <a:pt x="2116" y="3027"/>
                  </a:lnTo>
                  <a:lnTo>
                    <a:pt x="2105" y="3040"/>
                  </a:lnTo>
                  <a:lnTo>
                    <a:pt x="2096" y="3050"/>
                  </a:lnTo>
                  <a:lnTo>
                    <a:pt x="2089" y="3061"/>
                  </a:lnTo>
                  <a:lnTo>
                    <a:pt x="2085" y="3067"/>
                  </a:lnTo>
                  <a:lnTo>
                    <a:pt x="2082" y="3074"/>
                  </a:lnTo>
                  <a:lnTo>
                    <a:pt x="2080" y="3080"/>
                  </a:lnTo>
                  <a:lnTo>
                    <a:pt x="2078" y="3088"/>
                  </a:lnTo>
                  <a:lnTo>
                    <a:pt x="2077" y="3102"/>
                  </a:lnTo>
                  <a:lnTo>
                    <a:pt x="2077" y="3108"/>
                  </a:lnTo>
                  <a:lnTo>
                    <a:pt x="2078" y="3115"/>
                  </a:lnTo>
                  <a:lnTo>
                    <a:pt x="2080" y="3120"/>
                  </a:lnTo>
                  <a:lnTo>
                    <a:pt x="2082" y="3126"/>
                  </a:lnTo>
                  <a:lnTo>
                    <a:pt x="2085" y="3131"/>
                  </a:lnTo>
                  <a:lnTo>
                    <a:pt x="2089" y="3136"/>
                  </a:lnTo>
                  <a:lnTo>
                    <a:pt x="2095" y="3143"/>
                  </a:lnTo>
                  <a:lnTo>
                    <a:pt x="2103" y="3149"/>
                  </a:lnTo>
                  <a:lnTo>
                    <a:pt x="2112" y="3153"/>
                  </a:lnTo>
                  <a:lnTo>
                    <a:pt x="2123" y="3158"/>
                  </a:lnTo>
                  <a:lnTo>
                    <a:pt x="2135" y="3161"/>
                  </a:lnTo>
                  <a:lnTo>
                    <a:pt x="2149" y="3163"/>
                  </a:lnTo>
                  <a:lnTo>
                    <a:pt x="2165" y="3165"/>
                  </a:lnTo>
                  <a:lnTo>
                    <a:pt x="2181" y="3165"/>
                  </a:lnTo>
                  <a:lnTo>
                    <a:pt x="2191" y="3165"/>
                  </a:lnTo>
                  <a:lnTo>
                    <a:pt x="2200" y="3162"/>
                  </a:lnTo>
                  <a:lnTo>
                    <a:pt x="2206" y="3158"/>
                  </a:lnTo>
                  <a:lnTo>
                    <a:pt x="2213" y="3152"/>
                  </a:lnTo>
                  <a:lnTo>
                    <a:pt x="2217" y="3146"/>
                  </a:lnTo>
                  <a:lnTo>
                    <a:pt x="2221" y="3138"/>
                  </a:lnTo>
                  <a:lnTo>
                    <a:pt x="2230" y="3123"/>
                  </a:lnTo>
                  <a:lnTo>
                    <a:pt x="2236" y="3110"/>
                  </a:lnTo>
                  <a:lnTo>
                    <a:pt x="2237" y="3105"/>
                  </a:lnTo>
                  <a:lnTo>
                    <a:pt x="2238" y="3099"/>
                  </a:lnTo>
                  <a:lnTo>
                    <a:pt x="2237" y="3089"/>
                  </a:lnTo>
                  <a:lnTo>
                    <a:pt x="2237" y="3079"/>
                  </a:lnTo>
                  <a:lnTo>
                    <a:pt x="2237" y="3075"/>
                  </a:lnTo>
                  <a:lnTo>
                    <a:pt x="2239" y="3070"/>
                  </a:lnTo>
                  <a:lnTo>
                    <a:pt x="2245" y="3064"/>
                  </a:lnTo>
                  <a:lnTo>
                    <a:pt x="2258" y="3048"/>
                  </a:lnTo>
                  <a:lnTo>
                    <a:pt x="2272" y="3033"/>
                  </a:lnTo>
                  <a:lnTo>
                    <a:pt x="2277" y="3026"/>
                  </a:lnTo>
                  <a:lnTo>
                    <a:pt x="2288" y="3015"/>
                  </a:lnTo>
                  <a:lnTo>
                    <a:pt x="2301" y="3005"/>
                  </a:lnTo>
                  <a:lnTo>
                    <a:pt x="2308" y="2999"/>
                  </a:lnTo>
                  <a:lnTo>
                    <a:pt x="2315" y="2995"/>
                  </a:lnTo>
                  <a:lnTo>
                    <a:pt x="2321" y="2992"/>
                  </a:lnTo>
                  <a:lnTo>
                    <a:pt x="2327" y="2986"/>
                  </a:lnTo>
                  <a:lnTo>
                    <a:pt x="2332" y="2982"/>
                  </a:lnTo>
                  <a:lnTo>
                    <a:pt x="2337" y="2977"/>
                  </a:lnTo>
                  <a:lnTo>
                    <a:pt x="2340" y="2971"/>
                  </a:lnTo>
                  <a:lnTo>
                    <a:pt x="2343" y="2966"/>
                  </a:lnTo>
                  <a:lnTo>
                    <a:pt x="2346" y="2954"/>
                  </a:lnTo>
                  <a:lnTo>
                    <a:pt x="2348" y="2942"/>
                  </a:lnTo>
                  <a:lnTo>
                    <a:pt x="2348" y="2930"/>
                  </a:lnTo>
                  <a:lnTo>
                    <a:pt x="2347" y="2917"/>
                  </a:lnTo>
                  <a:lnTo>
                    <a:pt x="2345" y="2905"/>
                  </a:lnTo>
                  <a:lnTo>
                    <a:pt x="2343" y="2901"/>
                  </a:lnTo>
                  <a:lnTo>
                    <a:pt x="2340" y="2895"/>
                  </a:lnTo>
                  <a:lnTo>
                    <a:pt x="2337" y="2888"/>
                  </a:lnTo>
                  <a:lnTo>
                    <a:pt x="2334" y="2882"/>
                  </a:lnTo>
                  <a:lnTo>
                    <a:pt x="2333" y="2876"/>
                  </a:lnTo>
                  <a:lnTo>
                    <a:pt x="2333" y="2874"/>
                  </a:lnTo>
                  <a:lnTo>
                    <a:pt x="2335" y="2873"/>
                  </a:lnTo>
                  <a:lnTo>
                    <a:pt x="2347" y="2863"/>
                  </a:lnTo>
                  <a:lnTo>
                    <a:pt x="2359" y="2854"/>
                  </a:lnTo>
                  <a:lnTo>
                    <a:pt x="2368" y="2845"/>
                  </a:lnTo>
                  <a:lnTo>
                    <a:pt x="2377" y="2837"/>
                  </a:lnTo>
                  <a:lnTo>
                    <a:pt x="2384" y="2834"/>
                  </a:lnTo>
                  <a:lnTo>
                    <a:pt x="2389" y="2832"/>
                  </a:lnTo>
                  <a:lnTo>
                    <a:pt x="2396" y="2830"/>
                  </a:lnTo>
                  <a:lnTo>
                    <a:pt x="2402" y="2829"/>
                  </a:lnTo>
                  <a:lnTo>
                    <a:pt x="2415" y="2829"/>
                  </a:lnTo>
                  <a:lnTo>
                    <a:pt x="2429" y="2829"/>
                  </a:lnTo>
                  <a:lnTo>
                    <a:pt x="2442" y="2830"/>
                  </a:lnTo>
                  <a:lnTo>
                    <a:pt x="2454" y="2830"/>
                  </a:lnTo>
                  <a:lnTo>
                    <a:pt x="2467" y="2828"/>
                  </a:lnTo>
                  <a:lnTo>
                    <a:pt x="2472" y="2826"/>
                  </a:lnTo>
                  <a:lnTo>
                    <a:pt x="2478" y="2823"/>
                  </a:lnTo>
                  <a:lnTo>
                    <a:pt x="2486" y="2818"/>
                  </a:lnTo>
                  <a:lnTo>
                    <a:pt x="2493" y="2812"/>
                  </a:lnTo>
                  <a:lnTo>
                    <a:pt x="2495" y="2805"/>
                  </a:lnTo>
                  <a:lnTo>
                    <a:pt x="2496" y="2799"/>
                  </a:lnTo>
                  <a:lnTo>
                    <a:pt x="2496" y="2792"/>
                  </a:lnTo>
                  <a:lnTo>
                    <a:pt x="2494" y="2786"/>
                  </a:lnTo>
                  <a:lnTo>
                    <a:pt x="2489" y="2774"/>
                  </a:lnTo>
                  <a:lnTo>
                    <a:pt x="2483" y="2761"/>
                  </a:lnTo>
                  <a:lnTo>
                    <a:pt x="2482" y="2754"/>
                  </a:lnTo>
                  <a:lnTo>
                    <a:pt x="2483" y="2750"/>
                  </a:lnTo>
                  <a:lnTo>
                    <a:pt x="2487" y="2741"/>
                  </a:lnTo>
                  <a:lnTo>
                    <a:pt x="2491" y="2734"/>
                  </a:lnTo>
                  <a:lnTo>
                    <a:pt x="2496" y="2725"/>
                  </a:lnTo>
                  <a:lnTo>
                    <a:pt x="2497" y="2722"/>
                  </a:lnTo>
                  <a:lnTo>
                    <a:pt x="2497" y="2718"/>
                  </a:lnTo>
                  <a:lnTo>
                    <a:pt x="2496" y="2713"/>
                  </a:lnTo>
                  <a:lnTo>
                    <a:pt x="2494" y="2708"/>
                  </a:lnTo>
                  <a:lnTo>
                    <a:pt x="2490" y="2703"/>
                  </a:lnTo>
                  <a:lnTo>
                    <a:pt x="2483" y="2697"/>
                  </a:lnTo>
                  <a:lnTo>
                    <a:pt x="2477" y="2691"/>
                  </a:lnTo>
                  <a:lnTo>
                    <a:pt x="2476" y="2688"/>
                  </a:lnTo>
                  <a:lnTo>
                    <a:pt x="2475" y="2684"/>
                  </a:lnTo>
                  <a:lnTo>
                    <a:pt x="2475" y="2683"/>
                  </a:lnTo>
                  <a:lnTo>
                    <a:pt x="2476" y="2681"/>
                  </a:lnTo>
                  <a:lnTo>
                    <a:pt x="2480" y="2677"/>
                  </a:lnTo>
                  <a:lnTo>
                    <a:pt x="2483" y="2671"/>
                  </a:lnTo>
                  <a:lnTo>
                    <a:pt x="2486" y="2667"/>
                  </a:lnTo>
                  <a:lnTo>
                    <a:pt x="2487" y="2664"/>
                  </a:lnTo>
                  <a:lnTo>
                    <a:pt x="2487" y="2661"/>
                  </a:lnTo>
                  <a:lnTo>
                    <a:pt x="2486" y="2656"/>
                  </a:lnTo>
                  <a:lnTo>
                    <a:pt x="2485" y="2652"/>
                  </a:lnTo>
                  <a:lnTo>
                    <a:pt x="2481" y="2644"/>
                  </a:lnTo>
                  <a:lnTo>
                    <a:pt x="2477" y="2639"/>
                  </a:lnTo>
                  <a:lnTo>
                    <a:pt x="2471" y="2634"/>
                  </a:lnTo>
                  <a:lnTo>
                    <a:pt x="2466" y="2628"/>
                  </a:lnTo>
                  <a:lnTo>
                    <a:pt x="2454" y="2621"/>
                  </a:lnTo>
                  <a:lnTo>
                    <a:pt x="2442" y="2613"/>
                  </a:lnTo>
                  <a:lnTo>
                    <a:pt x="2426" y="2605"/>
                  </a:lnTo>
                  <a:lnTo>
                    <a:pt x="2418" y="2599"/>
                  </a:lnTo>
                  <a:lnTo>
                    <a:pt x="2412" y="2593"/>
                  </a:lnTo>
                  <a:lnTo>
                    <a:pt x="2411" y="2593"/>
                  </a:lnTo>
                  <a:lnTo>
                    <a:pt x="2398" y="2579"/>
                  </a:lnTo>
                  <a:lnTo>
                    <a:pt x="2392" y="2574"/>
                  </a:lnTo>
                  <a:lnTo>
                    <a:pt x="2386" y="2571"/>
                  </a:lnTo>
                  <a:lnTo>
                    <a:pt x="2381" y="2569"/>
                  </a:lnTo>
                  <a:lnTo>
                    <a:pt x="2373" y="2567"/>
                  </a:lnTo>
                  <a:lnTo>
                    <a:pt x="2353" y="2566"/>
                  </a:lnTo>
                  <a:lnTo>
                    <a:pt x="2346" y="2565"/>
                  </a:lnTo>
                  <a:lnTo>
                    <a:pt x="2340" y="2561"/>
                  </a:lnTo>
                  <a:lnTo>
                    <a:pt x="2334" y="2558"/>
                  </a:lnTo>
                  <a:lnTo>
                    <a:pt x="2330" y="2553"/>
                  </a:lnTo>
                  <a:lnTo>
                    <a:pt x="2327" y="2546"/>
                  </a:lnTo>
                  <a:lnTo>
                    <a:pt x="2326" y="2540"/>
                  </a:lnTo>
                  <a:lnTo>
                    <a:pt x="2326" y="2533"/>
                  </a:lnTo>
                  <a:lnTo>
                    <a:pt x="2328" y="2527"/>
                  </a:lnTo>
                  <a:lnTo>
                    <a:pt x="2333" y="2515"/>
                  </a:lnTo>
                  <a:lnTo>
                    <a:pt x="2342" y="2503"/>
                  </a:lnTo>
                  <a:lnTo>
                    <a:pt x="2349" y="2491"/>
                  </a:lnTo>
                  <a:lnTo>
                    <a:pt x="2356" y="2479"/>
                  </a:lnTo>
                  <a:lnTo>
                    <a:pt x="2360" y="2469"/>
                  </a:lnTo>
                  <a:lnTo>
                    <a:pt x="2362" y="2462"/>
                  </a:lnTo>
                  <a:lnTo>
                    <a:pt x="2362" y="2457"/>
                  </a:lnTo>
                  <a:lnTo>
                    <a:pt x="2363" y="2446"/>
                  </a:lnTo>
                  <a:lnTo>
                    <a:pt x="2366" y="2437"/>
                  </a:lnTo>
                  <a:lnTo>
                    <a:pt x="2368" y="2429"/>
                  </a:lnTo>
                  <a:lnTo>
                    <a:pt x="2371" y="2421"/>
                  </a:lnTo>
                  <a:lnTo>
                    <a:pt x="2379" y="2408"/>
                  </a:lnTo>
                  <a:lnTo>
                    <a:pt x="2387" y="2395"/>
                  </a:lnTo>
                  <a:lnTo>
                    <a:pt x="2397" y="2381"/>
                  </a:lnTo>
                  <a:lnTo>
                    <a:pt x="2407" y="2366"/>
                  </a:lnTo>
                  <a:lnTo>
                    <a:pt x="2411" y="2358"/>
                  </a:lnTo>
                  <a:lnTo>
                    <a:pt x="2414" y="2350"/>
                  </a:lnTo>
                  <a:lnTo>
                    <a:pt x="2418" y="2336"/>
                  </a:lnTo>
                  <a:lnTo>
                    <a:pt x="2423" y="2323"/>
                  </a:lnTo>
                  <a:lnTo>
                    <a:pt x="2426" y="2318"/>
                  </a:lnTo>
                  <a:lnTo>
                    <a:pt x="2429" y="2312"/>
                  </a:lnTo>
                  <a:lnTo>
                    <a:pt x="2432" y="2307"/>
                  </a:lnTo>
                  <a:lnTo>
                    <a:pt x="2438" y="2303"/>
                  </a:lnTo>
                  <a:lnTo>
                    <a:pt x="2443" y="2298"/>
                  </a:lnTo>
                  <a:lnTo>
                    <a:pt x="2451" y="2293"/>
                  </a:lnTo>
                  <a:lnTo>
                    <a:pt x="2457" y="2289"/>
                  </a:lnTo>
                  <a:lnTo>
                    <a:pt x="2466" y="2283"/>
                  </a:lnTo>
                  <a:lnTo>
                    <a:pt x="2477" y="2277"/>
                  </a:lnTo>
                  <a:lnTo>
                    <a:pt x="2486" y="2271"/>
                  </a:lnTo>
                  <a:lnTo>
                    <a:pt x="2492" y="2270"/>
                  </a:lnTo>
                  <a:lnTo>
                    <a:pt x="2495" y="2270"/>
                  </a:lnTo>
                  <a:lnTo>
                    <a:pt x="2497" y="2271"/>
                  </a:lnTo>
                  <a:lnTo>
                    <a:pt x="2498" y="2272"/>
                  </a:lnTo>
                  <a:lnTo>
                    <a:pt x="2506" y="2286"/>
                  </a:lnTo>
                  <a:lnTo>
                    <a:pt x="2514" y="2302"/>
                  </a:lnTo>
                  <a:lnTo>
                    <a:pt x="2520" y="2309"/>
                  </a:lnTo>
                  <a:lnTo>
                    <a:pt x="2525" y="2317"/>
                  </a:lnTo>
                  <a:lnTo>
                    <a:pt x="2531" y="2323"/>
                  </a:lnTo>
                  <a:lnTo>
                    <a:pt x="2537" y="2330"/>
                  </a:lnTo>
                  <a:lnTo>
                    <a:pt x="2546" y="2336"/>
                  </a:lnTo>
                  <a:lnTo>
                    <a:pt x="2554" y="2341"/>
                  </a:lnTo>
                  <a:lnTo>
                    <a:pt x="2563" y="2345"/>
                  </a:lnTo>
                  <a:lnTo>
                    <a:pt x="2570" y="2348"/>
                  </a:lnTo>
                  <a:lnTo>
                    <a:pt x="2586" y="2351"/>
                  </a:lnTo>
                  <a:lnTo>
                    <a:pt x="2600" y="2353"/>
                  </a:lnTo>
                  <a:lnTo>
                    <a:pt x="2614" y="2354"/>
                  </a:lnTo>
                  <a:lnTo>
                    <a:pt x="2633" y="2355"/>
                  </a:lnTo>
                  <a:lnTo>
                    <a:pt x="2644" y="2358"/>
                  </a:lnTo>
                  <a:lnTo>
                    <a:pt x="2655" y="2360"/>
                  </a:lnTo>
                  <a:lnTo>
                    <a:pt x="2657" y="2361"/>
                  </a:lnTo>
                  <a:lnTo>
                    <a:pt x="2672" y="2366"/>
                  </a:lnTo>
                  <a:lnTo>
                    <a:pt x="2684" y="2371"/>
                  </a:lnTo>
                  <a:lnTo>
                    <a:pt x="2691" y="2374"/>
                  </a:lnTo>
                  <a:lnTo>
                    <a:pt x="2697" y="2377"/>
                  </a:lnTo>
                  <a:lnTo>
                    <a:pt x="2700" y="2380"/>
                  </a:lnTo>
                  <a:lnTo>
                    <a:pt x="2702" y="2382"/>
                  </a:lnTo>
                  <a:lnTo>
                    <a:pt x="2702" y="2385"/>
                  </a:lnTo>
                  <a:lnTo>
                    <a:pt x="2702" y="2392"/>
                  </a:lnTo>
                  <a:lnTo>
                    <a:pt x="2702" y="2404"/>
                  </a:lnTo>
                  <a:lnTo>
                    <a:pt x="2705" y="2434"/>
                  </a:lnTo>
                  <a:lnTo>
                    <a:pt x="2711" y="2463"/>
                  </a:lnTo>
                  <a:lnTo>
                    <a:pt x="2714" y="2475"/>
                  </a:lnTo>
                  <a:lnTo>
                    <a:pt x="2716" y="2482"/>
                  </a:lnTo>
                  <a:lnTo>
                    <a:pt x="2725" y="2490"/>
                  </a:lnTo>
                  <a:lnTo>
                    <a:pt x="2740" y="2503"/>
                  </a:lnTo>
                  <a:lnTo>
                    <a:pt x="2748" y="2509"/>
                  </a:lnTo>
                  <a:lnTo>
                    <a:pt x="2757" y="2513"/>
                  </a:lnTo>
                  <a:lnTo>
                    <a:pt x="2763" y="2515"/>
                  </a:lnTo>
                  <a:lnTo>
                    <a:pt x="2767" y="2516"/>
                  </a:lnTo>
                  <a:lnTo>
                    <a:pt x="2769" y="2515"/>
                  </a:lnTo>
                  <a:lnTo>
                    <a:pt x="2773" y="2514"/>
                  </a:lnTo>
                  <a:lnTo>
                    <a:pt x="2776" y="2514"/>
                  </a:lnTo>
                  <a:lnTo>
                    <a:pt x="2783" y="2515"/>
                  </a:lnTo>
                  <a:lnTo>
                    <a:pt x="2789" y="2517"/>
                  </a:lnTo>
                  <a:lnTo>
                    <a:pt x="2796" y="2520"/>
                  </a:lnTo>
                  <a:lnTo>
                    <a:pt x="2800" y="2524"/>
                  </a:lnTo>
                  <a:lnTo>
                    <a:pt x="2804" y="2525"/>
                  </a:lnTo>
                  <a:lnTo>
                    <a:pt x="2809" y="2526"/>
                  </a:lnTo>
                  <a:lnTo>
                    <a:pt x="2813" y="2525"/>
                  </a:lnTo>
                  <a:lnTo>
                    <a:pt x="2817" y="2521"/>
                  </a:lnTo>
                  <a:lnTo>
                    <a:pt x="2821" y="2517"/>
                  </a:lnTo>
                  <a:lnTo>
                    <a:pt x="2823" y="2509"/>
                  </a:lnTo>
                  <a:lnTo>
                    <a:pt x="2825" y="2498"/>
                  </a:lnTo>
                  <a:lnTo>
                    <a:pt x="2829" y="2485"/>
                  </a:lnTo>
                  <a:lnTo>
                    <a:pt x="2836" y="2465"/>
                  </a:lnTo>
                  <a:lnTo>
                    <a:pt x="2845" y="2437"/>
                  </a:lnTo>
                  <a:lnTo>
                    <a:pt x="2852" y="2417"/>
                  </a:lnTo>
                  <a:lnTo>
                    <a:pt x="2853" y="2409"/>
                  </a:lnTo>
                  <a:lnTo>
                    <a:pt x="2854" y="2404"/>
                  </a:lnTo>
                  <a:lnTo>
                    <a:pt x="2854" y="2400"/>
                  </a:lnTo>
                  <a:lnTo>
                    <a:pt x="2853" y="2396"/>
                  </a:lnTo>
                  <a:lnTo>
                    <a:pt x="2844" y="2383"/>
                  </a:lnTo>
                  <a:lnTo>
                    <a:pt x="2838" y="2371"/>
                  </a:lnTo>
                  <a:lnTo>
                    <a:pt x="2827" y="2352"/>
                  </a:lnTo>
                  <a:lnTo>
                    <a:pt x="2814" y="2335"/>
                  </a:lnTo>
                  <a:lnTo>
                    <a:pt x="2808" y="2326"/>
                  </a:lnTo>
                  <a:lnTo>
                    <a:pt x="2800" y="2319"/>
                  </a:lnTo>
                  <a:lnTo>
                    <a:pt x="2783" y="2304"/>
                  </a:lnTo>
                  <a:lnTo>
                    <a:pt x="2766" y="2290"/>
                  </a:lnTo>
                  <a:lnTo>
                    <a:pt x="2747" y="2278"/>
                  </a:lnTo>
                  <a:lnTo>
                    <a:pt x="2724" y="2261"/>
                  </a:lnTo>
                  <a:lnTo>
                    <a:pt x="2719" y="2257"/>
                  </a:lnTo>
                  <a:lnTo>
                    <a:pt x="2717" y="2253"/>
                  </a:lnTo>
                  <a:lnTo>
                    <a:pt x="2712" y="2243"/>
                  </a:lnTo>
                  <a:lnTo>
                    <a:pt x="2707" y="2236"/>
                  </a:lnTo>
                  <a:lnTo>
                    <a:pt x="2702" y="2229"/>
                  </a:lnTo>
                  <a:lnTo>
                    <a:pt x="2700" y="2226"/>
                  </a:lnTo>
                  <a:lnTo>
                    <a:pt x="2696" y="2223"/>
                  </a:lnTo>
                  <a:lnTo>
                    <a:pt x="2689" y="2221"/>
                  </a:lnTo>
                  <a:lnTo>
                    <a:pt x="2682" y="2220"/>
                  </a:lnTo>
                  <a:lnTo>
                    <a:pt x="2674" y="2218"/>
                  </a:lnTo>
                  <a:lnTo>
                    <a:pt x="2669" y="2218"/>
                  </a:lnTo>
                  <a:lnTo>
                    <a:pt x="2663" y="2218"/>
                  </a:lnTo>
                  <a:lnTo>
                    <a:pt x="2659" y="2216"/>
                  </a:lnTo>
                  <a:lnTo>
                    <a:pt x="2655" y="2213"/>
                  </a:lnTo>
                  <a:lnTo>
                    <a:pt x="2650" y="2209"/>
                  </a:lnTo>
                  <a:lnTo>
                    <a:pt x="2646" y="2204"/>
                  </a:lnTo>
                  <a:lnTo>
                    <a:pt x="2636" y="2198"/>
                  </a:lnTo>
                  <a:lnTo>
                    <a:pt x="2625" y="2193"/>
                  </a:lnTo>
                  <a:lnTo>
                    <a:pt x="2615" y="2189"/>
                  </a:lnTo>
                  <a:lnTo>
                    <a:pt x="2604" y="2185"/>
                  </a:lnTo>
                  <a:lnTo>
                    <a:pt x="2593" y="2180"/>
                  </a:lnTo>
                  <a:lnTo>
                    <a:pt x="2589" y="2176"/>
                  </a:lnTo>
                  <a:lnTo>
                    <a:pt x="2584" y="2173"/>
                  </a:lnTo>
                  <a:lnTo>
                    <a:pt x="2580" y="2169"/>
                  </a:lnTo>
                  <a:lnTo>
                    <a:pt x="2577" y="2163"/>
                  </a:lnTo>
                  <a:lnTo>
                    <a:pt x="2573" y="2157"/>
                  </a:lnTo>
                  <a:lnTo>
                    <a:pt x="2567" y="2151"/>
                  </a:lnTo>
                  <a:lnTo>
                    <a:pt x="2555" y="2139"/>
                  </a:lnTo>
                  <a:lnTo>
                    <a:pt x="2542" y="2128"/>
                  </a:lnTo>
                  <a:lnTo>
                    <a:pt x="2531" y="2118"/>
                  </a:lnTo>
                  <a:lnTo>
                    <a:pt x="2519" y="2110"/>
                  </a:lnTo>
                  <a:lnTo>
                    <a:pt x="2507" y="2100"/>
                  </a:lnTo>
                  <a:lnTo>
                    <a:pt x="2493" y="2089"/>
                  </a:lnTo>
                  <a:lnTo>
                    <a:pt x="2479" y="2080"/>
                  </a:lnTo>
                  <a:lnTo>
                    <a:pt x="2464" y="2072"/>
                  </a:lnTo>
                  <a:lnTo>
                    <a:pt x="2449" y="2065"/>
                  </a:lnTo>
                  <a:lnTo>
                    <a:pt x="2432" y="2059"/>
                  </a:lnTo>
                  <a:lnTo>
                    <a:pt x="2416" y="2053"/>
                  </a:lnTo>
                  <a:lnTo>
                    <a:pt x="2384" y="2044"/>
                  </a:lnTo>
                  <a:lnTo>
                    <a:pt x="2359" y="2036"/>
                  </a:lnTo>
                  <a:lnTo>
                    <a:pt x="2334" y="2028"/>
                  </a:lnTo>
                  <a:lnTo>
                    <a:pt x="2311" y="2018"/>
                  </a:lnTo>
                  <a:lnTo>
                    <a:pt x="2300" y="2013"/>
                  </a:lnTo>
                  <a:lnTo>
                    <a:pt x="2289" y="2007"/>
                  </a:lnTo>
                  <a:lnTo>
                    <a:pt x="2263" y="1993"/>
                  </a:lnTo>
                  <a:lnTo>
                    <a:pt x="2236" y="1979"/>
                  </a:lnTo>
                  <a:lnTo>
                    <a:pt x="2222" y="1972"/>
                  </a:lnTo>
                  <a:lnTo>
                    <a:pt x="2209" y="1963"/>
                  </a:lnTo>
                  <a:lnTo>
                    <a:pt x="2197" y="1954"/>
                  </a:lnTo>
                  <a:lnTo>
                    <a:pt x="2189" y="1945"/>
                  </a:lnTo>
                  <a:lnTo>
                    <a:pt x="2185" y="1939"/>
                  </a:lnTo>
                  <a:lnTo>
                    <a:pt x="2182" y="1935"/>
                  </a:lnTo>
                  <a:lnTo>
                    <a:pt x="2180" y="1929"/>
                  </a:lnTo>
                  <a:lnTo>
                    <a:pt x="2179" y="1924"/>
                  </a:lnTo>
                  <a:lnTo>
                    <a:pt x="2179" y="1920"/>
                  </a:lnTo>
                  <a:lnTo>
                    <a:pt x="2180" y="1915"/>
                  </a:lnTo>
                  <a:lnTo>
                    <a:pt x="2181" y="1910"/>
                  </a:lnTo>
                  <a:lnTo>
                    <a:pt x="2185" y="1906"/>
                  </a:lnTo>
                  <a:lnTo>
                    <a:pt x="2192" y="1896"/>
                  </a:lnTo>
                  <a:lnTo>
                    <a:pt x="2203" y="1886"/>
                  </a:lnTo>
                  <a:lnTo>
                    <a:pt x="2217" y="1879"/>
                  </a:lnTo>
                  <a:lnTo>
                    <a:pt x="2233" y="1868"/>
                  </a:lnTo>
                  <a:lnTo>
                    <a:pt x="2242" y="1863"/>
                  </a:lnTo>
                  <a:lnTo>
                    <a:pt x="2249" y="1856"/>
                  </a:lnTo>
                  <a:lnTo>
                    <a:pt x="2256" y="1850"/>
                  </a:lnTo>
                  <a:lnTo>
                    <a:pt x="2260" y="1842"/>
                  </a:lnTo>
                  <a:lnTo>
                    <a:pt x="2261" y="1839"/>
                  </a:lnTo>
                  <a:lnTo>
                    <a:pt x="2261" y="1835"/>
                  </a:lnTo>
                  <a:lnTo>
                    <a:pt x="2261" y="1830"/>
                  </a:lnTo>
                  <a:lnTo>
                    <a:pt x="2260" y="1826"/>
                  </a:lnTo>
                  <a:lnTo>
                    <a:pt x="2257" y="1820"/>
                  </a:lnTo>
                  <a:lnTo>
                    <a:pt x="2254" y="1813"/>
                  </a:lnTo>
                  <a:lnTo>
                    <a:pt x="2250" y="1807"/>
                  </a:lnTo>
                  <a:lnTo>
                    <a:pt x="2246" y="1802"/>
                  </a:lnTo>
                  <a:lnTo>
                    <a:pt x="2242" y="1799"/>
                  </a:lnTo>
                  <a:lnTo>
                    <a:pt x="2236" y="1796"/>
                  </a:lnTo>
                  <a:lnTo>
                    <a:pt x="2231" y="1794"/>
                  </a:lnTo>
                  <a:lnTo>
                    <a:pt x="2225" y="1791"/>
                  </a:lnTo>
                  <a:lnTo>
                    <a:pt x="2215" y="1790"/>
                  </a:lnTo>
                  <a:lnTo>
                    <a:pt x="2203" y="1790"/>
                  </a:lnTo>
                  <a:lnTo>
                    <a:pt x="2191" y="1791"/>
                  </a:lnTo>
                  <a:lnTo>
                    <a:pt x="2180" y="1793"/>
                  </a:lnTo>
                  <a:lnTo>
                    <a:pt x="2160" y="1795"/>
                  </a:lnTo>
                  <a:lnTo>
                    <a:pt x="2128" y="1796"/>
                  </a:lnTo>
                  <a:lnTo>
                    <a:pt x="2097" y="1796"/>
                  </a:lnTo>
                  <a:lnTo>
                    <a:pt x="2067" y="1794"/>
                  </a:lnTo>
                  <a:lnTo>
                    <a:pt x="2038" y="1790"/>
                  </a:lnTo>
                  <a:lnTo>
                    <a:pt x="2025" y="1788"/>
                  </a:lnTo>
                  <a:lnTo>
                    <a:pt x="2013" y="1785"/>
                  </a:lnTo>
                  <a:lnTo>
                    <a:pt x="1988" y="1776"/>
                  </a:lnTo>
                  <a:lnTo>
                    <a:pt x="1965" y="1767"/>
                  </a:lnTo>
                  <a:lnTo>
                    <a:pt x="1941" y="1756"/>
                  </a:lnTo>
                  <a:lnTo>
                    <a:pt x="1916" y="1745"/>
                  </a:lnTo>
                  <a:lnTo>
                    <a:pt x="1891" y="1734"/>
                  </a:lnTo>
                  <a:lnTo>
                    <a:pt x="1892" y="1729"/>
                  </a:lnTo>
                  <a:lnTo>
                    <a:pt x="1893" y="1725"/>
                  </a:lnTo>
                  <a:lnTo>
                    <a:pt x="1892" y="1719"/>
                  </a:lnTo>
                  <a:lnTo>
                    <a:pt x="1891" y="1714"/>
                  </a:lnTo>
                  <a:lnTo>
                    <a:pt x="1887" y="1704"/>
                  </a:lnTo>
                  <a:lnTo>
                    <a:pt x="1880" y="1693"/>
                  </a:lnTo>
                  <a:lnTo>
                    <a:pt x="1873" y="1683"/>
                  </a:lnTo>
                  <a:lnTo>
                    <a:pt x="1863" y="1673"/>
                  </a:lnTo>
                  <a:lnTo>
                    <a:pt x="1854" y="1663"/>
                  </a:lnTo>
                  <a:lnTo>
                    <a:pt x="1834" y="1646"/>
                  </a:lnTo>
                  <a:lnTo>
                    <a:pt x="1821" y="1633"/>
                  </a:lnTo>
                  <a:lnTo>
                    <a:pt x="1811" y="1623"/>
                  </a:lnTo>
                  <a:lnTo>
                    <a:pt x="1802" y="1612"/>
                  </a:lnTo>
                  <a:lnTo>
                    <a:pt x="1783" y="1590"/>
                  </a:lnTo>
                  <a:lnTo>
                    <a:pt x="1771" y="1575"/>
                  </a:lnTo>
                  <a:lnTo>
                    <a:pt x="1758" y="1560"/>
                  </a:lnTo>
                  <a:lnTo>
                    <a:pt x="1745" y="1546"/>
                  </a:lnTo>
                  <a:lnTo>
                    <a:pt x="1731" y="1533"/>
                  </a:lnTo>
                  <a:lnTo>
                    <a:pt x="1724" y="1527"/>
                  </a:lnTo>
                  <a:lnTo>
                    <a:pt x="1723" y="1525"/>
                  </a:lnTo>
                  <a:lnTo>
                    <a:pt x="1723" y="1522"/>
                  </a:lnTo>
                  <a:lnTo>
                    <a:pt x="1724" y="1517"/>
                  </a:lnTo>
                  <a:lnTo>
                    <a:pt x="1725" y="1506"/>
                  </a:lnTo>
                  <a:lnTo>
                    <a:pt x="1725" y="1501"/>
                  </a:lnTo>
                  <a:lnTo>
                    <a:pt x="1725" y="1493"/>
                  </a:lnTo>
                  <a:lnTo>
                    <a:pt x="1723" y="1484"/>
                  </a:lnTo>
                  <a:lnTo>
                    <a:pt x="1717" y="1468"/>
                  </a:lnTo>
                  <a:lnTo>
                    <a:pt x="1712" y="1456"/>
                  </a:lnTo>
                  <a:lnTo>
                    <a:pt x="1709" y="1444"/>
                  </a:lnTo>
                  <a:lnTo>
                    <a:pt x="1703" y="1415"/>
                  </a:lnTo>
                  <a:lnTo>
                    <a:pt x="1696" y="1387"/>
                  </a:lnTo>
                  <a:lnTo>
                    <a:pt x="1689" y="1359"/>
                  </a:lnTo>
                  <a:lnTo>
                    <a:pt x="1680" y="1332"/>
                  </a:lnTo>
                  <a:lnTo>
                    <a:pt x="1670" y="1301"/>
                  </a:lnTo>
                  <a:lnTo>
                    <a:pt x="1666" y="1285"/>
                  </a:lnTo>
                  <a:lnTo>
                    <a:pt x="1664" y="1270"/>
                  </a:lnTo>
                  <a:lnTo>
                    <a:pt x="1659" y="1250"/>
                  </a:lnTo>
                  <a:lnTo>
                    <a:pt x="1657" y="1242"/>
                  </a:lnTo>
                  <a:lnTo>
                    <a:pt x="1653" y="1233"/>
                  </a:lnTo>
                  <a:lnTo>
                    <a:pt x="1648" y="1225"/>
                  </a:lnTo>
                  <a:lnTo>
                    <a:pt x="1641" y="1218"/>
                  </a:lnTo>
                  <a:lnTo>
                    <a:pt x="1631" y="1211"/>
                  </a:lnTo>
                  <a:lnTo>
                    <a:pt x="1620" y="1205"/>
                  </a:lnTo>
                  <a:lnTo>
                    <a:pt x="1603" y="1199"/>
                  </a:lnTo>
                  <a:lnTo>
                    <a:pt x="1587" y="1194"/>
                  </a:lnTo>
                  <a:lnTo>
                    <a:pt x="1569" y="1189"/>
                  </a:lnTo>
                  <a:lnTo>
                    <a:pt x="1560" y="1185"/>
                  </a:lnTo>
                  <a:lnTo>
                    <a:pt x="1552" y="1182"/>
                  </a:lnTo>
                  <a:lnTo>
                    <a:pt x="1544" y="1178"/>
                  </a:lnTo>
                  <a:lnTo>
                    <a:pt x="1541" y="1175"/>
                  </a:lnTo>
                  <a:lnTo>
                    <a:pt x="1539" y="1171"/>
                  </a:lnTo>
                  <a:lnTo>
                    <a:pt x="1539" y="1167"/>
                  </a:lnTo>
                  <a:lnTo>
                    <a:pt x="1538" y="1160"/>
                  </a:lnTo>
                  <a:lnTo>
                    <a:pt x="1536" y="1155"/>
                  </a:lnTo>
                  <a:lnTo>
                    <a:pt x="1533" y="1149"/>
                  </a:lnTo>
                  <a:lnTo>
                    <a:pt x="1529" y="1142"/>
                  </a:lnTo>
                  <a:lnTo>
                    <a:pt x="1525" y="1136"/>
                  </a:lnTo>
                  <a:lnTo>
                    <a:pt x="1513" y="1122"/>
                  </a:lnTo>
                  <a:lnTo>
                    <a:pt x="1498" y="1108"/>
                  </a:lnTo>
                  <a:lnTo>
                    <a:pt x="1484" y="1095"/>
                  </a:lnTo>
                  <a:lnTo>
                    <a:pt x="1462" y="1075"/>
                  </a:lnTo>
                  <a:lnTo>
                    <a:pt x="1433" y="1047"/>
                  </a:lnTo>
                  <a:lnTo>
                    <a:pt x="1415" y="1029"/>
                  </a:lnTo>
                  <a:lnTo>
                    <a:pt x="1396" y="1011"/>
                  </a:lnTo>
                  <a:lnTo>
                    <a:pt x="1379" y="991"/>
                  </a:lnTo>
                  <a:lnTo>
                    <a:pt x="1372" y="980"/>
                  </a:lnTo>
                  <a:lnTo>
                    <a:pt x="1364" y="968"/>
                  </a:lnTo>
                  <a:lnTo>
                    <a:pt x="1353" y="948"/>
                  </a:lnTo>
                  <a:lnTo>
                    <a:pt x="1349" y="939"/>
                  </a:lnTo>
                  <a:lnTo>
                    <a:pt x="1346" y="930"/>
                  </a:lnTo>
                  <a:lnTo>
                    <a:pt x="1344" y="920"/>
                  </a:lnTo>
                  <a:lnTo>
                    <a:pt x="1341" y="912"/>
                  </a:lnTo>
                  <a:lnTo>
                    <a:pt x="1340" y="902"/>
                  </a:lnTo>
                  <a:lnTo>
                    <a:pt x="1340" y="893"/>
                  </a:lnTo>
                  <a:lnTo>
                    <a:pt x="1340" y="884"/>
                  </a:lnTo>
                  <a:lnTo>
                    <a:pt x="1341" y="875"/>
                  </a:lnTo>
                  <a:lnTo>
                    <a:pt x="1346" y="857"/>
                  </a:lnTo>
                  <a:lnTo>
                    <a:pt x="1347" y="849"/>
                  </a:lnTo>
                  <a:lnTo>
                    <a:pt x="1347" y="841"/>
                  </a:lnTo>
                  <a:lnTo>
                    <a:pt x="1347" y="832"/>
                  </a:lnTo>
                  <a:lnTo>
                    <a:pt x="1346" y="822"/>
                  </a:lnTo>
                  <a:lnTo>
                    <a:pt x="1345" y="806"/>
                  </a:lnTo>
                  <a:lnTo>
                    <a:pt x="1346" y="797"/>
                  </a:lnTo>
                  <a:lnTo>
                    <a:pt x="1347" y="793"/>
                  </a:lnTo>
                  <a:lnTo>
                    <a:pt x="1349" y="791"/>
                  </a:lnTo>
                  <a:lnTo>
                    <a:pt x="1352" y="789"/>
                  </a:lnTo>
                  <a:lnTo>
                    <a:pt x="1355" y="786"/>
                  </a:lnTo>
                  <a:lnTo>
                    <a:pt x="1361" y="786"/>
                  </a:lnTo>
                  <a:lnTo>
                    <a:pt x="1367" y="786"/>
                  </a:lnTo>
                  <a:lnTo>
                    <a:pt x="1372" y="786"/>
                  </a:lnTo>
                  <a:lnTo>
                    <a:pt x="1376" y="785"/>
                  </a:lnTo>
                  <a:lnTo>
                    <a:pt x="1380" y="784"/>
                  </a:lnTo>
                  <a:lnTo>
                    <a:pt x="1385" y="781"/>
                  </a:lnTo>
                  <a:lnTo>
                    <a:pt x="1389" y="778"/>
                  </a:lnTo>
                  <a:lnTo>
                    <a:pt x="1392" y="775"/>
                  </a:lnTo>
                  <a:lnTo>
                    <a:pt x="1400" y="765"/>
                  </a:lnTo>
                  <a:lnTo>
                    <a:pt x="1403" y="758"/>
                  </a:lnTo>
                  <a:lnTo>
                    <a:pt x="1405" y="752"/>
                  </a:lnTo>
                  <a:lnTo>
                    <a:pt x="1407" y="744"/>
                  </a:lnTo>
                  <a:lnTo>
                    <a:pt x="1408" y="738"/>
                  </a:lnTo>
                  <a:lnTo>
                    <a:pt x="1408" y="730"/>
                  </a:lnTo>
                  <a:lnTo>
                    <a:pt x="1408" y="723"/>
                  </a:lnTo>
                  <a:lnTo>
                    <a:pt x="1406" y="715"/>
                  </a:lnTo>
                  <a:lnTo>
                    <a:pt x="1403" y="710"/>
                  </a:lnTo>
                  <a:lnTo>
                    <a:pt x="1395" y="700"/>
                  </a:lnTo>
                  <a:lnTo>
                    <a:pt x="1388" y="691"/>
                  </a:lnTo>
                  <a:lnTo>
                    <a:pt x="1380" y="683"/>
                  </a:lnTo>
                  <a:lnTo>
                    <a:pt x="1375" y="674"/>
                  </a:lnTo>
                  <a:lnTo>
                    <a:pt x="1373" y="669"/>
                  </a:lnTo>
                  <a:lnTo>
                    <a:pt x="1373" y="661"/>
                  </a:lnTo>
                  <a:lnTo>
                    <a:pt x="1372" y="654"/>
                  </a:lnTo>
                  <a:lnTo>
                    <a:pt x="1371" y="647"/>
                  </a:lnTo>
                  <a:lnTo>
                    <a:pt x="1368" y="643"/>
                  </a:lnTo>
                  <a:lnTo>
                    <a:pt x="1367" y="641"/>
                  </a:lnTo>
                  <a:lnTo>
                    <a:pt x="1365" y="640"/>
                  </a:lnTo>
                  <a:lnTo>
                    <a:pt x="1357" y="636"/>
                  </a:lnTo>
                  <a:lnTo>
                    <a:pt x="1351" y="631"/>
                  </a:lnTo>
                  <a:lnTo>
                    <a:pt x="1347" y="628"/>
                  </a:lnTo>
                  <a:lnTo>
                    <a:pt x="1345" y="625"/>
                  </a:lnTo>
                  <a:lnTo>
                    <a:pt x="1346" y="623"/>
                  </a:lnTo>
                  <a:lnTo>
                    <a:pt x="1347" y="619"/>
                  </a:lnTo>
                  <a:lnTo>
                    <a:pt x="1352" y="613"/>
                  </a:lnTo>
                  <a:lnTo>
                    <a:pt x="1361" y="603"/>
                  </a:lnTo>
                  <a:lnTo>
                    <a:pt x="1364" y="596"/>
                  </a:lnTo>
                  <a:lnTo>
                    <a:pt x="1368" y="588"/>
                  </a:lnTo>
                  <a:lnTo>
                    <a:pt x="1372" y="574"/>
                  </a:lnTo>
                  <a:lnTo>
                    <a:pt x="1374" y="568"/>
                  </a:lnTo>
                  <a:lnTo>
                    <a:pt x="1376" y="561"/>
                  </a:lnTo>
                  <a:lnTo>
                    <a:pt x="1380" y="556"/>
                  </a:lnTo>
                  <a:lnTo>
                    <a:pt x="1386" y="548"/>
                  </a:lnTo>
                  <a:lnTo>
                    <a:pt x="1389" y="546"/>
                  </a:lnTo>
                  <a:lnTo>
                    <a:pt x="1392" y="546"/>
                  </a:lnTo>
                  <a:lnTo>
                    <a:pt x="1395" y="545"/>
                  </a:lnTo>
                  <a:lnTo>
                    <a:pt x="1400" y="546"/>
                  </a:lnTo>
                  <a:lnTo>
                    <a:pt x="1404" y="548"/>
                  </a:lnTo>
                  <a:lnTo>
                    <a:pt x="1405" y="550"/>
                  </a:lnTo>
                  <a:lnTo>
                    <a:pt x="1406" y="553"/>
                  </a:lnTo>
                  <a:lnTo>
                    <a:pt x="1408" y="556"/>
                  </a:lnTo>
                  <a:lnTo>
                    <a:pt x="1410" y="558"/>
                  </a:lnTo>
                  <a:lnTo>
                    <a:pt x="1415" y="559"/>
                  </a:lnTo>
                  <a:lnTo>
                    <a:pt x="1419" y="559"/>
                  </a:lnTo>
                  <a:lnTo>
                    <a:pt x="1426" y="558"/>
                  </a:lnTo>
                  <a:lnTo>
                    <a:pt x="1432" y="556"/>
                  </a:lnTo>
                  <a:lnTo>
                    <a:pt x="1448" y="548"/>
                  </a:lnTo>
                  <a:lnTo>
                    <a:pt x="1468" y="538"/>
                  </a:lnTo>
                  <a:lnTo>
                    <a:pt x="1484" y="531"/>
                  </a:lnTo>
                  <a:lnTo>
                    <a:pt x="1489" y="529"/>
                  </a:lnTo>
                  <a:lnTo>
                    <a:pt x="1493" y="528"/>
                  </a:lnTo>
                  <a:lnTo>
                    <a:pt x="1504" y="526"/>
                  </a:lnTo>
                  <a:lnTo>
                    <a:pt x="1515" y="523"/>
                  </a:lnTo>
                  <a:lnTo>
                    <a:pt x="1525" y="520"/>
                  </a:lnTo>
                  <a:lnTo>
                    <a:pt x="1536" y="517"/>
                  </a:lnTo>
                  <a:lnTo>
                    <a:pt x="1544" y="513"/>
                  </a:lnTo>
                  <a:lnTo>
                    <a:pt x="1553" y="507"/>
                  </a:lnTo>
                  <a:lnTo>
                    <a:pt x="1559" y="501"/>
                  </a:lnTo>
                  <a:lnTo>
                    <a:pt x="1564" y="494"/>
                  </a:lnTo>
                  <a:lnTo>
                    <a:pt x="1567" y="487"/>
                  </a:lnTo>
                  <a:lnTo>
                    <a:pt x="1568" y="480"/>
                  </a:lnTo>
                  <a:lnTo>
                    <a:pt x="1567" y="474"/>
                  </a:lnTo>
                  <a:lnTo>
                    <a:pt x="1565" y="467"/>
                  </a:lnTo>
                  <a:lnTo>
                    <a:pt x="1572" y="466"/>
                  </a:lnTo>
                  <a:lnTo>
                    <a:pt x="1582" y="463"/>
                  </a:lnTo>
                  <a:lnTo>
                    <a:pt x="1586" y="463"/>
                  </a:lnTo>
                  <a:lnTo>
                    <a:pt x="1590" y="463"/>
                  </a:lnTo>
                  <a:lnTo>
                    <a:pt x="1595" y="464"/>
                  </a:lnTo>
                  <a:lnTo>
                    <a:pt x="1599" y="466"/>
                  </a:lnTo>
                  <a:lnTo>
                    <a:pt x="1609" y="474"/>
                  </a:lnTo>
                  <a:lnTo>
                    <a:pt x="1614" y="477"/>
                  </a:lnTo>
                  <a:lnTo>
                    <a:pt x="1620" y="479"/>
                  </a:lnTo>
                  <a:lnTo>
                    <a:pt x="1627" y="482"/>
                  </a:lnTo>
                  <a:lnTo>
                    <a:pt x="1635" y="485"/>
                  </a:lnTo>
                  <a:lnTo>
                    <a:pt x="1642" y="487"/>
                  </a:lnTo>
                  <a:lnTo>
                    <a:pt x="1650" y="487"/>
                  </a:lnTo>
                  <a:lnTo>
                    <a:pt x="1657" y="487"/>
                  </a:lnTo>
                  <a:lnTo>
                    <a:pt x="1663" y="485"/>
                  </a:lnTo>
                  <a:lnTo>
                    <a:pt x="1666" y="482"/>
                  </a:lnTo>
                  <a:lnTo>
                    <a:pt x="1669" y="480"/>
                  </a:lnTo>
                  <a:lnTo>
                    <a:pt x="1672" y="476"/>
                  </a:lnTo>
                  <a:lnTo>
                    <a:pt x="1675" y="472"/>
                  </a:lnTo>
                  <a:lnTo>
                    <a:pt x="1675" y="468"/>
                  </a:lnTo>
                  <a:lnTo>
                    <a:pt x="1682" y="471"/>
                  </a:lnTo>
                  <a:lnTo>
                    <a:pt x="1685" y="472"/>
                  </a:lnTo>
                  <a:lnTo>
                    <a:pt x="1693" y="460"/>
                  </a:lnTo>
                  <a:lnTo>
                    <a:pt x="1685" y="435"/>
                  </a:lnTo>
                  <a:lnTo>
                    <a:pt x="1700" y="407"/>
                  </a:lnTo>
                  <a:lnTo>
                    <a:pt x="1666" y="391"/>
                  </a:lnTo>
                  <a:lnTo>
                    <a:pt x="1661" y="380"/>
                  </a:lnTo>
                  <a:lnTo>
                    <a:pt x="1682" y="369"/>
                  </a:lnTo>
                  <a:lnTo>
                    <a:pt x="1684" y="369"/>
                  </a:lnTo>
                  <a:lnTo>
                    <a:pt x="1714" y="344"/>
                  </a:lnTo>
                  <a:lnTo>
                    <a:pt x="1688" y="315"/>
                  </a:lnTo>
                  <a:lnTo>
                    <a:pt x="1651" y="307"/>
                  </a:lnTo>
                  <a:lnTo>
                    <a:pt x="1648" y="287"/>
                  </a:lnTo>
                  <a:lnTo>
                    <a:pt x="1655" y="279"/>
                  </a:lnTo>
                  <a:lnTo>
                    <a:pt x="1675" y="267"/>
                  </a:lnTo>
                  <a:lnTo>
                    <a:pt x="1691" y="256"/>
                  </a:lnTo>
                  <a:lnTo>
                    <a:pt x="1716" y="240"/>
                  </a:lnTo>
                  <a:lnTo>
                    <a:pt x="1731" y="223"/>
                  </a:lnTo>
                  <a:lnTo>
                    <a:pt x="1712" y="211"/>
                  </a:lnTo>
                  <a:lnTo>
                    <a:pt x="1690" y="195"/>
                  </a:lnTo>
                  <a:lnTo>
                    <a:pt x="1670" y="187"/>
                  </a:lnTo>
                  <a:lnTo>
                    <a:pt x="1625" y="185"/>
                  </a:lnTo>
                  <a:lnTo>
                    <a:pt x="1621" y="184"/>
                  </a:lnTo>
                  <a:lnTo>
                    <a:pt x="1615" y="183"/>
                  </a:lnTo>
                  <a:lnTo>
                    <a:pt x="1605" y="178"/>
                  </a:lnTo>
                  <a:lnTo>
                    <a:pt x="1603" y="178"/>
                  </a:lnTo>
                  <a:lnTo>
                    <a:pt x="1573" y="178"/>
                  </a:lnTo>
                  <a:lnTo>
                    <a:pt x="1554" y="177"/>
                  </a:lnTo>
                  <a:lnTo>
                    <a:pt x="1538" y="176"/>
                  </a:lnTo>
                  <a:lnTo>
                    <a:pt x="1524" y="158"/>
                  </a:lnTo>
                  <a:lnTo>
                    <a:pt x="1492" y="158"/>
                  </a:lnTo>
                  <a:lnTo>
                    <a:pt x="1454" y="149"/>
                  </a:lnTo>
                  <a:lnTo>
                    <a:pt x="1447" y="147"/>
                  </a:lnTo>
                  <a:lnTo>
                    <a:pt x="1440" y="143"/>
                  </a:lnTo>
                  <a:lnTo>
                    <a:pt x="1428" y="134"/>
                  </a:lnTo>
                  <a:lnTo>
                    <a:pt x="1405" y="114"/>
                  </a:lnTo>
                  <a:lnTo>
                    <a:pt x="1405" y="94"/>
                  </a:lnTo>
                  <a:lnTo>
                    <a:pt x="1400" y="72"/>
                  </a:lnTo>
                  <a:lnTo>
                    <a:pt x="1376" y="63"/>
                  </a:lnTo>
                  <a:lnTo>
                    <a:pt x="1374" y="40"/>
                  </a:lnTo>
                  <a:lnTo>
                    <a:pt x="1366" y="4"/>
                  </a:lnTo>
                  <a:lnTo>
                    <a:pt x="1323" y="0"/>
                  </a:lnTo>
                  <a:lnTo>
                    <a:pt x="1296" y="19"/>
                  </a:lnTo>
                  <a:close/>
                  <a:moveTo>
                    <a:pt x="1374" y="1063"/>
                  </a:moveTo>
                  <a:lnTo>
                    <a:pt x="1374" y="1063"/>
                  </a:lnTo>
                  <a:lnTo>
                    <a:pt x="1379" y="1067"/>
                  </a:lnTo>
                  <a:lnTo>
                    <a:pt x="1378" y="1077"/>
                  </a:lnTo>
                  <a:lnTo>
                    <a:pt x="1366" y="1082"/>
                  </a:lnTo>
                  <a:lnTo>
                    <a:pt x="1358" y="1080"/>
                  </a:lnTo>
                  <a:lnTo>
                    <a:pt x="1361" y="1066"/>
                  </a:lnTo>
                  <a:lnTo>
                    <a:pt x="1374" y="1063"/>
                  </a:lnTo>
                  <a:close/>
                  <a:moveTo>
                    <a:pt x="1305" y="1754"/>
                  </a:moveTo>
                  <a:lnTo>
                    <a:pt x="1305" y="1754"/>
                  </a:lnTo>
                  <a:lnTo>
                    <a:pt x="1319" y="1757"/>
                  </a:lnTo>
                  <a:lnTo>
                    <a:pt x="1319" y="1761"/>
                  </a:lnTo>
                  <a:lnTo>
                    <a:pt x="1314" y="1767"/>
                  </a:lnTo>
                  <a:lnTo>
                    <a:pt x="1307" y="1760"/>
                  </a:lnTo>
                  <a:lnTo>
                    <a:pt x="1305" y="1754"/>
                  </a:lnTo>
                  <a:close/>
                  <a:moveTo>
                    <a:pt x="703" y="1306"/>
                  </a:moveTo>
                  <a:lnTo>
                    <a:pt x="703" y="1306"/>
                  </a:lnTo>
                  <a:lnTo>
                    <a:pt x="698" y="1309"/>
                  </a:lnTo>
                  <a:lnTo>
                    <a:pt x="694" y="1314"/>
                  </a:lnTo>
                  <a:lnTo>
                    <a:pt x="691" y="1318"/>
                  </a:lnTo>
                  <a:lnTo>
                    <a:pt x="690" y="1320"/>
                  </a:lnTo>
                  <a:lnTo>
                    <a:pt x="691" y="1322"/>
                  </a:lnTo>
                  <a:lnTo>
                    <a:pt x="692" y="1327"/>
                  </a:lnTo>
                  <a:lnTo>
                    <a:pt x="697" y="1329"/>
                  </a:lnTo>
                  <a:lnTo>
                    <a:pt x="701" y="1331"/>
                  </a:lnTo>
                  <a:lnTo>
                    <a:pt x="706" y="1332"/>
                  </a:lnTo>
                  <a:lnTo>
                    <a:pt x="716" y="1334"/>
                  </a:lnTo>
                  <a:lnTo>
                    <a:pt x="723" y="1334"/>
                  </a:lnTo>
                  <a:lnTo>
                    <a:pt x="726" y="1334"/>
                  </a:lnTo>
                  <a:lnTo>
                    <a:pt x="727" y="1331"/>
                  </a:lnTo>
                  <a:lnTo>
                    <a:pt x="728" y="1325"/>
                  </a:lnTo>
                  <a:lnTo>
                    <a:pt x="728" y="1317"/>
                  </a:lnTo>
                  <a:lnTo>
                    <a:pt x="726" y="1312"/>
                  </a:lnTo>
                  <a:lnTo>
                    <a:pt x="723" y="1306"/>
                  </a:lnTo>
                  <a:lnTo>
                    <a:pt x="718" y="1304"/>
                  </a:lnTo>
                  <a:lnTo>
                    <a:pt x="714" y="1303"/>
                  </a:lnTo>
                  <a:lnTo>
                    <a:pt x="709" y="1304"/>
                  </a:lnTo>
                  <a:lnTo>
                    <a:pt x="703" y="1306"/>
                  </a:lnTo>
                  <a:close/>
                  <a:moveTo>
                    <a:pt x="817" y="1402"/>
                  </a:moveTo>
                  <a:lnTo>
                    <a:pt x="817" y="1402"/>
                  </a:lnTo>
                  <a:lnTo>
                    <a:pt x="809" y="1404"/>
                  </a:lnTo>
                  <a:lnTo>
                    <a:pt x="802" y="1407"/>
                  </a:lnTo>
                  <a:lnTo>
                    <a:pt x="789" y="1407"/>
                  </a:lnTo>
                  <a:lnTo>
                    <a:pt x="777" y="1408"/>
                  </a:lnTo>
                  <a:lnTo>
                    <a:pt x="765" y="1410"/>
                  </a:lnTo>
                  <a:lnTo>
                    <a:pt x="751" y="1413"/>
                  </a:lnTo>
                  <a:lnTo>
                    <a:pt x="745" y="1414"/>
                  </a:lnTo>
                  <a:lnTo>
                    <a:pt x="747" y="1419"/>
                  </a:lnTo>
                  <a:lnTo>
                    <a:pt x="752" y="1427"/>
                  </a:lnTo>
                  <a:lnTo>
                    <a:pt x="756" y="1432"/>
                  </a:lnTo>
                  <a:lnTo>
                    <a:pt x="761" y="1438"/>
                  </a:lnTo>
                  <a:lnTo>
                    <a:pt x="768" y="1442"/>
                  </a:lnTo>
                  <a:lnTo>
                    <a:pt x="770" y="1444"/>
                  </a:lnTo>
                  <a:lnTo>
                    <a:pt x="772" y="1444"/>
                  </a:lnTo>
                  <a:lnTo>
                    <a:pt x="783" y="1443"/>
                  </a:lnTo>
                  <a:lnTo>
                    <a:pt x="795" y="1442"/>
                  </a:lnTo>
                  <a:lnTo>
                    <a:pt x="808" y="1440"/>
                  </a:lnTo>
                  <a:lnTo>
                    <a:pt x="814" y="1440"/>
                  </a:lnTo>
                  <a:lnTo>
                    <a:pt x="821" y="1440"/>
                  </a:lnTo>
                  <a:lnTo>
                    <a:pt x="826" y="1441"/>
                  </a:lnTo>
                  <a:lnTo>
                    <a:pt x="834" y="1441"/>
                  </a:lnTo>
                  <a:lnTo>
                    <a:pt x="838" y="1441"/>
                  </a:lnTo>
                  <a:lnTo>
                    <a:pt x="841" y="1438"/>
                  </a:lnTo>
                  <a:lnTo>
                    <a:pt x="846" y="1432"/>
                  </a:lnTo>
                  <a:lnTo>
                    <a:pt x="848" y="1429"/>
                  </a:lnTo>
                  <a:lnTo>
                    <a:pt x="852" y="1423"/>
                  </a:lnTo>
                  <a:lnTo>
                    <a:pt x="854" y="1418"/>
                  </a:lnTo>
                  <a:lnTo>
                    <a:pt x="855" y="1414"/>
                  </a:lnTo>
                  <a:lnTo>
                    <a:pt x="854" y="1410"/>
                  </a:lnTo>
                  <a:lnTo>
                    <a:pt x="851" y="1403"/>
                  </a:lnTo>
                  <a:lnTo>
                    <a:pt x="850" y="1402"/>
                  </a:lnTo>
                  <a:lnTo>
                    <a:pt x="848" y="1399"/>
                  </a:lnTo>
                  <a:lnTo>
                    <a:pt x="844" y="1397"/>
                  </a:lnTo>
                  <a:lnTo>
                    <a:pt x="841" y="1397"/>
                  </a:lnTo>
                  <a:lnTo>
                    <a:pt x="837" y="1397"/>
                  </a:lnTo>
                  <a:lnTo>
                    <a:pt x="828" y="1398"/>
                  </a:lnTo>
                  <a:lnTo>
                    <a:pt x="817" y="1402"/>
                  </a:lnTo>
                  <a:close/>
                  <a:moveTo>
                    <a:pt x="749" y="1460"/>
                  </a:moveTo>
                  <a:lnTo>
                    <a:pt x="749" y="1460"/>
                  </a:lnTo>
                  <a:lnTo>
                    <a:pt x="745" y="1460"/>
                  </a:lnTo>
                  <a:lnTo>
                    <a:pt x="743" y="1463"/>
                  </a:lnTo>
                  <a:lnTo>
                    <a:pt x="738" y="1466"/>
                  </a:lnTo>
                  <a:lnTo>
                    <a:pt x="734" y="1471"/>
                  </a:lnTo>
                  <a:lnTo>
                    <a:pt x="732" y="1476"/>
                  </a:lnTo>
                  <a:lnTo>
                    <a:pt x="730" y="1481"/>
                  </a:lnTo>
                  <a:lnTo>
                    <a:pt x="728" y="1484"/>
                  </a:lnTo>
                  <a:lnTo>
                    <a:pt x="729" y="1488"/>
                  </a:lnTo>
                  <a:lnTo>
                    <a:pt x="730" y="1492"/>
                  </a:lnTo>
                  <a:lnTo>
                    <a:pt x="732" y="1494"/>
                  </a:lnTo>
                  <a:lnTo>
                    <a:pt x="739" y="1497"/>
                  </a:lnTo>
                  <a:lnTo>
                    <a:pt x="742" y="1499"/>
                  </a:lnTo>
                  <a:lnTo>
                    <a:pt x="749" y="1501"/>
                  </a:lnTo>
                  <a:lnTo>
                    <a:pt x="755" y="1504"/>
                  </a:lnTo>
                  <a:lnTo>
                    <a:pt x="756" y="1499"/>
                  </a:lnTo>
                  <a:lnTo>
                    <a:pt x="758" y="1490"/>
                  </a:lnTo>
                  <a:lnTo>
                    <a:pt x="759" y="1482"/>
                  </a:lnTo>
                  <a:lnTo>
                    <a:pt x="757" y="1474"/>
                  </a:lnTo>
                  <a:lnTo>
                    <a:pt x="755" y="1465"/>
                  </a:lnTo>
                  <a:lnTo>
                    <a:pt x="753" y="1459"/>
                  </a:lnTo>
                  <a:lnTo>
                    <a:pt x="749" y="1460"/>
                  </a:lnTo>
                  <a:close/>
                  <a:moveTo>
                    <a:pt x="779" y="1578"/>
                  </a:moveTo>
                  <a:lnTo>
                    <a:pt x="801" y="1582"/>
                  </a:lnTo>
                  <a:lnTo>
                    <a:pt x="801" y="1570"/>
                  </a:lnTo>
                  <a:lnTo>
                    <a:pt x="801" y="1563"/>
                  </a:lnTo>
                  <a:lnTo>
                    <a:pt x="800" y="1560"/>
                  </a:lnTo>
                  <a:lnTo>
                    <a:pt x="798" y="1556"/>
                  </a:lnTo>
                  <a:lnTo>
                    <a:pt x="796" y="1554"/>
                  </a:lnTo>
                  <a:lnTo>
                    <a:pt x="794" y="1553"/>
                  </a:lnTo>
                  <a:lnTo>
                    <a:pt x="785" y="1552"/>
                  </a:lnTo>
                  <a:lnTo>
                    <a:pt x="782" y="1552"/>
                  </a:lnTo>
                  <a:lnTo>
                    <a:pt x="779" y="1578"/>
                  </a:lnTo>
                  <a:close/>
                  <a:moveTo>
                    <a:pt x="1005" y="1552"/>
                  </a:moveTo>
                  <a:lnTo>
                    <a:pt x="1005" y="1552"/>
                  </a:lnTo>
                  <a:lnTo>
                    <a:pt x="998" y="1553"/>
                  </a:lnTo>
                  <a:lnTo>
                    <a:pt x="994" y="1554"/>
                  </a:lnTo>
                  <a:lnTo>
                    <a:pt x="991" y="1556"/>
                  </a:lnTo>
                  <a:lnTo>
                    <a:pt x="990" y="1561"/>
                  </a:lnTo>
                  <a:lnTo>
                    <a:pt x="989" y="1564"/>
                  </a:lnTo>
                  <a:lnTo>
                    <a:pt x="990" y="1570"/>
                  </a:lnTo>
                  <a:lnTo>
                    <a:pt x="990" y="1573"/>
                  </a:lnTo>
                  <a:lnTo>
                    <a:pt x="991" y="1574"/>
                  </a:lnTo>
                  <a:lnTo>
                    <a:pt x="1003" y="1582"/>
                  </a:lnTo>
                  <a:lnTo>
                    <a:pt x="1015" y="1588"/>
                  </a:lnTo>
                  <a:lnTo>
                    <a:pt x="1019" y="1589"/>
                  </a:lnTo>
                  <a:lnTo>
                    <a:pt x="1022" y="1588"/>
                  </a:lnTo>
                  <a:lnTo>
                    <a:pt x="1026" y="1586"/>
                  </a:lnTo>
                  <a:lnTo>
                    <a:pt x="1029" y="1582"/>
                  </a:lnTo>
                  <a:lnTo>
                    <a:pt x="1031" y="1579"/>
                  </a:lnTo>
                  <a:lnTo>
                    <a:pt x="1032" y="1576"/>
                  </a:lnTo>
                  <a:lnTo>
                    <a:pt x="1032" y="1571"/>
                  </a:lnTo>
                  <a:lnTo>
                    <a:pt x="1031" y="1568"/>
                  </a:lnTo>
                  <a:lnTo>
                    <a:pt x="1028" y="1565"/>
                  </a:lnTo>
                  <a:lnTo>
                    <a:pt x="1023" y="1561"/>
                  </a:lnTo>
                  <a:lnTo>
                    <a:pt x="1019" y="1556"/>
                  </a:lnTo>
                  <a:lnTo>
                    <a:pt x="1013" y="1553"/>
                  </a:lnTo>
                  <a:lnTo>
                    <a:pt x="1009" y="1552"/>
                  </a:lnTo>
                  <a:lnTo>
                    <a:pt x="1005" y="1552"/>
                  </a:lnTo>
                  <a:close/>
                  <a:moveTo>
                    <a:pt x="927" y="1568"/>
                  </a:moveTo>
                  <a:lnTo>
                    <a:pt x="918" y="1573"/>
                  </a:lnTo>
                  <a:lnTo>
                    <a:pt x="921" y="1577"/>
                  </a:lnTo>
                  <a:lnTo>
                    <a:pt x="933" y="1593"/>
                  </a:lnTo>
                  <a:lnTo>
                    <a:pt x="950" y="1607"/>
                  </a:lnTo>
                  <a:lnTo>
                    <a:pt x="951" y="1600"/>
                  </a:lnTo>
                  <a:lnTo>
                    <a:pt x="952" y="1592"/>
                  </a:lnTo>
                  <a:lnTo>
                    <a:pt x="952" y="1584"/>
                  </a:lnTo>
                  <a:lnTo>
                    <a:pt x="951" y="1578"/>
                  </a:lnTo>
                  <a:lnTo>
                    <a:pt x="948" y="1570"/>
                  </a:lnTo>
                  <a:lnTo>
                    <a:pt x="946" y="1566"/>
                  </a:lnTo>
                  <a:lnTo>
                    <a:pt x="943" y="1565"/>
                  </a:lnTo>
                  <a:lnTo>
                    <a:pt x="939" y="1564"/>
                  </a:lnTo>
                  <a:lnTo>
                    <a:pt x="935" y="1565"/>
                  </a:lnTo>
                  <a:lnTo>
                    <a:pt x="927" y="1568"/>
                  </a:lnTo>
                  <a:close/>
                  <a:moveTo>
                    <a:pt x="470" y="1901"/>
                  </a:moveTo>
                  <a:lnTo>
                    <a:pt x="470" y="1901"/>
                  </a:lnTo>
                  <a:lnTo>
                    <a:pt x="468" y="1904"/>
                  </a:lnTo>
                  <a:lnTo>
                    <a:pt x="466" y="1905"/>
                  </a:lnTo>
                  <a:lnTo>
                    <a:pt x="465" y="1908"/>
                  </a:lnTo>
                  <a:lnTo>
                    <a:pt x="465" y="1910"/>
                  </a:lnTo>
                  <a:lnTo>
                    <a:pt x="464" y="1918"/>
                  </a:lnTo>
                  <a:lnTo>
                    <a:pt x="463" y="1922"/>
                  </a:lnTo>
                  <a:lnTo>
                    <a:pt x="461" y="1926"/>
                  </a:lnTo>
                  <a:lnTo>
                    <a:pt x="455" y="1931"/>
                  </a:lnTo>
                  <a:lnTo>
                    <a:pt x="453" y="1932"/>
                  </a:lnTo>
                  <a:lnTo>
                    <a:pt x="450" y="1935"/>
                  </a:lnTo>
                  <a:lnTo>
                    <a:pt x="444" y="1937"/>
                  </a:lnTo>
                  <a:lnTo>
                    <a:pt x="433" y="1940"/>
                  </a:lnTo>
                  <a:lnTo>
                    <a:pt x="426" y="1942"/>
                  </a:lnTo>
                  <a:lnTo>
                    <a:pt x="412" y="1949"/>
                  </a:lnTo>
                  <a:lnTo>
                    <a:pt x="398" y="1958"/>
                  </a:lnTo>
                  <a:lnTo>
                    <a:pt x="386" y="1968"/>
                  </a:lnTo>
                  <a:lnTo>
                    <a:pt x="375" y="1980"/>
                  </a:lnTo>
                  <a:lnTo>
                    <a:pt x="371" y="1988"/>
                  </a:lnTo>
                  <a:lnTo>
                    <a:pt x="367" y="1994"/>
                  </a:lnTo>
                  <a:lnTo>
                    <a:pt x="365" y="1996"/>
                  </a:lnTo>
                  <a:lnTo>
                    <a:pt x="363" y="1996"/>
                  </a:lnTo>
                  <a:lnTo>
                    <a:pt x="339" y="1997"/>
                  </a:lnTo>
                  <a:lnTo>
                    <a:pt x="330" y="1998"/>
                  </a:lnTo>
                  <a:lnTo>
                    <a:pt x="325" y="2000"/>
                  </a:lnTo>
                  <a:lnTo>
                    <a:pt x="319" y="2002"/>
                  </a:lnTo>
                  <a:lnTo>
                    <a:pt x="317" y="2003"/>
                  </a:lnTo>
                  <a:lnTo>
                    <a:pt x="315" y="2005"/>
                  </a:lnTo>
                  <a:lnTo>
                    <a:pt x="314" y="2007"/>
                  </a:lnTo>
                  <a:lnTo>
                    <a:pt x="313" y="2010"/>
                  </a:lnTo>
                  <a:lnTo>
                    <a:pt x="313" y="2014"/>
                  </a:lnTo>
                  <a:lnTo>
                    <a:pt x="311" y="2016"/>
                  </a:lnTo>
                  <a:lnTo>
                    <a:pt x="304" y="2021"/>
                  </a:lnTo>
                  <a:lnTo>
                    <a:pt x="301" y="2022"/>
                  </a:lnTo>
                  <a:lnTo>
                    <a:pt x="298" y="2024"/>
                  </a:lnTo>
                  <a:lnTo>
                    <a:pt x="294" y="2024"/>
                  </a:lnTo>
                  <a:lnTo>
                    <a:pt x="288" y="2023"/>
                  </a:lnTo>
                  <a:lnTo>
                    <a:pt x="281" y="2020"/>
                  </a:lnTo>
                  <a:lnTo>
                    <a:pt x="274" y="2018"/>
                  </a:lnTo>
                  <a:lnTo>
                    <a:pt x="268" y="2016"/>
                  </a:lnTo>
                  <a:lnTo>
                    <a:pt x="264" y="2015"/>
                  </a:lnTo>
                  <a:lnTo>
                    <a:pt x="255" y="2014"/>
                  </a:lnTo>
                  <a:lnTo>
                    <a:pt x="245" y="2010"/>
                  </a:lnTo>
                  <a:lnTo>
                    <a:pt x="241" y="2008"/>
                  </a:lnTo>
                  <a:lnTo>
                    <a:pt x="236" y="2005"/>
                  </a:lnTo>
                  <a:lnTo>
                    <a:pt x="233" y="2002"/>
                  </a:lnTo>
                  <a:lnTo>
                    <a:pt x="230" y="1998"/>
                  </a:lnTo>
                  <a:lnTo>
                    <a:pt x="228" y="1991"/>
                  </a:lnTo>
                  <a:lnTo>
                    <a:pt x="223" y="1982"/>
                  </a:lnTo>
                  <a:lnTo>
                    <a:pt x="221" y="1975"/>
                  </a:lnTo>
                  <a:lnTo>
                    <a:pt x="221" y="1970"/>
                  </a:lnTo>
                  <a:lnTo>
                    <a:pt x="222" y="1967"/>
                  </a:lnTo>
                  <a:lnTo>
                    <a:pt x="223" y="1963"/>
                  </a:lnTo>
                  <a:lnTo>
                    <a:pt x="227" y="1959"/>
                  </a:lnTo>
                  <a:lnTo>
                    <a:pt x="232" y="1952"/>
                  </a:lnTo>
                  <a:lnTo>
                    <a:pt x="239" y="1946"/>
                  </a:lnTo>
                  <a:lnTo>
                    <a:pt x="247" y="1935"/>
                  </a:lnTo>
                  <a:lnTo>
                    <a:pt x="252" y="1929"/>
                  </a:lnTo>
                  <a:lnTo>
                    <a:pt x="256" y="1922"/>
                  </a:lnTo>
                  <a:lnTo>
                    <a:pt x="260" y="1913"/>
                  </a:lnTo>
                  <a:lnTo>
                    <a:pt x="250" y="1915"/>
                  </a:lnTo>
                  <a:lnTo>
                    <a:pt x="242" y="1919"/>
                  </a:lnTo>
                  <a:lnTo>
                    <a:pt x="235" y="1922"/>
                  </a:lnTo>
                  <a:lnTo>
                    <a:pt x="229" y="1925"/>
                  </a:lnTo>
                  <a:lnTo>
                    <a:pt x="223" y="1928"/>
                  </a:lnTo>
                  <a:lnTo>
                    <a:pt x="219" y="1934"/>
                  </a:lnTo>
                  <a:lnTo>
                    <a:pt x="215" y="1939"/>
                  </a:lnTo>
                  <a:lnTo>
                    <a:pt x="206" y="1953"/>
                  </a:lnTo>
                  <a:lnTo>
                    <a:pt x="202" y="1959"/>
                  </a:lnTo>
                  <a:lnTo>
                    <a:pt x="199" y="1964"/>
                  </a:lnTo>
                  <a:lnTo>
                    <a:pt x="195" y="1969"/>
                  </a:lnTo>
                  <a:lnTo>
                    <a:pt x="193" y="1976"/>
                  </a:lnTo>
                  <a:lnTo>
                    <a:pt x="193" y="1982"/>
                  </a:lnTo>
                  <a:lnTo>
                    <a:pt x="193" y="1988"/>
                  </a:lnTo>
                  <a:lnTo>
                    <a:pt x="194" y="1991"/>
                  </a:lnTo>
                  <a:lnTo>
                    <a:pt x="198" y="2000"/>
                  </a:lnTo>
                  <a:lnTo>
                    <a:pt x="200" y="2006"/>
                  </a:lnTo>
                  <a:lnTo>
                    <a:pt x="201" y="2010"/>
                  </a:lnTo>
                  <a:lnTo>
                    <a:pt x="201" y="2014"/>
                  </a:lnTo>
                  <a:lnTo>
                    <a:pt x="200" y="2018"/>
                  </a:lnTo>
                  <a:lnTo>
                    <a:pt x="197" y="2022"/>
                  </a:lnTo>
                  <a:lnTo>
                    <a:pt x="188" y="2031"/>
                  </a:lnTo>
                  <a:lnTo>
                    <a:pt x="180" y="2039"/>
                  </a:lnTo>
                  <a:lnTo>
                    <a:pt x="178" y="2044"/>
                  </a:lnTo>
                  <a:lnTo>
                    <a:pt x="177" y="2047"/>
                  </a:lnTo>
                  <a:lnTo>
                    <a:pt x="177" y="2050"/>
                  </a:lnTo>
                  <a:lnTo>
                    <a:pt x="178" y="2052"/>
                  </a:lnTo>
                  <a:lnTo>
                    <a:pt x="179" y="2055"/>
                  </a:lnTo>
                  <a:lnTo>
                    <a:pt x="184" y="2057"/>
                  </a:lnTo>
                  <a:lnTo>
                    <a:pt x="186" y="2059"/>
                  </a:lnTo>
                  <a:lnTo>
                    <a:pt x="188" y="2061"/>
                  </a:lnTo>
                  <a:lnTo>
                    <a:pt x="189" y="2062"/>
                  </a:lnTo>
                  <a:lnTo>
                    <a:pt x="192" y="2068"/>
                  </a:lnTo>
                  <a:lnTo>
                    <a:pt x="194" y="2072"/>
                  </a:lnTo>
                  <a:lnTo>
                    <a:pt x="193" y="2076"/>
                  </a:lnTo>
                  <a:lnTo>
                    <a:pt x="190" y="2082"/>
                  </a:lnTo>
                  <a:lnTo>
                    <a:pt x="187" y="2084"/>
                  </a:lnTo>
                  <a:lnTo>
                    <a:pt x="184" y="2086"/>
                  </a:lnTo>
                  <a:lnTo>
                    <a:pt x="177" y="2090"/>
                  </a:lnTo>
                  <a:lnTo>
                    <a:pt x="175" y="2092"/>
                  </a:lnTo>
                  <a:lnTo>
                    <a:pt x="174" y="2096"/>
                  </a:lnTo>
                  <a:lnTo>
                    <a:pt x="174" y="2099"/>
                  </a:lnTo>
                  <a:lnTo>
                    <a:pt x="174" y="2102"/>
                  </a:lnTo>
                  <a:lnTo>
                    <a:pt x="178" y="2107"/>
                  </a:lnTo>
                  <a:lnTo>
                    <a:pt x="180" y="2108"/>
                  </a:lnTo>
                  <a:lnTo>
                    <a:pt x="181" y="2108"/>
                  </a:lnTo>
                  <a:lnTo>
                    <a:pt x="191" y="2107"/>
                  </a:lnTo>
                  <a:lnTo>
                    <a:pt x="200" y="2106"/>
                  </a:lnTo>
                  <a:lnTo>
                    <a:pt x="207" y="2104"/>
                  </a:lnTo>
                  <a:lnTo>
                    <a:pt x="215" y="2103"/>
                  </a:lnTo>
                  <a:lnTo>
                    <a:pt x="217" y="2103"/>
                  </a:lnTo>
                  <a:lnTo>
                    <a:pt x="217" y="2104"/>
                  </a:lnTo>
                  <a:lnTo>
                    <a:pt x="218" y="2108"/>
                  </a:lnTo>
                  <a:lnTo>
                    <a:pt x="218" y="2117"/>
                  </a:lnTo>
                  <a:lnTo>
                    <a:pt x="220" y="2125"/>
                  </a:lnTo>
                  <a:lnTo>
                    <a:pt x="223" y="2130"/>
                  </a:lnTo>
                  <a:lnTo>
                    <a:pt x="229" y="2137"/>
                  </a:lnTo>
                  <a:lnTo>
                    <a:pt x="230" y="2138"/>
                  </a:lnTo>
                  <a:lnTo>
                    <a:pt x="233" y="2142"/>
                  </a:lnTo>
                  <a:lnTo>
                    <a:pt x="234" y="2147"/>
                  </a:lnTo>
                  <a:lnTo>
                    <a:pt x="233" y="2153"/>
                  </a:lnTo>
                  <a:lnTo>
                    <a:pt x="232" y="2159"/>
                  </a:lnTo>
                  <a:lnTo>
                    <a:pt x="229" y="2166"/>
                  </a:lnTo>
                  <a:lnTo>
                    <a:pt x="225" y="2174"/>
                  </a:lnTo>
                  <a:lnTo>
                    <a:pt x="223" y="2179"/>
                  </a:lnTo>
                  <a:lnTo>
                    <a:pt x="222" y="2183"/>
                  </a:lnTo>
                  <a:lnTo>
                    <a:pt x="223" y="2188"/>
                  </a:lnTo>
                  <a:lnTo>
                    <a:pt x="227" y="2193"/>
                  </a:lnTo>
                  <a:lnTo>
                    <a:pt x="229" y="2195"/>
                  </a:lnTo>
                  <a:lnTo>
                    <a:pt x="231" y="2197"/>
                  </a:lnTo>
                  <a:lnTo>
                    <a:pt x="239" y="2199"/>
                  </a:lnTo>
                  <a:lnTo>
                    <a:pt x="244" y="2201"/>
                  </a:lnTo>
                  <a:lnTo>
                    <a:pt x="247" y="2203"/>
                  </a:lnTo>
                  <a:lnTo>
                    <a:pt x="249" y="2207"/>
                  </a:lnTo>
                  <a:lnTo>
                    <a:pt x="253" y="2212"/>
                  </a:lnTo>
                  <a:lnTo>
                    <a:pt x="255" y="2218"/>
                  </a:lnTo>
                  <a:lnTo>
                    <a:pt x="256" y="2223"/>
                  </a:lnTo>
                  <a:lnTo>
                    <a:pt x="255" y="2226"/>
                  </a:lnTo>
                  <a:lnTo>
                    <a:pt x="253" y="2229"/>
                  </a:lnTo>
                  <a:lnTo>
                    <a:pt x="246" y="2236"/>
                  </a:lnTo>
                  <a:lnTo>
                    <a:pt x="242" y="2239"/>
                  </a:lnTo>
                  <a:lnTo>
                    <a:pt x="240" y="2242"/>
                  </a:lnTo>
                  <a:lnTo>
                    <a:pt x="239" y="2244"/>
                  </a:lnTo>
                  <a:lnTo>
                    <a:pt x="237" y="2251"/>
                  </a:lnTo>
                  <a:lnTo>
                    <a:pt x="237" y="2254"/>
                  </a:lnTo>
                  <a:lnTo>
                    <a:pt x="239" y="2258"/>
                  </a:lnTo>
                  <a:lnTo>
                    <a:pt x="242" y="2265"/>
                  </a:lnTo>
                  <a:lnTo>
                    <a:pt x="245" y="2271"/>
                  </a:lnTo>
                  <a:lnTo>
                    <a:pt x="246" y="2277"/>
                  </a:lnTo>
                  <a:lnTo>
                    <a:pt x="245" y="2281"/>
                  </a:lnTo>
                  <a:lnTo>
                    <a:pt x="242" y="2285"/>
                  </a:lnTo>
                  <a:lnTo>
                    <a:pt x="239" y="2286"/>
                  </a:lnTo>
                  <a:lnTo>
                    <a:pt x="236" y="2289"/>
                  </a:lnTo>
                  <a:lnTo>
                    <a:pt x="230" y="2290"/>
                  </a:lnTo>
                  <a:lnTo>
                    <a:pt x="226" y="2291"/>
                  </a:lnTo>
                  <a:lnTo>
                    <a:pt x="220" y="2293"/>
                  </a:lnTo>
                  <a:lnTo>
                    <a:pt x="218" y="2295"/>
                  </a:lnTo>
                  <a:lnTo>
                    <a:pt x="217" y="2298"/>
                  </a:lnTo>
                  <a:lnTo>
                    <a:pt x="216" y="2302"/>
                  </a:lnTo>
                  <a:lnTo>
                    <a:pt x="216" y="2306"/>
                  </a:lnTo>
                  <a:lnTo>
                    <a:pt x="215" y="2316"/>
                  </a:lnTo>
                  <a:lnTo>
                    <a:pt x="212" y="2325"/>
                  </a:lnTo>
                  <a:lnTo>
                    <a:pt x="211" y="2330"/>
                  </a:lnTo>
                  <a:lnTo>
                    <a:pt x="209" y="2339"/>
                  </a:lnTo>
                  <a:lnTo>
                    <a:pt x="211" y="2345"/>
                  </a:lnTo>
                  <a:lnTo>
                    <a:pt x="213" y="2350"/>
                  </a:lnTo>
                  <a:lnTo>
                    <a:pt x="215" y="2352"/>
                  </a:lnTo>
                  <a:lnTo>
                    <a:pt x="218" y="2354"/>
                  </a:lnTo>
                  <a:lnTo>
                    <a:pt x="223" y="2356"/>
                  </a:lnTo>
                  <a:lnTo>
                    <a:pt x="231" y="2356"/>
                  </a:lnTo>
                  <a:lnTo>
                    <a:pt x="239" y="2358"/>
                  </a:lnTo>
                  <a:lnTo>
                    <a:pt x="248" y="2358"/>
                  </a:lnTo>
                  <a:lnTo>
                    <a:pt x="257" y="2360"/>
                  </a:lnTo>
                  <a:lnTo>
                    <a:pt x="255" y="2366"/>
                  </a:lnTo>
                  <a:lnTo>
                    <a:pt x="249" y="2375"/>
                  </a:lnTo>
                  <a:lnTo>
                    <a:pt x="248" y="2377"/>
                  </a:lnTo>
                  <a:lnTo>
                    <a:pt x="242" y="2386"/>
                  </a:lnTo>
                  <a:lnTo>
                    <a:pt x="240" y="2390"/>
                  </a:lnTo>
                  <a:lnTo>
                    <a:pt x="240" y="2394"/>
                  </a:lnTo>
                  <a:lnTo>
                    <a:pt x="240" y="2399"/>
                  </a:lnTo>
                  <a:lnTo>
                    <a:pt x="220" y="2386"/>
                  </a:lnTo>
                  <a:lnTo>
                    <a:pt x="228" y="2401"/>
                  </a:lnTo>
                  <a:lnTo>
                    <a:pt x="227" y="2404"/>
                  </a:lnTo>
                  <a:lnTo>
                    <a:pt x="225" y="2407"/>
                  </a:lnTo>
                  <a:lnTo>
                    <a:pt x="219" y="2415"/>
                  </a:lnTo>
                  <a:lnTo>
                    <a:pt x="213" y="2424"/>
                  </a:lnTo>
                  <a:lnTo>
                    <a:pt x="211" y="2429"/>
                  </a:lnTo>
                  <a:lnTo>
                    <a:pt x="208" y="2433"/>
                  </a:lnTo>
                  <a:lnTo>
                    <a:pt x="208" y="2438"/>
                  </a:lnTo>
                  <a:lnTo>
                    <a:pt x="209" y="2448"/>
                  </a:lnTo>
                  <a:lnTo>
                    <a:pt x="212" y="2458"/>
                  </a:lnTo>
                  <a:lnTo>
                    <a:pt x="214" y="2462"/>
                  </a:lnTo>
                  <a:lnTo>
                    <a:pt x="214" y="2466"/>
                  </a:lnTo>
                  <a:lnTo>
                    <a:pt x="214" y="2471"/>
                  </a:lnTo>
                  <a:lnTo>
                    <a:pt x="212" y="2476"/>
                  </a:lnTo>
                  <a:lnTo>
                    <a:pt x="212" y="2478"/>
                  </a:lnTo>
                  <a:lnTo>
                    <a:pt x="209" y="2482"/>
                  </a:lnTo>
                  <a:lnTo>
                    <a:pt x="206" y="2485"/>
                  </a:lnTo>
                  <a:lnTo>
                    <a:pt x="199" y="2491"/>
                  </a:lnTo>
                  <a:lnTo>
                    <a:pt x="192" y="2496"/>
                  </a:lnTo>
                  <a:lnTo>
                    <a:pt x="188" y="2501"/>
                  </a:lnTo>
                  <a:lnTo>
                    <a:pt x="184" y="2506"/>
                  </a:lnTo>
                  <a:lnTo>
                    <a:pt x="183" y="2509"/>
                  </a:lnTo>
                  <a:lnTo>
                    <a:pt x="181" y="2512"/>
                  </a:lnTo>
                  <a:lnTo>
                    <a:pt x="181" y="2514"/>
                  </a:lnTo>
                  <a:lnTo>
                    <a:pt x="183" y="2517"/>
                  </a:lnTo>
                  <a:lnTo>
                    <a:pt x="184" y="2520"/>
                  </a:lnTo>
                  <a:lnTo>
                    <a:pt x="187" y="2527"/>
                  </a:lnTo>
                  <a:lnTo>
                    <a:pt x="192" y="2534"/>
                  </a:lnTo>
                  <a:lnTo>
                    <a:pt x="199" y="2541"/>
                  </a:lnTo>
                  <a:lnTo>
                    <a:pt x="204" y="2547"/>
                  </a:lnTo>
                  <a:lnTo>
                    <a:pt x="198" y="2551"/>
                  </a:lnTo>
                  <a:lnTo>
                    <a:pt x="191" y="2555"/>
                  </a:lnTo>
                  <a:lnTo>
                    <a:pt x="186" y="2559"/>
                  </a:lnTo>
                  <a:lnTo>
                    <a:pt x="184" y="2565"/>
                  </a:lnTo>
                  <a:lnTo>
                    <a:pt x="183" y="2567"/>
                  </a:lnTo>
                  <a:lnTo>
                    <a:pt x="184" y="2570"/>
                  </a:lnTo>
                  <a:lnTo>
                    <a:pt x="185" y="2572"/>
                  </a:lnTo>
                  <a:lnTo>
                    <a:pt x="192" y="2586"/>
                  </a:lnTo>
                  <a:lnTo>
                    <a:pt x="198" y="2599"/>
                  </a:lnTo>
                  <a:lnTo>
                    <a:pt x="201" y="2606"/>
                  </a:lnTo>
                  <a:lnTo>
                    <a:pt x="204" y="2612"/>
                  </a:lnTo>
                  <a:lnTo>
                    <a:pt x="207" y="2617"/>
                  </a:lnTo>
                  <a:lnTo>
                    <a:pt x="215" y="2628"/>
                  </a:lnTo>
                  <a:lnTo>
                    <a:pt x="221" y="2636"/>
                  </a:lnTo>
                  <a:lnTo>
                    <a:pt x="227" y="2644"/>
                  </a:lnTo>
                  <a:lnTo>
                    <a:pt x="230" y="2653"/>
                  </a:lnTo>
                  <a:lnTo>
                    <a:pt x="231" y="2658"/>
                  </a:lnTo>
                  <a:lnTo>
                    <a:pt x="231" y="2664"/>
                  </a:lnTo>
                  <a:lnTo>
                    <a:pt x="232" y="2669"/>
                  </a:lnTo>
                  <a:lnTo>
                    <a:pt x="234" y="2677"/>
                  </a:lnTo>
                  <a:lnTo>
                    <a:pt x="239" y="2682"/>
                  </a:lnTo>
                  <a:lnTo>
                    <a:pt x="244" y="2686"/>
                  </a:lnTo>
                  <a:lnTo>
                    <a:pt x="248" y="2689"/>
                  </a:lnTo>
                  <a:lnTo>
                    <a:pt x="252" y="2689"/>
                  </a:lnTo>
                  <a:lnTo>
                    <a:pt x="255" y="2688"/>
                  </a:lnTo>
                  <a:lnTo>
                    <a:pt x="259" y="2686"/>
                  </a:lnTo>
                  <a:lnTo>
                    <a:pt x="266" y="2682"/>
                  </a:lnTo>
                  <a:lnTo>
                    <a:pt x="269" y="2681"/>
                  </a:lnTo>
                  <a:lnTo>
                    <a:pt x="271" y="2681"/>
                  </a:lnTo>
                  <a:lnTo>
                    <a:pt x="274" y="2682"/>
                  </a:lnTo>
                  <a:lnTo>
                    <a:pt x="276" y="2684"/>
                  </a:lnTo>
                  <a:lnTo>
                    <a:pt x="283" y="2692"/>
                  </a:lnTo>
                  <a:lnTo>
                    <a:pt x="287" y="2695"/>
                  </a:lnTo>
                  <a:lnTo>
                    <a:pt x="292" y="2698"/>
                  </a:lnTo>
                  <a:lnTo>
                    <a:pt x="298" y="2699"/>
                  </a:lnTo>
                  <a:lnTo>
                    <a:pt x="303" y="2700"/>
                  </a:lnTo>
                  <a:lnTo>
                    <a:pt x="310" y="2699"/>
                  </a:lnTo>
                  <a:lnTo>
                    <a:pt x="316" y="2698"/>
                  </a:lnTo>
                  <a:lnTo>
                    <a:pt x="322" y="2696"/>
                  </a:lnTo>
                  <a:lnTo>
                    <a:pt x="328" y="2693"/>
                  </a:lnTo>
                  <a:lnTo>
                    <a:pt x="339" y="2685"/>
                  </a:lnTo>
                  <a:lnTo>
                    <a:pt x="347" y="2677"/>
                  </a:lnTo>
                  <a:lnTo>
                    <a:pt x="354" y="2667"/>
                  </a:lnTo>
                  <a:lnTo>
                    <a:pt x="357" y="2659"/>
                  </a:lnTo>
                  <a:lnTo>
                    <a:pt x="359" y="2651"/>
                  </a:lnTo>
                  <a:lnTo>
                    <a:pt x="359" y="2641"/>
                  </a:lnTo>
                  <a:lnTo>
                    <a:pt x="359" y="2637"/>
                  </a:lnTo>
                  <a:lnTo>
                    <a:pt x="359" y="2631"/>
                  </a:lnTo>
                  <a:lnTo>
                    <a:pt x="359" y="2625"/>
                  </a:lnTo>
                  <a:lnTo>
                    <a:pt x="359" y="2620"/>
                  </a:lnTo>
                  <a:lnTo>
                    <a:pt x="360" y="2614"/>
                  </a:lnTo>
                  <a:lnTo>
                    <a:pt x="364" y="2609"/>
                  </a:lnTo>
                  <a:lnTo>
                    <a:pt x="367" y="2606"/>
                  </a:lnTo>
                  <a:lnTo>
                    <a:pt x="369" y="2605"/>
                  </a:lnTo>
                  <a:lnTo>
                    <a:pt x="372" y="2605"/>
                  </a:lnTo>
                  <a:lnTo>
                    <a:pt x="378" y="2607"/>
                  </a:lnTo>
                  <a:lnTo>
                    <a:pt x="387" y="2611"/>
                  </a:lnTo>
                  <a:lnTo>
                    <a:pt x="393" y="2612"/>
                  </a:lnTo>
                  <a:lnTo>
                    <a:pt x="398" y="2612"/>
                  </a:lnTo>
                  <a:lnTo>
                    <a:pt x="404" y="2611"/>
                  </a:lnTo>
                  <a:lnTo>
                    <a:pt x="409" y="2609"/>
                  </a:lnTo>
                  <a:lnTo>
                    <a:pt x="416" y="2607"/>
                  </a:lnTo>
                  <a:lnTo>
                    <a:pt x="421" y="2607"/>
                  </a:lnTo>
                  <a:lnTo>
                    <a:pt x="425" y="2608"/>
                  </a:lnTo>
                  <a:lnTo>
                    <a:pt x="428" y="2610"/>
                  </a:lnTo>
                  <a:lnTo>
                    <a:pt x="432" y="2613"/>
                  </a:lnTo>
                  <a:lnTo>
                    <a:pt x="438" y="2622"/>
                  </a:lnTo>
                  <a:lnTo>
                    <a:pt x="444" y="2629"/>
                  </a:lnTo>
                  <a:lnTo>
                    <a:pt x="451" y="2636"/>
                  </a:lnTo>
                  <a:lnTo>
                    <a:pt x="457" y="2641"/>
                  </a:lnTo>
                  <a:lnTo>
                    <a:pt x="465" y="2644"/>
                  </a:lnTo>
                  <a:lnTo>
                    <a:pt x="474" y="2648"/>
                  </a:lnTo>
                  <a:lnTo>
                    <a:pt x="478" y="2649"/>
                  </a:lnTo>
                  <a:lnTo>
                    <a:pt x="480" y="2650"/>
                  </a:lnTo>
                  <a:lnTo>
                    <a:pt x="483" y="2650"/>
                  </a:lnTo>
                  <a:lnTo>
                    <a:pt x="488" y="2649"/>
                  </a:lnTo>
                  <a:lnTo>
                    <a:pt x="492" y="2645"/>
                  </a:lnTo>
                  <a:lnTo>
                    <a:pt x="495" y="2642"/>
                  </a:lnTo>
                  <a:lnTo>
                    <a:pt x="499" y="2637"/>
                  </a:lnTo>
                  <a:lnTo>
                    <a:pt x="506" y="2627"/>
                  </a:lnTo>
                  <a:lnTo>
                    <a:pt x="510" y="2616"/>
                  </a:lnTo>
                  <a:lnTo>
                    <a:pt x="511" y="2611"/>
                  </a:lnTo>
                  <a:lnTo>
                    <a:pt x="512" y="2608"/>
                  </a:lnTo>
                  <a:lnTo>
                    <a:pt x="512" y="2606"/>
                  </a:lnTo>
                  <a:lnTo>
                    <a:pt x="511" y="2606"/>
                  </a:lnTo>
                  <a:lnTo>
                    <a:pt x="512" y="2603"/>
                  </a:lnTo>
                  <a:lnTo>
                    <a:pt x="513" y="2601"/>
                  </a:lnTo>
                  <a:lnTo>
                    <a:pt x="517" y="2597"/>
                  </a:lnTo>
                  <a:lnTo>
                    <a:pt x="523" y="2594"/>
                  </a:lnTo>
                  <a:lnTo>
                    <a:pt x="530" y="2590"/>
                  </a:lnTo>
                  <a:lnTo>
                    <a:pt x="542" y="2585"/>
                  </a:lnTo>
                  <a:lnTo>
                    <a:pt x="534" y="2581"/>
                  </a:lnTo>
                  <a:lnTo>
                    <a:pt x="527" y="2576"/>
                  </a:lnTo>
                  <a:lnTo>
                    <a:pt x="520" y="2572"/>
                  </a:lnTo>
                  <a:lnTo>
                    <a:pt x="518" y="2570"/>
                  </a:lnTo>
                  <a:lnTo>
                    <a:pt x="518" y="2568"/>
                  </a:lnTo>
                  <a:lnTo>
                    <a:pt x="518" y="2566"/>
                  </a:lnTo>
                  <a:lnTo>
                    <a:pt x="524" y="2548"/>
                  </a:lnTo>
                  <a:lnTo>
                    <a:pt x="529" y="2541"/>
                  </a:lnTo>
                  <a:lnTo>
                    <a:pt x="533" y="2533"/>
                  </a:lnTo>
                  <a:lnTo>
                    <a:pt x="534" y="2532"/>
                  </a:lnTo>
                  <a:lnTo>
                    <a:pt x="539" y="2524"/>
                  </a:lnTo>
                  <a:lnTo>
                    <a:pt x="542" y="2518"/>
                  </a:lnTo>
                  <a:lnTo>
                    <a:pt x="542" y="2514"/>
                  </a:lnTo>
                  <a:lnTo>
                    <a:pt x="542" y="2509"/>
                  </a:lnTo>
                  <a:lnTo>
                    <a:pt x="538" y="2503"/>
                  </a:lnTo>
                  <a:lnTo>
                    <a:pt x="537" y="2502"/>
                  </a:lnTo>
                  <a:lnTo>
                    <a:pt x="538" y="2501"/>
                  </a:lnTo>
                  <a:lnTo>
                    <a:pt x="540" y="2497"/>
                  </a:lnTo>
                  <a:lnTo>
                    <a:pt x="543" y="2491"/>
                  </a:lnTo>
                  <a:lnTo>
                    <a:pt x="545" y="2484"/>
                  </a:lnTo>
                  <a:lnTo>
                    <a:pt x="546" y="2471"/>
                  </a:lnTo>
                  <a:lnTo>
                    <a:pt x="547" y="2463"/>
                  </a:lnTo>
                  <a:lnTo>
                    <a:pt x="549" y="2450"/>
                  </a:lnTo>
                  <a:lnTo>
                    <a:pt x="549" y="2438"/>
                  </a:lnTo>
                  <a:lnTo>
                    <a:pt x="549" y="2427"/>
                  </a:lnTo>
                  <a:lnTo>
                    <a:pt x="551" y="2415"/>
                  </a:lnTo>
                  <a:lnTo>
                    <a:pt x="552" y="2409"/>
                  </a:lnTo>
                  <a:lnTo>
                    <a:pt x="554" y="2404"/>
                  </a:lnTo>
                  <a:lnTo>
                    <a:pt x="557" y="2399"/>
                  </a:lnTo>
                  <a:lnTo>
                    <a:pt x="561" y="2392"/>
                  </a:lnTo>
                  <a:lnTo>
                    <a:pt x="565" y="2386"/>
                  </a:lnTo>
                  <a:lnTo>
                    <a:pt x="568" y="2378"/>
                  </a:lnTo>
                  <a:lnTo>
                    <a:pt x="570" y="2371"/>
                  </a:lnTo>
                  <a:lnTo>
                    <a:pt x="570" y="2362"/>
                  </a:lnTo>
                  <a:lnTo>
                    <a:pt x="570" y="2356"/>
                  </a:lnTo>
                  <a:lnTo>
                    <a:pt x="571" y="2352"/>
                  </a:lnTo>
                  <a:lnTo>
                    <a:pt x="572" y="2348"/>
                  </a:lnTo>
                  <a:lnTo>
                    <a:pt x="575" y="2340"/>
                  </a:lnTo>
                  <a:lnTo>
                    <a:pt x="579" y="2332"/>
                  </a:lnTo>
                  <a:lnTo>
                    <a:pt x="580" y="2326"/>
                  </a:lnTo>
                  <a:lnTo>
                    <a:pt x="581" y="2321"/>
                  </a:lnTo>
                  <a:lnTo>
                    <a:pt x="580" y="2316"/>
                  </a:lnTo>
                  <a:lnTo>
                    <a:pt x="578" y="2311"/>
                  </a:lnTo>
                  <a:lnTo>
                    <a:pt x="575" y="2307"/>
                  </a:lnTo>
                  <a:lnTo>
                    <a:pt x="571" y="2304"/>
                  </a:lnTo>
                  <a:lnTo>
                    <a:pt x="566" y="2299"/>
                  </a:lnTo>
                  <a:lnTo>
                    <a:pt x="563" y="2295"/>
                  </a:lnTo>
                  <a:lnTo>
                    <a:pt x="561" y="2290"/>
                  </a:lnTo>
                  <a:lnTo>
                    <a:pt x="560" y="2285"/>
                  </a:lnTo>
                  <a:lnTo>
                    <a:pt x="559" y="2275"/>
                  </a:lnTo>
                  <a:lnTo>
                    <a:pt x="559" y="2270"/>
                  </a:lnTo>
                  <a:lnTo>
                    <a:pt x="559" y="2266"/>
                  </a:lnTo>
                  <a:lnTo>
                    <a:pt x="560" y="2257"/>
                  </a:lnTo>
                  <a:lnTo>
                    <a:pt x="561" y="2250"/>
                  </a:lnTo>
                  <a:lnTo>
                    <a:pt x="564" y="2243"/>
                  </a:lnTo>
                  <a:lnTo>
                    <a:pt x="567" y="2238"/>
                  </a:lnTo>
                  <a:lnTo>
                    <a:pt x="573" y="2232"/>
                  </a:lnTo>
                  <a:lnTo>
                    <a:pt x="578" y="2227"/>
                  </a:lnTo>
                  <a:lnTo>
                    <a:pt x="593" y="2218"/>
                  </a:lnTo>
                  <a:lnTo>
                    <a:pt x="604" y="2211"/>
                  </a:lnTo>
                  <a:lnTo>
                    <a:pt x="611" y="2206"/>
                  </a:lnTo>
                  <a:lnTo>
                    <a:pt x="615" y="2200"/>
                  </a:lnTo>
                  <a:lnTo>
                    <a:pt x="620" y="2194"/>
                  </a:lnTo>
                  <a:lnTo>
                    <a:pt x="623" y="2187"/>
                  </a:lnTo>
                  <a:lnTo>
                    <a:pt x="626" y="2180"/>
                  </a:lnTo>
                  <a:lnTo>
                    <a:pt x="627" y="2173"/>
                  </a:lnTo>
                  <a:lnTo>
                    <a:pt x="627" y="2168"/>
                  </a:lnTo>
                  <a:lnTo>
                    <a:pt x="625" y="2162"/>
                  </a:lnTo>
                  <a:lnTo>
                    <a:pt x="619" y="2153"/>
                  </a:lnTo>
                  <a:lnTo>
                    <a:pt x="603" y="2121"/>
                  </a:lnTo>
                  <a:lnTo>
                    <a:pt x="594" y="2104"/>
                  </a:lnTo>
                  <a:lnTo>
                    <a:pt x="591" y="2094"/>
                  </a:lnTo>
                  <a:lnTo>
                    <a:pt x="591" y="2096"/>
                  </a:lnTo>
                  <a:lnTo>
                    <a:pt x="590" y="2098"/>
                  </a:lnTo>
                  <a:lnTo>
                    <a:pt x="588" y="2099"/>
                  </a:lnTo>
                  <a:lnTo>
                    <a:pt x="587" y="2099"/>
                  </a:lnTo>
                  <a:lnTo>
                    <a:pt x="585" y="2098"/>
                  </a:lnTo>
                  <a:lnTo>
                    <a:pt x="584" y="2096"/>
                  </a:lnTo>
                  <a:lnTo>
                    <a:pt x="592" y="2094"/>
                  </a:lnTo>
                  <a:lnTo>
                    <a:pt x="592" y="2091"/>
                  </a:lnTo>
                  <a:lnTo>
                    <a:pt x="593" y="2085"/>
                  </a:lnTo>
                  <a:lnTo>
                    <a:pt x="594" y="2079"/>
                  </a:lnTo>
                  <a:lnTo>
                    <a:pt x="600" y="2069"/>
                  </a:lnTo>
                  <a:lnTo>
                    <a:pt x="601" y="2066"/>
                  </a:lnTo>
                  <a:lnTo>
                    <a:pt x="602" y="2063"/>
                  </a:lnTo>
                  <a:lnTo>
                    <a:pt x="603" y="2060"/>
                  </a:lnTo>
                  <a:lnTo>
                    <a:pt x="602" y="2057"/>
                  </a:lnTo>
                  <a:lnTo>
                    <a:pt x="601" y="2053"/>
                  </a:lnTo>
                  <a:lnTo>
                    <a:pt x="595" y="2049"/>
                  </a:lnTo>
                  <a:lnTo>
                    <a:pt x="592" y="2046"/>
                  </a:lnTo>
                  <a:lnTo>
                    <a:pt x="589" y="2041"/>
                  </a:lnTo>
                  <a:lnTo>
                    <a:pt x="585" y="2035"/>
                  </a:lnTo>
                  <a:lnTo>
                    <a:pt x="582" y="2033"/>
                  </a:lnTo>
                  <a:lnTo>
                    <a:pt x="579" y="2031"/>
                  </a:lnTo>
                  <a:lnTo>
                    <a:pt x="570" y="2028"/>
                  </a:lnTo>
                  <a:lnTo>
                    <a:pt x="578" y="2024"/>
                  </a:lnTo>
                  <a:lnTo>
                    <a:pt x="586" y="2019"/>
                  </a:lnTo>
                  <a:lnTo>
                    <a:pt x="588" y="2016"/>
                  </a:lnTo>
                  <a:lnTo>
                    <a:pt x="590" y="2011"/>
                  </a:lnTo>
                  <a:lnTo>
                    <a:pt x="592" y="2008"/>
                  </a:lnTo>
                  <a:lnTo>
                    <a:pt x="592" y="2003"/>
                  </a:lnTo>
                  <a:lnTo>
                    <a:pt x="592" y="2000"/>
                  </a:lnTo>
                  <a:lnTo>
                    <a:pt x="589" y="1998"/>
                  </a:lnTo>
                  <a:lnTo>
                    <a:pt x="580" y="1996"/>
                  </a:lnTo>
                  <a:lnTo>
                    <a:pt x="570" y="1993"/>
                  </a:lnTo>
                  <a:lnTo>
                    <a:pt x="565" y="1991"/>
                  </a:lnTo>
                  <a:lnTo>
                    <a:pt x="561" y="1989"/>
                  </a:lnTo>
                  <a:lnTo>
                    <a:pt x="558" y="1987"/>
                  </a:lnTo>
                  <a:lnTo>
                    <a:pt x="557" y="1983"/>
                  </a:lnTo>
                  <a:lnTo>
                    <a:pt x="559" y="1979"/>
                  </a:lnTo>
                  <a:lnTo>
                    <a:pt x="562" y="1975"/>
                  </a:lnTo>
                  <a:lnTo>
                    <a:pt x="568" y="1966"/>
                  </a:lnTo>
                  <a:lnTo>
                    <a:pt x="572" y="1960"/>
                  </a:lnTo>
                  <a:lnTo>
                    <a:pt x="574" y="1956"/>
                  </a:lnTo>
                  <a:lnTo>
                    <a:pt x="574" y="1953"/>
                  </a:lnTo>
                  <a:lnTo>
                    <a:pt x="573" y="1949"/>
                  </a:lnTo>
                  <a:lnTo>
                    <a:pt x="570" y="1947"/>
                  </a:lnTo>
                  <a:lnTo>
                    <a:pt x="563" y="1945"/>
                  </a:lnTo>
                  <a:lnTo>
                    <a:pt x="561" y="1944"/>
                  </a:lnTo>
                  <a:lnTo>
                    <a:pt x="558" y="1945"/>
                  </a:lnTo>
                  <a:lnTo>
                    <a:pt x="556" y="1946"/>
                  </a:lnTo>
                  <a:lnTo>
                    <a:pt x="553" y="1948"/>
                  </a:lnTo>
                  <a:lnTo>
                    <a:pt x="551" y="1953"/>
                  </a:lnTo>
                  <a:lnTo>
                    <a:pt x="549" y="1956"/>
                  </a:lnTo>
                  <a:lnTo>
                    <a:pt x="547" y="1959"/>
                  </a:lnTo>
                  <a:lnTo>
                    <a:pt x="545" y="1959"/>
                  </a:lnTo>
                  <a:lnTo>
                    <a:pt x="543" y="1958"/>
                  </a:lnTo>
                  <a:lnTo>
                    <a:pt x="539" y="1954"/>
                  </a:lnTo>
                  <a:lnTo>
                    <a:pt x="537" y="1949"/>
                  </a:lnTo>
                  <a:lnTo>
                    <a:pt x="534" y="1938"/>
                  </a:lnTo>
                  <a:lnTo>
                    <a:pt x="534" y="1937"/>
                  </a:lnTo>
                  <a:lnTo>
                    <a:pt x="534" y="1934"/>
                  </a:lnTo>
                  <a:lnTo>
                    <a:pt x="534" y="1932"/>
                  </a:lnTo>
                  <a:lnTo>
                    <a:pt x="537" y="1931"/>
                  </a:lnTo>
                  <a:lnTo>
                    <a:pt x="543" y="1929"/>
                  </a:lnTo>
                  <a:lnTo>
                    <a:pt x="547" y="1929"/>
                  </a:lnTo>
                  <a:lnTo>
                    <a:pt x="551" y="1928"/>
                  </a:lnTo>
                  <a:lnTo>
                    <a:pt x="556" y="1926"/>
                  </a:lnTo>
                  <a:lnTo>
                    <a:pt x="560" y="1922"/>
                  </a:lnTo>
                  <a:lnTo>
                    <a:pt x="561" y="1919"/>
                  </a:lnTo>
                  <a:lnTo>
                    <a:pt x="562" y="1915"/>
                  </a:lnTo>
                  <a:lnTo>
                    <a:pt x="561" y="1912"/>
                  </a:lnTo>
                  <a:lnTo>
                    <a:pt x="561" y="1910"/>
                  </a:lnTo>
                  <a:lnTo>
                    <a:pt x="559" y="1908"/>
                  </a:lnTo>
                  <a:lnTo>
                    <a:pt x="556" y="1906"/>
                  </a:lnTo>
                  <a:lnTo>
                    <a:pt x="549" y="1904"/>
                  </a:lnTo>
                  <a:lnTo>
                    <a:pt x="543" y="1903"/>
                  </a:lnTo>
                  <a:lnTo>
                    <a:pt x="539" y="1903"/>
                  </a:lnTo>
                  <a:lnTo>
                    <a:pt x="531" y="1903"/>
                  </a:lnTo>
                  <a:lnTo>
                    <a:pt x="527" y="1904"/>
                  </a:lnTo>
                  <a:lnTo>
                    <a:pt x="525" y="1905"/>
                  </a:lnTo>
                  <a:lnTo>
                    <a:pt x="521" y="1909"/>
                  </a:lnTo>
                  <a:lnTo>
                    <a:pt x="518" y="1915"/>
                  </a:lnTo>
                  <a:lnTo>
                    <a:pt x="516" y="1921"/>
                  </a:lnTo>
                  <a:lnTo>
                    <a:pt x="513" y="1925"/>
                  </a:lnTo>
                  <a:lnTo>
                    <a:pt x="510" y="1922"/>
                  </a:lnTo>
                  <a:lnTo>
                    <a:pt x="507" y="1918"/>
                  </a:lnTo>
                  <a:lnTo>
                    <a:pt x="505" y="1914"/>
                  </a:lnTo>
                  <a:lnTo>
                    <a:pt x="498" y="1909"/>
                  </a:lnTo>
                  <a:lnTo>
                    <a:pt x="490" y="1905"/>
                  </a:lnTo>
                  <a:lnTo>
                    <a:pt x="479" y="1901"/>
                  </a:lnTo>
                  <a:lnTo>
                    <a:pt x="475" y="1901"/>
                  </a:lnTo>
                  <a:lnTo>
                    <a:pt x="470" y="1901"/>
                  </a:lnTo>
                  <a:close/>
                  <a:moveTo>
                    <a:pt x="1654" y="2167"/>
                  </a:moveTo>
                  <a:lnTo>
                    <a:pt x="1654" y="2167"/>
                  </a:lnTo>
                  <a:lnTo>
                    <a:pt x="1651" y="2168"/>
                  </a:lnTo>
                  <a:lnTo>
                    <a:pt x="1648" y="2169"/>
                  </a:lnTo>
                  <a:lnTo>
                    <a:pt x="1645" y="2171"/>
                  </a:lnTo>
                  <a:lnTo>
                    <a:pt x="1643" y="2174"/>
                  </a:lnTo>
                  <a:lnTo>
                    <a:pt x="1642" y="2176"/>
                  </a:lnTo>
                  <a:lnTo>
                    <a:pt x="1642" y="2180"/>
                  </a:lnTo>
                  <a:lnTo>
                    <a:pt x="1642" y="2185"/>
                  </a:lnTo>
                  <a:lnTo>
                    <a:pt x="1644" y="2189"/>
                  </a:lnTo>
                  <a:lnTo>
                    <a:pt x="1651" y="2198"/>
                  </a:lnTo>
                  <a:lnTo>
                    <a:pt x="1654" y="2202"/>
                  </a:lnTo>
                  <a:lnTo>
                    <a:pt x="1656" y="2203"/>
                  </a:lnTo>
                  <a:lnTo>
                    <a:pt x="1661" y="2203"/>
                  </a:lnTo>
                  <a:lnTo>
                    <a:pt x="1674" y="2203"/>
                  </a:lnTo>
                  <a:lnTo>
                    <a:pt x="1678" y="2202"/>
                  </a:lnTo>
                  <a:lnTo>
                    <a:pt x="1681" y="2201"/>
                  </a:lnTo>
                  <a:lnTo>
                    <a:pt x="1683" y="2196"/>
                  </a:lnTo>
                  <a:lnTo>
                    <a:pt x="1682" y="2189"/>
                  </a:lnTo>
                  <a:lnTo>
                    <a:pt x="1680" y="2183"/>
                  </a:lnTo>
                  <a:lnTo>
                    <a:pt x="1676" y="2179"/>
                  </a:lnTo>
                  <a:lnTo>
                    <a:pt x="1671" y="2173"/>
                  </a:lnTo>
                  <a:lnTo>
                    <a:pt x="1670" y="2172"/>
                  </a:lnTo>
                  <a:lnTo>
                    <a:pt x="1667" y="2170"/>
                  </a:lnTo>
                  <a:lnTo>
                    <a:pt x="1663" y="2168"/>
                  </a:lnTo>
                  <a:lnTo>
                    <a:pt x="1658" y="2167"/>
                  </a:lnTo>
                  <a:lnTo>
                    <a:pt x="1654" y="2167"/>
                  </a:lnTo>
                  <a:close/>
                  <a:moveTo>
                    <a:pt x="1731" y="2235"/>
                  </a:moveTo>
                  <a:lnTo>
                    <a:pt x="1731" y="2235"/>
                  </a:lnTo>
                  <a:lnTo>
                    <a:pt x="1728" y="2237"/>
                  </a:lnTo>
                  <a:lnTo>
                    <a:pt x="1727" y="2239"/>
                  </a:lnTo>
                  <a:lnTo>
                    <a:pt x="1727" y="2242"/>
                  </a:lnTo>
                  <a:lnTo>
                    <a:pt x="1728" y="2245"/>
                  </a:lnTo>
                  <a:lnTo>
                    <a:pt x="1726" y="2250"/>
                  </a:lnTo>
                  <a:lnTo>
                    <a:pt x="1727" y="2253"/>
                  </a:lnTo>
                  <a:lnTo>
                    <a:pt x="1728" y="2255"/>
                  </a:lnTo>
                  <a:lnTo>
                    <a:pt x="1733" y="2259"/>
                  </a:lnTo>
                  <a:lnTo>
                    <a:pt x="1738" y="2262"/>
                  </a:lnTo>
                  <a:lnTo>
                    <a:pt x="1745" y="2263"/>
                  </a:lnTo>
                  <a:lnTo>
                    <a:pt x="1750" y="2262"/>
                  </a:lnTo>
                  <a:lnTo>
                    <a:pt x="1754" y="2259"/>
                  </a:lnTo>
                  <a:lnTo>
                    <a:pt x="1758" y="2256"/>
                  </a:lnTo>
                  <a:lnTo>
                    <a:pt x="1759" y="2253"/>
                  </a:lnTo>
                  <a:lnTo>
                    <a:pt x="1760" y="2249"/>
                  </a:lnTo>
                  <a:lnTo>
                    <a:pt x="1759" y="2244"/>
                  </a:lnTo>
                  <a:lnTo>
                    <a:pt x="1757" y="2240"/>
                  </a:lnTo>
                  <a:lnTo>
                    <a:pt x="1753" y="2237"/>
                  </a:lnTo>
                  <a:lnTo>
                    <a:pt x="1748" y="2234"/>
                  </a:lnTo>
                  <a:lnTo>
                    <a:pt x="1744" y="2232"/>
                  </a:lnTo>
                  <a:lnTo>
                    <a:pt x="1739" y="2231"/>
                  </a:lnTo>
                  <a:lnTo>
                    <a:pt x="1735" y="2232"/>
                  </a:lnTo>
                  <a:lnTo>
                    <a:pt x="1731" y="2235"/>
                  </a:lnTo>
                  <a:close/>
                  <a:moveTo>
                    <a:pt x="143" y="2576"/>
                  </a:moveTo>
                  <a:lnTo>
                    <a:pt x="143" y="2576"/>
                  </a:lnTo>
                  <a:lnTo>
                    <a:pt x="138" y="2581"/>
                  </a:lnTo>
                  <a:lnTo>
                    <a:pt x="137" y="2584"/>
                  </a:lnTo>
                  <a:lnTo>
                    <a:pt x="136" y="2586"/>
                  </a:lnTo>
                  <a:lnTo>
                    <a:pt x="135" y="2593"/>
                  </a:lnTo>
                  <a:lnTo>
                    <a:pt x="136" y="2598"/>
                  </a:lnTo>
                  <a:lnTo>
                    <a:pt x="138" y="2602"/>
                  </a:lnTo>
                  <a:lnTo>
                    <a:pt x="143" y="2607"/>
                  </a:lnTo>
                  <a:lnTo>
                    <a:pt x="145" y="2610"/>
                  </a:lnTo>
                  <a:lnTo>
                    <a:pt x="146" y="2611"/>
                  </a:lnTo>
                  <a:lnTo>
                    <a:pt x="150" y="2613"/>
                  </a:lnTo>
                  <a:lnTo>
                    <a:pt x="156" y="2613"/>
                  </a:lnTo>
                  <a:lnTo>
                    <a:pt x="161" y="2612"/>
                  </a:lnTo>
                  <a:lnTo>
                    <a:pt x="165" y="2610"/>
                  </a:lnTo>
                  <a:lnTo>
                    <a:pt x="171" y="2606"/>
                  </a:lnTo>
                  <a:lnTo>
                    <a:pt x="174" y="2600"/>
                  </a:lnTo>
                  <a:lnTo>
                    <a:pt x="176" y="2595"/>
                  </a:lnTo>
                  <a:lnTo>
                    <a:pt x="176" y="2588"/>
                  </a:lnTo>
                  <a:lnTo>
                    <a:pt x="175" y="2585"/>
                  </a:lnTo>
                  <a:lnTo>
                    <a:pt x="173" y="2582"/>
                  </a:lnTo>
                  <a:lnTo>
                    <a:pt x="170" y="2579"/>
                  </a:lnTo>
                  <a:lnTo>
                    <a:pt x="163" y="2575"/>
                  </a:lnTo>
                  <a:lnTo>
                    <a:pt x="159" y="2574"/>
                  </a:lnTo>
                  <a:lnTo>
                    <a:pt x="153" y="2574"/>
                  </a:lnTo>
                  <a:lnTo>
                    <a:pt x="148" y="2574"/>
                  </a:lnTo>
                  <a:lnTo>
                    <a:pt x="143" y="2576"/>
                  </a:lnTo>
                  <a:close/>
                  <a:moveTo>
                    <a:pt x="178" y="2610"/>
                  </a:moveTo>
                  <a:lnTo>
                    <a:pt x="178" y="2610"/>
                  </a:lnTo>
                  <a:lnTo>
                    <a:pt x="174" y="2612"/>
                  </a:lnTo>
                  <a:lnTo>
                    <a:pt x="170" y="2616"/>
                  </a:lnTo>
                  <a:lnTo>
                    <a:pt x="167" y="2622"/>
                  </a:lnTo>
                  <a:lnTo>
                    <a:pt x="166" y="2627"/>
                  </a:lnTo>
                  <a:lnTo>
                    <a:pt x="167" y="2633"/>
                  </a:lnTo>
                  <a:lnTo>
                    <a:pt x="173" y="2643"/>
                  </a:lnTo>
                  <a:lnTo>
                    <a:pt x="177" y="2653"/>
                  </a:lnTo>
                  <a:lnTo>
                    <a:pt x="178" y="2654"/>
                  </a:lnTo>
                  <a:lnTo>
                    <a:pt x="191" y="2667"/>
                  </a:lnTo>
                  <a:lnTo>
                    <a:pt x="194" y="2664"/>
                  </a:lnTo>
                  <a:lnTo>
                    <a:pt x="199" y="2656"/>
                  </a:lnTo>
                  <a:lnTo>
                    <a:pt x="203" y="2648"/>
                  </a:lnTo>
                  <a:lnTo>
                    <a:pt x="205" y="2638"/>
                  </a:lnTo>
                  <a:lnTo>
                    <a:pt x="204" y="2629"/>
                  </a:lnTo>
                  <a:lnTo>
                    <a:pt x="203" y="2623"/>
                  </a:lnTo>
                  <a:lnTo>
                    <a:pt x="200" y="2617"/>
                  </a:lnTo>
                  <a:lnTo>
                    <a:pt x="197" y="2612"/>
                  </a:lnTo>
                  <a:lnTo>
                    <a:pt x="192" y="2609"/>
                  </a:lnTo>
                  <a:lnTo>
                    <a:pt x="189" y="2608"/>
                  </a:lnTo>
                  <a:lnTo>
                    <a:pt x="186" y="2607"/>
                  </a:lnTo>
                  <a:lnTo>
                    <a:pt x="181" y="2608"/>
                  </a:lnTo>
                  <a:lnTo>
                    <a:pt x="178" y="2610"/>
                  </a:lnTo>
                  <a:close/>
                  <a:moveTo>
                    <a:pt x="2052" y="3017"/>
                  </a:moveTo>
                  <a:lnTo>
                    <a:pt x="2052" y="3017"/>
                  </a:lnTo>
                  <a:lnTo>
                    <a:pt x="2048" y="3021"/>
                  </a:lnTo>
                  <a:lnTo>
                    <a:pt x="2041" y="3028"/>
                  </a:lnTo>
                  <a:lnTo>
                    <a:pt x="2031" y="3038"/>
                  </a:lnTo>
                  <a:lnTo>
                    <a:pt x="2026" y="3043"/>
                  </a:lnTo>
                  <a:lnTo>
                    <a:pt x="2024" y="3044"/>
                  </a:lnTo>
                  <a:lnTo>
                    <a:pt x="2022" y="3044"/>
                  </a:lnTo>
                  <a:lnTo>
                    <a:pt x="2020" y="3043"/>
                  </a:lnTo>
                  <a:lnTo>
                    <a:pt x="2015" y="3044"/>
                  </a:lnTo>
                  <a:lnTo>
                    <a:pt x="2008" y="3049"/>
                  </a:lnTo>
                  <a:lnTo>
                    <a:pt x="1998" y="3056"/>
                  </a:lnTo>
                  <a:lnTo>
                    <a:pt x="1996" y="3057"/>
                  </a:lnTo>
                  <a:lnTo>
                    <a:pt x="1993" y="3053"/>
                  </a:lnTo>
                  <a:lnTo>
                    <a:pt x="1990" y="3051"/>
                  </a:lnTo>
                  <a:lnTo>
                    <a:pt x="1987" y="3049"/>
                  </a:lnTo>
                  <a:lnTo>
                    <a:pt x="1984" y="3048"/>
                  </a:lnTo>
                  <a:lnTo>
                    <a:pt x="1981" y="3048"/>
                  </a:lnTo>
                  <a:lnTo>
                    <a:pt x="1978" y="3049"/>
                  </a:lnTo>
                  <a:lnTo>
                    <a:pt x="1971" y="3052"/>
                  </a:lnTo>
                  <a:lnTo>
                    <a:pt x="1966" y="3055"/>
                  </a:lnTo>
                  <a:lnTo>
                    <a:pt x="1957" y="3061"/>
                  </a:lnTo>
                  <a:lnTo>
                    <a:pt x="1959" y="3065"/>
                  </a:lnTo>
                  <a:lnTo>
                    <a:pt x="1959" y="3067"/>
                  </a:lnTo>
                  <a:lnTo>
                    <a:pt x="1957" y="3069"/>
                  </a:lnTo>
                  <a:lnTo>
                    <a:pt x="1954" y="3070"/>
                  </a:lnTo>
                  <a:lnTo>
                    <a:pt x="1945" y="3072"/>
                  </a:lnTo>
                  <a:lnTo>
                    <a:pt x="1937" y="3072"/>
                  </a:lnTo>
                  <a:lnTo>
                    <a:pt x="1929" y="3071"/>
                  </a:lnTo>
                  <a:lnTo>
                    <a:pt x="1925" y="3070"/>
                  </a:lnTo>
                  <a:lnTo>
                    <a:pt x="1920" y="3067"/>
                  </a:lnTo>
                  <a:lnTo>
                    <a:pt x="1912" y="3062"/>
                  </a:lnTo>
                  <a:lnTo>
                    <a:pt x="1904" y="3057"/>
                  </a:lnTo>
                  <a:lnTo>
                    <a:pt x="1900" y="3055"/>
                  </a:lnTo>
                  <a:lnTo>
                    <a:pt x="1895" y="3054"/>
                  </a:lnTo>
                  <a:lnTo>
                    <a:pt x="1890" y="3054"/>
                  </a:lnTo>
                  <a:lnTo>
                    <a:pt x="1886" y="3055"/>
                  </a:lnTo>
                  <a:lnTo>
                    <a:pt x="1877" y="3057"/>
                  </a:lnTo>
                  <a:lnTo>
                    <a:pt x="1871" y="3062"/>
                  </a:lnTo>
                  <a:lnTo>
                    <a:pt x="1864" y="3065"/>
                  </a:lnTo>
                  <a:lnTo>
                    <a:pt x="1860" y="3067"/>
                  </a:lnTo>
                  <a:lnTo>
                    <a:pt x="1855" y="3067"/>
                  </a:lnTo>
                  <a:lnTo>
                    <a:pt x="1850" y="3067"/>
                  </a:lnTo>
                  <a:lnTo>
                    <a:pt x="1846" y="3066"/>
                  </a:lnTo>
                  <a:lnTo>
                    <a:pt x="1842" y="3066"/>
                  </a:lnTo>
                  <a:lnTo>
                    <a:pt x="1838" y="3067"/>
                  </a:lnTo>
                  <a:lnTo>
                    <a:pt x="1834" y="3069"/>
                  </a:lnTo>
                  <a:lnTo>
                    <a:pt x="1827" y="3076"/>
                  </a:lnTo>
                  <a:lnTo>
                    <a:pt x="1819" y="3083"/>
                  </a:lnTo>
                  <a:lnTo>
                    <a:pt x="1808" y="3094"/>
                  </a:lnTo>
                  <a:lnTo>
                    <a:pt x="1801" y="3097"/>
                  </a:lnTo>
                  <a:lnTo>
                    <a:pt x="1792" y="3101"/>
                  </a:lnTo>
                  <a:lnTo>
                    <a:pt x="1790" y="3102"/>
                  </a:lnTo>
                  <a:lnTo>
                    <a:pt x="1785" y="3102"/>
                  </a:lnTo>
                  <a:lnTo>
                    <a:pt x="1777" y="3101"/>
                  </a:lnTo>
                  <a:lnTo>
                    <a:pt x="1767" y="3098"/>
                  </a:lnTo>
                  <a:lnTo>
                    <a:pt x="1763" y="3097"/>
                  </a:lnTo>
                  <a:lnTo>
                    <a:pt x="1760" y="3097"/>
                  </a:lnTo>
                  <a:lnTo>
                    <a:pt x="1757" y="3097"/>
                  </a:lnTo>
                  <a:lnTo>
                    <a:pt x="1754" y="3098"/>
                  </a:lnTo>
                  <a:lnTo>
                    <a:pt x="1751" y="3103"/>
                  </a:lnTo>
                  <a:lnTo>
                    <a:pt x="1749" y="3106"/>
                  </a:lnTo>
                  <a:lnTo>
                    <a:pt x="1747" y="3110"/>
                  </a:lnTo>
                  <a:lnTo>
                    <a:pt x="1744" y="3111"/>
                  </a:lnTo>
                  <a:lnTo>
                    <a:pt x="1736" y="3112"/>
                  </a:lnTo>
                  <a:lnTo>
                    <a:pt x="1725" y="3113"/>
                  </a:lnTo>
                  <a:lnTo>
                    <a:pt x="1716" y="3113"/>
                  </a:lnTo>
                  <a:lnTo>
                    <a:pt x="1707" y="3111"/>
                  </a:lnTo>
                  <a:lnTo>
                    <a:pt x="1704" y="3109"/>
                  </a:lnTo>
                  <a:lnTo>
                    <a:pt x="1702" y="3108"/>
                  </a:lnTo>
                  <a:lnTo>
                    <a:pt x="1700" y="3106"/>
                  </a:lnTo>
                  <a:lnTo>
                    <a:pt x="1704" y="3097"/>
                  </a:lnTo>
                  <a:lnTo>
                    <a:pt x="1699" y="3096"/>
                  </a:lnTo>
                  <a:lnTo>
                    <a:pt x="1695" y="3095"/>
                  </a:lnTo>
                  <a:lnTo>
                    <a:pt x="1685" y="3094"/>
                  </a:lnTo>
                  <a:lnTo>
                    <a:pt x="1675" y="3095"/>
                  </a:lnTo>
                  <a:lnTo>
                    <a:pt x="1663" y="3096"/>
                  </a:lnTo>
                  <a:lnTo>
                    <a:pt x="1648" y="3097"/>
                  </a:lnTo>
                  <a:lnTo>
                    <a:pt x="1645" y="3097"/>
                  </a:lnTo>
                  <a:lnTo>
                    <a:pt x="1643" y="3093"/>
                  </a:lnTo>
                  <a:lnTo>
                    <a:pt x="1631" y="3097"/>
                  </a:lnTo>
                  <a:lnTo>
                    <a:pt x="1633" y="3098"/>
                  </a:lnTo>
                  <a:lnTo>
                    <a:pt x="1614" y="3106"/>
                  </a:lnTo>
                  <a:lnTo>
                    <a:pt x="1606" y="3109"/>
                  </a:lnTo>
                  <a:lnTo>
                    <a:pt x="1597" y="3111"/>
                  </a:lnTo>
                  <a:lnTo>
                    <a:pt x="1584" y="3115"/>
                  </a:lnTo>
                  <a:lnTo>
                    <a:pt x="1575" y="3117"/>
                  </a:lnTo>
                  <a:lnTo>
                    <a:pt x="1567" y="3118"/>
                  </a:lnTo>
                  <a:lnTo>
                    <a:pt x="1558" y="3112"/>
                  </a:lnTo>
                  <a:lnTo>
                    <a:pt x="1553" y="3109"/>
                  </a:lnTo>
                  <a:lnTo>
                    <a:pt x="1551" y="3106"/>
                  </a:lnTo>
                  <a:lnTo>
                    <a:pt x="1540" y="3091"/>
                  </a:lnTo>
                  <a:lnTo>
                    <a:pt x="1534" y="3080"/>
                  </a:lnTo>
                  <a:lnTo>
                    <a:pt x="1531" y="3074"/>
                  </a:lnTo>
                  <a:lnTo>
                    <a:pt x="1530" y="3069"/>
                  </a:lnTo>
                  <a:lnTo>
                    <a:pt x="1530" y="3067"/>
                  </a:lnTo>
                  <a:lnTo>
                    <a:pt x="1531" y="3067"/>
                  </a:lnTo>
                  <a:lnTo>
                    <a:pt x="1532" y="3066"/>
                  </a:lnTo>
                  <a:lnTo>
                    <a:pt x="1532" y="3057"/>
                  </a:lnTo>
                  <a:lnTo>
                    <a:pt x="1526" y="3058"/>
                  </a:lnTo>
                  <a:lnTo>
                    <a:pt x="1520" y="3061"/>
                  </a:lnTo>
                  <a:lnTo>
                    <a:pt x="1511" y="3065"/>
                  </a:lnTo>
                  <a:lnTo>
                    <a:pt x="1503" y="3069"/>
                  </a:lnTo>
                  <a:lnTo>
                    <a:pt x="1498" y="3070"/>
                  </a:lnTo>
                  <a:lnTo>
                    <a:pt x="1492" y="3070"/>
                  </a:lnTo>
                  <a:lnTo>
                    <a:pt x="1489" y="3068"/>
                  </a:lnTo>
                  <a:lnTo>
                    <a:pt x="1486" y="3063"/>
                  </a:lnTo>
                  <a:lnTo>
                    <a:pt x="1484" y="3057"/>
                  </a:lnTo>
                  <a:lnTo>
                    <a:pt x="1481" y="3048"/>
                  </a:lnTo>
                  <a:lnTo>
                    <a:pt x="1478" y="3044"/>
                  </a:lnTo>
                  <a:lnTo>
                    <a:pt x="1475" y="3041"/>
                  </a:lnTo>
                  <a:lnTo>
                    <a:pt x="1471" y="3039"/>
                  </a:lnTo>
                  <a:lnTo>
                    <a:pt x="1465" y="3037"/>
                  </a:lnTo>
                  <a:lnTo>
                    <a:pt x="1454" y="3036"/>
                  </a:lnTo>
                  <a:lnTo>
                    <a:pt x="1446" y="3035"/>
                  </a:lnTo>
                  <a:lnTo>
                    <a:pt x="1440" y="3035"/>
                  </a:lnTo>
                  <a:lnTo>
                    <a:pt x="1434" y="3036"/>
                  </a:lnTo>
                  <a:lnTo>
                    <a:pt x="1430" y="3037"/>
                  </a:lnTo>
                  <a:lnTo>
                    <a:pt x="1427" y="3037"/>
                  </a:lnTo>
                  <a:lnTo>
                    <a:pt x="1418" y="3036"/>
                  </a:lnTo>
                  <a:lnTo>
                    <a:pt x="1410" y="3036"/>
                  </a:lnTo>
                  <a:lnTo>
                    <a:pt x="1404" y="3037"/>
                  </a:lnTo>
                  <a:lnTo>
                    <a:pt x="1395" y="3040"/>
                  </a:lnTo>
                  <a:lnTo>
                    <a:pt x="1389" y="3043"/>
                  </a:lnTo>
                  <a:lnTo>
                    <a:pt x="1396" y="3049"/>
                  </a:lnTo>
                  <a:lnTo>
                    <a:pt x="1394" y="3051"/>
                  </a:lnTo>
                  <a:lnTo>
                    <a:pt x="1391" y="3055"/>
                  </a:lnTo>
                  <a:lnTo>
                    <a:pt x="1381" y="3066"/>
                  </a:lnTo>
                  <a:lnTo>
                    <a:pt x="1377" y="3072"/>
                  </a:lnTo>
                  <a:lnTo>
                    <a:pt x="1375" y="3078"/>
                  </a:lnTo>
                  <a:lnTo>
                    <a:pt x="1373" y="3080"/>
                  </a:lnTo>
                  <a:lnTo>
                    <a:pt x="1364" y="3089"/>
                  </a:lnTo>
                  <a:lnTo>
                    <a:pt x="1359" y="3095"/>
                  </a:lnTo>
                  <a:lnTo>
                    <a:pt x="1352" y="3090"/>
                  </a:lnTo>
                  <a:lnTo>
                    <a:pt x="1347" y="3082"/>
                  </a:lnTo>
                  <a:lnTo>
                    <a:pt x="1337" y="3067"/>
                  </a:lnTo>
                  <a:lnTo>
                    <a:pt x="1334" y="3061"/>
                  </a:lnTo>
                  <a:lnTo>
                    <a:pt x="1332" y="3057"/>
                  </a:lnTo>
                  <a:lnTo>
                    <a:pt x="1332" y="3054"/>
                  </a:lnTo>
                  <a:lnTo>
                    <a:pt x="1331" y="3050"/>
                  </a:lnTo>
                  <a:lnTo>
                    <a:pt x="1330" y="3046"/>
                  </a:lnTo>
                  <a:lnTo>
                    <a:pt x="1325" y="3040"/>
                  </a:lnTo>
                  <a:lnTo>
                    <a:pt x="1321" y="3036"/>
                  </a:lnTo>
                  <a:lnTo>
                    <a:pt x="1311" y="3028"/>
                  </a:lnTo>
                  <a:lnTo>
                    <a:pt x="1309" y="3035"/>
                  </a:lnTo>
                  <a:lnTo>
                    <a:pt x="1305" y="3049"/>
                  </a:lnTo>
                  <a:lnTo>
                    <a:pt x="1305" y="3051"/>
                  </a:lnTo>
                  <a:lnTo>
                    <a:pt x="1304" y="3052"/>
                  </a:lnTo>
                  <a:lnTo>
                    <a:pt x="1303" y="3053"/>
                  </a:lnTo>
                  <a:lnTo>
                    <a:pt x="1299" y="3044"/>
                  </a:lnTo>
                  <a:lnTo>
                    <a:pt x="1292" y="3048"/>
                  </a:lnTo>
                  <a:lnTo>
                    <a:pt x="1284" y="3052"/>
                  </a:lnTo>
                  <a:lnTo>
                    <a:pt x="1269" y="3064"/>
                  </a:lnTo>
                  <a:lnTo>
                    <a:pt x="1261" y="3070"/>
                  </a:lnTo>
                  <a:lnTo>
                    <a:pt x="1256" y="3074"/>
                  </a:lnTo>
                  <a:lnTo>
                    <a:pt x="1252" y="3074"/>
                  </a:lnTo>
                  <a:lnTo>
                    <a:pt x="1249" y="3074"/>
                  </a:lnTo>
                  <a:lnTo>
                    <a:pt x="1247" y="3075"/>
                  </a:lnTo>
                  <a:lnTo>
                    <a:pt x="1246" y="3077"/>
                  </a:lnTo>
                  <a:lnTo>
                    <a:pt x="1244" y="3079"/>
                  </a:lnTo>
                  <a:lnTo>
                    <a:pt x="1243" y="3083"/>
                  </a:lnTo>
                  <a:lnTo>
                    <a:pt x="1243" y="3086"/>
                  </a:lnTo>
                  <a:lnTo>
                    <a:pt x="1236" y="3106"/>
                  </a:lnTo>
                  <a:lnTo>
                    <a:pt x="1231" y="3118"/>
                  </a:lnTo>
                  <a:lnTo>
                    <a:pt x="1228" y="3121"/>
                  </a:lnTo>
                  <a:lnTo>
                    <a:pt x="1227" y="3123"/>
                  </a:lnTo>
                  <a:lnTo>
                    <a:pt x="1228" y="3123"/>
                  </a:lnTo>
                  <a:lnTo>
                    <a:pt x="1229" y="3124"/>
                  </a:lnTo>
                  <a:lnTo>
                    <a:pt x="1224" y="3131"/>
                  </a:lnTo>
                  <a:lnTo>
                    <a:pt x="1223" y="3130"/>
                  </a:lnTo>
                  <a:lnTo>
                    <a:pt x="1224" y="3135"/>
                  </a:lnTo>
                  <a:lnTo>
                    <a:pt x="1223" y="3141"/>
                  </a:lnTo>
                  <a:lnTo>
                    <a:pt x="1223" y="3149"/>
                  </a:lnTo>
                  <a:lnTo>
                    <a:pt x="1223" y="3154"/>
                  </a:lnTo>
                  <a:lnTo>
                    <a:pt x="1225" y="3170"/>
                  </a:lnTo>
                  <a:lnTo>
                    <a:pt x="1225" y="3172"/>
                  </a:lnTo>
                  <a:lnTo>
                    <a:pt x="1223" y="3174"/>
                  </a:lnTo>
                  <a:lnTo>
                    <a:pt x="1222" y="3178"/>
                  </a:lnTo>
                  <a:lnTo>
                    <a:pt x="1223" y="3185"/>
                  </a:lnTo>
                  <a:lnTo>
                    <a:pt x="1226" y="3193"/>
                  </a:lnTo>
                  <a:lnTo>
                    <a:pt x="1229" y="3198"/>
                  </a:lnTo>
                  <a:lnTo>
                    <a:pt x="1233" y="3202"/>
                  </a:lnTo>
                  <a:lnTo>
                    <a:pt x="1236" y="3204"/>
                  </a:lnTo>
                  <a:lnTo>
                    <a:pt x="1239" y="3205"/>
                  </a:lnTo>
                  <a:lnTo>
                    <a:pt x="1246" y="3205"/>
                  </a:lnTo>
                  <a:lnTo>
                    <a:pt x="1251" y="3207"/>
                  </a:lnTo>
                  <a:lnTo>
                    <a:pt x="1255" y="3211"/>
                  </a:lnTo>
                  <a:lnTo>
                    <a:pt x="1258" y="3216"/>
                  </a:lnTo>
                  <a:lnTo>
                    <a:pt x="1263" y="3225"/>
                  </a:lnTo>
                  <a:lnTo>
                    <a:pt x="1268" y="3231"/>
                  </a:lnTo>
                  <a:lnTo>
                    <a:pt x="1274" y="3235"/>
                  </a:lnTo>
                  <a:lnTo>
                    <a:pt x="1280" y="3239"/>
                  </a:lnTo>
                  <a:lnTo>
                    <a:pt x="1286" y="3241"/>
                  </a:lnTo>
                  <a:lnTo>
                    <a:pt x="1294" y="3243"/>
                  </a:lnTo>
                  <a:lnTo>
                    <a:pt x="1311" y="3244"/>
                  </a:lnTo>
                  <a:lnTo>
                    <a:pt x="1316" y="3244"/>
                  </a:lnTo>
                  <a:lnTo>
                    <a:pt x="1341" y="3255"/>
                  </a:lnTo>
                  <a:lnTo>
                    <a:pt x="1357" y="3261"/>
                  </a:lnTo>
                  <a:lnTo>
                    <a:pt x="1372" y="3267"/>
                  </a:lnTo>
                  <a:lnTo>
                    <a:pt x="1388" y="3272"/>
                  </a:lnTo>
                  <a:lnTo>
                    <a:pt x="1405" y="3277"/>
                  </a:lnTo>
                  <a:lnTo>
                    <a:pt x="1414" y="3282"/>
                  </a:lnTo>
                  <a:lnTo>
                    <a:pt x="1421" y="3286"/>
                  </a:lnTo>
                  <a:lnTo>
                    <a:pt x="1424" y="3289"/>
                  </a:lnTo>
                  <a:lnTo>
                    <a:pt x="1428" y="3294"/>
                  </a:lnTo>
                  <a:lnTo>
                    <a:pt x="1433" y="3302"/>
                  </a:lnTo>
                  <a:lnTo>
                    <a:pt x="1434" y="3305"/>
                  </a:lnTo>
                  <a:lnTo>
                    <a:pt x="1436" y="3309"/>
                  </a:lnTo>
                  <a:lnTo>
                    <a:pt x="1440" y="3312"/>
                  </a:lnTo>
                  <a:lnTo>
                    <a:pt x="1446" y="3316"/>
                  </a:lnTo>
                  <a:lnTo>
                    <a:pt x="1450" y="3319"/>
                  </a:lnTo>
                  <a:lnTo>
                    <a:pt x="1454" y="3323"/>
                  </a:lnTo>
                  <a:lnTo>
                    <a:pt x="1454" y="3325"/>
                  </a:lnTo>
                  <a:lnTo>
                    <a:pt x="1454" y="3327"/>
                  </a:lnTo>
                  <a:lnTo>
                    <a:pt x="1454" y="3331"/>
                  </a:lnTo>
                  <a:lnTo>
                    <a:pt x="1456" y="3336"/>
                  </a:lnTo>
                  <a:lnTo>
                    <a:pt x="1459" y="3339"/>
                  </a:lnTo>
                  <a:lnTo>
                    <a:pt x="1464" y="3342"/>
                  </a:lnTo>
                  <a:lnTo>
                    <a:pt x="1473" y="3347"/>
                  </a:lnTo>
                  <a:lnTo>
                    <a:pt x="1479" y="3349"/>
                  </a:lnTo>
                  <a:lnTo>
                    <a:pt x="1486" y="3350"/>
                  </a:lnTo>
                  <a:lnTo>
                    <a:pt x="1500" y="3351"/>
                  </a:lnTo>
                  <a:lnTo>
                    <a:pt x="1505" y="3351"/>
                  </a:lnTo>
                  <a:lnTo>
                    <a:pt x="1505" y="3354"/>
                  </a:lnTo>
                  <a:lnTo>
                    <a:pt x="1506" y="3357"/>
                  </a:lnTo>
                  <a:lnTo>
                    <a:pt x="1513" y="3365"/>
                  </a:lnTo>
                  <a:lnTo>
                    <a:pt x="1520" y="3372"/>
                  </a:lnTo>
                  <a:lnTo>
                    <a:pt x="1531" y="3381"/>
                  </a:lnTo>
                  <a:lnTo>
                    <a:pt x="1538" y="3386"/>
                  </a:lnTo>
                  <a:lnTo>
                    <a:pt x="1543" y="3391"/>
                  </a:lnTo>
                  <a:lnTo>
                    <a:pt x="1550" y="3394"/>
                  </a:lnTo>
                  <a:lnTo>
                    <a:pt x="1562" y="3400"/>
                  </a:lnTo>
                  <a:lnTo>
                    <a:pt x="1570" y="3402"/>
                  </a:lnTo>
                  <a:lnTo>
                    <a:pt x="1581" y="3409"/>
                  </a:lnTo>
                  <a:lnTo>
                    <a:pt x="1594" y="3416"/>
                  </a:lnTo>
                  <a:lnTo>
                    <a:pt x="1600" y="3420"/>
                  </a:lnTo>
                  <a:lnTo>
                    <a:pt x="1607" y="3421"/>
                  </a:lnTo>
                  <a:lnTo>
                    <a:pt x="1628" y="3420"/>
                  </a:lnTo>
                  <a:lnTo>
                    <a:pt x="1649" y="3419"/>
                  </a:lnTo>
                  <a:lnTo>
                    <a:pt x="1655" y="3418"/>
                  </a:lnTo>
                  <a:lnTo>
                    <a:pt x="1657" y="3421"/>
                  </a:lnTo>
                  <a:lnTo>
                    <a:pt x="1661" y="3423"/>
                  </a:lnTo>
                  <a:lnTo>
                    <a:pt x="1668" y="3428"/>
                  </a:lnTo>
                  <a:lnTo>
                    <a:pt x="1679" y="3433"/>
                  </a:lnTo>
                  <a:lnTo>
                    <a:pt x="1690" y="3438"/>
                  </a:lnTo>
                  <a:lnTo>
                    <a:pt x="1707" y="3444"/>
                  </a:lnTo>
                  <a:lnTo>
                    <a:pt x="1706" y="3446"/>
                  </a:lnTo>
                  <a:lnTo>
                    <a:pt x="1707" y="3449"/>
                  </a:lnTo>
                  <a:lnTo>
                    <a:pt x="1709" y="3453"/>
                  </a:lnTo>
                  <a:lnTo>
                    <a:pt x="1712" y="3457"/>
                  </a:lnTo>
                  <a:lnTo>
                    <a:pt x="1716" y="3461"/>
                  </a:lnTo>
                  <a:lnTo>
                    <a:pt x="1725" y="3469"/>
                  </a:lnTo>
                  <a:lnTo>
                    <a:pt x="1735" y="3477"/>
                  </a:lnTo>
                  <a:lnTo>
                    <a:pt x="1740" y="3481"/>
                  </a:lnTo>
                  <a:lnTo>
                    <a:pt x="1741" y="3488"/>
                  </a:lnTo>
                  <a:lnTo>
                    <a:pt x="1741" y="3490"/>
                  </a:lnTo>
                  <a:lnTo>
                    <a:pt x="1740" y="3491"/>
                  </a:lnTo>
                  <a:lnTo>
                    <a:pt x="1738" y="3493"/>
                  </a:lnTo>
                  <a:lnTo>
                    <a:pt x="1737" y="3496"/>
                  </a:lnTo>
                  <a:lnTo>
                    <a:pt x="1737" y="3499"/>
                  </a:lnTo>
                  <a:lnTo>
                    <a:pt x="1744" y="3510"/>
                  </a:lnTo>
                  <a:lnTo>
                    <a:pt x="1752" y="3523"/>
                  </a:lnTo>
                  <a:lnTo>
                    <a:pt x="1758" y="3529"/>
                  </a:lnTo>
                  <a:lnTo>
                    <a:pt x="1763" y="3533"/>
                  </a:lnTo>
                  <a:lnTo>
                    <a:pt x="1767" y="3536"/>
                  </a:lnTo>
                  <a:lnTo>
                    <a:pt x="1773" y="3538"/>
                  </a:lnTo>
                  <a:lnTo>
                    <a:pt x="1776" y="3538"/>
                  </a:lnTo>
                  <a:lnTo>
                    <a:pt x="1779" y="3537"/>
                  </a:lnTo>
                  <a:lnTo>
                    <a:pt x="1782" y="3536"/>
                  </a:lnTo>
                  <a:lnTo>
                    <a:pt x="1786" y="3534"/>
                  </a:lnTo>
                  <a:lnTo>
                    <a:pt x="1790" y="3534"/>
                  </a:lnTo>
                  <a:lnTo>
                    <a:pt x="1796" y="3536"/>
                  </a:lnTo>
                  <a:lnTo>
                    <a:pt x="1800" y="3536"/>
                  </a:lnTo>
                  <a:lnTo>
                    <a:pt x="1803" y="3538"/>
                  </a:lnTo>
                  <a:lnTo>
                    <a:pt x="1805" y="3542"/>
                  </a:lnTo>
                  <a:lnTo>
                    <a:pt x="1807" y="3545"/>
                  </a:lnTo>
                  <a:lnTo>
                    <a:pt x="1810" y="3548"/>
                  </a:lnTo>
                  <a:lnTo>
                    <a:pt x="1815" y="3551"/>
                  </a:lnTo>
                  <a:lnTo>
                    <a:pt x="1820" y="3554"/>
                  </a:lnTo>
                  <a:lnTo>
                    <a:pt x="1823" y="3556"/>
                  </a:lnTo>
                  <a:lnTo>
                    <a:pt x="1828" y="3556"/>
                  </a:lnTo>
                  <a:lnTo>
                    <a:pt x="1832" y="3556"/>
                  </a:lnTo>
                  <a:lnTo>
                    <a:pt x="1836" y="3553"/>
                  </a:lnTo>
                  <a:lnTo>
                    <a:pt x="1838" y="3551"/>
                  </a:lnTo>
                  <a:lnTo>
                    <a:pt x="1840" y="3548"/>
                  </a:lnTo>
                  <a:lnTo>
                    <a:pt x="1851" y="3550"/>
                  </a:lnTo>
                  <a:lnTo>
                    <a:pt x="1864" y="3554"/>
                  </a:lnTo>
                  <a:lnTo>
                    <a:pt x="1886" y="3563"/>
                  </a:lnTo>
                  <a:lnTo>
                    <a:pt x="1921" y="3578"/>
                  </a:lnTo>
                  <a:lnTo>
                    <a:pt x="1923" y="3579"/>
                  </a:lnTo>
                  <a:lnTo>
                    <a:pt x="1925" y="3583"/>
                  </a:lnTo>
                  <a:lnTo>
                    <a:pt x="1928" y="3586"/>
                  </a:lnTo>
                  <a:lnTo>
                    <a:pt x="1930" y="3586"/>
                  </a:lnTo>
                  <a:lnTo>
                    <a:pt x="1933" y="3585"/>
                  </a:lnTo>
                  <a:lnTo>
                    <a:pt x="1935" y="3584"/>
                  </a:lnTo>
                  <a:lnTo>
                    <a:pt x="1937" y="3580"/>
                  </a:lnTo>
                  <a:lnTo>
                    <a:pt x="1938" y="3574"/>
                  </a:lnTo>
                  <a:lnTo>
                    <a:pt x="1938" y="3566"/>
                  </a:lnTo>
                  <a:lnTo>
                    <a:pt x="1938" y="3560"/>
                  </a:lnTo>
                  <a:lnTo>
                    <a:pt x="1938" y="3558"/>
                  </a:lnTo>
                  <a:lnTo>
                    <a:pt x="1937" y="3550"/>
                  </a:lnTo>
                  <a:lnTo>
                    <a:pt x="1934" y="3542"/>
                  </a:lnTo>
                  <a:lnTo>
                    <a:pt x="1929" y="3531"/>
                  </a:lnTo>
                  <a:lnTo>
                    <a:pt x="1925" y="3523"/>
                  </a:lnTo>
                  <a:lnTo>
                    <a:pt x="1921" y="3517"/>
                  </a:lnTo>
                  <a:lnTo>
                    <a:pt x="1923" y="3511"/>
                  </a:lnTo>
                  <a:lnTo>
                    <a:pt x="1925" y="3508"/>
                  </a:lnTo>
                  <a:lnTo>
                    <a:pt x="1929" y="3504"/>
                  </a:lnTo>
                  <a:lnTo>
                    <a:pt x="1933" y="3501"/>
                  </a:lnTo>
                  <a:lnTo>
                    <a:pt x="1945" y="3494"/>
                  </a:lnTo>
                  <a:lnTo>
                    <a:pt x="1958" y="3489"/>
                  </a:lnTo>
                  <a:lnTo>
                    <a:pt x="1975" y="3480"/>
                  </a:lnTo>
                  <a:lnTo>
                    <a:pt x="1982" y="3476"/>
                  </a:lnTo>
                  <a:lnTo>
                    <a:pt x="1987" y="3471"/>
                  </a:lnTo>
                  <a:lnTo>
                    <a:pt x="1990" y="3466"/>
                  </a:lnTo>
                  <a:lnTo>
                    <a:pt x="1994" y="3462"/>
                  </a:lnTo>
                  <a:lnTo>
                    <a:pt x="1995" y="3457"/>
                  </a:lnTo>
                  <a:lnTo>
                    <a:pt x="1995" y="3454"/>
                  </a:lnTo>
                  <a:lnTo>
                    <a:pt x="1995" y="3450"/>
                  </a:lnTo>
                  <a:lnTo>
                    <a:pt x="1993" y="3446"/>
                  </a:lnTo>
                  <a:lnTo>
                    <a:pt x="1989" y="3438"/>
                  </a:lnTo>
                  <a:lnTo>
                    <a:pt x="1985" y="3430"/>
                  </a:lnTo>
                  <a:lnTo>
                    <a:pt x="1982" y="3423"/>
                  </a:lnTo>
                  <a:lnTo>
                    <a:pt x="1980" y="3416"/>
                  </a:lnTo>
                  <a:lnTo>
                    <a:pt x="1975" y="3411"/>
                  </a:lnTo>
                  <a:lnTo>
                    <a:pt x="1964" y="3401"/>
                  </a:lnTo>
                  <a:lnTo>
                    <a:pt x="1959" y="3396"/>
                  </a:lnTo>
                  <a:lnTo>
                    <a:pt x="1962" y="3385"/>
                  </a:lnTo>
                  <a:lnTo>
                    <a:pt x="1965" y="3379"/>
                  </a:lnTo>
                  <a:lnTo>
                    <a:pt x="1966" y="3371"/>
                  </a:lnTo>
                  <a:lnTo>
                    <a:pt x="1966" y="3367"/>
                  </a:lnTo>
                  <a:lnTo>
                    <a:pt x="1962" y="3364"/>
                  </a:lnTo>
                  <a:lnTo>
                    <a:pt x="1959" y="3361"/>
                  </a:lnTo>
                  <a:lnTo>
                    <a:pt x="1954" y="3359"/>
                  </a:lnTo>
                  <a:lnTo>
                    <a:pt x="1948" y="3356"/>
                  </a:lnTo>
                  <a:lnTo>
                    <a:pt x="1942" y="3352"/>
                  </a:lnTo>
                  <a:lnTo>
                    <a:pt x="1940" y="3349"/>
                  </a:lnTo>
                  <a:lnTo>
                    <a:pt x="1938" y="3346"/>
                  </a:lnTo>
                  <a:lnTo>
                    <a:pt x="1935" y="3336"/>
                  </a:lnTo>
                  <a:lnTo>
                    <a:pt x="1933" y="3326"/>
                  </a:lnTo>
                  <a:lnTo>
                    <a:pt x="1929" y="3308"/>
                  </a:lnTo>
                  <a:lnTo>
                    <a:pt x="1929" y="3306"/>
                  </a:lnTo>
                  <a:lnTo>
                    <a:pt x="1927" y="3300"/>
                  </a:lnTo>
                  <a:lnTo>
                    <a:pt x="1925" y="3296"/>
                  </a:lnTo>
                  <a:lnTo>
                    <a:pt x="1939" y="3278"/>
                  </a:lnTo>
                  <a:lnTo>
                    <a:pt x="1943" y="3274"/>
                  </a:lnTo>
                  <a:lnTo>
                    <a:pt x="1942" y="3274"/>
                  </a:lnTo>
                  <a:lnTo>
                    <a:pt x="1940" y="3274"/>
                  </a:lnTo>
                  <a:lnTo>
                    <a:pt x="1938" y="3272"/>
                  </a:lnTo>
                  <a:lnTo>
                    <a:pt x="1938" y="3270"/>
                  </a:lnTo>
                  <a:lnTo>
                    <a:pt x="1946" y="3273"/>
                  </a:lnTo>
                  <a:lnTo>
                    <a:pt x="1951" y="3264"/>
                  </a:lnTo>
                  <a:lnTo>
                    <a:pt x="1956" y="3256"/>
                  </a:lnTo>
                  <a:lnTo>
                    <a:pt x="1961" y="3248"/>
                  </a:lnTo>
                  <a:lnTo>
                    <a:pt x="1966" y="3240"/>
                  </a:lnTo>
                  <a:lnTo>
                    <a:pt x="1969" y="3232"/>
                  </a:lnTo>
                  <a:lnTo>
                    <a:pt x="1970" y="3223"/>
                  </a:lnTo>
                  <a:lnTo>
                    <a:pt x="1970" y="3219"/>
                  </a:lnTo>
                  <a:lnTo>
                    <a:pt x="1969" y="3215"/>
                  </a:lnTo>
                  <a:lnTo>
                    <a:pt x="1966" y="3211"/>
                  </a:lnTo>
                  <a:lnTo>
                    <a:pt x="1965" y="3209"/>
                  </a:lnTo>
                  <a:lnTo>
                    <a:pt x="1964" y="3208"/>
                  </a:lnTo>
                  <a:lnTo>
                    <a:pt x="1967" y="3203"/>
                  </a:lnTo>
                  <a:lnTo>
                    <a:pt x="1968" y="3201"/>
                  </a:lnTo>
                  <a:lnTo>
                    <a:pt x="1978" y="3188"/>
                  </a:lnTo>
                  <a:lnTo>
                    <a:pt x="1983" y="3181"/>
                  </a:lnTo>
                  <a:lnTo>
                    <a:pt x="1989" y="3175"/>
                  </a:lnTo>
                  <a:lnTo>
                    <a:pt x="2013" y="3151"/>
                  </a:lnTo>
                  <a:lnTo>
                    <a:pt x="2024" y="3140"/>
                  </a:lnTo>
                  <a:lnTo>
                    <a:pt x="2033" y="3130"/>
                  </a:lnTo>
                  <a:lnTo>
                    <a:pt x="2041" y="3118"/>
                  </a:lnTo>
                  <a:lnTo>
                    <a:pt x="2049" y="3107"/>
                  </a:lnTo>
                  <a:lnTo>
                    <a:pt x="2056" y="3095"/>
                  </a:lnTo>
                  <a:lnTo>
                    <a:pt x="2063" y="3082"/>
                  </a:lnTo>
                  <a:lnTo>
                    <a:pt x="2063" y="3081"/>
                  </a:lnTo>
                  <a:lnTo>
                    <a:pt x="2065" y="3069"/>
                  </a:lnTo>
                  <a:lnTo>
                    <a:pt x="2066" y="3056"/>
                  </a:lnTo>
                  <a:lnTo>
                    <a:pt x="2067" y="3052"/>
                  </a:lnTo>
                  <a:lnTo>
                    <a:pt x="2068" y="3049"/>
                  </a:lnTo>
                  <a:lnTo>
                    <a:pt x="2070" y="3046"/>
                  </a:lnTo>
                  <a:lnTo>
                    <a:pt x="2075" y="3043"/>
                  </a:lnTo>
                  <a:lnTo>
                    <a:pt x="2084" y="3036"/>
                  </a:lnTo>
                  <a:lnTo>
                    <a:pt x="2079" y="3033"/>
                  </a:lnTo>
                  <a:lnTo>
                    <a:pt x="2066" y="3023"/>
                  </a:lnTo>
                  <a:lnTo>
                    <a:pt x="2058" y="3019"/>
                  </a:lnTo>
                  <a:lnTo>
                    <a:pt x="2054" y="3016"/>
                  </a:lnTo>
                  <a:lnTo>
                    <a:pt x="2052" y="301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1" name="Freeform 90">
              <a:extLst>
                <a:ext uri="{FF2B5EF4-FFF2-40B4-BE49-F238E27FC236}">
                  <a16:creationId xmlns:a16="http://schemas.microsoft.com/office/drawing/2014/main" id="{F76031F5-A97B-4D1A-9EA9-6DD694C74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5" y="4302339"/>
              <a:ext cx="556014" cy="349626"/>
            </a:xfrm>
            <a:custGeom>
              <a:avLst/>
              <a:gdLst>
                <a:gd name="T0" fmla="*/ 347573 w 1083"/>
                <a:gd name="T1" fmla="*/ 24643 h 681"/>
                <a:gd name="T2" fmla="*/ 325497 w 1083"/>
                <a:gd name="T3" fmla="*/ 36965 h 681"/>
                <a:gd name="T4" fmla="*/ 293152 w 1083"/>
                <a:gd name="T5" fmla="*/ 27724 h 681"/>
                <a:gd name="T6" fmla="*/ 270049 w 1083"/>
                <a:gd name="T7" fmla="*/ 36965 h 681"/>
                <a:gd name="T8" fmla="*/ 237192 w 1083"/>
                <a:gd name="T9" fmla="*/ 23103 h 681"/>
                <a:gd name="T10" fmla="*/ 209468 w 1083"/>
                <a:gd name="T11" fmla="*/ 34911 h 681"/>
                <a:gd name="T12" fmla="*/ 184311 w 1083"/>
                <a:gd name="T13" fmla="*/ 43126 h 681"/>
                <a:gd name="T14" fmla="*/ 147860 w 1083"/>
                <a:gd name="T15" fmla="*/ 50827 h 681"/>
                <a:gd name="T16" fmla="*/ 144779 w 1083"/>
                <a:gd name="T17" fmla="*/ 68282 h 681"/>
                <a:gd name="T18" fmla="*/ 96520 w 1083"/>
                <a:gd name="T19" fmla="*/ 104734 h 681"/>
                <a:gd name="T20" fmla="*/ 73930 w 1083"/>
                <a:gd name="T21" fmla="*/ 139645 h 681"/>
                <a:gd name="T22" fmla="*/ 32344 w 1083"/>
                <a:gd name="T23" fmla="*/ 171476 h 681"/>
                <a:gd name="T24" fmla="*/ 17456 w 1083"/>
                <a:gd name="T25" fmla="*/ 196119 h 681"/>
                <a:gd name="T26" fmla="*/ 22590 w 1083"/>
                <a:gd name="T27" fmla="*/ 214602 h 681"/>
                <a:gd name="T28" fmla="*/ 17969 w 1083"/>
                <a:gd name="T29" fmla="*/ 252080 h 681"/>
                <a:gd name="T30" fmla="*/ 39019 w 1083"/>
                <a:gd name="T31" fmla="*/ 224356 h 681"/>
                <a:gd name="T32" fmla="*/ 69309 w 1083"/>
                <a:gd name="T33" fmla="*/ 208954 h 681"/>
                <a:gd name="T34" fmla="*/ 99087 w 1083"/>
                <a:gd name="T35" fmla="*/ 205874 h 681"/>
                <a:gd name="T36" fmla="*/ 111922 w 1083"/>
                <a:gd name="T37" fmla="*/ 240785 h 681"/>
                <a:gd name="T38" fmla="*/ 110895 w 1083"/>
                <a:gd name="T39" fmla="*/ 263888 h 681"/>
                <a:gd name="T40" fmla="*/ 122703 w 1083"/>
                <a:gd name="T41" fmla="*/ 290071 h 681"/>
                <a:gd name="T42" fmla="*/ 145806 w 1083"/>
                <a:gd name="T43" fmla="*/ 315742 h 681"/>
                <a:gd name="T44" fmla="*/ 181744 w 1083"/>
                <a:gd name="T45" fmla="*/ 301880 h 681"/>
                <a:gd name="T46" fmla="*/ 213575 w 1083"/>
                <a:gd name="T47" fmla="*/ 316255 h 681"/>
                <a:gd name="T48" fmla="*/ 239245 w 1083"/>
                <a:gd name="T49" fmla="*/ 304960 h 681"/>
                <a:gd name="T50" fmla="*/ 250540 w 1083"/>
                <a:gd name="T51" fmla="*/ 297259 h 681"/>
                <a:gd name="T52" fmla="*/ 260295 w 1083"/>
                <a:gd name="T53" fmla="*/ 262861 h 681"/>
                <a:gd name="T54" fmla="*/ 277237 w 1083"/>
                <a:gd name="T55" fmla="*/ 256187 h 681"/>
                <a:gd name="T56" fmla="*/ 295206 w 1083"/>
                <a:gd name="T57" fmla="*/ 239758 h 681"/>
                <a:gd name="T58" fmla="*/ 304447 w 1083"/>
                <a:gd name="T59" fmla="*/ 250026 h 681"/>
                <a:gd name="T60" fmla="*/ 309581 w 1083"/>
                <a:gd name="T61" fmla="*/ 282884 h 681"/>
                <a:gd name="T62" fmla="*/ 342952 w 1083"/>
                <a:gd name="T63" fmla="*/ 307014 h 681"/>
                <a:gd name="T64" fmla="*/ 367596 w 1083"/>
                <a:gd name="T65" fmla="*/ 345005 h 681"/>
                <a:gd name="T66" fmla="*/ 364002 w 1083"/>
                <a:gd name="T67" fmla="*/ 318822 h 681"/>
                <a:gd name="T68" fmla="*/ 389158 w 1083"/>
                <a:gd name="T69" fmla="*/ 290071 h 681"/>
                <a:gd name="T70" fmla="*/ 403020 w 1083"/>
                <a:gd name="T71" fmla="*/ 276210 h 681"/>
                <a:gd name="T72" fmla="*/ 404561 w 1083"/>
                <a:gd name="T73" fmla="*/ 256187 h 681"/>
                <a:gd name="T74" fmla="*/ 415855 w 1083"/>
                <a:gd name="T75" fmla="*/ 240785 h 681"/>
                <a:gd name="T76" fmla="*/ 453334 w 1083"/>
                <a:gd name="T77" fmla="*/ 278263 h 681"/>
                <a:gd name="T78" fmla="*/ 482598 w 1083"/>
                <a:gd name="T79" fmla="*/ 272102 h 681"/>
                <a:gd name="T80" fmla="*/ 487732 w 1083"/>
                <a:gd name="T81" fmla="*/ 284937 h 681"/>
                <a:gd name="T82" fmla="*/ 506214 w 1083"/>
                <a:gd name="T83" fmla="*/ 288018 h 681"/>
                <a:gd name="T84" fmla="*/ 506727 w 1083"/>
                <a:gd name="T85" fmla="*/ 269022 h 681"/>
                <a:gd name="T86" fmla="*/ 510321 w 1083"/>
                <a:gd name="T87" fmla="*/ 256187 h 681"/>
                <a:gd name="T88" fmla="*/ 501593 w 1083"/>
                <a:gd name="T89" fmla="*/ 240272 h 681"/>
                <a:gd name="T90" fmla="*/ 517509 w 1083"/>
                <a:gd name="T91" fmla="*/ 233597 h 681"/>
                <a:gd name="T92" fmla="*/ 543179 w 1083"/>
                <a:gd name="T93" fmla="*/ 219736 h 681"/>
                <a:gd name="T94" fmla="*/ 553960 w 1083"/>
                <a:gd name="T95" fmla="*/ 165828 h 681"/>
                <a:gd name="T96" fmla="*/ 508268 w 1083"/>
                <a:gd name="T97" fmla="*/ 181231 h 681"/>
                <a:gd name="T98" fmla="*/ 469249 w 1083"/>
                <a:gd name="T99" fmla="*/ 146319 h 681"/>
                <a:gd name="T100" fmla="*/ 442552 w 1083"/>
                <a:gd name="T101" fmla="*/ 142212 h 681"/>
                <a:gd name="T102" fmla="*/ 450253 w 1083"/>
                <a:gd name="T103" fmla="*/ 109868 h 681"/>
                <a:gd name="T104" fmla="*/ 416369 w 1083"/>
                <a:gd name="T105" fmla="*/ 32344 h 681"/>
                <a:gd name="T106" fmla="*/ 366055 w 1083"/>
                <a:gd name="T107" fmla="*/ 17456 h 68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083" h="681">
                  <a:moveTo>
                    <a:pt x="658" y="3"/>
                  </a:moveTo>
                  <a:lnTo>
                    <a:pt x="624" y="29"/>
                  </a:lnTo>
                  <a:lnTo>
                    <a:pt x="656" y="48"/>
                  </a:lnTo>
                  <a:lnTo>
                    <a:pt x="677" y="48"/>
                  </a:lnTo>
                  <a:lnTo>
                    <a:pt x="674" y="56"/>
                  </a:lnTo>
                  <a:lnTo>
                    <a:pt x="656" y="50"/>
                  </a:lnTo>
                  <a:lnTo>
                    <a:pt x="634" y="72"/>
                  </a:lnTo>
                  <a:lnTo>
                    <a:pt x="624" y="72"/>
                  </a:lnTo>
                  <a:lnTo>
                    <a:pt x="614" y="66"/>
                  </a:lnTo>
                  <a:lnTo>
                    <a:pt x="592" y="54"/>
                  </a:lnTo>
                  <a:lnTo>
                    <a:pt x="571" y="54"/>
                  </a:lnTo>
                  <a:lnTo>
                    <a:pt x="561" y="66"/>
                  </a:lnTo>
                  <a:lnTo>
                    <a:pt x="548" y="69"/>
                  </a:lnTo>
                  <a:lnTo>
                    <a:pt x="526" y="72"/>
                  </a:lnTo>
                  <a:lnTo>
                    <a:pt x="518" y="63"/>
                  </a:lnTo>
                  <a:lnTo>
                    <a:pt x="498" y="60"/>
                  </a:lnTo>
                  <a:lnTo>
                    <a:pt x="474" y="62"/>
                  </a:lnTo>
                  <a:lnTo>
                    <a:pt x="462" y="45"/>
                  </a:lnTo>
                  <a:lnTo>
                    <a:pt x="439" y="42"/>
                  </a:lnTo>
                  <a:lnTo>
                    <a:pt x="423" y="58"/>
                  </a:lnTo>
                  <a:lnTo>
                    <a:pt x="408" y="68"/>
                  </a:lnTo>
                  <a:lnTo>
                    <a:pt x="399" y="82"/>
                  </a:lnTo>
                  <a:lnTo>
                    <a:pt x="386" y="84"/>
                  </a:lnTo>
                  <a:lnTo>
                    <a:pt x="359" y="84"/>
                  </a:lnTo>
                  <a:lnTo>
                    <a:pt x="349" y="70"/>
                  </a:lnTo>
                  <a:lnTo>
                    <a:pt x="332" y="57"/>
                  </a:lnTo>
                  <a:lnTo>
                    <a:pt x="305" y="57"/>
                  </a:lnTo>
                  <a:lnTo>
                    <a:pt x="286" y="63"/>
                  </a:lnTo>
                  <a:lnTo>
                    <a:pt x="262" y="90"/>
                  </a:lnTo>
                  <a:lnTo>
                    <a:pt x="288" y="99"/>
                  </a:lnTo>
                  <a:lnTo>
                    <a:pt x="300" y="99"/>
                  </a:lnTo>
                  <a:lnTo>
                    <a:pt x="304" y="109"/>
                  </a:lnTo>
                  <a:lnTo>
                    <a:pt x="282" y="133"/>
                  </a:lnTo>
                  <a:lnTo>
                    <a:pt x="253" y="169"/>
                  </a:lnTo>
                  <a:lnTo>
                    <a:pt x="208" y="189"/>
                  </a:lnTo>
                  <a:lnTo>
                    <a:pt x="188" y="204"/>
                  </a:lnTo>
                  <a:lnTo>
                    <a:pt x="153" y="220"/>
                  </a:lnTo>
                  <a:lnTo>
                    <a:pt x="144" y="237"/>
                  </a:lnTo>
                  <a:lnTo>
                    <a:pt x="144" y="272"/>
                  </a:lnTo>
                  <a:lnTo>
                    <a:pt x="126" y="292"/>
                  </a:lnTo>
                  <a:lnTo>
                    <a:pt x="97" y="316"/>
                  </a:lnTo>
                  <a:lnTo>
                    <a:pt x="63" y="334"/>
                  </a:lnTo>
                  <a:lnTo>
                    <a:pt x="60" y="347"/>
                  </a:lnTo>
                  <a:lnTo>
                    <a:pt x="49" y="367"/>
                  </a:lnTo>
                  <a:lnTo>
                    <a:pt x="34" y="382"/>
                  </a:lnTo>
                  <a:lnTo>
                    <a:pt x="51" y="396"/>
                  </a:lnTo>
                  <a:lnTo>
                    <a:pt x="53" y="410"/>
                  </a:lnTo>
                  <a:lnTo>
                    <a:pt x="44" y="418"/>
                  </a:lnTo>
                  <a:lnTo>
                    <a:pt x="39" y="442"/>
                  </a:lnTo>
                  <a:lnTo>
                    <a:pt x="16" y="456"/>
                  </a:lnTo>
                  <a:lnTo>
                    <a:pt x="0" y="476"/>
                  </a:lnTo>
                  <a:lnTo>
                    <a:pt x="35" y="491"/>
                  </a:lnTo>
                  <a:lnTo>
                    <a:pt x="69" y="473"/>
                  </a:lnTo>
                  <a:lnTo>
                    <a:pt x="92" y="465"/>
                  </a:lnTo>
                  <a:lnTo>
                    <a:pt x="76" y="437"/>
                  </a:lnTo>
                  <a:lnTo>
                    <a:pt x="89" y="430"/>
                  </a:lnTo>
                  <a:lnTo>
                    <a:pt x="103" y="407"/>
                  </a:lnTo>
                  <a:lnTo>
                    <a:pt x="135" y="407"/>
                  </a:lnTo>
                  <a:lnTo>
                    <a:pt x="142" y="398"/>
                  </a:lnTo>
                  <a:lnTo>
                    <a:pt x="172" y="395"/>
                  </a:lnTo>
                  <a:lnTo>
                    <a:pt x="193" y="401"/>
                  </a:lnTo>
                  <a:lnTo>
                    <a:pt x="211" y="421"/>
                  </a:lnTo>
                  <a:lnTo>
                    <a:pt x="200" y="434"/>
                  </a:lnTo>
                  <a:lnTo>
                    <a:pt x="200" y="456"/>
                  </a:lnTo>
                  <a:lnTo>
                    <a:pt x="218" y="469"/>
                  </a:lnTo>
                  <a:lnTo>
                    <a:pt x="191" y="487"/>
                  </a:lnTo>
                  <a:lnTo>
                    <a:pt x="191" y="512"/>
                  </a:lnTo>
                  <a:lnTo>
                    <a:pt x="216" y="514"/>
                  </a:lnTo>
                  <a:lnTo>
                    <a:pt x="218" y="531"/>
                  </a:lnTo>
                  <a:lnTo>
                    <a:pt x="231" y="540"/>
                  </a:lnTo>
                  <a:lnTo>
                    <a:pt x="239" y="565"/>
                  </a:lnTo>
                  <a:lnTo>
                    <a:pt x="236" y="588"/>
                  </a:lnTo>
                  <a:lnTo>
                    <a:pt x="237" y="606"/>
                  </a:lnTo>
                  <a:lnTo>
                    <a:pt x="249" y="605"/>
                  </a:lnTo>
                  <a:lnTo>
                    <a:pt x="284" y="615"/>
                  </a:lnTo>
                  <a:lnTo>
                    <a:pt x="311" y="603"/>
                  </a:lnTo>
                  <a:lnTo>
                    <a:pt x="330" y="588"/>
                  </a:lnTo>
                  <a:lnTo>
                    <a:pt x="354" y="588"/>
                  </a:lnTo>
                  <a:lnTo>
                    <a:pt x="385" y="601"/>
                  </a:lnTo>
                  <a:lnTo>
                    <a:pt x="409" y="612"/>
                  </a:lnTo>
                  <a:lnTo>
                    <a:pt x="412" y="614"/>
                  </a:lnTo>
                  <a:lnTo>
                    <a:pt x="416" y="616"/>
                  </a:lnTo>
                  <a:lnTo>
                    <a:pt x="422" y="617"/>
                  </a:lnTo>
                  <a:lnTo>
                    <a:pt x="425" y="617"/>
                  </a:lnTo>
                  <a:lnTo>
                    <a:pt x="428" y="617"/>
                  </a:lnTo>
                  <a:lnTo>
                    <a:pt x="456" y="608"/>
                  </a:lnTo>
                  <a:lnTo>
                    <a:pt x="466" y="594"/>
                  </a:lnTo>
                  <a:lnTo>
                    <a:pt x="470" y="589"/>
                  </a:lnTo>
                  <a:lnTo>
                    <a:pt x="475" y="586"/>
                  </a:lnTo>
                  <a:lnTo>
                    <a:pt x="480" y="583"/>
                  </a:lnTo>
                  <a:lnTo>
                    <a:pt x="488" y="579"/>
                  </a:lnTo>
                  <a:lnTo>
                    <a:pt x="495" y="572"/>
                  </a:lnTo>
                  <a:lnTo>
                    <a:pt x="502" y="565"/>
                  </a:lnTo>
                  <a:lnTo>
                    <a:pt x="518" y="548"/>
                  </a:lnTo>
                  <a:lnTo>
                    <a:pt x="524" y="533"/>
                  </a:lnTo>
                  <a:lnTo>
                    <a:pt x="507" y="512"/>
                  </a:lnTo>
                  <a:lnTo>
                    <a:pt x="507" y="510"/>
                  </a:lnTo>
                  <a:lnTo>
                    <a:pt x="524" y="510"/>
                  </a:lnTo>
                  <a:lnTo>
                    <a:pt x="540" y="499"/>
                  </a:lnTo>
                  <a:lnTo>
                    <a:pt x="549" y="484"/>
                  </a:lnTo>
                  <a:lnTo>
                    <a:pt x="562" y="473"/>
                  </a:lnTo>
                  <a:lnTo>
                    <a:pt x="575" y="467"/>
                  </a:lnTo>
                  <a:lnTo>
                    <a:pt x="585" y="463"/>
                  </a:lnTo>
                  <a:lnTo>
                    <a:pt x="595" y="475"/>
                  </a:lnTo>
                  <a:lnTo>
                    <a:pt x="593" y="487"/>
                  </a:lnTo>
                  <a:lnTo>
                    <a:pt x="582" y="501"/>
                  </a:lnTo>
                  <a:lnTo>
                    <a:pt x="579" y="519"/>
                  </a:lnTo>
                  <a:lnTo>
                    <a:pt x="589" y="537"/>
                  </a:lnTo>
                  <a:lnTo>
                    <a:pt x="603" y="551"/>
                  </a:lnTo>
                  <a:lnTo>
                    <a:pt x="614" y="573"/>
                  </a:lnTo>
                  <a:lnTo>
                    <a:pt x="624" y="581"/>
                  </a:lnTo>
                  <a:lnTo>
                    <a:pt x="654" y="591"/>
                  </a:lnTo>
                  <a:lnTo>
                    <a:pt x="668" y="598"/>
                  </a:lnTo>
                  <a:lnTo>
                    <a:pt x="670" y="622"/>
                  </a:lnTo>
                  <a:lnTo>
                    <a:pt x="672" y="651"/>
                  </a:lnTo>
                  <a:lnTo>
                    <a:pt x="672" y="664"/>
                  </a:lnTo>
                  <a:lnTo>
                    <a:pt x="688" y="681"/>
                  </a:lnTo>
                  <a:lnTo>
                    <a:pt x="716" y="672"/>
                  </a:lnTo>
                  <a:lnTo>
                    <a:pt x="719" y="648"/>
                  </a:lnTo>
                  <a:lnTo>
                    <a:pt x="704" y="633"/>
                  </a:lnTo>
                  <a:lnTo>
                    <a:pt x="709" y="621"/>
                  </a:lnTo>
                  <a:lnTo>
                    <a:pt x="733" y="605"/>
                  </a:lnTo>
                  <a:lnTo>
                    <a:pt x="743" y="582"/>
                  </a:lnTo>
                  <a:lnTo>
                    <a:pt x="758" y="565"/>
                  </a:lnTo>
                  <a:lnTo>
                    <a:pt x="772" y="552"/>
                  </a:lnTo>
                  <a:lnTo>
                    <a:pt x="775" y="551"/>
                  </a:lnTo>
                  <a:lnTo>
                    <a:pt x="780" y="547"/>
                  </a:lnTo>
                  <a:lnTo>
                    <a:pt x="783" y="542"/>
                  </a:lnTo>
                  <a:lnTo>
                    <a:pt x="785" y="538"/>
                  </a:lnTo>
                  <a:lnTo>
                    <a:pt x="786" y="532"/>
                  </a:lnTo>
                  <a:lnTo>
                    <a:pt x="787" y="520"/>
                  </a:lnTo>
                  <a:lnTo>
                    <a:pt x="788" y="510"/>
                  </a:lnTo>
                  <a:lnTo>
                    <a:pt x="788" y="499"/>
                  </a:lnTo>
                  <a:lnTo>
                    <a:pt x="788" y="474"/>
                  </a:lnTo>
                  <a:lnTo>
                    <a:pt x="792" y="468"/>
                  </a:lnTo>
                  <a:lnTo>
                    <a:pt x="810" y="469"/>
                  </a:lnTo>
                  <a:lnTo>
                    <a:pt x="826" y="476"/>
                  </a:lnTo>
                  <a:lnTo>
                    <a:pt x="826" y="515"/>
                  </a:lnTo>
                  <a:lnTo>
                    <a:pt x="831" y="530"/>
                  </a:lnTo>
                  <a:lnTo>
                    <a:pt x="867" y="560"/>
                  </a:lnTo>
                  <a:lnTo>
                    <a:pt x="883" y="542"/>
                  </a:lnTo>
                  <a:lnTo>
                    <a:pt x="892" y="532"/>
                  </a:lnTo>
                  <a:lnTo>
                    <a:pt x="921" y="532"/>
                  </a:lnTo>
                  <a:lnTo>
                    <a:pt x="940" y="530"/>
                  </a:lnTo>
                  <a:lnTo>
                    <a:pt x="941" y="532"/>
                  </a:lnTo>
                  <a:lnTo>
                    <a:pt x="946" y="541"/>
                  </a:lnTo>
                  <a:lnTo>
                    <a:pt x="948" y="548"/>
                  </a:lnTo>
                  <a:lnTo>
                    <a:pt x="950" y="555"/>
                  </a:lnTo>
                  <a:lnTo>
                    <a:pt x="950" y="556"/>
                  </a:lnTo>
                  <a:lnTo>
                    <a:pt x="954" y="571"/>
                  </a:lnTo>
                  <a:lnTo>
                    <a:pt x="974" y="586"/>
                  </a:lnTo>
                  <a:lnTo>
                    <a:pt x="986" y="562"/>
                  </a:lnTo>
                  <a:lnTo>
                    <a:pt x="986" y="561"/>
                  </a:lnTo>
                  <a:lnTo>
                    <a:pt x="986" y="557"/>
                  </a:lnTo>
                  <a:lnTo>
                    <a:pt x="983" y="548"/>
                  </a:lnTo>
                  <a:lnTo>
                    <a:pt x="979" y="534"/>
                  </a:lnTo>
                  <a:lnTo>
                    <a:pt x="987" y="524"/>
                  </a:lnTo>
                  <a:lnTo>
                    <a:pt x="991" y="516"/>
                  </a:lnTo>
                  <a:lnTo>
                    <a:pt x="993" y="510"/>
                  </a:lnTo>
                  <a:lnTo>
                    <a:pt x="994" y="503"/>
                  </a:lnTo>
                  <a:lnTo>
                    <a:pt x="994" y="499"/>
                  </a:lnTo>
                  <a:lnTo>
                    <a:pt x="969" y="497"/>
                  </a:lnTo>
                  <a:lnTo>
                    <a:pt x="969" y="492"/>
                  </a:lnTo>
                  <a:lnTo>
                    <a:pt x="974" y="474"/>
                  </a:lnTo>
                  <a:lnTo>
                    <a:pt x="977" y="468"/>
                  </a:lnTo>
                  <a:lnTo>
                    <a:pt x="979" y="464"/>
                  </a:lnTo>
                  <a:lnTo>
                    <a:pt x="983" y="462"/>
                  </a:lnTo>
                  <a:lnTo>
                    <a:pt x="991" y="459"/>
                  </a:lnTo>
                  <a:lnTo>
                    <a:pt x="1008" y="455"/>
                  </a:lnTo>
                  <a:lnTo>
                    <a:pt x="1026" y="483"/>
                  </a:lnTo>
                  <a:lnTo>
                    <a:pt x="1070" y="483"/>
                  </a:lnTo>
                  <a:lnTo>
                    <a:pt x="1081" y="450"/>
                  </a:lnTo>
                  <a:lnTo>
                    <a:pt x="1058" y="428"/>
                  </a:lnTo>
                  <a:lnTo>
                    <a:pt x="1063" y="410"/>
                  </a:lnTo>
                  <a:lnTo>
                    <a:pt x="1082" y="391"/>
                  </a:lnTo>
                  <a:lnTo>
                    <a:pt x="1083" y="389"/>
                  </a:lnTo>
                  <a:lnTo>
                    <a:pt x="1083" y="351"/>
                  </a:lnTo>
                  <a:lnTo>
                    <a:pt x="1079" y="323"/>
                  </a:lnTo>
                  <a:lnTo>
                    <a:pt x="1044" y="323"/>
                  </a:lnTo>
                  <a:lnTo>
                    <a:pt x="1012" y="355"/>
                  </a:lnTo>
                  <a:lnTo>
                    <a:pt x="990" y="353"/>
                  </a:lnTo>
                  <a:lnTo>
                    <a:pt x="961" y="336"/>
                  </a:lnTo>
                  <a:lnTo>
                    <a:pt x="943" y="323"/>
                  </a:lnTo>
                  <a:lnTo>
                    <a:pt x="944" y="298"/>
                  </a:lnTo>
                  <a:lnTo>
                    <a:pt x="914" y="285"/>
                  </a:lnTo>
                  <a:lnTo>
                    <a:pt x="896" y="283"/>
                  </a:lnTo>
                  <a:lnTo>
                    <a:pt x="876" y="285"/>
                  </a:lnTo>
                  <a:lnTo>
                    <a:pt x="862" y="277"/>
                  </a:lnTo>
                  <a:lnTo>
                    <a:pt x="865" y="261"/>
                  </a:lnTo>
                  <a:lnTo>
                    <a:pt x="862" y="241"/>
                  </a:lnTo>
                  <a:lnTo>
                    <a:pt x="877" y="214"/>
                  </a:lnTo>
                  <a:lnTo>
                    <a:pt x="895" y="196"/>
                  </a:lnTo>
                  <a:lnTo>
                    <a:pt x="912" y="180"/>
                  </a:lnTo>
                  <a:lnTo>
                    <a:pt x="909" y="141"/>
                  </a:lnTo>
                  <a:lnTo>
                    <a:pt x="890" y="118"/>
                  </a:lnTo>
                  <a:lnTo>
                    <a:pt x="848" y="85"/>
                  </a:lnTo>
                  <a:lnTo>
                    <a:pt x="811" y="63"/>
                  </a:lnTo>
                  <a:lnTo>
                    <a:pt x="777" y="51"/>
                  </a:lnTo>
                  <a:lnTo>
                    <a:pt x="744" y="51"/>
                  </a:lnTo>
                  <a:lnTo>
                    <a:pt x="713" y="34"/>
                  </a:lnTo>
                  <a:lnTo>
                    <a:pt x="699" y="20"/>
                  </a:lnTo>
                  <a:lnTo>
                    <a:pt x="686" y="0"/>
                  </a:lnTo>
                  <a:lnTo>
                    <a:pt x="658" y="3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144">
              <a:extLst>
                <a:ext uri="{FF2B5EF4-FFF2-40B4-BE49-F238E27FC236}">
                  <a16:creationId xmlns:a16="http://schemas.microsoft.com/office/drawing/2014/main" id="{6F6F6750-A978-4FD9-AED5-F34713465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569" y="3786372"/>
              <a:ext cx="754699" cy="446659"/>
            </a:xfrm>
            <a:custGeom>
              <a:avLst/>
              <a:gdLst>
                <a:gd name="T0" fmla="*/ 254647 w 1470"/>
                <a:gd name="T1" fmla="*/ 30221 h 872"/>
                <a:gd name="T2" fmla="*/ 228977 w 1470"/>
                <a:gd name="T3" fmla="*/ 40978 h 872"/>
                <a:gd name="T4" fmla="*/ 199199 w 1470"/>
                <a:gd name="T5" fmla="*/ 53271 h 872"/>
                <a:gd name="T6" fmla="*/ 172503 w 1470"/>
                <a:gd name="T7" fmla="*/ 57369 h 872"/>
                <a:gd name="T8" fmla="*/ 159154 w 1470"/>
                <a:gd name="T9" fmla="*/ 74785 h 872"/>
                <a:gd name="T10" fmla="*/ 124756 w 1470"/>
                <a:gd name="T11" fmla="*/ 84517 h 872"/>
                <a:gd name="T12" fmla="*/ 110895 w 1470"/>
                <a:gd name="T13" fmla="*/ 86566 h 872"/>
                <a:gd name="T14" fmla="*/ 107814 w 1470"/>
                <a:gd name="T15" fmla="*/ 88615 h 872"/>
                <a:gd name="T16" fmla="*/ 93952 w 1470"/>
                <a:gd name="T17" fmla="*/ 107567 h 872"/>
                <a:gd name="T18" fmla="*/ 75983 w 1470"/>
                <a:gd name="T19" fmla="*/ 98859 h 872"/>
                <a:gd name="T20" fmla="*/ 41072 w 1470"/>
                <a:gd name="T21" fmla="*/ 110128 h 872"/>
                <a:gd name="T22" fmla="*/ 26183 w 1470"/>
                <a:gd name="T23" fmla="*/ 127544 h 872"/>
                <a:gd name="T24" fmla="*/ 15915 w 1470"/>
                <a:gd name="T25" fmla="*/ 141374 h 872"/>
                <a:gd name="T26" fmla="*/ 1027 w 1470"/>
                <a:gd name="T27" fmla="*/ 139837 h 872"/>
                <a:gd name="T28" fmla="*/ 37478 w 1470"/>
                <a:gd name="T29" fmla="*/ 181327 h 872"/>
                <a:gd name="T30" fmla="*/ 27210 w 1470"/>
                <a:gd name="T31" fmla="*/ 227940 h 872"/>
                <a:gd name="T32" fmla="*/ 41585 w 1470"/>
                <a:gd name="T33" fmla="*/ 255087 h 872"/>
                <a:gd name="T34" fmla="*/ 66742 w 1470"/>
                <a:gd name="T35" fmla="*/ 298114 h 872"/>
                <a:gd name="T36" fmla="*/ 90359 w 1470"/>
                <a:gd name="T37" fmla="*/ 309383 h 872"/>
                <a:gd name="T38" fmla="*/ 117569 w 1470"/>
                <a:gd name="T39" fmla="*/ 342678 h 872"/>
                <a:gd name="T40" fmla="*/ 150426 w 1470"/>
                <a:gd name="T41" fmla="*/ 369313 h 872"/>
                <a:gd name="T42" fmla="*/ 174556 w 1470"/>
                <a:gd name="T43" fmla="*/ 407218 h 872"/>
                <a:gd name="T44" fmla="*/ 198686 w 1470"/>
                <a:gd name="T45" fmla="*/ 421560 h 872"/>
                <a:gd name="T46" fmla="*/ 231544 w 1470"/>
                <a:gd name="T47" fmla="*/ 446659 h 872"/>
                <a:gd name="T48" fmla="*/ 258241 w 1470"/>
                <a:gd name="T49" fmla="*/ 435902 h 872"/>
                <a:gd name="T50" fmla="*/ 281344 w 1470"/>
                <a:gd name="T51" fmla="*/ 434366 h 872"/>
                <a:gd name="T52" fmla="*/ 290585 w 1470"/>
                <a:gd name="T53" fmla="*/ 410803 h 872"/>
                <a:gd name="T54" fmla="*/ 312148 w 1470"/>
                <a:gd name="T55" fmla="*/ 372387 h 872"/>
                <a:gd name="T56" fmla="*/ 330630 w 1470"/>
                <a:gd name="T57" fmla="*/ 382119 h 872"/>
                <a:gd name="T58" fmla="*/ 352706 w 1470"/>
                <a:gd name="T59" fmla="*/ 375460 h 872"/>
                <a:gd name="T60" fmla="*/ 396345 w 1470"/>
                <a:gd name="T61" fmla="*/ 398510 h 872"/>
                <a:gd name="T62" fmla="*/ 432283 w 1470"/>
                <a:gd name="T63" fmla="*/ 416438 h 872"/>
                <a:gd name="T64" fmla="*/ 494918 w 1470"/>
                <a:gd name="T65" fmla="*/ 410803 h 872"/>
                <a:gd name="T66" fmla="*/ 551906 w 1470"/>
                <a:gd name="T67" fmla="*/ 410291 h 872"/>
                <a:gd name="T68" fmla="*/ 584763 w 1470"/>
                <a:gd name="T69" fmla="*/ 406193 h 872"/>
                <a:gd name="T70" fmla="*/ 649965 w 1470"/>
                <a:gd name="T71" fmla="*/ 381094 h 872"/>
                <a:gd name="T72" fmla="*/ 674095 w 1470"/>
                <a:gd name="T73" fmla="*/ 346263 h 872"/>
                <a:gd name="T74" fmla="*/ 697712 w 1470"/>
                <a:gd name="T75" fmla="*/ 317066 h 872"/>
                <a:gd name="T76" fmla="*/ 720301 w 1470"/>
                <a:gd name="T77" fmla="*/ 290431 h 872"/>
                <a:gd name="T78" fmla="*/ 750078 w 1470"/>
                <a:gd name="T79" fmla="*/ 254063 h 872"/>
                <a:gd name="T80" fmla="*/ 716707 w 1470"/>
                <a:gd name="T81" fmla="*/ 216158 h 872"/>
                <a:gd name="T82" fmla="*/ 658180 w 1470"/>
                <a:gd name="T83" fmla="*/ 197206 h 872"/>
                <a:gd name="T84" fmla="*/ 626349 w 1470"/>
                <a:gd name="T85" fmla="*/ 181327 h 872"/>
                <a:gd name="T86" fmla="*/ 627889 w 1470"/>
                <a:gd name="T87" fmla="*/ 149057 h 872"/>
                <a:gd name="T88" fmla="*/ 600165 w 1470"/>
                <a:gd name="T89" fmla="*/ 154179 h 872"/>
                <a:gd name="T90" fmla="*/ 557040 w 1470"/>
                <a:gd name="T91" fmla="*/ 130105 h 872"/>
                <a:gd name="T92" fmla="*/ 544718 w 1470"/>
                <a:gd name="T93" fmla="*/ 155204 h 872"/>
                <a:gd name="T94" fmla="*/ 522642 w 1470"/>
                <a:gd name="T95" fmla="*/ 166473 h 872"/>
                <a:gd name="T96" fmla="*/ 501079 w 1470"/>
                <a:gd name="T97" fmla="*/ 170570 h 872"/>
                <a:gd name="T98" fmla="*/ 472842 w 1470"/>
                <a:gd name="T99" fmla="*/ 132666 h 872"/>
                <a:gd name="T100" fmla="*/ 471302 w 1470"/>
                <a:gd name="T101" fmla="*/ 115763 h 872"/>
                <a:gd name="T102" fmla="*/ 441525 w 1470"/>
                <a:gd name="T103" fmla="*/ 86566 h 872"/>
                <a:gd name="T104" fmla="*/ 425096 w 1470"/>
                <a:gd name="T105" fmla="*/ 76321 h 872"/>
                <a:gd name="T106" fmla="*/ 399939 w 1470"/>
                <a:gd name="T107" fmla="*/ 64540 h 872"/>
                <a:gd name="T108" fmla="*/ 363488 w 1470"/>
                <a:gd name="T109" fmla="*/ 45588 h 872"/>
                <a:gd name="T110" fmla="*/ 327550 w 1470"/>
                <a:gd name="T111" fmla="*/ 18952 h 872"/>
                <a:gd name="T112" fmla="*/ 310094 w 1470"/>
                <a:gd name="T113" fmla="*/ 44051 h 872"/>
                <a:gd name="T114" fmla="*/ 293665 w 1470"/>
                <a:gd name="T115" fmla="*/ 50710 h 872"/>
                <a:gd name="T116" fmla="*/ 286991 w 1470"/>
                <a:gd name="T117" fmla="*/ 28685 h 872"/>
                <a:gd name="T118" fmla="*/ 245919 w 1470"/>
                <a:gd name="T119" fmla="*/ 5634 h 8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470" h="872">
                  <a:moveTo>
                    <a:pt x="479" y="11"/>
                  </a:moveTo>
                  <a:lnTo>
                    <a:pt x="473" y="31"/>
                  </a:lnTo>
                  <a:lnTo>
                    <a:pt x="496" y="49"/>
                  </a:lnTo>
                  <a:lnTo>
                    <a:pt x="496" y="59"/>
                  </a:lnTo>
                  <a:lnTo>
                    <a:pt x="478" y="61"/>
                  </a:lnTo>
                  <a:lnTo>
                    <a:pt x="458" y="66"/>
                  </a:lnTo>
                  <a:lnTo>
                    <a:pt x="446" y="80"/>
                  </a:lnTo>
                  <a:lnTo>
                    <a:pt x="426" y="92"/>
                  </a:lnTo>
                  <a:lnTo>
                    <a:pt x="388" y="85"/>
                  </a:lnTo>
                  <a:lnTo>
                    <a:pt x="388" y="104"/>
                  </a:lnTo>
                  <a:lnTo>
                    <a:pt x="374" y="108"/>
                  </a:lnTo>
                  <a:lnTo>
                    <a:pt x="352" y="108"/>
                  </a:lnTo>
                  <a:lnTo>
                    <a:pt x="345" y="110"/>
                  </a:lnTo>
                  <a:lnTo>
                    <a:pt x="336" y="112"/>
                  </a:lnTo>
                  <a:lnTo>
                    <a:pt x="324" y="115"/>
                  </a:lnTo>
                  <a:lnTo>
                    <a:pt x="322" y="116"/>
                  </a:lnTo>
                  <a:lnTo>
                    <a:pt x="315" y="135"/>
                  </a:lnTo>
                  <a:lnTo>
                    <a:pt x="310" y="146"/>
                  </a:lnTo>
                  <a:lnTo>
                    <a:pt x="306" y="151"/>
                  </a:lnTo>
                  <a:lnTo>
                    <a:pt x="292" y="135"/>
                  </a:lnTo>
                  <a:lnTo>
                    <a:pt x="268" y="132"/>
                  </a:lnTo>
                  <a:lnTo>
                    <a:pt x="248" y="153"/>
                  </a:lnTo>
                  <a:lnTo>
                    <a:pt x="243" y="165"/>
                  </a:lnTo>
                  <a:lnTo>
                    <a:pt x="236" y="179"/>
                  </a:lnTo>
                  <a:lnTo>
                    <a:pt x="222" y="171"/>
                  </a:lnTo>
                  <a:lnTo>
                    <a:pt x="216" y="169"/>
                  </a:lnTo>
                  <a:lnTo>
                    <a:pt x="213" y="169"/>
                  </a:lnTo>
                  <a:lnTo>
                    <a:pt x="212" y="170"/>
                  </a:lnTo>
                  <a:lnTo>
                    <a:pt x="210" y="171"/>
                  </a:lnTo>
                  <a:lnTo>
                    <a:pt x="210" y="173"/>
                  </a:lnTo>
                  <a:lnTo>
                    <a:pt x="208" y="173"/>
                  </a:lnTo>
                  <a:lnTo>
                    <a:pt x="207" y="173"/>
                  </a:lnTo>
                  <a:lnTo>
                    <a:pt x="196" y="182"/>
                  </a:lnTo>
                  <a:lnTo>
                    <a:pt x="190" y="198"/>
                  </a:lnTo>
                  <a:lnTo>
                    <a:pt x="183" y="210"/>
                  </a:lnTo>
                  <a:lnTo>
                    <a:pt x="178" y="213"/>
                  </a:lnTo>
                  <a:lnTo>
                    <a:pt x="167" y="203"/>
                  </a:lnTo>
                  <a:lnTo>
                    <a:pt x="148" y="193"/>
                  </a:lnTo>
                  <a:lnTo>
                    <a:pt x="134" y="204"/>
                  </a:lnTo>
                  <a:lnTo>
                    <a:pt x="117" y="200"/>
                  </a:lnTo>
                  <a:lnTo>
                    <a:pt x="97" y="202"/>
                  </a:lnTo>
                  <a:lnTo>
                    <a:pt x="80" y="215"/>
                  </a:lnTo>
                  <a:lnTo>
                    <a:pt x="73" y="223"/>
                  </a:lnTo>
                  <a:lnTo>
                    <a:pt x="60" y="238"/>
                  </a:lnTo>
                  <a:lnTo>
                    <a:pt x="55" y="243"/>
                  </a:lnTo>
                  <a:lnTo>
                    <a:pt x="51" y="249"/>
                  </a:lnTo>
                  <a:lnTo>
                    <a:pt x="47" y="254"/>
                  </a:lnTo>
                  <a:lnTo>
                    <a:pt x="41" y="268"/>
                  </a:lnTo>
                  <a:lnTo>
                    <a:pt x="40" y="279"/>
                  </a:lnTo>
                  <a:lnTo>
                    <a:pt x="31" y="276"/>
                  </a:lnTo>
                  <a:lnTo>
                    <a:pt x="29" y="257"/>
                  </a:lnTo>
                  <a:lnTo>
                    <a:pt x="15" y="234"/>
                  </a:lnTo>
                  <a:lnTo>
                    <a:pt x="0" y="248"/>
                  </a:lnTo>
                  <a:lnTo>
                    <a:pt x="2" y="273"/>
                  </a:lnTo>
                  <a:lnTo>
                    <a:pt x="16" y="303"/>
                  </a:lnTo>
                  <a:lnTo>
                    <a:pt x="18" y="319"/>
                  </a:lnTo>
                  <a:lnTo>
                    <a:pt x="43" y="341"/>
                  </a:lnTo>
                  <a:lnTo>
                    <a:pt x="73" y="354"/>
                  </a:lnTo>
                  <a:lnTo>
                    <a:pt x="81" y="380"/>
                  </a:lnTo>
                  <a:lnTo>
                    <a:pt x="72" y="405"/>
                  </a:lnTo>
                  <a:lnTo>
                    <a:pt x="53" y="445"/>
                  </a:lnTo>
                  <a:lnTo>
                    <a:pt x="71" y="455"/>
                  </a:lnTo>
                  <a:lnTo>
                    <a:pt x="81" y="473"/>
                  </a:lnTo>
                  <a:lnTo>
                    <a:pt x="81" y="498"/>
                  </a:lnTo>
                  <a:lnTo>
                    <a:pt x="95" y="514"/>
                  </a:lnTo>
                  <a:lnTo>
                    <a:pt x="97" y="543"/>
                  </a:lnTo>
                  <a:lnTo>
                    <a:pt x="109" y="560"/>
                  </a:lnTo>
                  <a:lnTo>
                    <a:pt x="130" y="582"/>
                  </a:lnTo>
                  <a:lnTo>
                    <a:pt x="152" y="582"/>
                  </a:lnTo>
                  <a:lnTo>
                    <a:pt x="168" y="587"/>
                  </a:lnTo>
                  <a:lnTo>
                    <a:pt x="176" y="604"/>
                  </a:lnTo>
                  <a:lnTo>
                    <a:pt x="190" y="625"/>
                  </a:lnTo>
                  <a:lnTo>
                    <a:pt x="210" y="667"/>
                  </a:lnTo>
                  <a:lnTo>
                    <a:pt x="229" y="669"/>
                  </a:lnTo>
                  <a:lnTo>
                    <a:pt x="234" y="690"/>
                  </a:lnTo>
                  <a:lnTo>
                    <a:pt x="258" y="711"/>
                  </a:lnTo>
                  <a:lnTo>
                    <a:pt x="278" y="723"/>
                  </a:lnTo>
                  <a:lnTo>
                    <a:pt x="293" y="721"/>
                  </a:lnTo>
                  <a:lnTo>
                    <a:pt x="322" y="751"/>
                  </a:lnTo>
                  <a:lnTo>
                    <a:pt x="342" y="772"/>
                  </a:lnTo>
                  <a:lnTo>
                    <a:pt x="340" y="795"/>
                  </a:lnTo>
                  <a:lnTo>
                    <a:pt x="359" y="802"/>
                  </a:lnTo>
                  <a:lnTo>
                    <a:pt x="373" y="802"/>
                  </a:lnTo>
                  <a:lnTo>
                    <a:pt x="387" y="823"/>
                  </a:lnTo>
                  <a:lnTo>
                    <a:pt x="391" y="847"/>
                  </a:lnTo>
                  <a:lnTo>
                    <a:pt x="407" y="856"/>
                  </a:lnTo>
                  <a:lnTo>
                    <a:pt x="434" y="862"/>
                  </a:lnTo>
                  <a:lnTo>
                    <a:pt x="451" y="872"/>
                  </a:lnTo>
                  <a:lnTo>
                    <a:pt x="470" y="864"/>
                  </a:lnTo>
                  <a:lnTo>
                    <a:pt x="484" y="849"/>
                  </a:lnTo>
                  <a:lnTo>
                    <a:pt x="488" y="842"/>
                  </a:lnTo>
                  <a:lnTo>
                    <a:pt x="503" y="851"/>
                  </a:lnTo>
                  <a:lnTo>
                    <a:pt x="520" y="854"/>
                  </a:lnTo>
                  <a:lnTo>
                    <a:pt x="538" y="864"/>
                  </a:lnTo>
                  <a:lnTo>
                    <a:pt x="548" y="848"/>
                  </a:lnTo>
                  <a:lnTo>
                    <a:pt x="550" y="830"/>
                  </a:lnTo>
                  <a:lnTo>
                    <a:pt x="558" y="815"/>
                  </a:lnTo>
                  <a:lnTo>
                    <a:pt x="566" y="802"/>
                  </a:lnTo>
                  <a:lnTo>
                    <a:pt x="603" y="802"/>
                  </a:lnTo>
                  <a:lnTo>
                    <a:pt x="613" y="773"/>
                  </a:lnTo>
                  <a:lnTo>
                    <a:pt x="608" y="748"/>
                  </a:lnTo>
                  <a:lnTo>
                    <a:pt x="608" y="727"/>
                  </a:lnTo>
                  <a:lnTo>
                    <a:pt x="624" y="725"/>
                  </a:lnTo>
                  <a:lnTo>
                    <a:pt x="638" y="725"/>
                  </a:lnTo>
                  <a:lnTo>
                    <a:pt x="644" y="746"/>
                  </a:lnTo>
                  <a:lnTo>
                    <a:pt x="662" y="746"/>
                  </a:lnTo>
                  <a:lnTo>
                    <a:pt x="672" y="736"/>
                  </a:lnTo>
                  <a:lnTo>
                    <a:pt x="687" y="733"/>
                  </a:lnTo>
                  <a:lnTo>
                    <a:pt x="715" y="744"/>
                  </a:lnTo>
                  <a:lnTo>
                    <a:pt x="749" y="759"/>
                  </a:lnTo>
                  <a:lnTo>
                    <a:pt x="772" y="778"/>
                  </a:lnTo>
                  <a:lnTo>
                    <a:pt x="794" y="768"/>
                  </a:lnTo>
                  <a:lnTo>
                    <a:pt x="807" y="778"/>
                  </a:lnTo>
                  <a:lnTo>
                    <a:pt x="826" y="801"/>
                  </a:lnTo>
                  <a:lnTo>
                    <a:pt x="842" y="813"/>
                  </a:lnTo>
                  <a:lnTo>
                    <a:pt x="878" y="824"/>
                  </a:lnTo>
                  <a:lnTo>
                    <a:pt x="918" y="824"/>
                  </a:lnTo>
                  <a:lnTo>
                    <a:pt x="930" y="802"/>
                  </a:lnTo>
                  <a:lnTo>
                    <a:pt x="964" y="802"/>
                  </a:lnTo>
                  <a:lnTo>
                    <a:pt x="981" y="819"/>
                  </a:lnTo>
                  <a:lnTo>
                    <a:pt x="1009" y="835"/>
                  </a:lnTo>
                  <a:lnTo>
                    <a:pt x="1055" y="835"/>
                  </a:lnTo>
                  <a:lnTo>
                    <a:pt x="1075" y="801"/>
                  </a:lnTo>
                  <a:lnTo>
                    <a:pt x="1093" y="783"/>
                  </a:lnTo>
                  <a:lnTo>
                    <a:pt x="1115" y="779"/>
                  </a:lnTo>
                  <a:lnTo>
                    <a:pt x="1139" y="793"/>
                  </a:lnTo>
                  <a:lnTo>
                    <a:pt x="1179" y="793"/>
                  </a:lnTo>
                  <a:lnTo>
                    <a:pt x="1219" y="783"/>
                  </a:lnTo>
                  <a:lnTo>
                    <a:pt x="1240" y="763"/>
                  </a:lnTo>
                  <a:lnTo>
                    <a:pt x="1266" y="744"/>
                  </a:lnTo>
                  <a:lnTo>
                    <a:pt x="1270" y="732"/>
                  </a:lnTo>
                  <a:lnTo>
                    <a:pt x="1296" y="727"/>
                  </a:lnTo>
                  <a:lnTo>
                    <a:pt x="1313" y="703"/>
                  </a:lnTo>
                  <a:lnTo>
                    <a:pt x="1313" y="676"/>
                  </a:lnTo>
                  <a:lnTo>
                    <a:pt x="1311" y="655"/>
                  </a:lnTo>
                  <a:lnTo>
                    <a:pt x="1321" y="639"/>
                  </a:lnTo>
                  <a:lnTo>
                    <a:pt x="1359" y="619"/>
                  </a:lnTo>
                  <a:lnTo>
                    <a:pt x="1375" y="592"/>
                  </a:lnTo>
                  <a:lnTo>
                    <a:pt x="1395" y="579"/>
                  </a:lnTo>
                  <a:lnTo>
                    <a:pt x="1403" y="567"/>
                  </a:lnTo>
                  <a:lnTo>
                    <a:pt x="1436" y="571"/>
                  </a:lnTo>
                  <a:lnTo>
                    <a:pt x="1470" y="562"/>
                  </a:lnTo>
                  <a:lnTo>
                    <a:pt x="1464" y="520"/>
                  </a:lnTo>
                  <a:lnTo>
                    <a:pt x="1461" y="496"/>
                  </a:lnTo>
                  <a:lnTo>
                    <a:pt x="1434" y="488"/>
                  </a:lnTo>
                  <a:lnTo>
                    <a:pt x="1417" y="474"/>
                  </a:lnTo>
                  <a:lnTo>
                    <a:pt x="1412" y="433"/>
                  </a:lnTo>
                  <a:lnTo>
                    <a:pt x="1396" y="422"/>
                  </a:lnTo>
                  <a:lnTo>
                    <a:pt x="1364" y="414"/>
                  </a:lnTo>
                  <a:lnTo>
                    <a:pt x="1332" y="403"/>
                  </a:lnTo>
                  <a:lnTo>
                    <a:pt x="1303" y="388"/>
                  </a:lnTo>
                  <a:lnTo>
                    <a:pt x="1282" y="385"/>
                  </a:lnTo>
                  <a:lnTo>
                    <a:pt x="1253" y="395"/>
                  </a:lnTo>
                  <a:lnTo>
                    <a:pt x="1231" y="383"/>
                  </a:lnTo>
                  <a:lnTo>
                    <a:pt x="1220" y="354"/>
                  </a:lnTo>
                  <a:lnTo>
                    <a:pt x="1203" y="344"/>
                  </a:lnTo>
                  <a:lnTo>
                    <a:pt x="1218" y="334"/>
                  </a:lnTo>
                  <a:lnTo>
                    <a:pt x="1228" y="310"/>
                  </a:lnTo>
                  <a:lnTo>
                    <a:pt x="1223" y="291"/>
                  </a:lnTo>
                  <a:lnTo>
                    <a:pt x="1204" y="284"/>
                  </a:lnTo>
                  <a:lnTo>
                    <a:pt x="1190" y="304"/>
                  </a:lnTo>
                  <a:lnTo>
                    <a:pt x="1169" y="301"/>
                  </a:lnTo>
                  <a:lnTo>
                    <a:pt x="1160" y="307"/>
                  </a:lnTo>
                  <a:lnTo>
                    <a:pt x="1141" y="297"/>
                  </a:lnTo>
                  <a:lnTo>
                    <a:pt x="1105" y="270"/>
                  </a:lnTo>
                  <a:lnTo>
                    <a:pt x="1085" y="254"/>
                  </a:lnTo>
                  <a:lnTo>
                    <a:pt x="1059" y="245"/>
                  </a:lnTo>
                  <a:lnTo>
                    <a:pt x="1039" y="245"/>
                  </a:lnTo>
                  <a:lnTo>
                    <a:pt x="1030" y="266"/>
                  </a:lnTo>
                  <a:lnTo>
                    <a:pt x="1042" y="284"/>
                  </a:lnTo>
                  <a:lnTo>
                    <a:pt x="1061" y="303"/>
                  </a:lnTo>
                  <a:lnTo>
                    <a:pt x="1056" y="314"/>
                  </a:lnTo>
                  <a:lnTo>
                    <a:pt x="1036" y="310"/>
                  </a:lnTo>
                  <a:lnTo>
                    <a:pt x="1018" y="325"/>
                  </a:lnTo>
                  <a:lnTo>
                    <a:pt x="1007" y="342"/>
                  </a:lnTo>
                  <a:lnTo>
                    <a:pt x="990" y="348"/>
                  </a:lnTo>
                  <a:lnTo>
                    <a:pt x="976" y="333"/>
                  </a:lnTo>
                  <a:lnTo>
                    <a:pt x="967" y="303"/>
                  </a:lnTo>
                  <a:lnTo>
                    <a:pt x="945" y="291"/>
                  </a:lnTo>
                  <a:lnTo>
                    <a:pt x="934" y="273"/>
                  </a:lnTo>
                  <a:lnTo>
                    <a:pt x="921" y="259"/>
                  </a:lnTo>
                  <a:lnTo>
                    <a:pt x="898" y="249"/>
                  </a:lnTo>
                  <a:lnTo>
                    <a:pt x="898" y="241"/>
                  </a:lnTo>
                  <a:lnTo>
                    <a:pt x="918" y="226"/>
                  </a:lnTo>
                  <a:lnTo>
                    <a:pt x="938" y="210"/>
                  </a:lnTo>
                  <a:lnTo>
                    <a:pt x="945" y="179"/>
                  </a:lnTo>
                  <a:lnTo>
                    <a:pt x="925" y="158"/>
                  </a:lnTo>
                  <a:lnTo>
                    <a:pt x="907" y="155"/>
                  </a:lnTo>
                  <a:lnTo>
                    <a:pt x="879" y="165"/>
                  </a:lnTo>
                  <a:lnTo>
                    <a:pt x="860" y="169"/>
                  </a:lnTo>
                  <a:lnTo>
                    <a:pt x="855" y="174"/>
                  </a:lnTo>
                  <a:lnTo>
                    <a:pt x="847" y="159"/>
                  </a:lnTo>
                  <a:lnTo>
                    <a:pt x="828" y="149"/>
                  </a:lnTo>
                  <a:lnTo>
                    <a:pt x="817" y="145"/>
                  </a:lnTo>
                  <a:lnTo>
                    <a:pt x="801" y="126"/>
                  </a:lnTo>
                  <a:lnTo>
                    <a:pt x="779" y="126"/>
                  </a:lnTo>
                  <a:lnTo>
                    <a:pt x="747" y="117"/>
                  </a:lnTo>
                  <a:lnTo>
                    <a:pt x="728" y="111"/>
                  </a:lnTo>
                  <a:lnTo>
                    <a:pt x="708" y="89"/>
                  </a:lnTo>
                  <a:lnTo>
                    <a:pt x="696" y="77"/>
                  </a:lnTo>
                  <a:lnTo>
                    <a:pt x="701" y="58"/>
                  </a:lnTo>
                  <a:lnTo>
                    <a:pt x="686" y="39"/>
                  </a:lnTo>
                  <a:lnTo>
                    <a:pt x="653" y="29"/>
                  </a:lnTo>
                  <a:lnTo>
                    <a:pt x="638" y="37"/>
                  </a:lnTo>
                  <a:lnTo>
                    <a:pt x="631" y="56"/>
                  </a:lnTo>
                  <a:lnTo>
                    <a:pt x="631" y="74"/>
                  </a:lnTo>
                  <a:lnTo>
                    <a:pt x="604" y="86"/>
                  </a:lnTo>
                  <a:lnTo>
                    <a:pt x="584" y="78"/>
                  </a:lnTo>
                  <a:lnTo>
                    <a:pt x="578" y="98"/>
                  </a:lnTo>
                  <a:lnTo>
                    <a:pt x="572" y="99"/>
                  </a:lnTo>
                  <a:lnTo>
                    <a:pt x="556" y="77"/>
                  </a:lnTo>
                  <a:lnTo>
                    <a:pt x="567" y="63"/>
                  </a:lnTo>
                  <a:lnTo>
                    <a:pt x="565" y="60"/>
                  </a:lnTo>
                  <a:lnTo>
                    <a:pt x="559" y="56"/>
                  </a:lnTo>
                  <a:lnTo>
                    <a:pt x="547" y="44"/>
                  </a:lnTo>
                  <a:lnTo>
                    <a:pt x="534" y="33"/>
                  </a:lnTo>
                  <a:lnTo>
                    <a:pt x="522" y="22"/>
                  </a:lnTo>
                  <a:lnTo>
                    <a:pt x="508" y="6"/>
                  </a:lnTo>
                  <a:lnTo>
                    <a:pt x="494" y="0"/>
                  </a:lnTo>
                  <a:lnTo>
                    <a:pt x="479" y="11"/>
                  </a:lnTo>
                  <a:close/>
                </a:path>
              </a:pathLst>
            </a:custGeom>
            <a:solidFill>
              <a:srgbClr val="CE646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3" name="Freeform 146">
              <a:extLst>
                <a:ext uri="{FF2B5EF4-FFF2-40B4-BE49-F238E27FC236}">
                  <a16:creationId xmlns:a16="http://schemas.microsoft.com/office/drawing/2014/main" id="{3A255534-1A9D-4B80-884E-C2C02D378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943" y="4154480"/>
              <a:ext cx="907180" cy="452820"/>
            </a:xfrm>
            <a:custGeom>
              <a:avLst/>
              <a:gdLst>
                <a:gd name="T0" fmla="*/ 655613 w 1767"/>
                <a:gd name="T1" fmla="*/ 38930 h 884"/>
                <a:gd name="T2" fmla="*/ 624296 w 1767"/>
                <a:gd name="T3" fmla="*/ 68640 h 884"/>
                <a:gd name="T4" fmla="*/ 595032 w 1767"/>
                <a:gd name="T5" fmla="*/ 65054 h 884"/>
                <a:gd name="T6" fmla="*/ 560634 w 1767"/>
                <a:gd name="T7" fmla="*/ 66591 h 884"/>
                <a:gd name="T8" fmla="*/ 524183 w 1767"/>
                <a:gd name="T9" fmla="*/ 35857 h 884"/>
                <a:gd name="T10" fmla="*/ 514428 w 1767"/>
                <a:gd name="T11" fmla="*/ 73250 h 884"/>
                <a:gd name="T12" fmla="*/ 477463 w 1767"/>
                <a:gd name="T13" fmla="*/ 92203 h 884"/>
                <a:gd name="T14" fmla="*/ 429203 w 1767"/>
                <a:gd name="T15" fmla="*/ 116278 h 884"/>
                <a:gd name="T16" fmla="*/ 404560 w 1767"/>
                <a:gd name="T17" fmla="*/ 162380 h 884"/>
                <a:gd name="T18" fmla="*/ 411748 w 1767"/>
                <a:gd name="T19" fmla="*/ 213092 h 884"/>
                <a:gd name="T20" fmla="*/ 425096 w 1767"/>
                <a:gd name="T21" fmla="*/ 233581 h 884"/>
                <a:gd name="T22" fmla="*/ 401993 w 1767"/>
                <a:gd name="T23" fmla="*/ 242802 h 884"/>
                <a:gd name="T24" fmla="*/ 369135 w 1767"/>
                <a:gd name="T25" fmla="*/ 220775 h 884"/>
                <a:gd name="T26" fmla="*/ 337305 w 1767"/>
                <a:gd name="T27" fmla="*/ 204384 h 884"/>
                <a:gd name="T28" fmla="*/ 310094 w 1767"/>
                <a:gd name="T29" fmla="*/ 219751 h 884"/>
                <a:gd name="T30" fmla="*/ 284938 w 1767"/>
                <a:gd name="T31" fmla="*/ 217190 h 884"/>
                <a:gd name="T32" fmla="*/ 254647 w 1767"/>
                <a:gd name="T33" fmla="*/ 227947 h 884"/>
                <a:gd name="T34" fmla="*/ 222303 w 1767"/>
                <a:gd name="T35" fmla="*/ 243314 h 884"/>
                <a:gd name="T36" fmla="*/ 191499 w 1767"/>
                <a:gd name="T37" fmla="*/ 247924 h 884"/>
                <a:gd name="T38" fmla="*/ 169936 w 1767"/>
                <a:gd name="T39" fmla="*/ 224873 h 884"/>
                <a:gd name="T40" fmla="*/ 113462 w 1767"/>
                <a:gd name="T41" fmla="*/ 223849 h 884"/>
                <a:gd name="T42" fmla="*/ 109868 w 1767"/>
                <a:gd name="T43" fmla="*/ 247412 h 884"/>
                <a:gd name="T44" fmla="*/ 88305 w 1767"/>
                <a:gd name="T45" fmla="*/ 243826 h 884"/>
                <a:gd name="T46" fmla="*/ 74443 w 1767"/>
                <a:gd name="T47" fmla="*/ 223849 h 884"/>
                <a:gd name="T48" fmla="*/ 50313 w 1767"/>
                <a:gd name="T49" fmla="*/ 207969 h 884"/>
                <a:gd name="T50" fmla="*/ 9241 w 1767"/>
                <a:gd name="T51" fmla="*/ 208994 h 884"/>
                <a:gd name="T52" fmla="*/ 0 w 1767"/>
                <a:gd name="T53" fmla="*/ 263291 h 884"/>
                <a:gd name="T54" fmla="*/ 13862 w 1767"/>
                <a:gd name="T55" fmla="*/ 287367 h 884"/>
                <a:gd name="T56" fmla="*/ 37992 w 1767"/>
                <a:gd name="T57" fmla="*/ 304270 h 884"/>
                <a:gd name="T58" fmla="*/ 108328 w 1767"/>
                <a:gd name="T59" fmla="*/ 318613 h 884"/>
                <a:gd name="T60" fmla="*/ 129377 w 1767"/>
                <a:gd name="T61" fmla="*/ 340127 h 884"/>
                <a:gd name="T62" fmla="*/ 148886 w 1767"/>
                <a:gd name="T63" fmla="*/ 360105 h 884"/>
                <a:gd name="T64" fmla="*/ 173016 w 1767"/>
                <a:gd name="T65" fmla="*/ 361641 h 884"/>
                <a:gd name="T66" fmla="*/ 185851 w 1767"/>
                <a:gd name="T67" fmla="*/ 344225 h 884"/>
                <a:gd name="T68" fmla="*/ 231031 w 1767"/>
                <a:gd name="T69" fmla="*/ 328346 h 884"/>
                <a:gd name="T70" fmla="*/ 308041 w 1767"/>
                <a:gd name="T71" fmla="*/ 337054 h 884"/>
                <a:gd name="T72" fmla="*/ 337818 w 1767"/>
                <a:gd name="T73" fmla="*/ 387766 h 884"/>
                <a:gd name="T74" fmla="*/ 387618 w 1767"/>
                <a:gd name="T75" fmla="*/ 400572 h 884"/>
                <a:gd name="T76" fmla="*/ 429717 w 1767"/>
                <a:gd name="T77" fmla="*/ 411329 h 884"/>
                <a:gd name="T78" fmla="*/ 472843 w 1767"/>
                <a:gd name="T79" fmla="*/ 419012 h 884"/>
                <a:gd name="T80" fmla="*/ 523156 w 1767"/>
                <a:gd name="T81" fmla="*/ 432330 h 884"/>
                <a:gd name="T82" fmla="*/ 554473 w 1767"/>
                <a:gd name="T83" fmla="*/ 445649 h 884"/>
                <a:gd name="T84" fmla="*/ 620702 w 1767"/>
                <a:gd name="T85" fmla="*/ 438990 h 884"/>
                <a:gd name="T86" fmla="*/ 650479 w 1767"/>
                <a:gd name="T87" fmla="*/ 413378 h 884"/>
                <a:gd name="T88" fmla="*/ 702333 w 1767"/>
                <a:gd name="T89" fmla="*/ 418500 h 884"/>
                <a:gd name="T90" fmla="*/ 724923 w 1767"/>
                <a:gd name="T91" fmla="*/ 408767 h 884"/>
                <a:gd name="T92" fmla="*/ 768562 w 1767"/>
                <a:gd name="T93" fmla="*/ 414402 h 884"/>
                <a:gd name="T94" fmla="*/ 776776 w 1767"/>
                <a:gd name="T95" fmla="*/ 382643 h 884"/>
                <a:gd name="T96" fmla="*/ 806040 w 1767"/>
                <a:gd name="T97" fmla="*/ 356519 h 884"/>
                <a:gd name="T98" fmla="*/ 822469 w 1767"/>
                <a:gd name="T99" fmla="*/ 314515 h 884"/>
                <a:gd name="T100" fmla="*/ 827603 w 1767"/>
                <a:gd name="T101" fmla="*/ 286854 h 884"/>
                <a:gd name="T102" fmla="*/ 845058 w 1767"/>
                <a:gd name="T103" fmla="*/ 243826 h 884"/>
                <a:gd name="T104" fmla="*/ 838898 w 1767"/>
                <a:gd name="T105" fmla="*/ 228971 h 884"/>
                <a:gd name="T106" fmla="*/ 865081 w 1767"/>
                <a:gd name="T107" fmla="*/ 240753 h 884"/>
                <a:gd name="T108" fmla="*/ 891265 w 1767"/>
                <a:gd name="T109" fmla="*/ 234606 h 884"/>
                <a:gd name="T110" fmla="*/ 907180 w 1767"/>
                <a:gd name="T111" fmla="*/ 200286 h 884"/>
                <a:gd name="T112" fmla="*/ 872782 w 1767"/>
                <a:gd name="T113" fmla="*/ 114229 h 884"/>
                <a:gd name="T114" fmla="*/ 887671 w 1767"/>
                <a:gd name="T115" fmla="*/ 71201 h 884"/>
                <a:gd name="T116" fmla="*/ 824522 w 1767"/>
                <a:gd name="T117" fmla="*/ 38930 h 884"/>
                <a:gd name="T118" fmla="*/ 776263 w 1767"/>
                <a:gd name="T119" fmla="*/ 39442 h 884"/>
                <a:gd name="T120" fmla="*/ 718248 w 1767"/>
                <a:gd name="T121" fmla="*/ 9220 h 884"/>
                <a:gd name="T122" fmla="*/ 681283 w 1767"/>
                <a:gd name="T123" fmla="*/ 0 h 88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767" h="884">
                  <a:moveTo>
                    <a:pt x="1305" y="0"/>
                  </a:moveTo>
                  <a:lnTo>
                    <a:pt x="1280" y="2"/>
                  </a:lnTo>
                  <a:lnTo>
                    <a:pt x="1280" y="31"/>
                  </a:lnTo>
                  <a:lnTo>
                    <a:pt x="1285" y="56"/>
                  </a:lnTo>
                  <a:lnTo>
                    <a:pt x="1277" y="76"/>
                  </a:lnTo>
                  <a:lnTo>
                    <a:pt x="1242" y="76"/>
                  </a:lnTo>
                  <a:lnTo>
                    <a:pt x="1232" y="93"/>
                  </a:lnTo>
                  <a:lnTo>
                    <a:pt x="1222" y="111"/>
                  </a:lnTo>
                  <a:lnTo>
                    <a:pt x="1220" y="128"/>
                  </a:lnTo>
                  <a:lnTo>
                    <a:pt x="1216" y="134"/>
                  </a:lnTo>
                  <a:lnTo>
                    <a:pt x="1204" y="128"/>
                  </a:lnTo>
                  <a:lnTo>
                    <a:pt x="1188" y="126"/>
                  </a:lnTo>
                  <a:lnTo>
                    <a:pt x="1167" y="112"/>
                  </a:lnTo>
                  <a:lnTo>
                    <a:pt x="1159" y="127"/>
                  </a:lnTo>
                  <a:lnTo>
                    <a:pt x="1146" y="140"/>
                  </a:lnTo>
                  <a:lnTo>
                    <a:pt x="1133" y="145"/>
                  </a:lnTo>
                  <a:lnTo>
                    <a:pt x="1119" y="137"/>
                  </a:lnTo>
                  <a:lnTo>
                    <a:pt x="1092" y="130"/>
                  </a:lnTo>
                  <a:lnTo>
                    <a:pt x="1080" y="125"/>
                  </a:lnTo>
                  <a:lnTo>
                    <a:pt x="1076" y="103"/>
                  </a:lnTo>
                  <a:lnTo>
                    <a:pt x="1058" y="76"/>
                  </a:lnTo>
                  <a:lnTo>
                    <a:pt x="1041" y="76"/>
                  </a:lnTo>
                  <a:lnTo>
                    <a:pt x="1021" y="70"/>
                  </a:lnTo>
                  <a:lnTo>
                    <a:pt x="1021" y="81"/>
                  </a:lnTo>
                  <a:lnTo>
                    <a:pt x="1023" y="104"/>
                  </a:lnTo>
                  <a:lnTo>
                    <a:pt x="1014" y="126"/>
                  </a:lnTo>
                  <a:lnTo>
                    <a:pt x="1002" y="143"/>
                  </a:lnTo>
                  <a:lnTo>
                    <a:pt x="984" y="141"/>
                  </a:lnTo>
                  <a:lnTo>
                    <a:pt x="970" y="125"/>
                  </a:lnTo>
                  <a:lnTo>
                    <a:pt x="941" y="130"/>
                  </a:lnTo>
                  <a:lnTo>
                    <a:pt x="933" y="154"/>
                  </a:lnTo>
                  <a:lnTo>
                    <a:pt x="930" y="180"/>
                  </a:lnTo>
                  <a:lnTo>
                    <a:pt x="920" y="199"/>
                  </a:lnTo>
                  <a:lnTo>
                    <a:pt x="901" y="215"/>
                  </a:lnTo>
                  <a:lnTo>
                    <a:pt x="887" y="220"/>
                  </a:lnTo>
                  <a:lnTo>
                    <a:pt x="860" y="220"/>
                  </a:lnTo>
                  <a:lnTo>
                    <a:pt x="836" y="227"/>
                  </a:lnTo>
                  <a:lnTo>
                    <a:pt x="826" y="236"/>
                  </a:lnTo>
                  <a:lnTo>
                    <a:pt x="803" y="249"/>
                  </a:lnTo>
                  <a:lnTo>
                    <a:pt x="774" y="266"/>
                  </a:lnTo>
                  <a:lnTo>
                    <a:pt x="774" y="299"/>
                  </a:lnTo>
                  <a:lnTo>
                    <a:pt x="788" y="317"/>
                  </a:lnTo>
                  <a:lnTo>
                    <a:pt x="805" y="336"/>
                  </a:lnTo>
                  <a:lnTo>
                    <a:pt x="816" y="359"/>
                  </a:lnTo>
                  <a:lnTo>
                    <a:pt x="809" y="384"/>
                  </a:lnTo>
                  <a:lnTo>
                    <a:pt x="795" y="398"/>
                  </a:lnTo>
                  <a:lnTo>
                    <a:pt x="802" y="416"/>
                  </a:lnTo>
                  <a:lnTo>
                    <a:pt x="824" y="421"/>
                  </a:lnTo>
                  <a:lnTo>
                    <a:pt x="831" y="423"/>
                  </a:lnTo>
                  <a:lnTo>
                    <a:pt x="837" y="437"/>
                  </a:lnTo>
                  <a:lnTo>
                    <a:pt x="828" y="456"/>
                  </a:lnTo>
                  <a:lnTo>
                    <a:pt x="823" y="481"/>
                  </a:lnTo>
                  <a:lnTo>
                    <a:pt x="815" y="492"/>
                  </a:lnTo>
                  <a:lnTo>
                    <a:pt x="803" y="485"/>
                  </a:lnTo>
                  <a:lnTo>
                    <a:pt x="783" y="474"/>
                  </a:lnTo>
                  <a:lnTo>
                    <a:pt x="774" y="458"/>
                  </a:lnTo>
                  <a:lnTo>
                    <a:pt x="770" y="434"/>
                  </a:lnTo>
                  <a:lnTo>
                    <a:pt x="755" y="424"/>
                  </a:lnTo>
                  <a:lnTo>
                    <a:pt x="737" y="419"/>
                  </a:lnTo>
                  <a:lnTo>
                    <a:pt x="719" y="431"/>
                  </a:lnTo>
                  <a:lnTo>
                    <a:pt x="710" y="431"/>
                  </a:lnTo>
                  <a:lnTo>
                    <a:pt x="697" y="420"/>
                  </a:lnTo>
                  <a:lnTo>
                    <a:pt x="685" y="408"/>
                  </a:lnTo>
                  <a:lnTo>
                    <a:pt x="673" y="406"/>
                  </a:lnTo>
                  <a:lnTo>
                    <a:pt x="657" y="399"/>
                  </a:lnTo>
                  <a:lnTo>
                    <a:pt x="637" y="402"/>
                  </a:lnTo>
                  <a:lnTo>
                    <a:pt x="632" y="426"/>
                  </a:lnTo>
                  <a:lnTo>
                    <a:pt x="629" y="435"/>
                  </a:lnTo>
                  <a:lnTo>
                    <a:pt x="619" y="435"/>
                  </a:lnTo>
                  <a:lnTo>
                    <a:pt x="604" y="429"/>
                  </a:lnTo>
                  <a:lnTo>
                    <a:pt x="589" y="423"/>
                  </a:lnTo>
                  <a:lnTo>
                    <a:pt x="588" y="423"/>
                  </a:lnTo>
                  <a:lnTo>
                    <a:pt x="582" y="424"/>
                  </a:lnTo>
                  <a:lnTo>
                    <a:pt x="567" y="426"/>
                  </a:lnTo>
                  <a:lnTo>
                    <a:pt x="560" y="426"/>
                  </a:lnTo>
                  <a:lnTo>
                    <a:pt x="555" y="424"/>
                  </a:lnTo>
                  <a:lnTo>
                    <a:pt x="552" y="422"/>
                  </a:lnTo>
                  <a:lnTo>
                    <a:pt x="550" y="421"/>
                  </a:lnTo>
                  <a:lnTo>
                    <a:pt x="548" y="421"/>
                  </a:lnTo>
                  <a:lnTo>
                    <a:pt x="526" y="423"/>
                  </a:lnTo>
                  <a:lnTo>
                    <a:pt x="498" y="429"/>
                  </a:lnTo>
                  <a:lnTo>
                    <a:pt x="496" y="445"/>
                  </a:lnTo>
                  <a:lnTo>
                    <a:pt x="476" y="450"/>
                  </a:lnTo>
                  <a:lnTo>
                    <a:pt x="459" y="450"/>
                  </a:lnTo>
                  <a:lnTo>
                    <a:pt x="446" y="467"/>
                  </a:lnTo>
                  <a:lnTo>
                    <a:pt x="441" y="475"/>
                  </a:lnTo>
                  <a:lnTo>
                    <a:pt x="433" y="475"/>
                  </a:lnTo>
                  <a:lnTo>
                    <a:pt x="418" y="486"/>
                  </a:lnTo>
                  <a:lnTo>
                    <a:pt x="397" y="475"/>
                  </a:lnTo>
                  <a:lnTo>
                    <a:pt x="383" y="478"/>
                  </a:lnTo>
                  <a:lnTo>
                    <a:pt x="373" y="484"/>
                  </a:lnTo>
                  <a:lnTo>
                    <a:pt x="358" y="483"/>
                  </a:lnTo>
                  <a:lnTo>
                    <a:pt x="355" y="475"/>
                  </a:lnTo>
                  <a:lnTo>
                    <a:pt x="338" y="462"/>
                  </a:lnTo>
                  <a:lnTo>
                    <a:pt x="338" y="457"/>
                  </a:lnTo>
                  <a:lnTo>
                    <a:pt x="331" y="439"/>
                  </a:lnTo>
                  <a:lnTo>
                    <a:pt x="307" y="429"/>
                  </a:lnTo>
                  <a:lnTo>
                    <a:pt x="285" y="415"/>
                  </a:lnTo>
                  <a:lnTo>
                    <a:pt x="270" y="415"/>
                  </a:lnTo>
                  <a:lnTo>
                    <a:pt x="248" y="413"/>
                  </a:lnTo>
                  <a:lnTo>
                    <a:pt x="231" y="415"/>
                  </a:lnTo>
                  <a:lnTo>
                    <a:pt x="221" y="437"/>
                  </a:lnTo>
                  <a:lnTo>
                    <a:pt x="228" y="453"/>
                  </a:lnTo>
                  <a:lnTo>
                    <a:pt x="230" y="465"/>
                  </a:lnTo>
                  <a:lnTo>
                    <a:pt x="225" y="476"/>
                  </a:lnTo>
                  <a:lnTo>
                    <a:pt x="214" y="483"/>
                  </a:lnTo>
                  <a:lnTo>
                    <a:pt x="200" y="495"/>
                  </a:lnTo>
                  <a:lnTo>
                    <a:pt x="186" y="506"/>
                  </a:lnTo>
                  <a:lnTo>
                    <a:pt x="175" y="502"/>
                  </a:lnTo>
                  <a:lnTo>
                    <a:pt x="180" y="499"/>
                  </a:lnTo>
                  <a:lnTo>
                    <a:pt x="172" y="476"/>
                  </a:lnTo>
                  <a:lnTo>
                    <a:pt x="158" y="482"/>
                  </a:lnTo>
                  <a:lnTo>
                    <a:pt x="154" y="472"/>
                  </a:lnTo>
                  <a:lnTo>
                    <a:pt x="156" y="449"/>
                  </a:lnTo>
                  <a:lnTo>
                    <a:pt x="145" y="437"/>
                  </a:lnTo>
                  <a:lnTo>
                    <a:pt x="133" y="435"/>
                  </a:lnTo>
                  <a:lnTo>
                    <a:pt x="131" y="416"/>
                  </a:lnTo>
                  <a:lnTo>
                    <a:pt x="115" y="413"/>
                  </a:lnTo>
                  <a:lnTo>
                    <a:pt x="98" y="406"/>
                  </a:lnTo>
                  <a:lnTo>
                    <a:pt x="83" y="391"/>
                  </a:lnTo>
                  <a:lnTo>
                    <a:pt x="71" y="400"/>
                  </a:lnTo>
                  <a:lnTo>
                    <a:pt x="58" y="410"/>
                  </a:lnTo>
                  <a:lnTo>
                    <a:pt x="44" y="408"/>
                  </a:lnTo>
                  <a:lnTo>
                    <a:pt x="18" y="408"/>
                  </a:lnTo>
                  <a:lnTo>
                    <a:pt x="39" y="433"/>
                  </a:lnTo>
                  <a:lnTo>
                    <a:pt x="43" y="465"/>
                  </a:lnTo>
                  <a:lnTo>
                    <a:pt x="29" y="477"/>
                  </a:lnTo>
                  <a:lnTo>
                    <a:pt x="8" y="498"/>
                  </a:lnTo>
                  <a:lnTo>
                    <a:pt x="0" y="514"/>
                  </a:lnTo>
                  <a:lnTo>
                    <a:pt x="10" y="518"/>
                  </a:lnTo>
                  <a:lnTo>
                    <a:pt x="21" y="530"/>
                  </a:lnTo>
                  <a:lnTo>
                    <a:pt x="28" y="541"/>
                  </a:lnTo>
                  <a:lnTo>
                    <a:pt x="27" y="547"/>
                  </a:lnTo>
                  <a:lnTo>
                    <a:pt x="27" y="561"/>
                  </a:lnTo>
                  <a:lnTo>
                    <a:pt x="25" y="582"/>
                  </a:lnTo>
                  <a:lnTo>
                    <a:pt x="35" y="581"/>
                  </a:lnTo>
                  <a:lnTo>
                    <a:pt x="51" y="584"/>
                  </a:lnTo>
                  <a:lnTo>
                    <a:pt x="74" y="594"/>
                  </a:lnTo>
                  <a:lnTo>
                    <a:pt x="72" y="616"/>
                  </a:lnTo>
                  <a:lnTo>
                    <a:pt x="96" y="633"/>
                  </a:lnTo>
                  <a:lnTo>
                    <a:pt x="126" y="651"/>
                  </a:lnTo>
                  <a:lnTo>
                    <a:pt x="154" y="654"/>
                  </a:lnTo>
                  <a:lnTo>
                    <a:pt x="186" y="622"/>
                  </a:lnTo>
                  <a:lnTo>
                    <a:pt x="211" y="622"/>
                  </a:lnTo>
                  <a:lnTo>
                    <a:pt x="213" y="641"/>
                  </a:lnTo>
                  <a:lnTo>
                    <a:pt x="213" y="689"/>
                  </a:lnTo>
                  <a:lnTo>
                    <a:pt x="232" y="666"/>
                  </a:lnTo>
                  <a:lnTo>
                    <a:pt x="252" y="664"/>
                  </a:lnTo>
                  <a:lnTo>
                    <a:pt x="267" y="671"/>
                  </a:lnTo>
                  <a:lnTo>
                    <a:pt x="280" y="693"/>
                  </a:lnTo>
                  <a:lnTo>
                    <a:pt x="281" y="694"/>
                  </a:lnTo>
                  <a:lnTo>
                    <a:pt x="284" y="697"/>
                  </a:lnTo>
                  <a:lnTo>
                    <a:pt x="290" y="703"/>
                  </a:lnTo>
                  <a:lnTo>
                    <a:pt x="296" y="707"/>
                  </a:lnTo>
                  <a:lnTo>
                    <a:pt x="299" y="708"/>
                  </a:lnTo>
                  <a:lnTo>
                    <a:pt x="301" y="709"/>
                  </a:lnTo>
                  <a:lnTo>
                    <a:pt x="318" y="708"/>
                  </a:lnTo>
                  <a:lnTo>
                    <a:pt x="329" y="707"/>
                  </a:lnTo>
                  <a:lnTo>
                    <a:pt x="337" y="706"/>
                  </a:lnTo>
                  <a:lnTo>
                    <a:pt x="344" y="704"/>
                  </a:lnTo>
                  <a:lnTo>
                    <a:pt x="349" y="702"/>
                  </a:lnTo>
                  <a:lnTo>
                    <a:pt x="352" y="698"/>
                  </a:lnTo>
                  <a:lnTo>
                    <a:pt x="354" y="695"/>
                  </a:lnTo>
                  <a:lnTo>
                    <a:pt x="359" y="687"/>
                  </a:lnTo>
                  <a:lnTo>
                    <a:pt x="361" y="678"/>
                  </a:lnTo>
                  <a:lnTo>
                    <a:pt x="362" y="672"/>
                  </a:lnTo>
                  <a:lnTo>
                    <a:pt x="370" y="658"/>
                  </a:lnTo>
                  <a:lnTo>
                    <a:pt x="387" y="646"/>
                  </a:lnTo>
                  <a:lnTo>
                    <a:pt x="402" y="643"/>
                  </a:lnTo>
                  <a:lnTo>
                    <a:pt x="428" y="641"/>
                  </a:lnTo>
                  <a:lnTo>
                    <a:pt x="450" y="641"/>
                  </a:lnTo>
                  <a:lnTo>
                    <a:pt x="492" y="643"/>
                  </a:lnTo>
                  <a:lnTo>
                    <a:pt x="534" y="643"/>
                  </a:lnTo>
                  <a:lnTo>
                    <a:pt x="561" y="626"/>
                  </a:lnTo>
                  <a:lnTo>
                    <a:pt x="595" y="628"/>
                  </a:lnTo>
                  <a:lnTo>
                    <a:pt x="600" y="658"/>
                  </a:lnTo>
                  <a:lnTo>
                    <a:pt x="603" y="685"/>
                  </a:lnTo>
                  <a:lnTo>
                    <a:pt x="628" y="694"/>
                  </a:lnTo>
                  <a:lnTo>
                    <a:pt x="632" y="711"/>
                  </a:lnTo>
                  <a:lnTo>
                    <a:pt x="632" y="733"/>
                  </a:lnTo>
                  <a:lnTo>
                    <a:pt x="658" y="757"/>
                  </a:lnTo>
                  <a:lnTo>
                    <a:pt x="670" y="765"/>
                  </a:lnTo>
                  <a:lnTo>
                    <a:pt x="679" y="771"/>
                  </a:lnTo>
                  <a:lnTo>
                    <a:pt x="687" y="774"/>
                  </a:lnTo>
                  <a:lnTo>
                    <a:pt x="728" y="782"/>
                  </a:lnTo>
                  <a:lnTo>
                    <a:pt x="755" y="782"/>
                  </a:lnTo>
                  <a:lnTo>
                    <a:pt x="768" y="801"/>
                  </a:lnTo>
                  <a:lnTo>
                    <a:pt x="770" y="801"/>
                  </a:lnTo>
                  <a:lnTo>
                    <a:pt x="786" y="802"/>
                  </a:lnTo>
                  <a:lnTo>
                    <a:pt x="809" y="803"/>
                  </a:lnTo>
                  <a:lnTo>
                    <a:pt x="837" y="803"/>
                  </a:lnTo>
                  <a:lnTo>
                    <a:pt x="848" y="807"/>
                  </a:lnTo>
                  <a:lnTo>
                    <a:pt x="855" y="809"/>
                  </a:lnTo>
                  <a:lnTo>
                    <a:pt x="861" y="809"/>
                  </a:lnTo>
                  <a:lnTo>
                    <a:pt x="905" y="812"/>
                  </a:lnTo>
                  <a:lnTo>
                    <a:pt x="921" y="818"/>
                  </a:lnTo>
                  <a:lnTo>
                    <a:pt x="944" y="834"/>
                  </a:lnTo>
                  <a:lnTo>
                    <a:pt x="958" y="844"/>
                  </a:lnTo>
                  <a:lnTo>
                    <a:pt x="969" y="843"/>
                  </a:lnTo>
                  <a:lnTo>
                    <a:pt x="1001" y="842"/>
                  </a:lnTo>
                  <a:lnTo>
                    <a:pt x="1019" y="844"/>
                  </a:lnTo>
                  <a:lnTo>
                    <a:pt x="1036" y="851"/>
                  </a:lnTo>
                  <a:lnTo>
                    <a:pt x="1050" y="856"/>
                  </a:lnTo>
                  <a:lnTo>
                    <a:pt x="1057" y="871"/>
                  </a:lnTo>
                  <a:lnTo>
                    <a:pt x="1080" y="870"/>
                  </a:lnTo>
                  <a:lnTo>
                    <a:pt x="1122" y="870"/>
                  </a:lnTo>
                  <a:lnTo>
                    <a:pt x="1140" y="880"/>
                  </a:lnTo>
                  <a:lnTo>
                    <a:pt x="1167" y="884"/>
                  </a:lnTo>
                  <a:lnTo>
                    <a:pt x="1178" y="868"/>
                  </a:lnTo>
                  <a:lnTo>
                    <a:pt x="1209" y="857"/>
                  </a:lnTo>
                  <a:lnTo>
                    <a:pt x="1222" y="842"/>
                  </a:lnTo>
                  <a:lnTo>
                    <a:pt x="1231" y="822"/>
                  </a:lnTo>
                  <a:lnTo>
                    <a:pt x="1243" y="816"/>
                  </a:lnTo>
                  <a:lnTo>
                    <a:pt x="1267" y="807"/>
                  </a:lnTo>
                  <a:lnTo>
                    <a:pt x="1288" y="805"/>
                  </a:lnTo>
                  <a:lnTo>
                    <a:pt x="1312" y="805"/>
                  </a:lnTo>
                  <a:lnTo>
                    <a:pt x="1333" y="804"/>
                  </a:lnTo>
                  <a:lnTo>
                    <a:pt x="1345" y="809"/>
                  </a:lnTo>
                  <a:lnTo>
                    <a:pt x="1368" y="817"/>
                  </a:lnTo>
                  <a:lnTo>
                    <a:pt x="1384" y="828"/>
                  </a:lnTo>
                  <a:lnTo>
                    <a:pt x="1395" y="814"/>
                  </a:lnTo>
                  <a:lnTo>
                    <a:pt x="1399" y="805"/>
                  </a:lnTo>
                  <a:lnTo>
                    <a:pt x="1412" y="798"/>
                  </a:lnTo>
                  <a:lnTo>
                    <a:pt x="1422" y="795"/>
                  </a:lnTo>
                  <a:lnTo>
                    <a:pt x="1429" y="795"/>
                  </a:lnTo>
                  <a:lnTo>
                    <a:pt x="1456" y="795"/>
                  </a:lnTo>
                  <a:lnTo>
                    <a:pt x="1475" y="798"/>
                  </a:lnTo>
                  <a:lnTo>
                    <a:pt x="1497" y="809"/>
                  </a:lnTo>
                  <a:lnTo>
                    <a:pt x="1508" y="800"/>
                  </a:lnTo>
                  <a:lnTo>
                    <a:pt x="1502" y="778"/>
                  </a:lnTo>
                  <a:lnTo>
                    <a:pt x="1495" y="759"/>
                  </a:lnTo>
                  <a:lnTo>
                    <a:pt x="1499" y="752"/>
                  </a:lnTo>
                  <a:lnTo>
                    <a:pt x="1513" y="747"/>
                  </a:lnTo>
                  <a:lnTo>
                    <a:pt x="1521" y="743"/>
                  </a:lnTo>
                  <a:lnTo>
                    <a:pt x="1525" y="740"/>
                  </a:lnTo>
                  <a:lnTo>
                    <a:pt x="1547" y="719"/>
                  </a:lnTo>
                  <a:lnTo>
                    <a:pt x="1570" y="696"/>
                  </a:lnTo>
                  <a:lnTo>
                    <a:pt x="1604" y="696"/>
                  </a:lnTo>
                  <a:lnTo>
                    <a:pt x="1617" y="680"/>
                  </a:lnTo>
                  <a:lnTo>
                    <a:pt x="1620" y="652"/>
                  </a:lnTo>
                  <a:lnTo>
                    <a:pt x="1607" y="634"/>
                  </a:lnTo>
                  <a:lnTo>
                    <a:pt x="1596" y="622"/>
                  </a:lnTo>
                  <a:lnTo>
                    <a:pt x="1602" y="614"/>
                  </a:lnTo>
                  <a:lnTo>
                    <a:pt x="1619" y="605"/>
                  </a:lnTo>
                  <a:lnTo>
                    <a:pt x="1615" y="582"/>
                  </a:lnTo>
                  <a:lnTo>
                    <a:pt x="1609" y="573"/>
                  </a:lnTo>
                  <a:lnTo>
                    <a:pt x="1612" y="560"/>
                  </a:lnTo>
                  <a:lnTo>
                    <a:pt x="1622" y="556"/>
                  </a:lnTo>
                  <a:lnTo>
                    <a:pt x="1640" y="557"/>
                  </a:lnTo>
                  <a:lnTo>
                    <a:pt x="1651" y="543"/>
                  </a:lnTo>
                  <a:lnTo>
                    <a:pt x="1666" y="515"/>
                  </a:lnTo>
                  <a:lnTo>
                    <a:pt x="1658" y="490"/>
                  </a:lnTo>
                  <a:lnTo>
                    <a:pt x="1646" y="476"/>
                  </a:lnTo>
                  <a:lnTo>
                    <a:pt x="1624" y="473"/>
                  </a:lnTo>
                  <a:lnTo>
                    <a:pt x="1615" y="465"/>
                  </a:lnTo>
                  <a:lnTo>
                    <a:pt x="1621" y="457"/>
                  </a:lnTo>
                  <a:lnTo>
                    <a:pt x="1634" y="447"/>
                  </a:lnTo>
                  <a:lnTo>
                    <a:pt x="1640" y="443"/>
                  </a:lnTo>
                  <a:lnTo>
                    <a:pt x="1654" y="450"/>
                  </a:lnTo>
                  <a:lnTo>
                    <a:pt x="1676" y="464"/>
                  </a:lnTo>
                  <a:lnTo>
                    <a:pt x="1679" y="468"/>
                  </a:lnTo>
                  <a:lnTo>
                    <a:pt x="1685" y="470"/>
                  </a:lnTo>
                  <a:lnTo>
                    <a:pt x="1690" y="470"/>
                  </a:lnTo>
                  <a:lnTo>
                    <a:pt x="1694" y="470"/>
                  </a:lnTo>
                  <a:lnTo>
                    <a:pt x="1698" y="469"/>
                  </a:lnTo>
                  <a:lnTo>
                    <a:pt x="1709" y="462"/>
                  </a:lnTo>
                  <a:lnTo>
                    <a:pt x="1718" y="457"/>
                  </a:lnTo>
                  <a:lnTo>
                    <a:pt x="1736" y="458"/>
                  </a:lnTo>
                  <a:lnTo>
                    <a:pt x="1754" y="456"/>
                  </a:lnTo>
                  <a:lnTo>
                    <a:pt x="1754" y="431"/>
                  </a:lnTo>
                  <a:lnTo>
                    <a:pt x="1748" y="412"/>
                  </a:lnTo>
                  <a:lnTo>
                    <a:pt x="1745" y="401"/>
                  </a:lnTo>
                  <a:lnTo>
                    <a:pt x="1751" y="398"/>
                  </a:lnTo>
                  <a:lnTo>
                    <a:pt x="1767" y="391"/>
                  </a:lnTo>
                  <a:lnTo>
                    <a:pt x="1767" y="358"/>
                  </a:lnTo>
                  <a:lnTo>
                    <a:pt x="1760" y="340"/>
                  </a:lnTo>
                  <a:lnTo>
                    <a:pt x="1750" y="316"/>
                  </a:lnTo>
                  <a:lnTo>
                    <a:pt x="1733" y="277"/>
                  </a:lnTo>
                  <a:lnTo>
                    <a:pt x="1720" y="254"/>
                  </a:lnTo>
                  <a:lnTo>
                    <a:pt x="1711" y="237"/>
                  </a:lnTo>
                  <a:lnTo>
                    <a:pt x="1700" y="223"/>
                  </a:lnTo>
                  <a:lnTo>
                    <a:pt x="1707" y="199"/>
                  </a:lnTo>
                  <a:lnTo>
                    <a:pt x="1722" y="184"/>
                  </a:lnTo>
                  <a:lnTo>
                    <a:pt x="1729" y="158"/>
                  </a:lnTo>
                  <a:lnTo>
                    <a:pt x="1729" y="139"/>
                  </a:lnTo>
                  <a:lnTo>
                    <a:pt x="1741" y="110"/>
                  </a:lnTo>
                  <a:lnTo>
                    <a:pt x="1692" y="110"/>
                  </a:lnTo>
                  <a:lnTo>
                    <a:pt x="1667" y="95"/>
                  </a:lnTo>
                  <a:lnTo>
                    <a:pt x="1648" y="76"/>
                  </a:lnTo>
                  <a:lnTo>
                    <a:pt x="1606" y="76"/>
                  </a:lnTo>
                  <a:lnTo>
                    <a:pt x="1594" y="98"/>
                  </a:lnTo>
                  <a:lnTo>
                    <a:pt x="1560" y="98"/>
                  </a:lnTo>
                  <a:lnTo>
                    <a:pt x="1527" y="87"/>
                  </a:lnTo>
                  <a:lnTo>
                    <a:pt x="1512" y="77"/>
                  </a:lnTo>
                  <a:lnTo>
                    <a:pt x="1495" y="55"/>
                  </a:lnTo>
                  <a:lnTo>
                    <a:pt x="1477" y="42"/>
                  </a:lnTo>
                  <a:lnTo>
                    <a:pt x="1454" y="50"/>
                  </a:lnTo>
                  <a:lnTo>
                    <a:pt x="1436" y="34"/>
                  </a:lnTo>
                  <a:lnTo>
                    <a:pt x="1399" y="18"/>
                  </a:lnTo>
                  <a:lnTo>
                    <a:pt x="1369" y="6"/>
                  </a:lnTo>
                  <a:lnTo>
                    <a:pt x="1348" y="12"/>
                  </a:lnTo>
                  <a:lnTo>
                    <a:pt x="1340" y="20"/>
                  </a:lnTo>
                  <a:lnTo>
                    <a:pt x="1331" y="20"/>
                  </a:lnTo>
                  <a:lnTo>
                    <a:pt x="1327" y="0"/>
                  </a:lnTo>
                  <a:lnTo>
                    <a:pt x="1305" y="0"/>
                  </a:lnTo>
                  <a:close/>
                </a:path>
              </a:pathLst>
            </a:custGeom>
            <a:solidFill>
              <a:srgbClr val="CE646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148">
              <a:extLst>
                <a:ext uri="{FF2B5EF4-FFF2-40B4-BE49-F238E27FC236}">
                  <a16:creationId xmlns:a16="http://schemas.microsoft.com/office/drawing/2014/main" id="{671E4AB1-2516-451F-A67E-DB1AAB7E1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6142" y="4522589"/>
              <a:ext cx="385051" cy="258755"/>
            </a:xfrm>
            <a:custGeom>
              <a:avLst/>
              <a:gdLst>
                <a:gd name="T0" fmla="*/ 319160 w 748"/>
                <a:gd name="T1" fmla="*/ 13889 h 503"/>
                <a:gd name="T2" fmla="*/ 319160 w 748"/>
                <a:gd name="T3" fmla="*/ 32409 h 503"/>
                <a:gd name="T4" fmla="*/ 311438 w 748"/>
                <a:gd name="T5" fmla="*/ 36524 h 503"/>
                <a:gd name="T6" fmla="*/ 275404 w 748"/>
                <a:gd name="T7" fmla="*/ 36524 h 503"/>
                <a:gd name="T8" fmla="*/ 264079 w 748"/>
                <a:gd name="T9" fmla="*/ 46813 h 503"/>
                <a:gd name="T10" fmla="*/ 236796 w 748"/>
                <a:gd name="T11" fmla="*/ 39096 h 503"/>
                <a:gd name="T12" fmla="*/ 180171 w 748"/>
                <a:gd name="T13" fmla="*/ 50413 h 503"/>
                <a:gd name="T14" fmla="*/ 169875 w 748"/>
                <a:gd name="T15" fmla="*/ 67389 h 503"/>
                <a:gd name="T16" fmla="*/ 138474 w 748"/>
                <a:gd name="T17" fmla="*/ 78707 h 503"/>
                <a:gd name="T18" fmla="*/ 97292 w 748"/>
                <a:gd name="T19" fmla="*/ 74077 h 503"/>
                <a:gd name="T20" fmla="*/ 84938 w 748"/>
                <a:gd name="T21" fmla="*/ 64303 h 503"/>
                <a:gd name="T22" fmla="*/ 42211 w 748"/>
                <a:gd name="T23" fmla="*/ 60702 h 503"/>
                <a:gd name="T24" fmla="*/ 24194 w 748"/>
                <a:gd name="T25" fmla="*/ 75106 h 503"/>
                <a:gd name="T26" fmla="*/ 2574 w 748"/>
                <a:gd name="T27" fmla="*/ 109058 h 503"/>
                <a:gd name="T28" fmla="*/ 32946 w 748"/>
                <a:gd name="T29" fmla="*/ 123976 h 503"/>
                <a:gd name="T30" fmla="*/ 10810 w 748"/>
                <a:gd name="T31" fmla="*/ 151755 h 503"/>
                <a:gd name="T32" fmla="*/ 23165 w 748"/>
                <a:gd name="T33" fmla="*/ 183135 h 503"/>
                <a:gd name="T34" fmla="*/ 29857 w 748"/>
                <a:gd name="T35" fmla="*/ 192394 h 503"/>
                <a:gd name="T36" fmla="*/ 38608 w 748"/>
                <a:gd name="T37" fmla="*/ 201654 h 503"/>
                <a:gd name="T38" fmla="*/ 35005 w 748"/>
                <a:gd name="T39" fmla="*/ 207313 h 503"/>
                <a:gd name="T40" fmla="*/ 18532 w 748"/>
                <a:gd name="T41" fmla="*/ 226346 h 503"/>
                <a:gd name="T42" fmla="*/ 20591 w 748"/>
                <a:gd name="T43" fmla="*/ 245380 h 503"/>
                <a:gd name="T44" fmla="*/ 45815 w 748"/>
                <a:gd name="T45" fmla="*/ 244351 h 503"/>
                <a:gd name="T46" fmla="*/ 54566 w 748"/>
                <a:gd name="T47" fmla="*/ 250524 h 503"/>
                <a:gd name="T48" fmla="*/ 77731 w 748"/>
                <a:gd name="T49" fmla="*/ 240750 h 503"/>
                <a:gd name="T50" fmla="*/ 88541 w 748"/>
                <a:gd name="T51" fmla="*/ 245380 h 503"/>
                <a:gd name="T52" fmla="*/ 106043 w 748"/>
                <a:gd name="T53" fmla="*/ 246409 h 503"/>
                <a:gd name="T54" fmla="*/ 120972 w 748"/>
                <a:gd name="T55" fmla="*/ 242293 h 503"/>
                <a:gd name="T56" fmla="*/ 133841 w 748"/>
                <a:gd name="T57" fmla="*/ 226861 h 503"/>
                <a:gd name="T58" fmla="*/ 143107 w 748"/>
                <a:gd name="T59" fmla="*/ 226861 h 503"/>
                <a:gd name="T60" fmla="*/ 155462 w 748"/>
                <a:gd name="T61" fmla="*/ 239207 h 503"/>
                <a:gd name="T62" fmla="*/ 164728 w 748"/>
                <a:gd name="T63" fmla="*/ 247952 h 503"/>
                <a:gd name="T64" fmla="*/ 170905 w 748"/>
                <a:gd name="T65" fmla="*/ 252582 h 503"/>
                <a:gd name="T66" fmla="*/ 187893 w 748"/>
                <a:gd name="T67" fmla="*/ 243837 h 503"/>
                <a:gd name="T68" fmla="*/ 229589 w 748"/>
                <a:gd name="T69" fmla="*/ 258241 h 503"/>
                <a:gd name="T70" fmla="*/ 229589 w 748"/>
                <a:gd name="T71" fmla="*/ 233034 h 503"/>
                <a:gd name="T72" fmla="*/ 241944 w 748"/>
                <a:gd name="T73" fmla="*/ 210914 h 503"/>
                <a:gd name="T74" fmla="*/ 234737 w 748"/>
                <a:gd name="T75" fmla="*/ 203712 h 503"/>
                <a:gd name="T76" fmla="*/ 251210 w 748"/>
                <a:gd name="T77" fmla="*/ 193938 h 503"/>
                <a:gd name="T78" fmla="*/ 270256 w 748"/>
                <a:gd name="T79" fmla="*/ 192394 h 503"/>
                <a:gd name="T80" fmla="*/ 281581 w 748"/>
                <a:gd name="T81" fmla="*/ 173875 h 503"/>
                <a:gd name="T82" fmla="*/ 274889 w 748"/>
                <a:gd name="T83" fmla="*/ 145067 h 503"/>
                <a:gd name="T84" fmla="*/ 270771 w 748"/>
                <a:gd name="T85" fmla="*/ 128091 h 503"/>
                <a:gd name="T86" fmla="*/ 294451 w 748"/>
                <a:gd name="T87" fmla="*/ 120890 h 503"/>
                <a:gd name="T88" fmla="*/ 322763 w 748"/>
                <a:gd name="T89" fmla="*/ 101856 h 503"/>
                <a:gd name="T90" fmla="*/ 333059 w 748"/>
                <a:gd name="T91" fmla="*/ 91567 h 503"/>
                <a:gd name="T92" fmla="*/ 352620 w 748"/>
                <a:gd name="T93" fmla="*/ 72534 h 503"/>
                <a:gd name="T94" fmla="*/ 364975 w 748"/>
                <a:gd name="T95" fmla="*/ 66361 h 503"/>
                <a:gd name="T96" fmla="*/ 379903 w 748"/>
                <a:gd name="T97" fmla="*/ 74591 h 503"/>
                <a:gd name="T98" fmla="*/ 385051 w 748"/>
                <a:gd name="T99" fmla="*/ 66875 h 503"/>
                <a:gd name="T100" fmla="*/ 374241 w 748"/>
                <a:gd name="T101" fmla="*/ 52986 h 503"/>
                <a:gd name="T102" fmla="*/ 364460 w 748"/>
                <a:gd name="T103" fmla="*/ 34981 h 503"/>
                <a:gd name="T104" fmla="*/ 356224 w 748"/>
                <a:gd name="T105" fmla="*/ 7716 h 503"/>
                <a:gd name="T106" fmla="*/ 340266 w 748"/>
                <a:gd name="T107" fmla="*/ 0 h 50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748" h="503">
                  <a:moveTo>
                    <a:pt x="646" y="15"/>
                  </a:moveTo>
                  <a:lnTo>
                    <a:pt x="646" y="15"/>
                  </a:lnTo>
                  <a:lnTo>
                    <a:pt x="641" y="18"/>
                  </a:lnTo>
                  <a:lnTo>
                    <a:pt x="636" y="20"/>
                  </a:lnTo>
                  <a:lnTo>
                    <a:pt x="620" y="27"/>
                  </a:lnTo>
                  <a:lnTo>
                    <a:pt x="619" y="28"/>
                  </a:lnTo>
                  <a:lnTo>
                    <a:pt x="610" y="39"/>
                  </a:lnTo>
                  <a:lnTo>
                    <a:pt x="620" y="63"/>
                  </a:lnTo>
                  <a:lnTo>
                    <a:pt x="624" y="78"/>
                  </a:lnTo>
                  <a:lnTo>
                    <a:pt x="622" y="81"/>
                  </a:lnTo>
                  <a:lnTo>
                    <a:pt x="605" y="71"/>
                  </a:lnTo>
                  <a:lnTo>
                    <a:pt x="583" y="68"/>
                  </a:lnTo>
                  <a:lnTo>
                    <a:pt x="555" y="68"/>
                  </a:lnTo>
                  <a:lnTo>
                    <a:pt x="544" y="69"/>
                  </a:lnTo>
                  <a:lnTo>
                    <a:pt x="535" y="71"/>
                  </a:lnTo>
                  <a:lnTo>
                    <a:pt x="517" y="82"/>
                  </a:lnTo>
                  <a:lnTo>
                    <a:pt x="513" y="91"/>
                  </a:lnTo>
                  <a:lnTo>
                    <a:pt x="508" y="98"/>
                  </a:lnTo>
                  <a:lnTo>
                    <a:pt x="498" y="90"/>
                  </a:lnTo>
                  <a:lnTo>
                    <a:pt x="474" y="83"/>
                  </a:lnTo>
                  <a:lnTo>
                    <a:pt x="460" y="76"/>
                  </a:lnTo>
                  <a:lnTo>
                    <a:pt x="437" y="78"/>
                  </a:lnTo>
                  <a:lnTo>
                    <a:pt x="413" y="78"/>
                  </a:lnTo>
                  <a:lnTo>
                    <a:pt x="391" y="80"/>
                  </a:lnTo>
                  <a:lnTo>
                    <a:pt x="365" y="89"/>
                  </a:lnTo>
                  <a:lnTo>
                    <a:pt x="350" y="98"/>
                  </a:lnTo>
                  <a:lnTo>
                    <a:pt x="341" y="119"/>
                  </a:lnTo>
                  <a:lnTo>
                    <a:pt x="330" y="131"/>
                  </a:lnTo>
                  <a:lnTo>
                    <a:pt x="299" y="142"/>
                  </a:lnTo>
                  <a:lnTo>
                    <a:pt x="289" y="156"/>
                  </a:lnTo>
                  <a:lnTo>
                    <a:pt x="269" y="153"/>
                  </a:lnTo>
                  <a:lnTo>
                    <a:pt x="250" y="143"/>
                  </a:lnTo>
                  <a:lnTo>
                    <a:pt x="205" y="143"/>
                  </a:lnTo>
                  <a:lnTo>
                    <a:pt x="189" y="144"/>
                  </a:lnTo>
                  <a:lnTo>
                    <a:pt x="181" y="130"/>
                  </a:lnTo>
                  <a:lnTo>
                    <a:pt x="165" y="125"/>
                  </a:lnTo>
                  <a:lnTo>
                    <a:pt x="149" y="117"/>
                  </a:lnTo>
                  <a:lnTo>
                    <a:pt x="128" y="114"/>
                  </a:lnTo>
                  <a:lnTo>
                    <a:pt x="95" y="116"/>
                  </a:lnTo>
                  <a:lnTo>
                    <a:pt x="83" y="116"/>
                  </a:lnTo>
                  <a:lnTo>
                    <a:pt x="82" y="118"/>
                  </a:lnTo>
                  <a:lnTo>
                    <a:pt x="71" y="131"/>
                  </a:lnTo>
                  <a:lnTo>
                    <a:pt x="47" y="146"/>
                  </a:lnTo>
                  <a:lnTo>
                    <a:pt x="31" y="157"/>
                  </a:lnTo>
                  <a:lnTo>
                    <a:pt x="11" y="169"/>
                  </a:lnTo>
                  <a:lnTo>
                    <a:pt x="0" y="183"/>
                  </a:lnTo>
                  <a:lnTo>
                    <a:pt x="5" y="212"/>
                  </a:lnTo>
                  <a:lnTo>
                    <a:pt x="45" y="222"/>
                  </a:lnTo>
                  <a:lnTo>
                    <a:pt x="64" y="241"/>
                  </a:lnTo>
                  <a:lnTo>
                    <a:pt x="43" y="257"/>
                  </a:lnTo>
                  <a:lnTo>
                    <a:pt x="42" y="257"/>
                  </a:lnTo>
                  <a:lnTo>
                    <a:pt x="10" y="274"/>
                  </a:lnTo>
                  <a:lnTo>
                    <a:pt x="21" y="295"/>
                  </a:lnTo>
                  <a:lnTo>
                    <a:pt x="51" y="309"/>
                  </a:lnTo>
                  <a:lnTo>
                    <a:pt x="38" y="332"/>
                  </a:lnTo>
                  <a:lnTo>
                    <a:pt x="45" y="356"/>
                  </a:lnTo>
                  <a:lnTo>
                    <a:pt x="39" y="366"/>
                  </a:lnTo>
                  <a:lnTo>
                    <a:pt x="48" y="370"/>
                  </a:lnTo>
                  <a:lnTo>
                    <a:pt x="58" y="374"/>
                  </a:lnTo>
                  <a:lnTo>
                    <a:pt x="66" y="379"/>
                  </a:lnTo>
                  <a:lnTo>
                    <a:pt x="72" y="385"/>
                  </a:lnTo>
                  <a:lnTo>
                    <a:pt x="74" y="388"/>
                  </a:lnTo>
                  <a:lnTo>
                    <a:pt x="75" y="391"/>
                  </a:lnTo>
                  <a:lnTo>
                    <a:pt x="75" y="392"/>
                  </a:lnTo>
                  <a:lnTo>
                    <a:pt x="75" y="394"/>
                  </a:lnTo>
                  <a:lnTo>
                    <a:pt x="74" y="398"/>
                  </a:lnTo>
                  <a:lnTo>
                    <a:pt x="68" y="403"/>
                  </a:lnTo>
                  <a:lnTo>
                    <a:pt x="60" y="410"/>
                  </a:lnTo>
                  <a:lnTo>
                    <a:pt x="53" y="416"/>
                  </a:lnTo>
                  <a:lnTo>
                    <a:pt x="46" y="424"/>
                  </a:lnTo>
                  <a:lnTo>
                    <a:pt x="41" y="431"/>
                  </a:lnTo>
                  <a:lnTo>
                    <a:pt x="36" y="440"/>
                  </a:lnTo>
                  <a:lnTo>
                    <a:pt x="31" y="447"/>
                  </a:lnTo>
                  <a:lnTo>
                    <a:pt x="28" y="457"/>
                  </a:lnTo>
                  <a:lnTo>
                    <a:pt x="25" y="466"/>
                  </a:lnTo>
                  <a:lnTo>
                    <a:pt x="24" y="469"/>
                  </a:lnTo>
                  <a:lnTo>
                    <a:pt x="40" y="477"/>
                  </a:lnTo>
                  <a:lnTo>
                    <a:pt x="58" y="480"/>
                  </a:lnTo>
                  <a:lnTo>
                    <a:pt x="76" y="470"/>
                  </a:lnTo>
                  <a:lnTo>
                    <a:pt x="89" y="475"/>
                  </a:lnTo>
                  <a:lnTo>
                    <a:pt x="99" y="484"/>
                  </a:lnTo>
                  <a:lnTo>
                    <a:pt x="101" y="486"/>
                  </a:lnTo>
                  <a:lnTo>
                    <a:pt x="106" y="487"/>
                  </a:lnTo>
                  <a:lnTo>
                    <a:pt x="110" y="488"/>
                  </a:lnTo>
                  <a:lnTo>
                    <a:pt x="114" y="486"/>
                  </a:lnTo>
                  <a:lnTo>
                    <a:pt x="134" y="477"/>
                  </a:lnTo>
                  <a:lnTo>
                    <a:pt x="151" y="468"/>
                  </a:lnTo>
                  <a:lnTo>
                    <a:pt x="157" y="470"/>
                  </a:lnTo>
                  <a:lnTo>
                    <a:pt x="166" y="474"/>
                  </a:lnTo>
                  <a:lnTo>
                    <a:pt x="172" y="477"/>
                  </a:lnTo>
                  <a:lnTo>
                    <a:pt x="178" y="479"/>
                  </a:lnTo>
                  <a:lnTo>
                    <a:pt x="188" y="480"/>
                  </a:lnTo>
                  <a:lnTo>
                    <a:pt x="205" y="480"/>
                  </a:lnTo>
                  <a:lnTo>
                    <a:pt x="206" y="479"/>
                  </a:lnTo>
                  <a:lnTo>
                    <a:pt x="216" y="474"/>
                  </a:lnTo>
                  <a:lnTo>
                    <a:pt x="220" y="473"/>
                  </a:lnTo>
                  <a:lnTo>
                    <a:pt x="223" y="472"/>
                  </a:lnTo>
                  <a:lnTo>
                    <a:pt x="235" y="471"/>
                  </a:lnTo>
                  <a:lnTo>
                    <a:pt x="242" y="469"/>
                  </a:lnTo>
                  <a:lnTo>
                    <a:pt x="244" y="469"/>
                  </a:lnTo>
                  <a:lnTo>
                    <a:pt x="258" y="455"/>
                  </a:lnTo>
                  <a:lnTo>
                    <a:pt x="260" y="441"/>
                  </a:lnTo>
                  <a:lnTo>
                    <a:pt x="268" y="438"/>
                  </a:lnTo>
                  <a:lnTo>
                    <a:pt x="278" y="441"/>
                  </a:lnTo>
                  <a:lnTo>
                    <a:pt x="285" y="444"/>
                  </a:lnTo>
                  <a:lnTo>
                    <a:pt x="289" y="454"/>
                  </a:lnTo>
                  <a:lnTo>
                    <a:pt x="302" y="465"/>
                  </a:lnTo>
                  <a:lnTo>
                    <a:pt x="306" y="477"/>
                  </a:lnTo>
                  <a:lnTo>
                    <a:pt x="320" y="482"/>
                  </a:lnTo>
                  <a:lnTo>
                    <a:pt x="322" y="485"/>
                  </a:lnTo>
                  <a:lnTo>
                    <a:pt x="326" y="488"/>
                  </a:lnTo>
                  <a:lnTo>
                    <a:pt x="329" y="490"/>
                  </a:lnTo>
                  <a:lnTo>
                    <a:pt x="332" y="491"/>
                  </a:lnTo>
                  <a:lnTo>
                    <a:pt x="337" y="490"/>
                  </a:lnTo>
                  <a:lnTo>
                    <a:pt x="343" y="487"/>
                  </a:lnTo>
                  <a:lnTo>
                    <a:pt x="355" y="479"/>
                  </a:lnTo>
                  <a:lnTo>
                    <a:pt x="365" y="474"/>
                  </a:lnTo>
                  <a:lnTo>
                    <a:pt x="378" y="482"/>
                  </a:lnTo>
                  <a:lnTo>
                    <a:pt x="399" y="496"/>
                  </a:lnTo>
                  <a:lnTo>
                    <a:pt x="418" y="503"/>
                  </a:lnTo>
                  <a:lnTo>
                    <a:pt x="446" y="502"/>
                  </a:lnTo>
                  <a:lnTo>
                    <a:pt x="460" y="494"/>
                  </a:lnTo>
                  <a:lnTo>
                    <a:pt x="467" y="484"/>
                  </a:lnTo>
                  <a:lnTo>
                    <a:pt x="455" y="465"/>
                  </a:lnTo>
                  <a:lnTo>
                    <a:pt x="446" y="453"/>
                  </a:lnTo>
                  <a:lnTo>
                    <a:pt x="452" y="442"/>
                  </a:lnTo>
                  <a:lnTo>
                    <a:pt x="470" y="433"/>
                  </a:lnTo>
                  <a:lnTo>
                    <a:pt x="470" y="410"/>
                  </a:lnTo>
                  <a:lnTo>
                    <a:pt x="461" y="403"/>
                  </a:lnTo>
                  <a:lnTo>
                    <a:pt x="456" y="396"/>
                  </a:lnTo>
                  <a:lnTo>
                    <a:pt x="461" y="388"/>
                  </a:lnTo>
                  <a:lnTo>
                    <a:pt x="483" y="384"/>
                  </a:lnTo>
                  <a:lnTo>
                    <a:pt x="488" y="377"/>
                  </a:lnTo>
                  <a:lnTo>
                    <a:pt x="498" y="365"/>
                  </a:lnTo>
                  <a:lnTo>
                    <a:pt x="513" y="363"/>
                  </a:lnTo>
                  <a:lnTo>
                    <a:pt x="525" y="374"/>
                  </a:lnTo>
                  <a:lnTo>
                    <a:pt x="542" y="366"/>
                  </a:lnTo>
                  <a:lnTo>
                    <a:pt x="548" y="348"/>
                  </a:lnTo>
                  <a:lnTo>
                    <a:pt x="547" y="338"/>
                  </a:lnTo>
                  <a:lnTo>
                    <a:pt x="550" y="318"/>
                  </a:lnTo>
                  <a:lnTo>
                    <a:pt x="550" y="308"/>
                  </a:lnTo>
                  <a:lnTo>
                    <a:pt x="547" y="291"/>
                  </a:lnTo>
                  <a:lnTo>
                    <a:pt x="534" y="282"/>
                  </a:lnTo>
                  <a:lnTo>
                    <a:pt x="527" y="267"/>
                  </a:lnTo>
                  <a:lnTo>
                    <a:pt x="526" y="249"/>
                  </a:lnTo>
                  <a:lnTo>
                    <a:pt x="537" y="243"/>
                  </a:lnTo>
                  <a:lnTo>
                    <a:pt x="556" y="242"/>
                  </a:lnTo>
                  <a:lnTo>
                    <a:pt x="572" y="235"/>
                  </a:lnTo>
                  <a:lnTo>
                    <a:pt x="581" y="222"/>
                  </a:lnTo>
                  <a:lnTo>
                    <a:pt x="604" y="218"/>
                  </a:lnTo>
                  <a:lnTo>
                    <a:pt x="617" y="206"/>
                  </a:lnTo>
                  <a:lnTo>
                    <a:pt x="627" y="198"/>
                  </a:lnTo>
                  <a:lnTo>
                    <a:pt x="635" y="185"/>
                  </a:lnTo>
                  <a:lnTo>
                    <a:pt x="647" y="178"/>
                  </a:lnTo>
                  <a:lnTo>
                    <a:pt x="666" y="193"/>
                  </a:lnTo>
                  <a:lnTo>
                    <a:pt x="689" y="190"/>
                  </a:lnTo>
                  <a:lnTo>
                    <a:pt x="689" y="160"/>
                  </a:lnTo>
                  <a:lnTo>
                    <a:pt x="685" y="141"/>
                  </a:lnTo>
                  <a:lnTo>
                    <a:pt x="691" y="130"/>
                  </a:lnTo>
                  <a:lnTo>
                    <a:pt x="709" y="129"/>
                  </a:lnTo>
                  <a:lnTo>
                    <a:pt x="720" y="139"/>
                  </a:lnTo>
                  <a:lnTo>
                    <a:pt x="721" y="139"/>
                  </a:lnTo>
                  <a:lnTo>
                    <a:pt x="733" y="144"/>
                  </a:lnTo>
                  <a:lnTo>
                    <a:pt x="738" y="145"/>
                  </a:lnTo>
                  <a:lnTo>
                    <a:pt x="743" y="145"/>
                  </a:lnTo>
                  <a:lnTo>
                    <a:pt x="747" y="141"/>
                  </a:lnTo>
                  <a:lnTo>
                    <a:pt x="748" y="135"/>
                  </a:lnTo>
                  <a:lnTo>
                    <a:pt x="748" y="130"/>
                  </a:lnTo>
                  <a:lnTo>
                    <a:pt x="748" y="129"/>
                  </a:lnTo>
                  <a:lnTo>
                    <a:pt x="733" y="113"/>
                  </a:lnTo>
                  <a:lnTo>
                    <a:pt x="727" y="103"/>
                  </a:lnTo>
                  <a:lnTo>
                    <a:pt x="721" y="91"/>
                  </a:lnTo>
                  <a:lnTo>
                    <a:pt x="717" y="77"/>
                  </a:lnTo>
                  <a:lnTo>
                    <a:pt x="708" y="68"/>
                  </a:lnTo>
                  <a:lnTo>
                    <a:pt x="696" y="61"/>
                  </a:lnTo>
                  <a:lnTo>
                    <a:pt x="696" y="27"/>
                  </a:lnTo>
                  <a:lnTo>
                    <a:pt x="692" y="15"/>
                  </a:lnTo>
                  <a:lnTo>
                    <a:pt x="676" y="12"/>
                  </a:lnTo>
                  <a:lnTo>
                    <a:pt x="661" y="0"/>
                  </a:lnTo>
                  <a:lnTo>
                    <a:pt x="646" y="15"/>
                  </a:lnTo>
                  <a:close/>
                </a:path>
              </a:pathLst>
            </a:custGeom>
            <a:solidFill>
              <a:srgbClr val="D67E8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5" name="Freeform 152">
              <a:extLst>
                <a:ext uri="{FF2B5EF4-FFF2-40B4-BE49-F238E27FC236}">
                  <a16:creationId xmlns:a16="http://schemas.microsoft.com/office/drawing/2014/main" id="{5851B5EB-605D-4927-AE5A-07F909223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078" y="4052826"/>
              <a:ext cx="659207" cy="332684"/>
            </a:xfrm>
            <a:custGeom>
              <a:avLst/>
              <a:gdLst>
                <a:gd name="T0" fmla="*/ 278994 w 1283"/>
                <a:gd name="T1" fmla="*/ 16942 h 648"/>
                <a:gd name="T2" fmla="*/ 269232 w 1283"/>
                <a:gd name="T3" fmla="*/ 35938 h 648"/>
                <a:gd name="T4" fmla="*/ 249194 w 1283"/>
                <a:gd name="T5" fmla="*/ 26183 h 648"/>
                <a:gd name="T6" fmla="*/ 219393 w 1283"/>
                <a:gd name="T7" fmla="*/ 21563 h 648"/>
                <a:gd name="T8" fmla="*/ 195758 w 1283"/>
                <a:gd name="T9" fmla="*/ 27210 h 648"/>
                <a:gd name="T10" fmla="*/ 157223 w 1283"/>
                <a:gd name="T11" fmla="*/ 58528 h 648"/>
                <a:gd name="T12" fmla="*/ 152085 w 1283"/>
                <a:gd name="T13" fmla="*/ 92412 h 648"/>
                <a:gd name="T14" fmla="*/ 128450 w 1283"/>
                <a:gd name="T15" fmla="*/ 112435 h 648"/>
                <a:gd name="T16" fmla="*/ 106357 w 1283"/>
                <a:gd name="T17" fmla="*/ 131431 h 648"/>
                <a:gd name="T18" fmla="*/ 56004 w 1283"/>
                <a:gd name="T19" fmla="*/ 129377 h 648"/>
                <a:gd name="T20" fmla="*/ 15414 w 1283"/>
                <a:gd name="T21" fmla="*/ 171989 h 648"/>
                <a:gd name="T22" fmla="*/ 5652 w 1283"/>
                <a:gd name="T23" fmla="*/ 201253 h 648"/>
                <a:gd name="T24" fmla="*/ 27745 w 1283"/>
                <a:gd name="T25" fmla="*/ 265942 h 648"/>
                <a:gd name="T26" fmla="*/ 42646 w 1283"/>
                <a:gd name="T27" fmla="*/ 286478 h 648"/>
                <a:gd name="T28" fmla="*/ 73987 w 1283"/>
                <a:gd name="T29" fmla="*/ 300340 h 648"/>
                <a:gd name="T30" fmla="*/ 110467 w 1283"/>
                <a:gd name="T31" fmla="*/ 332684 h 648"/>
                <a:gd name="T32" fmla="*/ 182913 w 1283"/>
                <a:gd name="T33" fmla="*/ 331657 h 648"/>
                <a:gd name="T34" fmla="*/ 221962 w 1283"/>
                <a:gd name="T35" fmla="*/ 330117 h 648"/>
                <a:gd name="T36" fmla="*/ 243028 w 1283"/>
                <a:gd name="T37" fmla="*/ 308041 h 648"/>
                <a:gd name="T38" fmla="*/ 234293 w 1283"/>
                <a:gd name="T39" fmla="*/ 296233 h 648"/>
                <a:gd name="T40" fmla="*/ 244569 w 1283"/>
                <a:gd name="T41" fmla="*/ 274670 h 648"/>
                <a:gd name="T42" fmla="*/ 281563 w 1283"/>
                <a:gd name="T43" fmla="*/ 273643 h 648"/>
                <a:gd name="T44" fmla="*/ 303657 w 1283"/>
                <a:gd name="T45" fmla="*/ 270562 h 648"/>
                <a:gd name="T46" fmla="*/ 318557 w 1283"/>
                <a:gd name="T47" fmla="*/ 248486 h 648"/>
                <a:gd name="T48" fmla="*/ 340650 w 1283"/>
                <a:gd name="T49" fmla="*/ 247973 h 648"/>
                <a:gd name="T50" fmla="*/ 346816 w 1283"/>
                <a:gd name="T51" fmla="*/ 258241 h 648"/>
                <a:gd name="T52" fmla="*/ 388434 w 1283"/>
                <a:gd name="T53" fmla="*/ 244379 h 648"/>
                <a:gd name="T54" fmla="*/ 411555 w 1283"/>
                <a:gd name="T55" fmla="*/ 233598 h 648"/>
                <a:gd name="T56" fmla="*/ 419776 w 1283"/>
                <a:gd name="T57" fmla="*/ 211521 h 648"/>
                <a:gd name="T58" fmla="*/ 431593 w 1283"/>
                <a:gd name="T59" fmla="*/ 193039 h 648"/>
                <a:gd name="T60" fmla="*/ 441355 w 1283"/>
                <a:gd name="T61" fmla="*/ 185851 h 648"/>
                <a:gd name="T62" fmla="*/ 456769 w 1283"/>
                <a:gd name="T63" fmla="*/ 180204 h 648"/>
                <a:gd name="T64" fmla="*/ 480918 w 1283"/>
                <a:gd name="T65" fmla="*/ 187391 h 648"/>
                <a:gd name="T66" fmla="*/ 519967 w 1283"/>
                <a:gd name="T67" fmla="*/ 184311 h 648"/>
                <a:gd name="T68" fmla="*/ 543602 w 1283"/>
                <a:gd name="T69" fmla="*/ 182257 h 648"/>
                <a:gd name="T70" fmla="*/ 558502 w 1283"/>
                <a:gd name="T71" fmla="*/ 190472 h 648"/>
                <a:gd name="T72" fmla="*/ 578026 w 1283"/>
                <a:gd name="T73" fmla="*/ 218709 h 648"/>
                <a:gd name="T74" fmla="*/ 609882 w 1283"/>
                <a:gd name="T75" fmla="*/ 207928 h 648"/>
                <a:gd name="T76" fmla="*/ 620672 w 1283"/>
                <a:gd name="T77" fmla="*/ 176610 h 648"/>
                <a:gd name="T78" fmla="*/ 636600 w 1283"/>
                <a:gd name="T79" fmla="*/ 155561 h 648"/>
                <a:gd name="T80" fmla="*/ 645334 w 1283"/>
                <a:gd name="T81" fmla="*/ 117055 h 648"/>
                <a:gd name="T82" fmla="*/ 650986 w 1283"/>
                <a:gd name="T83" fmla="*/ 75470 h 648"/>
                <a:gd name="T84" fmla="*/ 639683 w 1283"/>
                <a:gd name="T85" fmla="*/ 68282 h 648"/>
                <a:gd name="T86" fmla="*/ 604744 w 1283"/>
                <a:gd name="T87" fmla="*/ 61095 h 648"/>
                <a:gd name="T88" fmla="*/ 592927 w 1283"/>
                <a:gd name="T89" fmla="*/ 39532 h 648"/>
                <a:gd name="T90" fmla="*/ 563640 w 1283"/>
                <a:gd name="T91" fmla="*/ 28750 h 648"/>
                <a:gd name="T92" fmla="*/ 536922 w 1283"/>
                <a:gd name="T93" fmla="*/ 21563 h 648"/>
                <a:gd name="T94" fmla="*/ 503525 w 1283"/>
                <a:gd name="T95" fmla="*/ 25670 h 648"/>
                <a:gd name="T96" fmla="*/ 485542 w 1283"/>
                <a:gd name="T97" fmla="*/ 33884 h 648"/>
                <a:gd name="T98" fmla="*/ 476294 w 1283"/>
                <a:gd name="T99" fmla="*/ 45693 h 648"/>
                <a:gd name="T100" fmla="*/ 456769 w 1283"/>
                <a:gd name="T101" fmla="*/ 41586 h 648"/>
                <a:gd name="T102" fmla="*/ 434162 w 1283"/>
                <a:gd name="T103" fmla="*/ 31317 h 648"/>
                <a:gd name="T104" fmla="*/ 424914 w 1283"/>
                <a:gd name="T105" fmla="*/ 34911 h 648"/>
                <a:gd name="T106" fmla="*/ 400765 w 1283"/>
                <a:gd name="T107" fmla="*/ 40045 h 648"/>
                <a:gd name="T108" fmla="*/ 386379 w 1283"/>
                <a:gd name="T109" fmla="*/ 43126 h 648"/>
                <a:gd name="T110" fmla="*/ 377644 w 1283"/>
                <a:gd name="T111" fmla="*/ 65715 h 648"/>
                <a:gd name="T112" fmla="*/ 370451 w 1283"/>
                <a:gd name="T113" fmla="*/ 70849 h 648"/>
                <a:gd name="T114" fmla="*/ 348357 w 1283"/>
                <a:gd name="T115" fmla="*/ 72903 h 648"/>
                <a:gd name="T116" fmla="*/ 343733 w 1283"/>
                <a:gd name="T117" fmla="*/ 69309 h 648"/>
                <a:gd name="T118" fmla="*/ 343219 w 1283"/>
                <a:gd name="T119" fmla="*/ 67769 h 648"/>
                <a:gd name="T120" fmla="*/ 346816 w 1283"/>
                <a:gd name="T121" fmla="*/ 39532 h 648"/>
                <a:gd name="T122" fmla="*/ 324209 w 1283"/>
                <a:gd name="T123" fmla="*/ 30804 h 648"/>
                <a:gd name="T124" fmla="*/ 294922 w 1283"/>
                <a:gd name="T125" fmla="*/ 4107 h 64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283" h="648">
                  <a:moveTo>
                    <a:pt x="574" y="8"/>
                  </a:moveTo>
                  <a:lnTo>
                    <a:pt x="574" y="8"/>
                  </a:lnTo>
                  <a:lnTo>
                    <a:pt x="561" y="29"/>
                  </a:lnTo>
                  <a:lnTo>
                    <a:pt x="543" y="33"/>
                  </a:lnTo>
                  <a:lnTo>
                    <a:pt x="537" y="55"/>
                  </a:lnTo>
                  <a:lnTo>
                    <a:pt x="524" y="70"/>
                  </a:lnTo>
                  <a:lnTo>
                    <a:pt x="507" y="69"/>
                  </a:lnTo>
                  <a:lnTo>
                    <a:pt x="492" y="66"/>
                  </a:lnTo>
                  <a:lnTo>
                    <a:pt x="485" y="51"/>
                  </a:lnTo>
                  <a:lnTo>
                    <a:pt x="476" y="37"/>
                  </a:lnTo>
                  <a:lnTo>
                    <a:pt x="451" y="28"/>
                  </a:lnTo>
                  <a:lnTo>
                    <a:pt x="452" y="36"/>
                  </a:lnTo>
                  <a:lnTo>
                    <a:pt x="427" y="42"/>
                  </a:lnTo>
                  <a:lnTo>
                    <a:pt x="390" y="38"/>
                  </a:lnTo>
                  <a:lnTo>
                    <a:pt x="381" y="53"/>
                  </a:lnTo>
                  <a:lnTo>
                    <a:pt x="360" y="66"/>
                  </a:lnTo>
                  <a:lnTo>
                    <a:pt x="345" y="93"/>
                  </a:lnTo>
                  <a:lnTo>
                    <a:pt x="306" y="114"/>
                  </a:lnTo>
                  <a:lnTo>
                    <a:pt x="294" y="134"/>
                  </a:lnTo>
                  <a:lnTo>
                    <a:pt x="296" y="158"/>
                  </a:lnTo>
                  <a:lnTo>
                    <a:pt x="296" y="180"/>
                  </a:lnTo>
                  <a:lnTo>
                    <a:pt x="282" y="200"/>
                  </a:lnTo>
                  <a:lnTo>
                    <a:pt x="254" y="205"/>
                  </a:lnTo>
                  <a:lnTo>
                    <a:pt x="250" y="219"/>
                  </a:lnTo>
                  <a:lnTo>
                    <a:pt x="226" y="236"/>
                  </a:lnTo>
                  <a:lnTo>
                    <a:pt x="207" y="256"/>
                  </a:lnTo>
                  <a:lnTo>
                    <a:pt x="170" y="264"/>
                  </a:lnTo>
                  <a:lnTo>
                    <a:pt x="134" y="264"/>
                  </a:lnTo>
                  <a:lnTo>
                    <a:pt x="109" y="252"/>
                  </a:lnTo>
                  <a:lnTo>
                    <a:pt x="81" y="256"/>
                  </a:lnTo>
                  <a:lnTo>
                    <a:pt x="59" y="275"/>
                  </a:lnTo>
                  <a:lnTo>
                    <a:pt x="41" y="310"/>
                  </a:lnTo>
                  <a:lnTo>
                    <a:pt x="30" y="335"/>
                  </a:lnTo>
                  <a:lnTo>
                    <a:pt x="30" y="355"/>
                  </a:lnTo>
                  <a:lnTo>
                    <a:pt x="25" y="377"/>
                  </a:lnTo>
                  <a:lnTo>
                    <a:pt x="11" y="392"/>
                  </a:lnTo>
                  <a:lnTo>
                    <a:pt x="0" y="422"/>
                  </a:lnTo>
                  <a:lnTo>
                    <a:pt x="14" y="440"/>
                  </a:lnTo>
                  <a:lnTo>
                    <a:pt x="24" y="456"/>
                  </a:lnTo>
                  <a:lnTo>
                    <a:pt x="36" y="479"/>
                  </a:lnTo>
                  <a:lnTo>
                    <a:pt x="54" y="518"/>
                  </a:lnTo>
                  <a:lnTo>
                    <a:pt x="62" y="541"/>
                  </a:lnTo>
                  <a:lnTo>
                    <a:pt x="69" y="559"/>
                  </a:lnTo>
                  <a:lnTo>
                    <a:pt x="83" y="558"/>
                  </a:lnTo>
                  <a:lnTo>
                    <a:pt x="105" y="559"/>
                  </a:lnTo>
                  <a:lnTo>
                    <a:pt x="124" y="571"/>
                  </a:lnTo>
                  <a:lnTo>
                    <a:pt x="144" y="585"/>
                  </a:lnTo>
                  <a:lnTo>
                    <a:pt x="160" y="604"/>
                  </a:lnTo>
                  <a:lnTo>
                    <a:pt x="175" y="616"/>
                  </a:lnTo>
                  <a:lnTo>
                    <a:pt x="197" y="638"/>
                  </a:lnTo>
                  <a:lnTo>
                    <a:pt x="215" y="648"/>
                  </a:lnTo>
                  <a:lnTo>
                    <a:pt x="261" y="648"/>
                  </a:lnTo>
                  <a:lnTo>
                    <a:pt x="310" y="644"/>
                  </a:lnTo>
                  <a:lnTo>
                    <a:pt x="356" y="646"/>
                  </a:lnTo>
                  <a:lnTo>
                    <a:pt x="377" y="641"/>
                  </a:lnTo>
                  <a:lnTo>
                    <a:pt x="402" y="641"/>
                  </a:lnTo>
                  <a:lnTo>
                    <a:pt x="432" y="643"/>
                  </a:lnTo>
                  <a:lnTo>
                    <a:pt x="446" y="630"/>
                  </a:lnTo>
                  <a:lnTo>
                    <a:pt x="467" y="617"/>
                  </a:lnTo>
                  <a:lnTo>
                    <a:pt x="473" y="600"/>
                  </a:lnTo>
                  <a:lnTo>
                    <a:pt x="462" y="594"/>
                  </a:lnTo>
                  <a:lnTo>
                    <a:pt x="456" y="577"/>
                  </a:lnTo>
                  <a:lnTo>
                    <a:pt x="454" y="565"/>
                  </a:lnTo>
                  <a:lnTo>
                    <a:pt x="468" y="549"/>
                  </a:lnTo>
                  <a:lnTo>
                    <a:pt x="476" y="535"/>
                  </a:lnTo>
                  <a:lnTo>
                    <a:pt x="493" y="533"/>
                  </a:lnTo>
                  <a:lnTo>
                    <a:pt x="527" y="535"/>
                  </a:lnTo>
                  <a:lnTo>
                    <a:pt x="548" y="533"/>
                  </a:lnTo>
                  <a:lnTo>
                    <a:pt x="559" y="529"/>
                  </a:lnTo>
                  <a:lnTo>
                    <a:pt x="571" y="524"/>
                  </a:lnTo>
                  <a:lnTo>
                    <a:pt x="591" y="527"/>
                  </a:lnTo>
                  <a:lnTo>
                    <a:pt x="614" y="521"/>
                  </a:lnTo>
                  <a:lnTo>
                    <a:pt x="620" y="507"/>
                  </a:lnTo>
                  <a:lnTo>
                    <a:pt x="620" y="484"/>
                  </a:lnTo>
                  <a:lnTo>
                    <a:pt x="630" y="475"/>
                  </a:lnTo>
                  <a:lnTo>
                    <a:pt x="645" y="473"/>
                  </a:lnTo>
                  <a:lnTo>
                    <a:pt x="663" y="483"/>
                  </a:lnTo>
                  <a:lnTo>
                    <a:pt x="673" y="491"/>
                  </a:lnTo>
                  <a:lnTo>
                    <a:pt x="675" y="503"/>
                  </a:lnTo>
                  <a:lnTo>
                    <a:pt x="703" y="505"/>
                  </a:lnTo>
                  <a:lnTo>
                    <a:pt x="720" y="510"/>
                  </a:lnTo>
                  <a:lnTo>
                    <a:pt x="737" y="496"/>
                  </a:lnTo>
                  <a:lnTo>
                    <a:pt x="756" y="476"/>
                  </a:lnTo>
                  <a:lnTo>
                    <a:pt x="761" y="464"/>
                  </a:lnTo>
                  <a:lnTo>
                    <a:pt x="777" y="460"/>
                  </a:lnTo>
                  <a:lnTo>
                    <a:pt x="801" y="455"/>
                  </a:lnTo>
                  <a:lnTo>
                    <a:pt x="805" y="434"/>
                  </a:lnTo>
                  <a:lnTo>
                    <a:pt x="817" y="412"/>
                  </a:lnTo>
                  <a:lnTo>
                    <a:pt x="819" y="400"/>
                  </a:lnTo>
                  <a:lnTo>
                    <a:pt x="837" y="390"/>
                  </a:lnTo>
                  <a:lnTo>
                    <a:pt x="840" y="376"/>
                  </a:lnTo>
                  <a:lnTo>
                    <a:pt x="841" y="367"/>
                  </a:lnTo>
                  <a:lnTo>
                    <a:pt x="847" y="362"/>
                  </a:lnTo>
                  <a:lnTo>
                    <a:pt x="859" y="362"/>
                  </a:lnTo>
                  <a:lnTo>
                    <a:pt x="870" y="363"/>
                  </a:lnTo>
                  <a:lnTo>
                    <a:pt x="889" y="351"/>
                  </a:lnTo>
                  <a:lnTo>
                    <a:pt x="901" y="351"/>
                  </a:lnTo>
                  <a:lnTo>
                    <a:pt x="914" y="362"/>
                  </a:lnTo>
                  <a:lnTo>
                    <a:pt x="936" y="365"/>
                  </a:lnTo>
                  <a:lnTo>
                    <a:pt x="949" y="369"/>
                  </a:lnTo>
                  <a:lnTo>
                    <a:pt x="972" y="369"/>
                  </a:lnTo>
                  <a:lnTo>
                    <a:pt x="989" y="366"/>
                  </a:lnTo>
                  <a:lnTo>
                    <a:pt x="1012" y="359"/>
                  </a:lnTo>
                  <a:lnTo>
                    <a:pt x="1025" y="355"/>
                  </a:lnTo>
                  <a:lnTo>
                    <a:pt x="1037" y="346"/>
                  </a:lnTo>
                  <a:lnTo>
                    <a:pt x="1058" y="355"/>
                  </a:lnTo>
                  <a:lnTo>
                    <a:pt x="1072" y="367"/>
                  </a:lnTo>
                  <a:lnTo>
                    <a:pt x="1087" y="371"/>
                  </a:lnTo>
                  <a:lnTo>
                    <a:pt x="1089" y="381"/>
                  </a:lnTo>
                  <a:lnTo>
                    <a:pt x="1093" y="401"/>
                  </a:lnTo>
                  <a:lnTo>
                    <a:pt x="1108" y="414"/>
                  </a:lnTo>
                  <a:lnTo>
                    <a:pt x="1125" y="426"/>
                  </a:lnTo>
                  <a:lnTo>
                    <a:pt x="1146" y="414"/>
                  </a:lnTo>
                  <a:lnTo>
                    <a:pt x="1171" y="406"/>
                  </a:lnTo>
                  <a:lnTo>
                    <a:pt x="1187" y="405"/>
                  </a:lnTo>
                  <a:lnTo>
                    <a:pt x="1201" y="397"/>
                  </a:lnTo>
                  <a:lnTo>
                    <a:pt x="1206" y="383"/>
                  </a:lnTo>
                  <a:lnTo>
                    <a:pt x="1208" y="366"/>
                  </a:lnTo>
                  <a:lnTo>
                    <a:pt x="1208" y="344"/>
                  </a:lnTo>
                  <a:lnTo>
                    <a:pt x="1211" y="336"/>
                  </a:lnTo>
                  <a:lnTo>
                    <a:pt x="1227" y="323"/>
                  </a:lnTo>
                  <a:lnTo>
                    <a:pt x="1239" y="303"/>
                  </a:lnTo>
                  <a:lnTo>
                    <a:pt x="1247" y="280"/>
                  </a:lnTo>
                  <a:lnTo>
                    <a:pt x="1255" y="248"/>
                  </a:lnTo>
                  <a:lnTo>
                    <a:pt x="1256" y="228"/>
                  </a:lnTo>
                  <a:lnTo>
                    <a:pt x="1268" y="194"/>
                  </a:lnTo>
                  <a:lnTo>
                    <a:pt x="1276" y="183"/>
                  </a:lnTo>
                  <a:lnTo>
                    <a:pt x="1283" y="148"/>
                  </a:lnTo>
                  <a:lnTo>
                    <a:pt x="1267" y="147"/>
                  </a:lnTo>
                  <a:lnTo>
                    <a:pt x="1257" y="146"/>
                  </a:lnTo>
                  <a:lnTo>
                    <a:pt x="1245" y="133"/>
                  </a:lnTo>
                  <a:lnTo>
                    <a:pt x="1218" y="131"/>
                  </a:lnTo>
                  <a:lnTo>
                    <a:pt x="1201" y="122"/>
                  </a:lnTo>
                  <a:lnTo>
                    <a:pt x="1177" y="119"/>
                  </a:lnTo>
                  <a:lnTo>
                    <a:pt x="1169" y="115"/>
                  </a:lnTo>
                  <a:lnTo>
                    <a:pt x="1161" y="93"/>
                  </a:lnTo>
                  <a:lnTo>
                    <a:pt x="1154" y="77"/>
                  </a:lnTo>
                  <a:lnTo>
                    <a:pt x="1132" y="59"/>
                  </a:lnTo>
                  <a:lnTo>
                    <a:pt x="1111" y="59"/>
                  </a:lnTo>
                  <a:lnTo>
                    <a:pt x="1097" y="56"/>
                  </a:lnTo>
                  <a:lnTo>
                    <a:pt x="1080" y="42"/>
                  </a:lnTo>
                  <a:lnTo>
                    <a:pt x="1063" y="39"/>
                  </a:lnTo>
                  <a:lnTo>
                    <a:pt x="1045" y="42"/>
                  </a:lnTo>
                  <a:lnTo>
                    <a:pt x="1016" y="41"/>
                  </a:lnTo>
                  <a:lnTo>
                    <a:pt x="994" y="36"/>
                  </a:lnTo>
                  <a:lnTo>
                    <a:pt x="980" y="50"/>
                  </a:lnTo>
                  <a:lnTo>
                    <a:pt x="973" y="59"/>
                  </a:lnTo>
                  <a:lnTo>
                    <a:pt x="957" y="49"/>
                  </a:lnTo>
                  <a:lnTo>
                    <a:pt x="945" y="66"/>
                  </a:lnTo>
                  <a:lnTo>
                    <a:pt x="942" y="75"/>
                  </a:lnTo>
                  <a:lnTo>
                    <a:pt x="927" y="89"/>
                  </a:lnTo>
                  <a:lnTo>
                    <a:pt x="918" y="98"/>
                  </a:lnTo>
                  <a:lnTo>
                    <a:pt x="906" y="90"/>
                  </a:lnTo>
                  <a:lnTo>
                    <a:pt x="889" y="81"/>
                  </a:lnTo>
                  <a:lnTo>
                    <a:pt x="884" y="71"/>
                  </a:lnTo>
                  <a:lnTo>
                    <a:pt x="876" y="62"/>
                  </a:lnTo>
                  <a:lnTo>
                    <a:pt x="858" y="61"/>
                  </a:lnTo>
                  <a:lnTo>
                    <a:pt x="845" y="61"/>
                  </a:lnTo>
                  <a:lnTo>
                    <a:pt x="841" y="69"/>
                  </a:lnTo>
                  <a:lnTo>
                    <a:pt x="827" y="68"/>
                  </a:lnTo>
                  <a:lnTo>
                    <a:pt x="816" y="59"/>
                  </a:lnTo>
                  <a:lnTo>
                    <a:pt x="795" y="62"/>
                  </a:lnTo>
                  <a:lnTo>
                    <a:pt x="783" y="66"/>
                  </a:lnTo>
                  <a:lnTo>
                    <a:pt x="780" y="78"/>
                  </a:lnTo>
                  <a:lnTo>
                    <a:pt x="773" y="85"/>
                  </a:lnTo>
                  <a:lnTo>
                    <a:pt x="752" y="84"/>
                  </a:lnTo>
                  <a:lnTo>
                    <a:pt x="744" y="102"/>
                  </a:lnTo>
                  <a:lnTo>
                    <a:pt x="735" y="114"/>
                  </a:lnTo>
                  <a:lnTo>
                    <a:pt x="735" y="128"/>
                  </a:lnTo>
                  <a:lnTo>
                    <a:pt x="730" y="143"/>
                  </a:lnTo>
                  <a:lnTo>
                    <a:pt x="721" y="138"/>
                  </a:lnTo>
                  <a:lnTo>
                    <a:pt x="718" y="131"/>
                  </a:lnTo>
                  <a:lnTo>
                    <a:pt x="706" y="123"/>
                  </a:lnTo>
                  <a:lnTo>
                    <a:pt x="691" y="129"/>
                  </a:lnTo>
                  <a:lnTo>
                    <a:pt x="678" y="142"/>
                  </a:lnTo>
                  <a:lnTo>
                    <a:pt x="674" y="140"/>
                  </a:lnTo>
                  <a:lnTo>
                    <a:pt x="671" y="139"/>
                  </a:lnTo>
                  <a:lnTo>
                    <a:pt x="669" y="135"/>
                  </a:lnTo>
                  <a:lnTo>
                    <a:pt x="668" y="134"/>
                  </a:lnTo>
                  <a:lnTo>
                    <a:pt x="668" y="133"/>
                  </a:lnTo>
                  <a:lnTo>
                    <a:pt x="668" y="132"/>
                  </a:lnTo>
                  <a:lnTo>
                    <a:pt x="675" y="121"/>
                  </a:lnTo>
                  <a:lnTo>
                    <a:pt x="678" y="111"/>
                  </a:lnTo>
                  <a:lnTo>
                    <a:pt x="678" y="110"/>
                  </a:lnTo>
                  <a:lnTo>
                    <a:pt x="678" y="93"/>
                  </a:lnTo>
                  <a:lnTo>
                    <a:pt x="675" y="77"/>
                  </a:lnTo>
                  <a:lnTo>
                    <a:pt x="667" y="67"/>
                  </a:lnTo>
                  <a:lnTo>
                    <a:pt x="645" y="62"/>
                  </a:lnTo>
                  <a:lnTo>
                    <a:pt x="631" y="60"/>
                  </a:lnTo>
                  <a:lnTo>
                    <a:pt x="624" y="39"/>
                  </a:lnTo>
                  <a:lnTo>
                    <a:pt x="618" y="27"/>
                  </a:lnTo>
                  <a:lnTo>
                    <a:pt x="609" y="11"/>
                  </a:lnTo>
                  <a:lnTo>
                    <a:pt x="597" y="0"/>
                  </a:lnTo>
                  <a:lnTo>
                    <a:pt x="574" y="8"/>
                  </a:lnTo>
                  <a:close/>
                </a:path>
              </a:pathLst>
            </a:custGeom>
            <a:solidFill>
              <a:srgbClr val="C64A56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6" name="Freeform 154">
              <a:extLst>
                <a:ext uri="{FF2B5EF4-FFF2-40B4-BE49-F238E27FC236}">
                  <a16:creationId xmlns:a16="http://schemas.microsoft.com/office/drawing/2014/main" id="{248F3ABA-4592-4D6F-B66A-019C0A17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1906" y="4225329"/>
              <a:ext cx="800905" cy="508267"/>
            </a:xfrm>
            <a:custGeom>
              <a:avLst/>
              <a:gdLst>
                <a:gd name="T0" fmla="*/ 571120 w 1558"/>
                <a:gd name="T1" fmla="*/ 11295 h 990"/>
                <a:gd name="T2" fmla="*/ 528967 w 1558"/>
                <a:gd name="T3" fmla="*/ 8728 h 990"/>
                <a:gd name="T4" fmla="*/ 499666 w 1558"/>
                <a:gd name="T5" fmla="*/ 29777 h 990"/>
                <a:gd name="T6" fmla="*/ 470879 w 1558"/>
                <a:gd name="T7" fmla="*/ 61095 h 990"/>
                <a:gd name="T8" fmla="*/ 433352 w 1558"/>
                <a:gd name="T9" fmla="*/ 81117 h 990"/>
                <a:gd name="T10" fmla="*/ 396854 w 1558"/>
                <a:gd name="T11" fmla="*/ 86765 h 990"/>
                <a:gd name="T12" fmla="*/ 362926 w 1558"/>
                <a:gd name="T13" fmla="*/ 96006 h 990"/>
                <a:gd name="T14" fmla="*/ 312034 w 1558"/>
                <a:gd name="T15" fmla="*/ 124243 h 990"/>
                <a:gd name="T16" fmla="*/ 303295 w 1558"/>
                <a:gd name="T17" fmla="*/ 151967 h 990"/>
                <a:gd name="T18" fmla="*/ 216933 w 1558"/>
                <a:gd name="T19" fmla="*/ 155561 h 990"/>
                <a:gd name="T20" fmla="*/ 160387 w 1558"/>
                <a:gd name="T21" fmla="*/ 123730 h 990"/>
                <a:gd name="T22" fmla="*/ 117720 w 1558"/>
                <a:gd name="T23" fmla="*/ 126297 h 990"/>
                <a:gd name="T24" fmla="*/ 106924 w 1558"/>
                <a:gd name="T25" fmla="*/ 159154 h 990"/>
                <a:gd name="T26" fmla="*/ 82764 w 1558"/>
                <a:gd name="T27" fmla="*/ 165315 h 990"/>
                <a:gd name="T28" fmla="*/ 44723 w 1558"/>
                <a:gd name="T29" fmla="*/ 159668 h 990"/>
                <a:gd name="T30" fmla="*/ 66314 w 1558"/>
                <a:gd name="T31" fmla="*/ 193039 h 990"/>
                <a:gd name="T32" fmla="*/ 40097 w 1558"/>
                <a:gd name="T33" fmla="*/ 228977 h 990"/>
                <a:gd name="T34" fmla="*/ 42153 w 1558"/>
                <a:gd name="T35" fmla="*/ 264402 h 990"/>
                <a:gd name="T36" fmla="*/ 9253 w 1558"/>
                <a:gd name="T37" fmla="*/ 307527 h 990"/>
                <a:gd name="T38" fmla="*/ 27759 w 1558"/>
                <a:gd name="T39" fmla="*/ 339358 h 990"/>
                <a:gd name="T40" fmla="*/ 43181 w 1558"/>
                <a:gd name="T41" fmla="*/ 367595 h 990"/>
                <a:gd name="T42" fmla="*/ 65800 w 1558"/>
                <a:gd name="T43" fmla="*/ 389671 h 990"/>
                <a:gd name="T44" fmla="*/ 87390 w 1558"/>
                <a:gd name="T45" fmla="*/ 410721 h 990"/>
                <a:gd name="T46" fmla="*/ 119776 w 1558"/>
                <a:gd name="T47" fmla="*/ 435877 h 990"/>
                <a:gd name="T48" fmla="*/ 142909 w 1558"/>
                <a:gd name="T49" fmla="*/ 467708 h 990"/>
                <a:gd name="T50" fmla="*/ 176837 w 1558"/>
                <a:gd name="T51" fmla="*/ 482597 h 990"/>
                <a:gd name="T52" fmla="*/ 189688 w 1558"/>
                <a:gd name="T53" fmla="*/ 494405 h 990"/>
                <a:gd name="T54" fmla="*/ 202025 w 1558"/>
                <a:gd name="T55" fmla="*/ 501079 h 990"/>
                <a:gd name="T56" fmla="*/ 225672 w 1558"/>
                <a:gd name="T57" fmla="*/ 501593 h 990"/>
                <a:gd name="T58" fmla="*/ 251889 w 1558"/>
                <a:gd name="T59" fmla="*/ 503133 h 990"/>
                <a:gd name="T60" fmla="*/ 304837 w 1558"/>
                <a:gd name="T61" fmla="*/ 482597 h 990"/>
                <a:gd name="T62" fmla="*/ 350589 w 1558"/>
                <a:gd name="T63" fmla="*/ 471302 h 990"/>
                <a:gd name="T64" fmla="*/ 385545 w 1558"/>
                <a:gd name="T65" fmla="*/ 456927 h 990"/>
                <a:gd name="T66" fmla="*/ 417931 w 1558"/>
                <a:gd name="T67" fmla="*/ 429203 h 990"/>
                <a:gd name="T68" fmla="*/ 466252 w 1558"/>
                <a:gd name="T69" fmla="*/ 433310 h 990"/>
                <a:gd name="T70" fmla="*/ 496068 w 1558"/>
                <a:gd name="T71" fmla="*/ 436904 h 990"/>
                <a:gd name="T72" fmla="*/ 515088 w 1558"/>
                <a:gd name="T73" fmla="*/ 431257 h 990"/>
                <a:gd name="T74" fmla="*/ 537192 w 1558"/>
                <a:gd name="T75" fmla="*/ 433310 h 990"/>
                <a:gd name="T76" fmla="*/ 570092 w 1558"/>
                <a:gd name="T77" fmla="*/ 409181 h 990"/>
                <a:gd name="T78" fmla="*/ 591683 w 1558"/>
                <a:gd name="T79" fmla="*/ 413801 h 990"/>
                <a:gd name="T80" fmla="*/ 604020 w 1558"/>
                <a:gd name="T81" fmla="*/ 403020 h 990"/>
                <a:gd name="T82" fmla="*/ 614815 w 1558"/>
                <a:gd name="T83" fmla="*/ 384024 h 990"/>
                <a:gd name="T84" fmla="*/ 627153 w 1558"/>
                <a:gd name="T85" fmla="*/ 374269 h 990"/>
                <a:gd name="T86" fmla="*/ 620984 w 1558"/>
                <a:gd name="T87" fmla="*/ 357841 h 990"/>
                <a:gd name="T88" fmla="*/ 648229 w 1558"/>
                <a:gd name="T89" fmla="*/ 312661 h 990"/>
                <a:gd name="T90" fmla="*/ 660567 w 1558"/>
                <a:gd name="T91" fmla="*/ 270562 h 990"/>
                <a:gd name="T92" fmla="*/ 678559 w 1558"/>
                <a:gd name="T93" fmla="*/ 239758 h 990"/>
                <a:gd name="T94" fmla="*/ 706832 w 1558"/>
                <a:gd name="T95" fmla="*/ 199200 h 990"/>
                <a:gd name="T96" fmla="*/ 726880 w 1558"/>
                <a:gd name="T97" fmla="*/ 150940 h 990"/>
                <a:gd name="T98" fmla="*/ 756182 w 1558"/>
                <a:gd name="T99" fmla="*/ 136051 h 990"/>
                <a:gd name="T100" fmla="*/ 793194 w 1558"/>
                <a:gd name="T101" fmla="*/ 108841 h 990"/>
                <a:gd name="T102" fmla="*/ 780343 w 1558"/>
                <a:gd name="T103" fmla="*/ 75470 h 990"/>
                <a:gd name="T104" fmla="*/ 748985 w 1558"/>
                <a:gd name="T105" fmla="*/ 52880 h 990"/>
                <a:gd name="T106" fmla="*/ 718655 w 1558"/>
                <a:gd name="T107" fmla="*/ 29777 h 990"/>
                <a:gd name="T108" fmla="*/ 683699 w 1558"/>
                <a:gd name="T109" fmla="*/ 30804 h 990"/>
                <a:gd name="T110" fmla="*/ 646687 w 1558"/>
                <a:gd name="T111" fmla="*/ 21563 h 990"/>
                <a:gd name="T112" fmla="*/ 607619 w 1558"/>
                <a:gd name="T113" fmla="*/ 4621 h 9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58" h="990">
                  <a:moveTo>
                    <a:pt x="1182" y="9"/>
                  </a:moveTo>
                  <a:lnTo>
                    <a:pt x="1182" y="9"/>
                  </a:lnTo>
                  <a:lnTo>
                    <a:pt x="1170" y="14"/>
                  </a:lnTo>
                  <a:lnTo>
                    <a:pt x="1148" y="20"/>
                  </a:lnTo>
                  <a:lnTo>
                    <a:pt x="1132" y="22"/>
                  </a:lnTo>
                  <a:lnTo>
                    <a:pt x="1111" y="22"/>
                  </a:lnTo>
                  <a:lnTo>
                    <a:pt x="1100" y="18"/>
                  </a:lnTo>
                  <a:lnTo>
                    <a:pt x="1079" y="16"/>
                  </a:lnTo>
                  <a:lnTo>
                    <a:pt x="1065" y="5"/>
                  </a:lnTo>
                  <a:lnTo>
                    <a:pt x="1048" y="5"/>
                  </a:lnTo>
                  <a:lnTo>
                    <a:pt x="1029" y="17"/>
                  </a:lnTo>
                  <a:lnTo>
                    <a:pt x="1021" y="16"/>
                  </a:lnTo>
                  <a:lnTo>
                    <a:pt x="1005" y="16"/>
                  </a:lnTo>
                  <a:lnTo>
                    <a:pt x="994" y="25"/>
                  </a:lnTo>
                  <a:lnTo>
                    <a:pt x="992" y="37"/>
                  </a:lnTo>
                  <a:lnTo>
                    <a:pt x="990" y="47"/>
                  </a:lnTo>
                  <a:lnTo>
                    <a:pt x="972" y="58"/>
                  </a:lnTo>
                  <a:lnTo>
                    <a:pt x="970" y="72"/>
                  </a:lnTo>
                  <a:lnTo>
                    <a:pt x="958" y="94"/>
                  </a:lnTo>
                  <a:lnTo>
                    <a:pt x="954" y="111"/>
                  </a:lnTo>
                  <a:lnTo>
                    <a:pt x="936" y="114"/>
                  </a:lnTo>
                  <a:lnTo>
                    <a:pt x="916" y="119"/>
                  </a:lnTo>
                  <a:lnTo>
                    <a:pt x="909" y="135"/>
                  </a:lnTo>
                  <a:lnTo>
                    <a:pt x="892" y="153"/>
                  </a:lnTo>
                  <a:lnTo>
                    <a:pt x="879" y="163"/>
                  </a:lnTo>
                  <a:lnTo>
                    <a:pt x="866" y="159"/>
                  </a:lnTo>
                  <a:lnTo>
                    <a:pt x="843" y="158"/>
                  </a:lnTo>
                  <a:lnTo>
                    <a:pt x="842" y="150"/>
                  </a:lnTo>
                  <a:lnTo>
                    <a:pt x="828" y="139"/>
                  </a:lnTo>
                  <a:lnTo>
                    <a:pt x="808" y="126"/>
                  </a:lnTo>
                  <a:lnTo>
                    <a:pt x="786" y="129"/>
                  </a:lnTo>
                  <a:lnTo>
                    <a:pt x="772" y="144"/>
                  </a:lnTo>
                  <a:lnTo>
                    <a:pt x="772" y="169"/>
                  </a:lnTo>
                  <a:lnTo>
                    <a:pt x="769" y="177"/>
                  </a:lnTo>
                  <a:lnTo>
                    <a:pt x="751" y="180"/>
                  </a:lnTo>
                  <a:lnTo>
                    <a:pt x="731" y="179"/>
                  </a:lnTo>
                  <a:lnTo>
                    <a:pt x="717" y="183"/>
                  </a:lnTo>
                  <a:lnTo>
                    <a:pt x="706" y="187"/>
                  </a:lnTo>
                  <a:lnTo>
                    <a:pt x="688" y="188"/>
                  </a:lnTo>
                  <a:lnTo>
                    <a:pt x="654" y="187"/>
                  </a:lnTo>
                  <a:lnTo>
                    <a:pt x="632" y="190"/>
                  </a:lnTo>
                  <a:lnTo>
                    <a:pt x="622" y="207"/>
                  </a:lnTo>
                  <a:lnTo>
                    <a:pt x="606" y="225"/>
                  </a:lnTo>
                  <a:lnTo>
                    <a:pt x="607" y="242"/>
                  </a:lnTo>
                  <a:lnTo>
                    <a:pt x="616" y="264"/>
                  </a:lnTo>
                  <a:lnTo>
                    <a:pt x="623" y="267"/>
                  </a:lnTo>
                  <a:lnTo>
                    <a:pt x="620" y="275"/>
                  </a:lnTo>
                  <a:lnTo>
                    <a:pt x="602" y="285"/>
                  </a:lnTo>
                  <a:lnTo>
                    <a:pt x="590" y="296"/>
                  </a:lnTo>
                  <a:lnTo>
                    <a:pt x="563" y="295"/>
                  </a:lnTo>
                  <a:lnTo>
                    <a:pt x="537" y="295"/>
                  </a:lnTo>
                  <a:lnTo>
                    <a:pt x="516" y="300"/>
                  </a:lnTo>
                  <a:lnTo>
                    <a:pt x="471" y="298"/>
                  </a:lnTo>
                  <a:lnTo>
                    <a:pt x="422" y="303"/>
                  </a:lnTo>
                  <a:lnTo>
                    <a:pt x="379" y="303"/>
                  </a:lnTo>
                  <a:lnTo>
                    <a:pt x="364" y="293"/>
                  </a:lnTo>
                  <a:lnTo>
                    <a:pt x="341" y="273"/>
                  </a:lnTo>
                  <a:lnTo>
                    <a:pt x="327" y="261"/>
                  </a:lnTo>
                  <a:lnTo>
                    <a:pt x="312" y="241"/>
                  </a:lnTo>
                  <a:lnTo>
                    <a:pt x="290" y="226"/>
                  </a:lnTo>
                  <a:lnTo>
                    <a:pt x="268" y="213"/>
                  </a:lnTo>
                  <a:lnTo>
                    <a:pt x="244" y="211"/>
                  </a:lnTo>
                  <a:lnTo>
                    <a:pt x="227" y="213"/>
                  </a:lnTo>
                  <a:lnTo>
                    <a:pt x="229" y="220"/>
                  </a:lnTo>
                  <a:lnTo>
                    <a:pt x="229" y="246"/>
                  </a:lnTo>
                  <a:lnTo>
                    <a:pt x="219" y="251"/>
                  </a:lnTo>
                  <a:lnTo>
                    <a:pt x="205" y="256"/>
                  </a:lnTo>
                  <a:lnTo>
                    <a:pt x="212" y="276"/>
                  </a:lnTo>
                  <a:lnTo>
                    <a:pt x="217" y="293"/>
                  </a:lnTo>
                  <a:lnTo>
                    <a:pt x="217" y="309"/>
                  </a:lnTo>
                  <a:lnTo>
                    <a:pt x="208" y="310"/>
                  </a:lnTo>
                  <a:lnTo>
                    <a:pt x="188" y="308"/>
                  </a:lnTo>
                  <a:lnTo>
                    <a:pt x="186" y="309"/>
                  </a:lnTo>
                  <a:lnTo>
                    <a:pt x="179" y="314"/>
                  </a:lnTo>
                  <a:lnTo>
                    <a:pt x="173" y="318"/>
                  </a:lnTo>
                  <a:lnTo>
                    <a:pt x="166" y="321"/>
                  </a:lnTo>
                  <a:lnTo>
                    <a:pt x="161" y="322"/>
                  </a:lnTo>
                  <a:lnTo>
                    <a:pt x="158" y="321"/>
                  </a:lnTo>
                  <a:lnTo>
                    <a:pt x="156" y="320"/>
                  </a:lnTo>
                  <a:lnTo>
                    <a:pt x="154" y="319"/>
                  </a:lnTo>
                  <a:lnTo>
                    <a:pt x="153" y="319"/>
                  </a:lnTo>
                  <a:lnTo>
                    <a:pt x="132" y="304"/>
                  </a:lnTo>
                  <a:lnTo>
                    <a:pt x="112" y="293"/>
                  </a:lnTo>
                  <a:lnTo>
                    <a:pt x="101" y="301"/>
                  </a:lnTo>
                  <a:lnTo>
                    <a:pt x="87" y="311"/>
                  </a:lnTo>
                  <a:lnTo>
                    <a:pt x="75" y="328"/>
                  </a:lnTo>
                  <a:lnTo>
                    <a:pt x="92" y="343"/>
                  </a:lnTo>
                  <a:lnTo>
                    <a:pt x="114" y="346"/>
                  </a:lnTo>
                  <a:lnTo>
                    <a:pt x="122" y="356"/>
                  </a:lnTo>
                  <a:lnTo>
                    <a:pt x="129" y="376"/>
                  </a:lnTo>
                  <a:lnTo>
                    <a:pt x="116" y="399"/>
                  </a:lnTo>
                  <a:lnTo>
                    <a:pt x="109" y="408"/>
                  </a:lnTo>
                  <a:lnTo>
                    <a:pt x="92" y="407"/>
                  </a:lnTo>
                  <a:lnTo>
                    <a:pt x="77" y="415"/>
                  </a:lnTo>
                  <a:lnTo>
                    <a:pt x="71" y="435"/>
                  </a:lnTo>
                  <a:lnTo>
                    <a:pt x="78" y="446"/>
                  </a:lnTo>
                  <a:lnTo>
                    <a:pt x="80" y="460"/>
                  </a:lnTo>
                  <a:lnTo>
                    <a:pt x="67" y="469"/>
                  </a:lnTo>
                  <a:lnTo>
                    <a:pt x="57" y="484"/>
                  </a:lnTo>
                  <a:lnTo>
                    <a:pt x="71" y="500"/>
                  </a:lnTo>
                  <a:lnTo>
                    <a:pt x="82" y="515"/>
                  </a:lnTo>
                  <a:lnTo>
                    <a:pt x="80" y="538"/>
                  </a:lnTo>
                  <a:lnTo>
                    <a:pt x="71" y="549"/>
                  </a:lnTo>
                  <a:lnTo>
                    <a:pt x="39" y="549"/>
                  </a:lnTo>
                  <a:lnTo>
                    <a:pt x="12" y="573"/>
                  </a:lnTo>
                  <a:lnTo>
                    <a:pt x="0" y="585"/>
                  </a:lnTo>
                  <a:lnTo>
                    <a:pt x="18" y="599"/>
                  </a:lnTo>
                  <a:lnTo>
                    <a:pt x="32" y="601"/>
                  </a:lnTo>
                  <a:lnTo>
                    <a:pt x="33" y="607"/>
                  </a:lnTo>
                  <a:lnTo>
                    <a:pt x="33" y="645"/>
                  </a:lnTo>
                  <a:lnTo>
                    <a:pt x="48" y="653"/>
                  </a:lnTo>
                  <a:lnTo>
                    <a:pt x="54" y="661"/>
                  </a:lnTo>
                  <a:lnTo>
                    <a:pt x="59" y="674"/>
                  </a:lnTo>
                  <a:lnTo>
                    <a:pt x="65" y="687"/>
                  </a:lnTo>
                  <a:lnTo>
                    <a:pt x="71" y="697"/>
                  </a:lnTo>
                  <a:lnTo>
                    <a:pt x="85" y="711"/>
                  </a:lnTo>
                  <a:lnTo>
                    <a:pt x="84" y="716"/>
                  </a:lnTo>
                  <a:lnTo>
                    <a:pt x="76" y="716"/>
                  </a:lnTo>
                  <a:lnTo>
                    <a:pt x="83" y="723"/>
                  </a:lnTo>
                  <a:lnTo>
                    <a:pt x="92" y="731"/>
                  </a:lnTo>
                  <a:lnTo>
                    <a:pt x="111" y="744"/>
                  </a:lnTo>
                  <a:lnTo>
                    <a:pt x="122" y="749"/>
                  </a:lnTo>
                  <a:lnTo>
                    <a:pt x="128" y="759"/>
                  </a:lnTo>
                  <a:lnTo>
                    <a:pt x="130" y="767"/>
                  </a:lnTo>
                  <a:lnTo>
                    <a:pt x="147" y="771"/>
                  </a:lnTo>
                  <a:lnTo>
                    <a:pt x="161" y="778"/>
                  </a:lnTo>
                  <a:lnTo>
                    <a:pt x="170" y="785"/>
                  </a:lnTo>
                  <a:lnTo>
                    <a:pt x="170" y="800"/>
                  </a:lnTo>
                  <a:lnTo>
                    <a:pt x="171" y="811"/>
                  </a:lnTo>
                  <a:lnTo>
                    <a:pt x="183" y="822"/>
                  </a:lnTo>
                  <a:lnTo>
                    <a:pt x="201" y="834"/>
                  </a:lnTo>
                  <a:lnTo>
                    <a:pt x="214" y="845"/>
                  </a:lnTo>
                  <a:lnTo>
                    <a:pt x="233" y="849"/>
                  </a:lnTo>
                  <a:lnTo>
                    <a:pt x="239" y="862"/>
                  </a:lnTo>
                  <a:lnTo>
                    <a:pt x="252" y="873"/>
                  </a:lnTo>
                  <a:lnTo>
                    <a:pt x="249" y="891"/>
                  </a:lnTo>
                  <a:lnTo>
                    <a:pt x="267" y="903"/>
                  </a:lnTo>
                  <a:lnTo>
                    <a:pt x="278" y="911"/>
                  </a:lnTo>
                  <a:lnTo>
                    <a:pt x="285" y="922"/>
                  </a:lnTo>
                  <a:lnTo>
                    <a:pt x="310" y="927"/>
                  </a:lnTo>
                  <a:lnTo>
                    <a:pt x="324" y="927"/>
                  </a:lnTo>
                  <a:lnTo>
                    <a:pt x="336" y="932"/>
                  </a:lnTo>
                  <a:lnTo>
                    <a:pt x="344" y="940"/>
                  </a:lnTo>
                  <a:lnTo>
                    <a:pt x="346" y="948"/>
                  </a:lnTo>
                  <a:lnTo>
                    <a:pt x="346" y="949"/>
                  </a:lnTo>
                  <a:lnTo>
                    <a:pt x="350" y="953"/>
                  </a:lnTo>
                  <a:lnTo>
                    <a:pt x="353" y="956"/>
                  </a:lnTo>
                  <a:lnTo>
                    <a:pt x="357" y="959"/>
                  </a:lnTo>
                  <a:lnTo>
                    <a:pt x="363" y="962"/>
                  </a:lnTo>
                  <a:lnTo>
                    <a:pt x="369" y="963"/>
                  </a:lnTo>
                  <a:lnTo>
                    <a:pt x="378" y="963"/>
                  </a:lnTo>
                  <a:lnTo>
                    <a:pt x="379" y="963"/>
                  </a:lnTo>
                  <a:lnTo>
                    <a:pt x="380" y="963"/>
                  </a:lnTo>
                  <a:lnTo>
                    <a:pt x="384" y="967"/>
                  </a:lnTo>
                  <a:lnTo>
                    <a:pt x="390" y="972"/>
                  </a:lnTo>
                  <a:lnTo>
                    <a:pt x="393" y="976"/>
                  </a:lnTo>
                  <a:lnTo>
                    <a:pt x="398" y="979"/>
                  </a:lnTo>
                  <a:lnTo>
                    <a:pt x="414" y="979"/>
                  </a:lnTo>
                  <a:lnTo>
                    <a:pt x="421" y="977"/>
                  </a:lnTo>
                  <a:lnTo>
                    <a:pt x="426" y="977"/>
                  </a:lnTo>
                  <a:lnTo>
                    <a:pt x="439" y="977"/>
                  </a:lnTo>
                  <a:lnTo>
                    <a:pt x="456" y="982"/>
                  </a:lnTo>
                  <a:lnTo>
                    <a:pt x="462" y="983"/>
                  </a:lnTo>
                  <a:lnTo>
                    <a:pt x="467" y="983"/>
                  </a:lnTo>
                  <a:lnTo>
                    <a:pt x="477" y="981"/>
                  </a:lnTo>
                  <a:lnTo>
                    <a:pt x="482" y="981"/>
                  </a:lnTo>
                  <a:lnTo>
                    <a:pt x="490" y="980"/>
                  </a:lnTo>
                  <a:lnTo>
                    <a:pt x="498" y="989"/>
                  </a:lnTo>
                  <a:lnTo>
                    <a:pt x="528" y="990"/>
                  </a:lnTo>
                  <a:lnTo>
                    <a:pt x="550" y="982"/>
                  </a:lnTo>
                  <a:lnTo>
                    <a:pt x="572" y="969"/>
                  </a:lnTo>
                  <a:lnTo>
                    <a:pt x="588" y="955"/>
                  </a:lnTo>
                  <a:lnTo>
                    <a:pt x="593" y="940"/>
                  </a:lnTo>
                  <a:lnTo>
                    <a:pt x="604" y="932"/>
                  </a:lnTo>
                  <a:lnTo>
                    <a:pt x="619" y="936"/>
                  </a:lnTo>
                  <a:lnTo>
                    <a:pt x="632" y="936"/>
                  </a:lnTo>
                  <a:lnTo>
                    <a:pt x="644" y="926"/>
                  </a:lnTo>
                  <a:lnTo>
                    <a:pt x="659" y="924"/>
                  </a:lnTo>
                  <a:lnTo>
                    <a:pt x="682" y="918"/>
                  </a:lnTo>
                  <a:lnTo>
                    <a:pt x="697" y="903"/>
                  </a:lnTo>
                  <a:lnTo>
                    <a:pt x="701" y="893"/>
                  </a:lnTo>
                  <a:lnTo>
                    <a:pt x="714" y="907"/>
                  </a:lnTo>
                  <a:lnTo>
                    <a:pt x="742" y="901"/>
                  </a:lnTo>
                  <a:lnTo>
                    <a:pt x="750" y="890"/>
                  </a:lnTo>
                  <a:lnTo>
                    <a:pt x="760" y="885"/>
                  </a:lnTo>
                  <a:lnTo>
                    <a:pt x="773" y="883"/>
                  </a:lnTo>
                  <a:lnTo>
                    <a:pt x="783" y="871"/>
                  </a:lnTo>
                  <a:lnTo>
                    <a:pt x="791" y="861"/>
                  </a:lnTo>
                  <a:lnTo>
                    <a:pt x="798" y="843"/>
                  </a:lnTo>
                  <a:lnTo>
                    <a:pt x="813" y="836"/>
                  </a:lnTo>
                  <a:lnTo>
                    <a:pt x="838" y="836"/>
                  </a:lnTo>
                  <a:lnTo>
                    <a:pt x="862" y="855"/>
                  </a:lnTo>
                  <a:lnTo>
                    <a:pt x="881" y="841"/>
                  </a:lnTo>
                  <a:lnTo>
                    <a:pt x="888" y="834"/>
                  </a:lnTo>
                  <a:lnTo>
                    <a:pt x="907" y="844"/>
                  </a:lnTo>
                  <a:lnTo>
                    <a:pt x="930" y="844"/>
                  </a:lnTo>
                  <a:lnTo>
                    <a:pt x="939" y="843"/>
                  </a:lnTo>
                  <a:lnTo>
                    <a:pt x="953" y="846"/>
                  </a:lnTo>
                  <a:lnTo>
                    <a:pt x="958" y="848"/>
                  </a:lnTo>
                  <a:lnTo>
                    <a:pt x="962" y="849"/>
                  </a:lnTo>
                  <a:lnTo>
                    <a:pt x="965" y="851"/>
                  </a:lnTo>
                  <a:lnTo>
                    <a:pt x="970" y="849"/>
                  </a:lnTo>
                  <a:lnTo>
                    <a:pt x="974" y="848"/>
                  </a:lnTo>
                  <a:lnTo>
                    <a:pt x="980" y="844"/>
                  </a:lnTo>
                  <a:lnTo>
                    <a:pt x="993" y="840"/>
                  </a:lnTo>
                  <a:lnTo>
                    <a:pt x="1002" y="840"/>
                  </a:lnTo>
                  <a:lnTo>
                    <a:pt x="1020" y="844"/>
                  </a:lnTo>
                  <a:lnTo>
                    <a:pt x="1027" y="830"/>
                  </a:lnTo>
                  <a:lnTo>
                    <a:pt x="1032" y="831"/>
                  </a:lnTo>
                  <a:lnTo>
                    <a:pt x="1040" y="838"/>
                  </a:lnTo>
                  <a:lnTo>
                    <a:pt x="1045" y="844"/>
                  </a:lnTo>
                  <a:lnTo>
                    <a:pt x="1062" y="844"/>
                  </a:lnTo>
                  <a:lnTo>
                    <a:pt x="1078" y="832"/>
                  </a:lnTo>
                  <a:lnTo>
                    <a:pt x="1085" y="816"/>
                  </a:lnTo>
                  <a:lnTo>
                    <a:pt x="1087" y="803"/>
                  </a:lnTo>
                  <a:lnTo>
                    <a:pt x="1097" y="796"/>
                  </a:lnTo>
                  <a:lnTo>
                    <a:pt x="1109" y="797"/>
                  </a:lnTo>
                  <a:lnTo>
                    <a:pt x="1125" y="797"/>
                  </a:lnTo>
                  <a:lnTo>
                    <a:pt x="1132" y="801"/>
                  </a:lnTo>
                  <a:lnTo>
                    <a:pt x="1137" y="803"/>
                  </a:lnTo>
                  <a:lnTo>
                    <a:pt x="1140" y="804"/>
                  </a:lnTo>
                  <a:lnTo>
                    <a:pt x="1144" y="805"/>
                  </a:lnTo>
                  <a:lnTo>
                    <a:pt x="1151" y="806"/>
                  </a:lnTo>
                  <a:lnTo>
                    <a:pt x="1157" y="807"/>
                  </a:lnTo>
                  <a:lnTo>
                    <a:pt x="1160" y="806"/>
                  </a:lnTo>
                  <a:lnTo>
                    <a:pt x="1163" y="805"/>
                  </a:lnTo>
                  <a:lnTo>
                    <a:pt x="1166" y="803"/>
                  </a:lnTo>
                  <a:lnTo>
                    <a:pt x="1167" y="800"/>
                  </a:lnTo>
                  <a:lnTo>
                    <a:pt x="1169" y="793"/>
                  </a:lnTo>
                  <a:lnTo>
                    <a:pt x="1172" y="789"/>
                  </a:lnTo>
                  <a:lnTo>
                    <a:pt x="1175" y="785"/>
                  </a:lnTo>
                  <a:lnTo>
                    <a:pt x="1181" y="778"/>
                  </a:lnTo>
                  <a:lnTo>
                    <a:pt x="1193" y="773"/>
                  </a:lnTo>
                  <a:lnTo>
                    <a:pt x="1193" y="755"/>
                  </a:lnTo>
                  <a:lnTo>
                    <a:pt x="1196" y="748"/>
                  </a:lnTo>
                  <a:lnTo>
                    <a:pt x="1209" y="743"/>
                  </a:lnTo>
                  <a:lnTo>
                    <a:pt x="1214" y="739"/>
                  </a:lnTo>
                  <a:lnTo>
                    <a:pt x="1217" y="736"/>
                  </a:lnTo>
                  <a:lnTo>
                    <a:pt x="1220" y="733"/>
                  </a:lnTo>
                  <a:lnTo>
                    <a:pt x="1220" y="731"/>
                  </a:lnTo>
                  <a:lnTo>
                    <a:pt x="1220" y="729"/>
                  </a:lnTo>
                  <a:lnTo>
                    <a:pt x="1219" y="727"/>
                  </a:lnTo>
                  <a:lnTo>
                    <a:pt x="1206" y="707"/>
                  </a:lnTo>
                  <a:lnTo>
                    <a:pt x="1205" y="706"/>
                  </a:lnTo>
                  <a:lnTo>
                    <a:pt x="1205" y="705"/>
                  </a:lnTo>
                  <a:lnTo>
                    <a:pt x="1205" y="702"/>
                  </a:lnTo>
                  <a:lnTo>
                    <a:pt x="1208" y="697"/>
                  </a:lnTo>
                  <a:lnTo>
                    <a:pt x="1214" y="690"/>
                  </a:lnTo>
                  <a:lnTo>
                    <a:pt x="1219" y="681"/>
                  </a:lnTo>
                  <a:lnTo>
                    <a:pt x="1226" y="668"/>
                  </a:lnTo>
                  <a:lnTo>
                    <a:pt x="1248" y="660"/>
                  </a:lnTo>
                  <a:lnTo>
                    <a:pt x="1260" y="642"/>
                  </a:lnTo>
                  <a:lnTo>
                    <a:pt x="1262" y="620"/>
                  </a:lnTo>
                  <a:lnTo>
                    <a:pt x="1261" y="609"/>
                  </a:lnTo>
                  <a:lnTo>
                    <a:pt x="1274" y="591"/>
                  </a:lnTo>
                  <a:lnTo>
                    <a:pt x="1277" y="566"/>
                  </a:lnTo>
                  <a:lnTo>
                    <a:pt x="1283" y="556"/>
                  </a:lnTo>
                  <a:lnTo>
                    <a:pt x="1285" y="549"/>
                  </a:lnTo>
                  <a:lnTo>
                    <a:pt x="1285" y="527"/>
                  </a:lnTo>
                  <a:lnTo>
                    <a:pt x="1301" y="512"/>
                  </a:lnTo>
                  <a:lnTo>
                    <a:pt x="1312" y="499"/>
                  </a:lnTo>
                  <a:lnTo>
                    <a:pt x="1317" y="493"/>
                  </a:lnTo>
                  <a:lnTo>
                    <a:pt x="1319" y="488"/>
                  </a:lnTo>
                  <a:lnTo>
                    <a:pt x="1320" y="484"/>
                  </a:lnTo>
                  <a:lnTo>
                    <a:pt x="1320" y="467"/>
                  </a:lnTo>
                  <a:lnTo>
                    <a:pt x="1331" y="447"/>
                  </a:lnTo>
                  <a:lnTo>
                    <a:pt x="1331" y="428"/>
                  </a:lnTo>
                  <a:lnTo>
                    <a:pt x="1345" y="416"/>
                  </a:lnTo>
                  <a:lnTo>
                    <a:pt x="1363" y="405"/>
                  </a:lnTo>
                  <a:lnTo>
                    <a:pt x="1375" y="388"/>
                  </a:lnTo>
                  <a:lnTo>
                    <a:pt x="1359" y="365"/>
                  </a:lnTo>
                  <a:lnTo>
                    <a:pt x="1359" y="358"/>
                  </a:lnTo>
                  <a:lnTo>
                    <a:pt x="1381" y="343"/>
                  </a:lnTo>
                  <a:lnTo>
                    <a:pt x="1395" y="330"/>
                  </a:lnTo>
                  <a:lnTo>
                    <a:pt x="1405" y="312"/>
                  </a:lnTo>
                  <a:lnTo>
                    <a:pt x="1414" y="294"/>
                  </a:lnTo>
                  <a:lnTo>
                    <a:pt x="1419" y="275"/>
                  </a:lnTo>
                  <a:lnTo>
                    <a:pt x="1433" y="276"/>
                  </a:lnTo>
                  <a:lnTo>
                    <a:pt x="1450" y="274"/>
                  </a:lnTo>
                  <a:lnTo>
                    <a:pt x="1456" y="256"/>
                  </a:lnTo>
                  <a:lnTo>
                    <a:pt x="1471" y="265"/>
                  </a:lnTo>
                  <a:lnTo>
                    <a:pt x="1495" y="267"/>
                  </a:lnTo>
                  <a:lnTo>
                    <a:pt x="1505" y="257"/>
                  </a:lnTo>
                  <a:lnTo>
                    <a:pt x="1522" y="235"/>
                  </a:lnTo>
                  <a:lnTo>
                    <a:pt x="1528" y="225"/>
                  </a:lnTo>
                  <a:lnTo>
                    <a:pt x="1532" y="220"/>
                  </a:lnTo>
                  <a:lnTo>
                    <a:pt x="1537" y="218"/>
                  </a:lnTo>
                  <a:lnTo>
                    <a:pt x="1543" y="212"/>
                  </a:lnTo>
                  <a:lnTo>
                    <a:pt x="1554" y="199"/>
                  </a:lnTo>
                  <a:lnTo>
                    <a:pt x="1555" y="198"/>
                  </a:lnTo>
                  <a:lnTo>
                    <a:pt x="1558" y="180"/>
                  </a:lnTo>
                  <a:lnTo>
                    <a:pt x="1541" y="168"/>
                  </a:lnTo>
                  <a:lnTo>
                    <a:pt x="1536" y="149"/>
                  </a:lnTo>
                  <a:lnTo>
                    <a:pt x="1518" y="147"/>
                  </a:lnTo>
                  <a:lnTo>
                    <a:pt x="1495" y="141"/>
                  </a:lnTo>
                  <a:lnTo>
                    <a:pt x="1485" y="131"/>
                  </a:lnTo>
                  <a:lnTo>
                    <a:pt x="1471" y="122"/>
                  </a:lnTo>
                  <a:lnTo>
                    <a:pt x="1465" y="114"/>
                  </a:lnTo>
                  <a:lnTo>
                    <a:pt x="1457" y="103"/>
                  </a:lnTo>
                  <a:lnTo>
                    <a:pt x="1441" y="98"/>
                  </a:lnTo>
                  <a:lnTo>
                    <a:pt x="1429" y="101"/>
                  </a:lnTo>
                  <a:lnTo>
                    <a:pt x="1418" y="87"/>
                  </a:lnTo>
                  <a:lnTo>
                    <a:pt x="1408" y="73"/>
                  </a:lnTo>
                  <a:lnTo>
                    <a:pt x="1398" y="58"/>
                  </a:lnTo>
                  <a:lnTo>
                    <a:pt x="1371" y="51"/>
                  </a:lnTo>
                  <a:lnTo>
                    <a:pt x="1359" y="46"/>
                  </a:lnTo>
                  <a:lnTo>
                    <a:pt x="1355" y="54"/>
                  </a:lnTo>
                  <a:lnTo>
                    <a:pt x="1346" y="59"/>
                  </a:lnTo>
                  <a:lnTo>
                    <a:pt x="1330" y="60"/>
                  </a:lnTo>
                  <a:lnTo>
                    <a:pt x="1303" y="70"/>
                  </a:lnTo>
                  <a:lnTo>
                    <a:pt x="1288" y="78"/>
                  </a:lnTo>
                  <a:lnTo>
                    <a:pt x="1275" y="70"/>
                  </a:lnTo>
                  <a:lnTo>
                    <a:pt x="1263" y="59"/>
                  </a:lnTo>
                  <a:lnTo>
                    <a:pt x="1258" y="42"/>
                  </a:lnTo>
                  <a:lnTo>
                    <a:pt x="1255" y="27"/>
                  </a:lnTo>
                  <a:lnTo>
                    <a:pt x="1237" y="21"/>
                  </a:lnTo>
                  <a:lnTo>
                    <a:pt x="1224" y="9"/>
                  </a:lnTo>
                  <a:lnTo>
                    <a:pt x="1197" y="0"/>
                  </a:lnTo>
                  <a:lnTo>
                    <a:pt x="1182" y="9"/>
                  </a:lnTo>
                  <a:close/>
                </a:path>
              </a:pathLst>
            </a:custGeom>
            <a:solidFill>
              <a:srgbClr val="D67E8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7" name="Freeform 156">
              <a:extLst>
                <a:ext uri="{FF2B5EF4-FFF2-40B4-BE49-F238E27FC236}">
                  <a16:creationId xmlns:a16="http://schemas.microsoft.com/office/drawing/2014/main" id="{79D42D07-47FF-4CEE-AE4A-975E186C52F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5440" y="5371240"/>
              <a:ext cx="1262967" cy="1239864"/>
            </a:xfrm>
            <a:custGeom>
              <a:avLst/>
              <a:gdLst>
                <a:gd name="T0" fmla="*/ 506828 w 2462"/>
                <a:gd name="T1" fmla="*/ 100072 h 2416"/>
                <a:gd name="T2" fmla="*/ 175441 w 2462"/>
                <a:gd name="T3" fmla="*/ 334086 h 2416"/>
                <a:gd name="T4" fmla="*/ 246232 w 2462"/>
                <a:gd name="T5" fmla="*/ 530637 h 2416"/>
                <a:gd name="T6" fmla="*/ 342160 w 2462"/>
                <a:gd name="T7" fmla="*/ 636354 h 2416"/>
                <a:gd name="T8" fmla="*/ 446809 w 2462"/>
                <a:gd name="T9" fmla="*/ 674330 h 2416"/>
                <a:gd name="T10" fmla="*/ 310355 w 2462"/>
                <a:gd name="T11" fmla="*/ 787745 h 2416"/>
                <a:gd name="T12" fmla="*/ 386790 w 2462"/>
                <a:gd name="T13" fmla="*/ 866263 h 2416"/>
                <a:gd name="T14" fmla="*/ 518627 w 2462"/>
                <a:gd name="T15" fmla="*/ 948886 h 2416"/>
                <a:gd name="T16" fmla="*/ 482205 w 2462"/>
                <a:gd name="T17" fmla="*/ 764138 h 2416"/>
                <a:gd name="T18" fmla="*/ 532991 w 2462"/>
                <a:gd name="T19" fmla="*/ 752848 h 2416"/>
                <a:gd name="T20" fmla="*/ 647899 w 2462"/>
                <a:gd name="T21" fmla="*/ 658934 h 2416"/>
                <a:gd name="T22" fmla="*/ 687399 w 2462"/>
                <a:gd name="T23" fmla="*/ 635328 h 2416"/>
                <a:gd name="T24" fmla="*/ 551971 w 2462"/>
                <a:gd name="T25" fmla="*/ 566560 h 2416"/>
                <a:gd name="T26" fmla="*/ 511958 w 2462"/>
                <a:gd name="T27" fmla="*/ 463409 h 2416"/>
                <a:gd name="T28" fmla="*/ 439114 w 2462"/>
                <a:gd name="T29" fmla="*/ 273530 h 2416"/>
                <a:gd name="T30" fmla="*/ 591984 w 2462"/>
                <a:gd name="T31" fmla="*/ 352561 h 2416"/>
                <a:gd name="T32" fmla="*/ 595062 w 2462"/>
                <a:gd name="T33" fmla="*/ 267371 h 2416"/>
                <a:gd name="T34" fmla="*/ 627893 w 2462"/>
                <a:gd name="T35" fmla="*/ 204762 h 2416"/>
                <a:gd name="T36" fmla="*/ 885411 w 2462"/>
                <a:gd name="T37" fmla="*/ 182695 h 2416"/>
                <a:gd name="T38" fmla="*/ 694581 w 2462"/>
                <a:gd name="T39" fmla="*/ 181669 h 2416"/>
                <a:gd name="T40" fmla="*/ 798203 w 2462"/>
                <a:gd name="T41" fmla="*/ 322796 h 2416"/>
                <a:gd name="T42" fmla="*/ 883359 w 2462"/>
                <a:gd name="T43" fmla="*/ 334086 h 2416"/>
                <a:gd name="T44" fmla="*/ 62071 w 2462"/>
                <a:gd name="T45" fmla="*/ 436724 h 2416"/>
                <a:gd name="T46" fmla="*/ 20006 w 2462"/>
                <a:gd name="T47" fmla="*/ 399261 h 2416"/>
                <a:gd name="T48" fmla="*/ 903878 w 2462"/>
                <a:gd name="T49" fmla="*/ 474700 h 2416"/>
                <a:gd name="T50" fmla="*/ 932605 w 2462"/>
                <a:gd name="T51" fmla="*/ 416196 h 2416"/>
                <a:gd name="T52" fmla="*/ 719204 w 2462"/>
                <a:gd name="T53" fmla="*/ 541414 h 2416"/>
                <a:gd name="T54" fmla="*/ 897722 w 2462"/>
                <a:gd name="T55" fmla="*/ 617366 h 2416"/>
                <a:gd name="T56" fmla="*/ 181596 w 2462"/>
                <a:gd name="T57" fmla="*/ 603510 h 2416"/>
                <a:gd name="T58" fmla="*/ 178518 w 2462"/>
                <a:gd name="T59" fmla="*/ 614800 h 2416"/>
                <a:gd name="T60" fmla="*/ 194934 w 2462"/>
                <a:gd name="T61" fmla="*/ 692805 h 2416"/>
                <a:gd name="T62" fmla="*/ 746905 w 2462"/>
                <a:gd name="T63" fmla="*/ 696397 h 2416"/>
                <a:gd name="T64" fmla="*/ 1043410 w 2462"/>
                <a:gd name="T65" fmla="*/ 708200 h 2416"/>
                <a:gd name="T66" fmla="*/ 921320 w 2462"/>
                <a:gd name="T67" fmla="*/ 733860 h 2416"/>
                <a:gd name="T68" fmla="*/ 176467 w 2462"/>
                <a:gd name="T69" fmla="*/ 728215 h 2416"/>
                <a:gd name="T70" fmla="*/ 568899 w 2462"/>
                <a:gd name="T71" fmla="*/ 731807 h 2416"/>
                <a:gd name="T72" fmla="*/ 681243 w 2462"/>
                <a:gd name="T73" fmla="*/ 734886 h 2416"/>
                <a:gd name="T74" fmla="*/ 840781 w 2462"/>
                <a:gd name="T75" fmla="*/ 765164 h 2416"/>
                <a:gd name="T76" fmla="*/ 816671 w 2462"/>
                <a:gd name="T77" fmla="*/ 757467 h 2416"/>
                <a:gd name="T78" fmla="*/ 698684 w 2462"/>
                <a:gd name="T79" fmla="*/ 767217 h 2416"/>
                <a:gd name="T80" fmla="*/ 1055721 w 2462"/>
                <a:gd name="T81" fmla="*/ 799035 h 2416"/>
                <a:gd name="T82" fmla="*/ 844885 w 2462"/>
                <a:gd name="T83" fmla="*/ 830853 h 2416"/>
                <a:gd name="T84" fmla="*/ 898748 w 2462"/>
                <a:gd name="T85" fmla="*/ 810325 h 2416"/>
                <a:gd name="T86" fmla="*/ 728950 w 2462"/>
                <a:gd name="T87" fmla="*/ 826747 h 2416"/>
                <a:gd name="T88" fmla="*/ 1124461 w 2462"/>
                <a:gd name="T89" fmla="*/ 842143 h 2416"/>
                <a:gd name="T90" fmla="*/ 745366 w 2462"/>
                <a:gd name="T91" fmla="*/ 852407 h 2416"/>
                <a:gd name="T92" fmla="*/ 1079832 w 2462"/>
                <a:gd name="T93" fmla="*/ 869855 h 2416"/>
                <a:gd name="T94" fmla="*/ 851041 w 2462"/>
                <a:gd name="T95" fmla="*/ 898080 h 2416"/>
                <a:gd name="T96" fmla="*/ 1120357 w 2462"/>
                <a:gd name="T97" fmla="*/ 910397 h 2416"/>
                <a:gd name="T98" fmla="*/ 819236 w 2462"/>
                <a:gd name="T99" fmla="*/ 877040 h 2416"/>
                <a:gd name="T100" fmla="*/ 1221415 w 2462"/>
                <a:gd name="T101" fmla="*/ 909370 h 2416"/>
                <a:gd name="T102" fmla="*/ 1243987 w 2462"/>
                <a:gd name="T103" fmla="*/ 941188 h 2416"/>
                <a:gd name="T104" fmla="*/ 1123948 w 2462"/>
                <a:gd name="T105" fmla="*/ 911936 h 2416"/>
                <a:gd name="T106" fmla="*/ 1176273 w 2462"/>
                <a:gd name="T107" fmla="*/ 934517 h 2416"/>
                <a:gd name="T108" fmla="*/ 908495 w 2462"/>
                <a:gd name="T109" fmla="*/ 944780 h 2416"/>
                <a:gd name="T110" fmla="*/ 516062 w 2462"/>
                <a:gd name="T111" fmla="*/ 969927 h 2416"/>
                <a:gd name="T112" fmla="*/ 1131130 w 2462"/>
                <a:gd name="T113" fmla="*/ 998152 h 2416"/>
                <a:gd name="T114" fmla="*/ 606347 w 2462"/>
                <a:gd name="T115" fmla="*/ 1133634 h 2416"/>
                <a:gd name="T116" fmla="*/ 777684 w 2462"/>
                <a:gd name="T117" fmla="*/ 1206507 h 2416"/>
                <a:gd name="T118" fmla="*/ 957228 w 2462"/>
                <a:gd name="T119" fmla="*/ 1134660 h 2416"/>
                <a:gd name="T120" fmla="*/ 770502 w 2462"/>
                <a:gd name="T121" fmla="*/ 1112080 h 2416"/>
                <a:gd name="T122" fmla="*/ 650464 w 2462"/>
                <a:gd name="T123" fmla="*/ 1095658 h 2416"/>
                <a:gd name="T124" fmla="*/ 929014 w 2462"/>
                <a:gd name="T125" fmla="*/ 1194190 h 241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462" h="2416">
                  <a:moveTo>
                    <a:pt x="1689" y="15"/>
                  </a:moveTo>
                  <a:lnTo>
                    <a:pt x="1680" y="34"/>
                  </a:lnTo>
                  <a:lnTo>
                    <a:pt x="1706" y="44"/>
                  </a:lnTo>
                  <a:lnTo>
                    <a:pt x="1719" y="62"/>
                  </a:lnTo>
                  <a:lnTo>
                    <a:pt x="1727" y="90"/>
                  </a:lnTo>
                  <a:lnTo>
                    <a:pt x="1727" y="122"/>
                  </a:lnTo>
                  <a:lnTo>
                    <a:pt x="1715" y="133"/>
                  </a:lnTo>
                  <a:lnTo>
                    <a:pt x="1702" y="138"/>
                  </a:lnTo>
                  <a:lnTo>
                    <a:pt x="1691" y="146"/>
                  </a:lnTo>
                  <a:lnTo>
                    <a:pt x="1678" y="156"/>
                  </a:lnTo>
                  <a:lnTo>
                    <a:pt x="1664" y="149"/>
                  </a:lnTo>
                  <a:lnTo>
                    <a:pt x="1643" y="143"/>
                  </a:lnTo>
                  <a:lnTo>
                    <a:pt x="1630" y="151"/>
                  </a:lnTo>
                  <a:lnTo>
                    <a:pt x="1612" y="157"/>
                  </a:lnTo>
                  <a:lnTo>
                    <a:pt x="1579" y="159"/>
                  </a:lnTo>
                  <a:lnTo>
                    <a:pt x="1562" y="171"/>
                  </a:lnTo>
                  <a:lnTo>
                    <a:pt x="1547" y="180"/>
                  </a:lnTo>
                  <a:lnTo>
                    <a:pt x="1526" y="192"/>
                  </a:lnTo>
                  <a:lnTo>
                    <a:pt x="1509" y="197"/>
                  </a:lnTo>
                  <a:lnTo>
                    <a:pt x="1487" y="181"/>
                  </a:lnTo>
                  <a:lnTo>
                    <a:pt x="1471" y="167"/>
                  </a:lnTo>
                  <a:lnTo>
                    <a:pt x="1430" y="149"/>
                  </a:lnTo>
                  <a:lnTo>
                    <a:pt x="1402" y="145"/>
                  </a:lnTo>
                  <a:lnTo>
                    <a:pt x="1385" y="161"/>
                  </a:lnTo>
                  <a:lnTo>
                    <a:pt x="1384" y="172"/>
                  </a:lnTo>
                  <a:lnTo>
                    <a:pt x="1374" y="166"/>
                  </a:lnTo>
                  <a:lnTo>
                    <a:pt x="1366" y="143"/>
                  </a:lnTo>
                  <a:lnTo>
                    <a:pt x="1342" y="145"/>
                  </a:lnTo>
                  <a:lnTo>
                    <a:pt x="1329" y="132"/>
                  </a:lnTo>
                  <a:lnTo>
                    <a:pt x="1327" y="110"/>
                  </a:lnTo>
                  <a:lnTo>
                    <a:pt x="1308" y="99"/>
                  </a:lnTo>
                  <a:lnTo>
                    <a:pt x="1280" y="105"/>
                  </a:lnTo>
                  <a:lnTo>
                    <a:pt x="1261" y="123"/>
                  </a:lnTo>
                  <a:lnTo>
                    <a:pt x="1246" y="111"/>
                  </a:lnTo>
                  <a:lnTo>
                    <a:pt x="1230" y="123"/>
                  </a:lnTo>
                  <a:lnTo>
                    <a:pt x="1211" y="116"/>
                  </a:lnTo>
                  <a:lnTo>
                    <a:pt x="1195" y="123"/>
                  </a:lnTo>
                  <a:lnTo>
                    <a:pt x="1195" y="139"/>
                  </a:lnTo>
                  <a:lnTo>
                    <a:pt x="1187" y="145"/>
                  </a:lnTo>
                  <a:lnTo>
                    <a:pt x="1168" y="143"/>
                  </a:lnTo>
                  <a:lnTo>
                    <a:pt x="1141" y="149"/>
                  </a:lnTo>
                  <a:lnTo>
                    <a:pt x="1130" y="161"/>
                  </a:lnTo>
                  <a:lnTo>
                    <a:pt x="1107" y="164"/>
                  </a:lnTo>
                  <a:lnTo>
                    <a:pt x="1092" y="178"/>
                  </a:lnTo>
                  <a:lnTo>
                    <a:pt x="1078" y="178"/>
                  </a:lnTo>
                  <a:lnTo>
                    <a:pt x="1020" y="182"/>
                  </a:lnTo>
                  <a:lnTo>
                    <a:pt x="997" y="180"/>
                  </a:lnTo>
                  <a:lnTo>
                    <a:pt x="988" y="195"/>
                  </a:lnTo>
                  <a:lnTo>
                    <a:pt x="973" y="209"/>
                  </a:lnTo>
                  <a:lnTo>
                    <a:pt x="951" y="215"/>
                  </a:lnTo>
                  <a:lnTo>
                    <a:pt x="929" y="202"/>
                  </a:lnTo>
                  <a:lnTo>
                    <a:pt x="908" y="197"/>
                  </a:lnTo>
                  <a:lnTo>
                    <a:pt x="879" y="205"/>
                  </a:lnTo>
                  <a:lnTo>
                    <a:pt x="864" y="220"/>
                  </a:lnTo>
                  <a:lnTo>
                    <a:pt x="858" y="234"/>
                  </a:lnTo>
                  <a:lnTo>
                    <a:pt x="869" y="260"/>
                  </a:lnTo>
                  <a:lnTo>
                    <a:pt x="861" y="266"/>
                  </a:lnTo>
                  <a:lnTo>
                    <a:pt x="854" y="263"/>
                  </a:lnTo>
                  <a:lnTo>
                    <a:pt x="839" y="265"/>
                  </a:lnTo>
                  <a:lnTo>
                    <a:pt x="837" y="278"/>
                  </a:lnTo>
                  <a:lnTo>
                    <a:pt x="825" y="287"/>
                  </a:lnTo>
                  <a:lnTo>
                    <a:pt x="815" y="280"/>
                  </a:lnTo>
                  <a:lnTo>
                    <a:pt x="774" y="280"/>
                  </a:lnTo>
                  <a:lnTo>
                    <a:pt x="754" y="274"/>
                  </a:lnTo>
                  <a:lnTo>
                    <a:pt x="731" y="274"/>
                  </a:lnTo>
                  <a:lnTo>
                    <a:pt x="716" y="287"/>
                  </a:lnTo>
                  <a:lnTo>
                    <a:pt x="703" y="279"/>
                  </a:lnTo>
                  <a:lnTo>
                    <a:pt x="681" y="270"/>
                  </a:lnTo>
                  <a:lnTo>
                    <a:pt x="662" y="295"/>
                  </a:lnTo>
                  <a:lnTo>
                    <a:pt x="644" y="316"/>
                  </a:lnTo>
                  <a:lnTo>
                    <a:pt x="628" y="348"/>
                  </a:lnTo>
                  <a:lnTo>
                    <a:pt x="618" y="359"/>
                  </a:lnTo>
                  <a:lnTo>
                    <a:pt x="598" y="359"/>
                  </a:lnTo>
                  <a:lnTo>
                    <a:pt x="584" y="373"/>
                  </a:lnTo>
                  <a:lnTo>
                    <a:pt x="573" y="378"/>
                  </a:lnTo>
                  <a:lnTo>
                    <a:pt x="567" y="371"/>
                  </a:lnTo>
                  <a:lnTo>
                    <a:pt x="539" y="365"/>
                  </a:lnTo>
                  <a:lnTo>
                    <a:pt x="521" y="369"/>
                  </a:lnTo>
                  <a:lnTo>
                    <a:pt x="512" y="389"/>
                  </a:lnTo>
                  <a:lnTo>
                    <a:pt x="496" y="379"/>
                  </a:lnTo>
                  <a:lnTo>
                    <a:pt x="478" y="377"/>
                  </a:lnTo>
                  <a:lnTo>
                    <a:pt x="466" y="389"/>
                  </a:lnTo>
                  <a:lnTo>
                    <a:pt x="448" y="393"/>
                  </a:lnTo>
                  <a:lnTo>
                    <a:pt x="419" y="393"/>
                  </a:lnTo>
                  <a:lnTo>
                    <a:pt x="414" y="415"/>
                  </a:lnTo>
                  <a:lnTo>
                    <a:pt x="416" y="443"/>
                  </a:lnTo>
                  <a:lnTo>
                    <a:pt x="437" y="456"/>
                  </a:lnTo>
                  <a:lnTo>
                    <a:pt x="437" y="486"/>
                  </a:lnTo>
                  <a:lnTo>
                    <a:pt x="426" y="505"/>
                  </a:lnTo>
                  <a:lnTo>
                    <a:pt x="415" y="527"/>
                  </a:lnTo>
                  <a:lnTo>
                    <a:pt x="390" y="527"/>
                  </a:lnTo>
                  <a:lnTo>
                    <a:pt x="374" y="533"/>
                  </a:lnTo>
                  <a:lnTo>
                    <a:pt x="367" y="568"/>
                  </a:lnTo>
                  <a:lnTo>
                    <a:pt x="350" y="587"/>
                  </a:lnTo>
                  <a:lnTo>
                    <a:pt x="357" y="599"/>
                  </a:lnTo>
                  <a:lnTo>
                    <a:pt x="342" y="625"/>
                  </a:lnTo>
                  <a:lnTo>
                    <a:pt x="342" y="651"/>
                  </a:lnTo>
                  <a:lnTo>
                    <a:pt x="331" y="663"/>
                  </a:lnTo>
                  <a:lnTo>
                    <a:pt x="317" y="664"/>
                  </a:lnTo>
                  <a:lnTo>
                    <a:pt x="291" y="667"/>
                  </a:lnTo>
                  <a:lnTo>
                    <a:pt x="276" y="675"/>
                  </a:lnTo>
                  <a:lnTo>
                    <a:pt x="265" y="689"/>
                  </a:lnTo>
                  <a:lnTo>
                    <a:pt x="253" y="689"/>
                  </a:lnTo>
                  <a:lnTo>
                    <a:pt x="237" y="695"/>
                  </a:lnTo>
                  <a:lnTo>
                    <a:pt x="251" y="725"/>
                  </a:lnTo>
                  <a:lnTo>
                    <a:pt x="270" y="743"/>
                  </a:lnTo>
                  <a:lnTo>
                    <a:pt x="266" y="755"/>
                  </a:lnTo>
                  <a:lnTo>
                    <a:pt x="253" y="755"/>
                  </a:lnTo>
                  <a:lnTo>
                    <a:pt x="241" y="761"/>
                  </a:lnTo>
                  <a:lnTo>
                    <a:pt x="245" y="784"/>
                  </a:lnTo>
                  <a:lnTo>
                    <a:pt x="234" y="791"/>
                  </a:lnTo>
                  <a:lnTo>
                    <a:pt x="220" y="807"/>
                  </a:lnTo>
                  <a:lnTo>
                    <a:pt x="202" y="824"/>
                  </a:lnTo>
                  <a:lnTo>
                    <a:pt x="202" y="826"/>
                  </a:lnTo>
                  <a:lnTo>
                    <a:pt x="204" y="834"/>
                  </a:lnTo>
                  <a:lnTo>
                    <a:pt x="206" y="842"/>
                  </a:lnTo>
                  <a:lnTo>
                    <a:pt x="208" y="853"/>
                  </a:lnTo>
                  <a:lnTo>
                    <a:pt x="210" y="856"/>
                  </a:lnTo>
                  <a:lnTo>
                    <a:pt x="212" y="859"/>
                  </a:lnTo>
                  <a:lnTo>
                    <a:pt x="218" y="863"/>
                  </a:lnTo>
                  <a:lnTo>
                    <a:pt x="224" y="867"/>
                  </a:lnTo>
                  <a:lnTo>
                    <a:pt x="231" y="870"/>
                  </a:lnTo>
                  <a:lnTo>
                    <a:pt x="236" y="872"/>
                  </a:lnTo>
                  <a:lnTo>
                    <a:pt x="241" y="874"/>
                  </a:lnTo>
                  <a:lnTo>
                    <a:pt x="243" y="876"/>
                  </a:lnTo>
                  <a:lnTo>
                    <a:pt x="244" y="880"/>
                  </a:lnTo>
                  <a:lnTo>
                    <a:pt x="243" y="885"/>
                  </a:lnTo>
                  <a:lnTo>
                    <a:pt x="241" y="894"/>
                  </a:lnTo>
                  <a:lnTo>
                    <a:pt x="239" y="901"/>
                  </a:lnTo>
                  <a:lnTo>
                    <a:pt x="241" y="909"/>
                  </a:lnTo>
                  <a:lnTo>
                    <a:pt x="243" y="915"/>
                  </a:lnTo>
                  <a:lnTo>
                    <a:pt x="247" y="921"/>
                  </a:lnTo>
                  <a:lnTo>
                    <a:pt x="251" y="925"/>
                  </a:lnTo>
                  <a:lnTo>
                    <a:pt x="257" y="929"/>
                  </a:lnTo>
                  <a:lnTo>
                    <a:pt x="263" y="932"/>
                  </a:lnTo>
                  <a:lnTo>
                    <a:pt x="276" y="939"/>
                  </a:lnTo>
                  <a:lnTo>
                    <a:pt x="287" y="943"/>
                  </a:lnTo>
                  <a:lnTo>
                    <a:pt x="297" y="950"/>
                  </a:lnTo>
                  <a:lnTo>
                    <a:pt x="301" y="953"/>
                  </a:lnTo>
                  <a:lnTo>
                    <a:pt x="304" y="956"/>
                  </a:lnTo>
                  <a:lnTo>
                    <a:pt x="306" y="960"/>
                  </a:lnTo>
                  <a:lnTo>
                    <a:pt x="308" y="966"/>
                  </a:lnTo>
                  <a:lnTo>
                    <a:pt x="313" y="978"/>
                  </a:lnTo>
                  <a:lnTo>
                    <a:pt x="318" y="987"/>
                  </a:lnTo>
                  <a:lnTo>
                    <a:pt x="325" y="997"/>
                  </a:lnTo>
                  <a:lnTo>
                    <a:pt x="332" y="1004"/>
                  </a:lnTo>
                  <a:lnTo>
                    <a:pt x="342" y="1010"/>
                  </a:lnTo>
                  <a:lnTo>
                    <a:pt x="352" y="1015"/>
                  </a:lnTo>
                  <a:lnTo>
                    <a:pt x="362" y="1019"/>
                  </a:lnTo>
                  <a:lnTo>
                    <a:pt x="373" y="1022"/>
                  </a:lnTo>
                  <a:lnTo>
                    <a:pt x="384" y="1024"/>
                  </a:lnTo>
                  <a:lnTo>
                    <a:pt x="396" y="1026"/>
                  </a:lnTo>
                  <a:lnTo>
                    <a:pt x="417" y="1027"/>
                  </a:lnTo>
                  <a:lnTo>
                    <a:pt x="437" y="1027"/>
                  </a:lnTo>
                  <a:lnTo>
                    <a:pt x="452" y="1026"/>
                  </a:lnTo>
                  <a:lnTo>
                    <a:pt x="460" y="1026"/>
                  </a:lnTo>
                  <a:lnTo>
                    <a:pt x="469" y="1028"/>
                  </a:lnTo>
                  <a:lnTo>
                    <a:pt x="477" y="1032"/>
                  </a:lnTo>
                  <a:lnTo>
                    <a:pt x="480" y="1034"/>
                  </a:lnTo>
                  <a:lnTo>
                    <a:pt x="482" y="1037"/>
                  </a:lnTo>
                  <a:lnTo>
                    <a:pt x="484" y="1040"/>
                  </a:lnTo>
                  <a:lnTo>
                    <a:pt x="485" y="1044"/>
                  </a:lnTo>
                  <a:lnTo>
                    <a:pt x="485" y="1048"/>
                  </a:lnTo>
                  <a:lnTo>
                    <a:pt x="484" y="1053"/>
                  </a:lnTo>
                  <a:lnTo>
                    <a:pt x="481" y="1058"/>
                  </a:lnTo>
                  <a:lnTo>
                    <a:pt x="478" y="1061"/>
                  </a:lnTo>
                  <a:lnTo>
                    <a:pt x="473" y="1062"/>
                  </a:lnTo>
                  <a:lnTo>
                    <a:pt x="468" y="1062"/>
                  </a:lnTo>
                  <a:lnTo>
                    <a:pt x="462" y="1061"/>
                  </a:lnTo>
                  <a:lnTo>
                    <a:pt x="456" y="1060"/>
                  </a:lnTo>
                  <a:lnTo>
                    <a:pt x="442" y="1055"/>
                  </a:lnTo>
                  <a:lnTo>
                    <a:pt x="429" y="1050"/>
                  </a:lnTo>
                  <a:lnTo>
                    <a:pt x="416" y="1045"/>
                  </a:lnTo>
                  <a:lnTo>
                    <a:pt x="405" y="1041"/>
                  </a:lnTo>
                  <a:lnTo>
                    <a:pt x="397" y="1041"/>
                  </a:lnTo>
                  <a:lnTo>
                    <a:pt x="390" y="1042"/>
                  </a:lnTo>
                  <a:lnTo>
                    <a:pt x="385" y="1045"/>
                  </a:lnTo>
                  <a:lnTo>
                    <a:pt x="382" y="1048"/>
                  </a:lnTo>
                  <a:lnTo>
                    <a:pt x="379" y="1052"/>
                  </a:lnTo>
                  <a:lnTo>
                    <a:pt x="377" y="1056"/>
                  </a:lnTo>
                  <a:lnTo>
                    <a:pt x="375" y="1067"/>
                  </a:lnTo>
                  <a:lnTo>
                    <a:pt x="373" y="1078"/>
                  </a:lnTo>
                  <a:lnTo>
                    <a:pt x="371" y="1086"/>
                  </a:lnTo>
                  <a:lnTo>
                    <a:pt x="371" y="1091"/>
                  </a:lnTo>
                  <a:lnTo>
                    <a:pt x="372" y="1096"/>
                  </a:lnTo>
                  <a:lnTo>
                    <a:pt x="374" y="1101"/>
                  </a:lnTo>
                  <a:lnTo>
                    <a:pt x="379" y="1106"/>
                  </a:lnTo>
                  <a:lnTo>
                    <a:pt x="384" y="1108"/>
                  </a:lnTo>
                  <a:lnTo>
                    <a:pt x="390" y="1110"/>
                  </a:lnTo>
                  <a:lnTo>
                    <a:pt x="396" y="1111"/>
                  </a:lnTo>
                  <a:lnTo>
                    <a:pt x="408" y="1115"/>
                  </a:lnTo>
                  <a:lnTo>
                    <a:pt x="413" y="1117"/>
                  </a:lnTo>
                  <a:lnTo>
                    <a:pt x="417" y="1120"/>
                  </a:lnTo>
                  <a:lnTo>
                    <a:pt x="430" y="1136"/>
                  </a:lnTo>
                  <a:lnTo>
                    <a:pt x="441" y="1150"/>
                  </a:lnTo>
                  <a:lnTo>
                    <a:pt x="450" y="1165"/>
                  </a:lnTo>
                  <a:lnTo>
                    <a:pt x="457" y="1180"/>
                  </a:lnTo>
                  <a:lnTo>
                    <a:pt x="464" y="1197"/>
                  </a:lnTo>
                  <a:lnTo>
                    <a:pt x="469" y="1213"/>
                  </a:lnTo>
                  <a:lnTo>
                    <a:pt x="481" y="1249"/>
                  </a:lnTo>
                  <a:lnTo>
                    <a:pt x="482" y="1255"/>
                  </a:lnTo>
                  <a:lnTo>
                    <a:pt x="492" y="1252"/>
                  </a:lnTo>
                  <a:lnTo>
                    <a:pt x="508" y="1245"/>
                  </a:lnTo>
                  <a:lnTo>
                    <a:pt x="515" y="1242"/>
                  </a:lnTo>
                  <a:lnTo>
                    <a:pt x="522" y="1239"/>
                  </a:lnTo>
                  <a:lnTo>
                    <a:pt x="527" y="1233"/>
                  </a:lnTo>
                  <a:lnTo>
                    <a:pt x="532" y="1228"/>
                  </a:lnTo>
                  <a:lnTo>
                    <a:pt x="536" y="1221"/>
                  </a:lnTo>
                  <a:lnTo>
                    <a:pt x="538" y="1213"/>
                  </a:lnTo>
                  <a:lnTo>
                    <a:pt x="555" y="1228"/>
                  </a:lnTo>
                  <a:lnTo>
                    <a:pt x="571" y="1243"/>
                  </a:lnTo>
                  <a:lnTo>
                    <a:pt x="573" y="1245"/>
                  </a:lnTo>
                  <a:lnTo>
                    <a:pt x="576" y="1247"/>
                  </a:lnTo>
                  <a:lnTo>
                    <a:pt x="577" y="1247"/>
                  </a:lnTo>
                  <a:lnTo>
                    <a:pt x="578" y="1247"/>
                  </a:lnTo>
                  <a:lnTo>
                    <a:pt x="598" y="1246"/>
                  </a:lnTo>
                  <a:lnTo>
                    <a:pt x="623" y="1246"/>
                  </a:lnTo>
                  <a:lnTo>
                    <a:pt x="639" y="1248"/>
                  </a:lnTo>
                  <a:lnTo>
                    <a:pt x="656" y="1249"/>
                  </a:lnTo>
                  <a:lnTo>
                    <a:pt x="674" y="1249"/>
                  </a:lnTo>
                  <a:lnTo>
                    <a:pt x="675" y="1241"/>
                  </a:lnTo>
                  <a:lnTo>
                    <a:pt x="667" y="1240"/>
                  </a:lnTo>
                  <a:lnTo>
                    <a:pt x="680" y="1234"/>
                  </a:lnTo>
                  <a:lnTo>
                    <a:pt x="695" y="1227"/>
                  </a:lnTo>
                  <a:lnTo>
                    <a:pt x="709" y="1221"/>
                  </a:lnTo>
                  <a:lnTo>
                    <a:pt x="717" y="1220"/>
                  </a:lnTo>
                  <a:lnTo>
                    <a:pt x="723" y="1219"/>
                  </a:lnTo>
                  <a:lnTo>
                    <a:pt x="731" y="1220"/>
                  </a:lnTo>
                  <a:lnTo>
                    <a:pt x="739" y="1223"/>
                  </a:lnTo>
                  <a:lnTo>
                    <a:pt x="748" y="1227"/>
                  </a:lnTo>
                  <a:lnTo>
                    <a:pt x="758" y="1231"/>
                  </a:lnTo>
                  <a:lnTo>
                    <a:pt x="774" y="1239"/>
                  </a:lnTo>
                  <a:lnTo>
                    <a:pt x="783" y="1241"/>
                  </a:lnTo>
                  <a:lnTo>
                    <a:pt x="790" y="1242"/>
                  </a:lnTo>
                  <a:lnTo>
                    <a:pt x="798" y="1240"/>
                  </a:lnTo>
                  <a:lnTo>
                    <a:pt x="802" y="1239"/>
                  </a:lnTo>
                  <a:lnTo>
                    <a:pt x="805" y="1235"/>
                  </a:lnTo>
                  <a:lnTo>
                    <a:pt x="810" y="1232"/>
                  </a:lnTo>
                  <a:lnTo>
                    <a:pt x="813" y="1228"/>
                  </a:lnTo>
                  <a:lnTo>
                    <a:pt x="821" y="1217"/>
                  </a:lnTo>
                  <a:lnTo>
                    <a:pt x="824" y="1212"/>
                  </a:lnTo>
                  <a:lnTo>
                    <a:pt x="826" y="1211"/>
                  </a:lnTo>
                  <a:lnTo>
                    <a:pt x="828" y="1210"/>
                  </a:lnTo>
                  <a:lnTo>
                    <a:pt x="831" y="1210"/>
                  </a:lnTo>
                  <a:lnTo>
                    <a:pt x="836" y="1212"/>
                  </a:lnTo>
                  <a:lnTo>
                    <a:pt x="843" y="1216"/>
                  </a:lnTo>
                  <a:lnTo>
                    <a:pt x="851" y="1224"/>
                  </a:lnTo>
                  <a:lnTo>
                    <a:pt x="857" y="1229"/>
                  </a:lnTo>
                  <a:lnTo>
                    <a:pt x="859" y="1232"/>
                  </a:lnTo>
                  <a:lnTo>
                    <a:pt x="868" y="1240"/>
                  </a:lnTo>
                  <a:lnTo>
                    <a:pt x="873" y="1243"/>
                  </a:lnTo>
                  <a:lnTo>
                    <a:pt x="876" y="1244"/>
                  </a:lnTo>
                  <a:lnTo>
                    <a:pt x="879" y="1244"/>
                  </a:lnTo>
                  <a:lnTo>
                    <a:pt x="885" y="1241"/>
                  </a:lnTo>
                  <a:lnTo>
                    <a:pt x="890" y="1238"/>
                  </a:lnTo>
                  <a:lnTo>
                    <a:pt x="896" y="1235"/>
                  </a:lnTo>
                  <a:lnTo>
                    <a:pt x="898" y="1235"/>
                  </a:lnTo>
                  <a:lnTo>
                    <a:pt x="900" y="1237"/>
                  </a:lnTo>
                  <a:lnTo>
                    <a:pt x="901" y="1240"/>
                  </a:lnTo>
                  <a:lnTo>
                    <a:pt x="904" y="1246"/>
                  </a:lnTo>
                  <a:lnTo>
                    <a:pt x="904" y="1248"/>
                  </a:lnTo>
                  <a:lnTo>
                    <a:pt x="905" y="1249"/>
                  </a:lnTo>
                  <a:lnTo>
                    <a:pt x="913" y="1256"/>
                  </a:lnTo>
                  <a:lnTo>
                    <a:pt x="928" y="1267"/>
                  </a:lnTo>
                  <a:lnTo>
                    <a:pt x="937" y="1272"/>
                  </a:lnTo>
                  <a:lnTo>
                    <a:pt x="946" y="1276"/>
                  </a:lnTo>
                  <a:lnTo>
                    <a:pt x="954" y="1280"/>
                  </a:lnTo>
                  <a:lnTo>
                    <a:pt x="957" y="1281"/>
                  </a:lnTo>
                  <a:lnTo>
                    <a:pt x="962" y="1281"/>
                  </a:lnTo>
                  <a:lnTo>
                    <a:pt x="966" y="1280"/>
                  </a:lnTo>
                  <a:lnTo>
                    <a:pt x="970" y="1279"/>
                  </a:lnTo>
                  <a:lnTo>
                    <a:pt x="978" y="1279"/>
                  </a:lnTo>
                  <a:lnTo>
                    <a:pt x="989" y="1280"/>
                  </a:lnTo>
                  <a:lnTo>
                    <a:pt x="1004" y="1283"/>
                  </a:lnTo>
                  <a:lnTo>
                    <a:pt x="1023" y="1288"/>
                  </a:lnTo>
                  <a:lnTo>
                    <a:pt x="1044" y="1296"/>
                  </a:lnTo>
                  <a:lnTo>
                    <a:pt x="1039" y="1301"/>
                  </a:lnTo>
                  <a:lnTo>
                    <a:pt x="1034" y="1306"/>
                  </a:lnTo>
                  <a:lnTo>
                    <a:pt x="1029" y="1309"/>
                  </a:lnTo>
                  <a:lnTo>
                    <a:pt x="1022" y="1312"/>
                  </a:lnTo>
                  <a:lnTo>
                    <a:pt x="1008" y="1317"/>
                  </a:lnTo>
                  <a:lnTo>
                    <a:pt x="992" y="1321"/>
                  </a:lnTo>
                  <a:lnTo>
                    <a:pt x="975" y="1322"/>
                  </a:lnTo>
                  <a:lnTo>
                    <a:pt x="956" y="1323"/>
                  </a:lnTo>
                  <a:lnTo>
                    <a:pt x="924" y="1323"/>
                  </a:lnTo>
                  <a:lnTo>
                    <a:pt x="905" y="1322"/>
                  </a:lnTo>
                  <a:lnTo>
                    <a:pt x="899" y="1322"/>
                  </a:lnTo>
                  <a:lnTo>
                    <a:pt x="891" y="1320"/>
                  </a:lnTo>
                  <a:lnTo>
                    <a:pt x="871" y="1314"/>
                  </a:lnTo>
                  <a:lnTo>
                    <a:pt x="852" y="1308"/>
                  </a:lnTo>
                  <a:lnTo>
                    <a:pt x="837" y="1301"/>
                  </a:lnTo>
                  <a:lnTo>
                    <a:pt x="811" y="1292"/>
                  </a:lnTo>
                  <a:lnTo>
                    <a:pt x="791" y="1284"/>
                  </a:lnTo>
                  <a:lnTo>
                    <a:pt x="772" y="1275"/>
                  </a:lnTo>
                  <a:lnTo>
                    <a:pt x="754" y="1267"/>
                  </a:lnTo>
                  <a:lnTo>
                    <a:pt x="738" y="1256"/>
                  </a:lnTo>
                  <a:lnTo>
                    <a:pt x="730" y="1252"/>
                  </a:lnTo>
                  <a:lnTo>
                    <a:pt x="723" y="1247"/>
                  </a:lnTo>
                  <a:lnTo>
                    <a:pt x="717" y="1245"/>
                  </a:lnTo>
                  <a:lnTo>
                    <a:pt x="711" y="1243"/>
                  </a:lnTo>
                  <a:lnTo>
                    <a:pt x="704" y="1243"/>
                  </a:lnTo>
                  <a:lnTo>
                    <a:pt x="698" y="1243"/>
                  </a:lnTo>
                  <a:lnTo>
                    <a:pt x="691" y="1244"/>
                  </a:lnTo>
                  <a:lnTo>
                    <a:pt x="686" y="1245"/>
                  </a:lnTo>
                  <a:lnTo>
                    <a:pt x="674" y="1251"/>
                  </a:lnTo>
                  <a:lnTo>
                    <a:pt x="663" y="1257"/>
                  </a:lnTo>
                  <a:lnTo>
                    <a:pt x="652" y="1265"/>
                  </a:lnTo>
                  <a:lnTo>
                    <a:pt x="642" y="1273"/>
                  </a:lnTo>
                  <a:lnTo>
                    <a:pt x="629" y="1284"/>
                  </a:lnTo>
                  <a:lnTo>
                    <a:pt x="616" y="1293"/>
                  </a:lnTo>
                  <a:lnTo>
                    <a:pt x="606" y="1298"/>
                  </a:lnTo>
                  <a:lnTo>
                    <a:pt x="597" y="1300"/>
                  </a:lnTo>
                  <a:lnTo>
                    <a:pt x="589" y="1300"/>
                  </a:lnTo>
                  <a:lnTo>
                    <a:pt x="580" y="1299"/>
                  </a:lnTo>
                  <a:lnTo>
                    <a:pt x="563" y="1299"/>
                  </a:lnTo>
                  <a:lnTo>
                    <a:pt x="556" y="1299"/>
                  </a:lnTo>
                  <a:lnTo>
                    <a:pt x="552" y="1301"/>
                  </a:lnTo>
                  <a:lnTo>
                    <a:pt x="548" y="1303"/>
                  </a:lnTo>
                  <a:lnTo>
                    <a:pt x="545" y="1307"/>
                  </a:lnTo>
                  <a:lnTo>
                    <a:pt x="543" y="1310"/>
                  </a:lnTo>
                  <a:lnTo>
                    <a:pt x="541" y="1314"/>
                  </a:lnTo>
                  <a:lnTo>
                    <a:pt x="540" y="1322"/>
                  </a:lnTo>
                  <a:lnTo>
                    <a:pt x="538" y="1331"/>
                  </a:lnTo>
                  <a:lnTo>
                    <a:pt x="536" y="1336"/>
                  </a:lnTo>
                  <a:lnTo>
                    <a:pt x="534" y="1340"/>
                  </a:lnTo>
                  <a:lnTo>
                    <a:pt x="527" y="1348"/>
                  </a:lnTo>
                  <a:lnTo>
                    <a:pt x="520" y="1356"/>
                  </a:lnTo>
                  <a:lnTo>
                    <a:pt x="509" y="1368"/>
                  </a:lnTo>
                  <a:lnTo>
                    <a:pt x="499" y="1381"/>
                  </a:lnTo>
                  <a:lnTo>
                    <a:pt x="495" y="1387"/>
                  </a:lnTo>
                  <a:lnTo>
                    <a:pt x="492" y="1395"/>
                  </a:lnTo>
                  <a:lnTo>
                    <a:pt x="491" y="1402"/>
                  </a:lnTo>
                  <a:lnTo>
                    <a:pt x="490" y="1409"/>
                  </a:lnTo>
                  <a:lnTo>
                    <a:pt x="491" y="1414"/>
                  </a:lnTo>
                  <a:lnTo>
                    <a:pt x="492" y="1420"/>
                  </a:lnTo>
                  <a:lnTo>
                    <a:pt x="495" y="1425"/>
                  </a:lnTo>
                  <a:lnTo>
                    <a:pt x="498" y="1430"/>
                  </a:lnTo>
                  <a:lnTo>
                    <a:pt x="507" y="1437"/>
                  </a:lnTo>
                  <a:lnTo>
                    <a:pt x="517" y="1444"/>
                  </a:lnTo>
                  <a:lnTo>
                    <a:pt x="525" y="1449"/>
                  </a:lnTo>
                  <a:lnTo>
                    <a:pt x="532" y="1457"/>
                  </a:lnTo>
                  <a:lnTo>
                    <a:pt x="535" y="1460"/>
                  </a:lnTo>
                  <a:lnTo>
                    <a:pt x="536" y="1463"/>
                  </a:lnTo>
                  <a:lnTo>
                    <a:pt x="537" y="1467"/>
                  </a:lnTo>
                  <a:lnTo>
                    <a:pt x="537" y="1473"/>
                  </a:lnTo>
                  <a:lnTo>
                    <a:pt x="539" y="1475"/>
                  </a:lnTo>
                  <a:lnTo>
                    <a:pt x="541" y="1477"/>
                  </a:lnTo>
                  <a:lnTo>
                    <a:pt x="548" y="1481"/>
                  </a:lnTo>
                  <a:lnTo>
                    <a:pt x="560" y="1485"/>
                  </a:lnTo>
                  <a:lnTo>
                    <a:pt x="568" y="1488"/>
                  </a:lnTo>
                  <a:lnTo>
                    <a:pt x="576" y="1492"/>
                  </a:lnTo>
                  <a:lnTo>
                    <a:pt x="582" y="1495"/>
                  </a:lnTo>
                  <a:lnTo>
                    <a:pt x="588" y="1500"/>
                  </a:lnTo>
                  <a:lnTo>
                    <a:pt x="592" y="1506"/>
                  </a:lnTo>
                  <a:lnTo>
                    <a:pt x="595" y="1513"/>
                  </a:lnTo>
                  <a:lnTo>
                    <a:pt x="603" y="1530"/>
                  </a:lnTo>
                  <a:lnTo>
                    <a:pt x="605" y="1535"/>
                  </a:lnTo>
                  <a:lnTo>
                    <a:pt x="609" y="1541"/>
                  </a:lnTo>
                  <a:lnTo>
                    <a:pt x="619" y="1555"/>
                  </a:lnTo>
                  <a:lnTo>
                    <a:pt x="626" y="1564"/>
                  </a:lnTo>
                  <a:lnTo>
                    <a:pt x="634" y="1575"/>
                  </a:lnTo>
                  <a:lnTo>
                    <a:pt x="639" y="1585"/>
                  </a:lnTo>
                  <a:lnTo>
                    <a:pt x="640" y="1589"/>
                  </a:lnTo>
                  <a:lnTo>
                    <a:pt x="639" y="1592"/>
                  </a:lnTo>
                  <a:lnTo>
                    <a:pt x="638" y="1597"/>
                  </a:lnTo>
                  <a:lnTo>
                    <a:pt x="635" y="1602"/>
                  </a:lnTo>
                  <a:lnTo>
                    <a:pt x="626" y="1615"/>
                  </a:lnTo>
                  <a:lnTo>
                    <a:pt x="618" y="1627"/>
                  </a:lnTo>
                  <a:lnTo>
                    <a:pt x="611" y="1637"/>
                  </a:lnTo>
                  <a:lnTo>
                    <a:pt x="608" y="1644"/>
                  </a:lnTo>
                  <a:lnTo>
                    <a:pt x="608" y="1647"/>
                  </a:lnTo>
                  <a:lnTo>
                    <a:pt x="608" y="1651"/>
                  </a:lnTo>
                  <a:lnTo>
                    <a:pt x="612" y="1661"/>
                  </a:lnTo>
                  <a:lnTo>
                    <a:pt x="618" y="1670"/>
                  </a:lnTo>
                  <a:lnTo>
                    <a:pt x="624" y="1680"/>
                  </a:lnTo>
                  <a:lnTo>
                    <a:pt x="631" y="1688"/>
                  </a:lnTo>
                  <a:lnTo>
                    <a:pt x="638" y="1698"/>
                  </a:lnTo>
                  <a:lnTo>
                    <a:pt x="646" y="1709"/>
                  </a:lnTo>
                  <a:lnTo>
                    <a:pt x="648" y="1714"/>
                  </a:lnTo>
                  <a:lnTo>
                    <a:pt x="650" y="1720"/>
                  </a:lnTo>
                  <a:lnTo>
                    <a:pt x="651" y="1726"/>
                  </a:lnTo>
                  <a:lnTo>
                    <a:pt x="652" y="1733"/>
                  </a:lnTo>
                  <a:lnTo>
                    <a:pt x="653" y="1743"/>
                  </a:lnTo>
                  <a:lnTo>
                    <a:pt x="656" y="1762"/>
                  </a:lnTo>
                  <a:lnTo>
                    <a:pt x="658" y="1770"/>
                  </a:lnTo>
                  <a:lnTo>
                    <a:pt x="660" y="1779"/>
                  </a:lnTo>
                  <a:lnTo>
                    <a:pt x="663" y="1786"/>
                  </a:lnTo>
                  <a:lnTo>
                    <a:pt x="667" y="1791"/>
                  </a:lnTo>
                  <a:lnTo>
                    <a:pt x="671" y="1792"/>
                  </a:lnTo>
                  <a:lnTo>
                    <a:pt x="675" y="1792"/>
                  </a:lnTo>
                  <a:lnTo>
                    <a:pt x="678" y="1791"/>
                  </a:lnTo>
                  <a:lnTo>
                    <a:pt x="679" y="1789"/>
                  </a:lnTo>
                  <a:lnTo>
                    <a:pt x="680" y="1785"/>
                  </a:lnTo>
                  <a:lnTo>
                    <a:pt x="681" y="1783"/>
                  </a:lnTo>
                  <a:lnTo>
                    <a:pt x="680" y="1778"/>
                  </a:lnTo>
                  <a:lnTo>
                    <a:pt x="679" y="1772"/>
                  </a:lnTo>
                  <a:lnTo>
                    <a:pt x="678" y="1768"/>
                  </a:lnTo>
                  <a:lnTo>
                    <a:pt x="678" y="1765"/>
                  </a:lnTo>
                  <a:lnTo>
                    <a:pt x="681" y="1765"/>
                  </a:lnTo>
                  <a:lnTo>
                    <a:pt x="685" y="1766"/>
                  </a:lnTo>
                  <a:lnTo>
                    <a:pt x="693" y="1771"/>
                  </a:lnTo>
                  <a:lnTo>
                    <a:pt x="703" y="1777"/>
                  </a:lnTo>
                  <a:lnTo>
                    <a:pt x="707" y="1778"/>
                  </a:lnTo>
                  <a:lnTo>
                    <a:pt x="713" y="1780"/>
                  </a:lnTo>
                  <a:lnTo>
                    <a:pt x="717" y="1780"/>
                  </a:lnTo>
                  <a:lnTo>
                    <a:pt x="720" y="1779"/>
                  </a:lnTo>
                  <a:lnTo>
                    <a:pt x="725" y="1777"/>
                  </a:lnTo>
                  <a:lnTo>
                    <a:pt x="727" y="1774"/>
                  </a:lnTo>
                  <a:lnTo>
                    <a:pt x="730" y="1768"/>
                  </a:lnTo>
                  <a:lnTo>
                    <a:pt x="731" y="1763"/>
                  </a:lnTo>
                  <a:lnTo>
                    <a:pt x="732" y="1755"/>
                  </a:lnTo>
                  <a:lnTo>
                    <a:pt x="732" y="1748"/>
                  </a:lnTo>
                  <a:lnTo>
                    <a:pt x="730" y="1734"/>
                  </a:lnTo>
                  <a:lnTo>
                    <a:pt x="729" y="1728"/>
                  </a:lnTo>
                  <a:lnTo>
                    <a:pt x="727" y="1724"/>
                  </a:lnTo>
                  <a:lnTo>
                    <a:pt x="726" y="1722"/>
                  </a:lnTo>
                  <a:lnTo>
                    <a:pt x="725" y="1719"/>
                  </a:lnTo>
                  <a:lnTo>
                    <a:pt x="726" y="1715"/>
                  </a:lnTo>
                  <a:lnTo>
                    <a:pt x="726" y="1712"/>
                  </a:lnTo>
                  <a:lnTo>
                    <a:pt x="730" y="1707"/>
                  </a:lnTo>
                  <a:lnTo>
                    <a:pt x="734" y="1701"/>
                  </a:lnTo>
                  <a:lnTo>
                    <a:pt x="741" y="1696"/>
                  </a:lnTo>
                  <a:lnTo>
                    <a:pt x="747" y="1692"/>
                  </a:lnTo>
                  <a:lnTo>
                    <a:pt x="754" y="1688"/>
                  </a:lnTo>
                  <a:lnTo>
                    <a:pt x="760" y="1685"/>
                  </a:lnTo>
                  <a:lnTo>
                    <a:pt x="767" y="1683"/>
                  </a:lnTo>
                  <a:lnTo>
                    <a:pt x="772" y="1682"/>
                  </a:lnTo>
                  <a:lnTo>
                    <a:pt x="776" y="1682"/>
                  </a:lnTo>
                  <a:lnTo>
                    <a:pt x="780" y="1683"/>
                  </a:lnTo>
                  <a:lnTo>
                    <a:pt x="781" y="1684"/>
                  </a:lnTo>
                  <a:lnTo>
                    <a:pt x="782" y="1686"/>
                  </a:lnTo>
                  <a:lnTo>
                    <a:pt x="783" y="1692"/>
                  </a:lnTo>
                  <a:lnTo>
                    <a:pt x="783" y="1697"/>
                  </a:lnTo>
                  <a:lnTo>
                    <a:pt x="782" y="1703"/>
                  </a:lnTo>
                  <a:lnTo>
                    <a:pt x="781" y="1716"/>
                  </a:lnTo>
                  <a:lnTo>
                    <a:pt x="782" y="1722"/>
                  </a:lnTo>
                  <a:lnTo>
                    <a:pt x="783" y="1727"/>
                  </a:lnTo>
                  <a:lnTo>
                    <a:pt x="789" y="1735"/>
                  </a:lnTo>
                  <a:lnTo>
                    <a:pt x="796" y="1742"/>
                  </a:lnTo>
                  <a:lnTo>
                    <a:pt x="803" y="1748"/>
                  </a:lnTo>
                  <a:lnTo>
                    <a:pt x="811" y="1754"/>
                  </a:lnTo>
                  <a:lnTo>
                    <a:pt x="826" y="1765"/>
                  </a:lnTo>
                  <a:lnTo>
                    <a:pt x="832" y="1771"/>
                  </a:lnTo>
                  <a:lnTo>
                    <a:pt x="838" y="1779"/>
                  </a:lnTo>
                  <a:lnTo>
                    <a:pt x="840" y="1784"/>
                  </a:lnTo>
                  <a:lnTo>
                    <a:pt x="842" y="1790"/>
                  </a:lnTo>
                  <a:lnTo>
                    <a:pt x="843" y="1795"/>
                  </a:lnTo>
                  <a:lnTo>
                    <a:pt x="843" y="1800"/>
                  </a:lnTo>
                  <a:lnTo>
                    <a:pt x="842" y="1812"/>
                  </a:lnTo>
                  <a:lnTo>
                    <a:pt x="840" y="1824"/>
                  </a:lnTo>
                  <a:lnTo>
                    <a:pt x="838" y="1839"/>
                  </a:lnTo>
                  <a:lnTo>
                    <a:pt x="838" y="1845"/>
                  </a:lnTo>
                  <a:lnTo>
                    <a:pt x="838" y="1849"/>
                  </a:lnTo>
                  <a:lnTo>
                    <a:pt x="841" y="1858"/>
                  </a:lnTo>
                  <a:lnTo>
                    <a:pt x="846" y="1866"/>
                  </a:lnTo>
                  <a:lnTo>
                    <a:pt x="853" y="1874"/>
                  </a:lnTo>
                  <a:lnTo>
                    <a:pt x="860" y="1881"/>
                  </a:lnTo>
                  <a:lnTo>
                    <a:pt x="868" y="1887"/>
                  </a:lnTo>
                  <a:lnTo>
                    <a:pt x="874" y="1892"/>
                  </a:lnTo>
                  <a:lnTo>
                    <a:pt x="881" y="1895"/>
                  </a:lnTo>
                  <a:lnTo>
                    <a:pt x="886" y="1898"/>
                  </a:lnTo>
                  <a:lnTo>
                    <a:pt x="890" y="1896"/>
                  </a:lnTo>
                  <a:lnTo>
                    <a:pt x="893" y="1895"/>
                  </a:lnTo>
                  <a:lnTo>
                    <a:pt x="894" y="1892"/>
                  </a:lnTo>
                  <a:lnTo>
                    <a:pt x="896" y="1890"/>
                  </a:lnTo>
                  <a:lnTo>
                    <a:pt x="897" y="1884"/>
                  </a:lnTo>
                  <a:lnTo>
                    <a:pt x="896" y="1876"/>
                  </a:lnTo>
                  <a:lnTo>
                    <a:pt x="894" y="1868"/>
                  </a:lnTo>
                  <a:lnTo>
                    <a:pt x="891" y="1854"/>
                  </a:lnTo>
                  <a:lnTo>
                    <a:pt x="891" y="1846"/>
                  </a:lnTo>
                  <a:lnTo>
                    <a:pt x="890" y="1837"/>
                  </a:lnTo>
                  <a:lnTo>
                    <a:pt x="891" y="1826"/>
                  </a:lnTo>
                  <a:lnTo>
                    <a:pt x="893" y="1814"/>
                  </a:lnTo>
                  <a:lnTo>
                    <a:pt x="896" y="1802"/>
                  </a:lnTo>
                  <a:lnTo>
                    <a:pt x="901" y="1788"/>
                  </a:lnTo>
                  <a:lnTo>
                    <a:pt x="902" y="1786"/>
                  </a:lnTo>
                  <a:lnTo>
                    <a:pt x="908" y="1776"/>
                  </a:lnTo>
                  <a:lnTo>
                    <a:pt x="911" y="1771"/>
                  </a:lnTo>
                  <a:lnTo>
                    <a:pt x="916" y="1767"/>
                  </a:lnTo>
                  <a:lnTo>
                    <a:pt x="923" y="1765"/>
                  </a:lnTo>
                  <a:lnTo>
                    <a:pt x="932" y="1763"/>
                  </a:lnTo>
                  <a:lnTo>
                    <a:pt x="942" y="1762"/>
                  </a:lnTo>
                  <a:lnTo>
                    <a:pt x="956" y="1762"/>
                  </a:lnTo>
                  <a:lnTo>
                    <a:pt x="961" y="1762"/>
                  </a:lnTo>
                  <a:lnTo>
                    <a:pt x="965" y="1763"/>
                  </a:lnTo>
                  <a:lnTo>
                    <a:pt x="973" y="1767"/>
                  </a:lnTo>
                  <a:lnTo>
                    <a:pt x="978" y="1774"/>
                  </a:lnTo>
                  <a:lnTo>
                    <a:pt x="983" y="1781"/>
                  </a:lnTo>
                  <a:lnTo>
                    <a:pt x="988" y="1790"/>
                  </a:lnTo>
                  <a:lnTo>
                    <a:pt x="992" y="1799"/>
                  </a:lnTo>
                  <a:lnTo>
                    <a:pt x="998" y="1819"/>
                  </a:lnTo>
                  <a:lnTo>
                    <a:pt x="1003" y="1832"/>
                  </a:lnTo>
                  <a:lnTo>
                    <a:pt x="1007" y="1841"/>
                  </a:lnTo>
                  <a:lnTo>
                    <a:pt x="1011" y="1849"/>
                  </a:lnTo>
                  <a:lnTo>
                    <a:pt x="1014" y="1851"/>
                  </a:lnTo>
                  <a:lnTo>
                    <a:pt x="1017" y="1852"/>
                  </a:lnTo>
                  <a:lnTo>
                    <a:pt x="1021" y="1853"/>
                  </a:lnTo>
                  <a:lnTo>
                    <a:pt x="1023" y="1852"/>
                  </a:lnTo>
                  <a:lnTo>
                    <a:pt x="1026" y="1851"/>
                  </a:lnTo>
                  <a:lnTo>
                    <a:pt x="1029" y="1850"/>
                  </a:lnTo>
                  <a:lnTo>
                    <a:pt x="1031" y="1850"/>
                  </a:lnTo>
                  <a:lnTo>
                    <a:pt x="1036" y="1851"/>
                  </a:lnTo>
                  <a:lnTo>
                    <a:pt x="1042" y="1854"/>
                  </a:lnTo>
                  <a:lnTo>
                    <a:pt x="1047" y="1861"/>
                  </a:lnTo>
                  <a:lnTo>
                    <a:pt x="1051" y="1864"/>
                  </a:lnTo>
                  <a:lnTo>
                    <a:pt x="1056" y="1867"/>
                  </a:lnTo>
                  <a:lnTo>
                    <a:pt x="1060" y="1869"/>
                  </a:lnTo>
                  <a:lnTo>
                    <a:pt x="1065" y="1869"/>
                  </a:lnTo>
                  <a:lnTo>
                    <a:pt x="1068" y="1867"/>
                  </a:lnTo>
                  <a:lnTo>
                    <a:pt x="1071" y="1863"/>
                  </a:lnTo>
                  <a:lnTo>
                    <a:pt x="1073" y="1859"/>
                  </a:lnTo>
                  <a:lnTo>
                    <a:pt x="1074" y="1854"/>
                  </a:lnTo>
                  <a:lnTo>
                    <a:pt x="1075" y="1848"/>
                  </a:lnTo>
                  <a:lnTo>
                    <a:pt x="1074" y="1841"/>
                  </a:lnTo>
                  <a:lnTo>
                    <a:pt x="1071" y="1836"/>
                  </a:lnTo>
                  <a:lnTo>
                    <a:pt x="1067" y="1831"/>
                  </a:lnTo>
                  <a:lnTo>
                    <a:pt x="1062" y="1826"/>
                  </a:lnTo>
                  <a:lnTo>
                    <a:pt x="1057" y="1821"/>
                  </a:lnTo>
                  <a:lnTo>
                    <a:pt x="1046" y="1812"/>
                  </a:lnTo>
                  <a:lnTo>
                    <a:pt x="1033" y="1803"/>
                  </a:lnTo>
                  <a:lnTo>
                    <a:pt x="1028" y="1798"/>
                  </a:lnTo>
                  <a:lnTo>
                    <a:pt x="1024" y="1793"/>
                  </a:lnTo>
                  <a:lnTo>
                    <a:pt x="1022" y="1790"/>
                  </a:lnTo>
                  <a:lnTo>
                    <a:pt x="1022" y="1788"/>
                  </a:lnTo>
                  <a:lnTo>
                    <a:pt x="1023" y="1781"/>
                  </a:lnTo>
                  <a:lnTo>
                    <a:pt x="1026" y="1775"/>
                  </a:lnTo>
                  <a:lnTo>
                    <a:pt x="1031" y="1768"/>
                  </a:lnTo>
                  <a:lnTo>
                    <a:pt x="1037" y="1758"/>
                  </a:lnTo>
                  <a:lnTo>
                    <a:pt x="1039" y="1753"/>
                  </a:lnTo>
                  <a:lnTo>
                    <a:pt x="1042" y="1748"/>
                  </a:lnTo>
                  <a:lnTo>
                    <a:pt x="1043" y="1742"/>
                  </a:lnTo>
                  <a:lnTo>
                    <a:pt x="1042" y="1736"/>
                  </a:lnTo>
                  <a:lnTo>
                    <a:pt x="1040" y="1729"/>
                  </a:lnTo>
                  <a:lnTo>
                    <a:pt x="1037" y="1722"/>
                  </a:lnTo>
                  <a:lnTo>
                    <a:pt x="1032" y="1713"/>
                  </a:lnTo>
                  <a:lnTo>
                    <a:pt x="1028" y="1705"/>
                  </a:lnTo>
                  <a:lnTo>
                    <a:pt x="1020" y="1687"/>
                  </a:lnTo>
                  <a:lnTo>
                    <a:pt x="1015" y="1673"/>
                  </a:lnTo>
                  <a:lnTo>
                    <a:pt x="1008" y="1660"/>
                  </a:lnTo>
                  <a:lnTo>
                    <a:pt x="1004" y="1654"/>
                  </a:lnTo>
                  <a:lnTo>
                    <a:pt x="998" y="1647"/>
                  </a:lnTo>
                  <a:lnTo>
                    <a:pt x="993" y="1641"/>
                  </a:lnTo>
                  <a:lnTo>
                    <a:pt x="985" y="1634"/>
                  </a:lnTo>
                  <a:lnTo>
                    <a:pt x="982" y="1631"/>
                  </a:lnTo>
                  <a:lnTo>
                    <a:pt x="979" y="1627"/>
                  </a:lnTo>
                  <a:lnTo>
                    <a:pt x="974" y="1617"/>
                  </a:lnTo>
                  <a:lnTo>
                    <a:pt x="968" y="1605"/>
                  </a:lnTo>
                  <a:lnTo>
                    <a:pt x="964" y="1592"/>
                  </a:lnTo>
                  <a:lnTo>
                    <a:pt x="956" y="1572"/>
                  </a:lnTo>
                  <a:lnTo>
                    <a:pt x="952" y="1563"/>
                  </a:lnTo>
                  <a:lnTo>
                    <a:pt x="947" y="1555"/>
                  </a:lnTo>
                  <a:lnTo>
                    <a:pt x="938" y="1544"/>
                  </a:lnTo>
                  <a:lnTo>
                    <a:pt x="928" y="1531"/>
                  </a:lnTo>
                  <a:lnTo>
                    <a:pt x="925" y="1524"/>
                  </a:lnTo>
                  <a:lnTo>
                    <a:pt x="922" y="1519"/>
                  </a:lnTo>
                  <a:lnTo>
                    <a:pt x="921" y="1514"/>
                  </a:lnTo>
                  <a:lnTo>
                    <a:pt x="921" y="1508"/>
                  </a:lnTo>
                  <a:lnTo>
                    <a:pt x="922" y="1503"/>
                  </a:lnTo>
                  <a:lnTo>
                    <a:pt x="925" y="1497"/>
                  </a:lnTo>
                  <a:lnTo>
                    <a:pt x="930" y="1493"/>
                  </a:lnTo>
                  <a:lnTo>
                    <a:pt x="935" y="1490"/>
                  </a:lnTo>
                  <a:lnTo>
                    <a:pt x="940" y="1489"/>
                  </a:lnTo>
                  <a:lnTo>
                    <a:pt x="945" y="1489"/>
                  </a:lnTo>
                  <a:lnTo>
                    <a:pt x="950" y="1491"/>
                  </a:lnTo>
                  <a:lnTo>
                    <a:pt x="955" y="1493"/>
                  </a:lnTo>
                  <a:lnTo>
                    <a:pt x="968" y="1501"/>
                  </a:lnTo>
                  <a:lnTo>
                    <a:pt x="982" y="1508"/>
                  </a:lnTo>
                  <a:lnTo>
                    <a:pt x="990" y="1511"/>
                  </a:lnTo>
                  <a:lnTo>
                    <a:pt x="997" y="1513"/>
                  </a:lnTo>
                  <a:lnTo>
                    <a:pt x="1001" y="1514"/>
                  </a:lnTo>
                  <a:lnTo>
                    <a:pt x="1003" y="1515"/>
                  </a:lnTo>
                  <a:lnTo>
                    <a:pt x="1007" y="1519"/>
                  </a:lnTo>
                  <a:lnTo>
                    <a:pt x="1011" y="1527"/>
                  </a:lnTo>
                  <a:lnTo>
                    <a:pt x="1015" y="1535"/>
                  </a:lnTo>
                  <a:lnTo>
                    <a:pt x="1021" y="1555"/>
                  </a:lnTo>
                  <a:lnTo>
                    <a:pt x="1025" y="1574"/>
                  </a:lnTo>
                  <a:lnTo>
                    <a:pt x="1032" y="1596"/>
                  </a:lnTo>
                  <a:lnTo>
                    <a:pt x="1034" y="1601"/>
                  </a:lnTo>
                  <a:lnTo>
                    <a:pt x="1037" y="1605"/>
                  </a:lnTo>
                  <a:lnTo>
                    <a:pt x="1038" y="1606"/>
                  </a:lnTo>
                  <a:lnTo>
                    <a:pt x="1040" y="1606"/>
                  </a:lnTo>
                  <a:lnTo>
                    <a:pt x="1046" y="1605"/>
                  </a:lnTo>
                  <a:lnTo>
                    <a:pt x="1049" y="1602"/>
                  </a:lnTo>
                  <a:lnTo>
                    <a:pt x="1053" y="1597"/>
                  </a:lnTo>
                  <a:lnTo>
                    <a:pt x="1057" y="1589"/>
                  </a:lnTo>
                  <a:lnTo>
                    <a:pt x="1060" y="1582"/>
                  </a:lnTo>
                  <a:lnTo>
                    <a:pt x="1063" y="1573"/>
                  </a:lnTo>
                  <a:lnTo>
                    <a:pt x="1065" y="1563"/>
                  </a:lnTo>
                  <a:lnTo>
                    <a:pt x="1066" y="1555"/>
                  </a:lnTo>
                  <a:lnTo>
                    <a:pt x="1067" y="1546"/>
                  </a:lnTo>
                  <a:lnTo>
                    <a:pt x="1067" y="1545"/>
                  </a:lnTo>
                  <a:lnTo>
                    <a:pt x="1068" y="1543"/>
                  </a:lnTo>
                  <a:lnTo>
                    <a:pt x="1072" y="1540"/>
                  </a:lnTo>
                  <a:lnTo>
                    <a:pt x="1077" y="1537"/>
                  </a:lnTo>
                  <a:lnTo>
                    <a:pt x="1082" y="1536"/>
                  </a:lnTo>
                  <a:lnTo>
                    <a:pt x="1095" y="1534"/>
                  </a:lnTo>
                  <a:lnTo>
                    <a:pt x="1105" y="1533"/>
                  </a:lnTo>
                  <a:lnTo>
                    <a:pt x="1111" y="1533"/>
                  </a:lnTo>
                  <a:lnTo>
                    <a:pt x="1116" y="1532"/>
                  </a:lnTo>
                  <a:lnTo>
                    <a:pt x="1118" y="1530"/>
                  </a:lnTo>
                  <a:lnTo>
                    <a:pt x="1121" y="1528"/>
                  </a:lnTo>
                  <a:lnTo>
                    <a:pt x="1125" y="1524"/>
                  </a:lnTo>
                  <a:lnTo>
                    <a:pt x="1127" y="1520"/>
                  </a:lnTo>
                  <a:lnTo>
                    <a:pt x="1128" y="1515"/>
                  </a:lnTo>
                  <a:lnTo>
                    <a:pt x="1130" y="1508"/>
                  </a:lnTo>
                  <a:lnTo>
                    <a:pt x="1130" y="1499"/>
                  </a:lnTo>
                  <a:lnTo>
                    <a:pt x="1129" y="1489"/>
                  </a:lnTo>
                  <a:lnTo>
                    <a:pt x="1128" y="1478"/>
                  </a:lnTo>
                  <a:lnTo>
                    <a:pt x="1125" y="1468"/>
                  </a:lnTo>
                  <a:lnTo>
                    <a:pt x="1121" y="1459"/>
                  </a:lnTo>
                  <a:lnTo>
                    <a:pt x="1118" y="1451"/>
                  </a:lnTo>
                  <a:lnTo>
                    <a:pt x="1114" y="1445"/>
                  </a:lnTo>
                  <a:lnTo>
                    <a:pt x="1112" y="1442"/>
                  </a:lnTo>
                  <a:lnTo>
                    <a:pt x="1109" y="1441"/>
                  </a:lnTo>
                  <a:lnTo>
                    <a:pt x="1106" y="1441"/>
                  </a:lnTo>
                  <a:lnTo>
                    <a:pt x="1103" y="1441"/>
                  </a:lnTo>
                  <a:lnTo>
                    <a:pt x="1095" y="1446"/>
                  </a:lnTo>
                  <a:lnTo>
                    <a:pt x="1085" y="1452"/>
                  </a:lnTo>
                  <a:lnTo>
                    <a:pt x="1071" y="1463"/>
                  </a:lnTo>
                  <a:lnTo>
                    <a:pt x="1061" y="1471"/>
                  </a:lnTo>
                  <a:lnTo>
                    <a:pt x="1060" y="1471"/>
                  </a:lnTo>
                  <a:lnTo>
                    <a:pt x="1061" y="1468"/>
                  </a:lnTo>
                  <a:lnTo>
                    <a:pt x="1057" y="1472"/>
                  </a:lnTo>
                  <a:lnTo>
                    <a:pt x="1054" y="1468"/>
                  </a:lnTo>
                  <a:lnTo>
                    <a:pt x="1051" y="1465"/>
                  </a:lnTo>
                  <a:lnTo>
                    <a:pt x="1048" y="1465"/>
                  </a:lnTo>
                  <a:lnTo>
                    <a:pt x="1045" y="1465"/>
                  </a:lnTo>
                  <a:lnTo>
                    <a:pt x="1043" y="1466"/>
                  </a:lnTo>
                  <a:lnTo>
                    <a:pt x="1039" y="1467"/>
                  </a:lnTo>
                  <a:lnTo>
                    <a:pt x="1042" y="1460"/>
                  </a:lnTo>
                  <a:lnTo>
                    <a:pt x="1046" y="1450"/>
                  </a:lnTo>
                  <a:lnTo>
                    <a:pt x="1054" y="1431"/>
                  </a:lnTo>
                  <a:lnTo>
                    <a:pt x="1058" y="1421"/>
                  </a:lnTo>
                  <a:lnTo>
                    <a:pt x="1059" y="1411"/>
                  </a:lnTo>
                  <a:lnTo>
                    <a:pt x="1058" y="1405"/>
                  </a:lnTo>
                  <a:lnTo>
                    <a:pt x="1056" y="1399"/>
                  </a:lnTo>
                  <a:lnTo>
                    <a:pt x="1052" y="1395"/>
                  </a:lnTo>
                  <a:lnTo>
                    <a:pt x="1048" y="1391"/>
                  </a:lnTo>
                  <a:lnTo>
                    <a:pt x="1042" y="1387"/>
                  </a:lnTo>
                  <a:lnTo>
                    <a:pt x="1035" y="1384"/>
                  </a:lnTo>
                  <a:lnTo>
                    <a:pt x="1021" y="1380"/>
                  </a:lnTo>
                  <a:lnTo>
                    <a:pt x="1007" y="1376"/>
                  </a:lnTo>
                  <a:lnTo>
                    <a:pt x="994" y="1372"/>
                  </a:lnTo>
                  <a:lnTo>
                    <a:pt x="1002" y="1367"/>
                  </a:lnTo>
                  <a:lnTo>
                    <a:pt x="1012" y="1362"/>
                  </a:lnTo>
                  <a:lnTo>
                    <a:pt x="1024" y="1357"/>
                  </a:lnTo>
                  <a:lnTo>
                    <a:pt x="1030" y="1356"/>
                  </a:lnTo>
                  <a:lnTo>
                    <a:pt x="1035" y="1356"/>
                  </a:lnTo>
                  <a:lnTo>
                    <a:pt x="1046" y="1357"/>
                  </a:lnTo>
                  <a:lnTo>
                    <a:pt x="1053" y="1356"/>
                  </a:lnTo>
                  <a:lnTo>
                    <a:pt x="1056" y="1355"/>
                  </a:lnTo>
                  <a:lnTo>
                    <a:pt x="1058" y="1353"/>
                  </a:lnTo>
                  <a:lnTo>
                    <a:pt x="1061" y="1349"/>
                  </a:lnTo>
                  <a:lnTo>
                    <a:pt x="1061" y="1347"/>
                  </a:lnTo>
                  <a:lnTo>
                    <a:pt x="1063" y="1344"/>
                  </a:lnTo>
                  <a:lnTo>
                    <a:pt x="1065" y="1342"/>
                  </a:lnTo>
                  <a:lnTo>
                    <a:pt x="1070" y="1341"/>
                  </a:lnTo>
                  <a:lnTo>
                    <a:pt x="1090" y="1335"/>
                  </a:lnTo>
                  <a:lnTo>
                    <a:pt x="1112" y="1329"/>
                  </a:lnTo>
                  <a:lnTo>
                    <a:pt x="1134" y="1327"/>
                  </a:lnTo>
                  <a:lnTo>
                    <a:pt x="1144" y="1326"/>
                  </a:lnTo>
                  <a:lnTo>
                    <a:pt x="1153" y="1326"/>
                  </a:lnTo>
                  <a:lnTo>
                    <a:pt x="1160" y="1327"/>
                  </a:lnTo>
                  <a:lnTo>
                    <a:pt x="1167" y="1329"/>
                  </a:lnTo>
                  <a:lnTo>
                    <a:pt x="1172" y="1332"/>
                  </a:lnTo>
                  <a:lnTo>
                    <a:pt x="1176" y="1337"/>
                  </a:lnTo>
                  <a:lnTo>
                    <a:pt x="1181" y="1341"/>
                  </a:lnTo>
                  <a:lnTo>
                    <a:pt x="1185" y="1347"/>
                  </a:lnTo>
                  <a:lnTo>
                    <a:pt x="1194" y="1358"/>
                  </a:lnTo>
                  <a:lnTo>
                    <a:pt x="1204" y="1372"/>
                  </a:lnTo>
                  <a:lnTo>
                    <a:pt x="1210" y="1379"/>
                  </a:lnTo>
                  <a:lnTo>
                    <a:pt x="1216" y="1385"/>
                  </a:lnTo>
                  <a:lnTo>
                    <a:pt x="1226" y="1396"/>
                  </a:lnTo>
                  <a:lnTo>
                    <a:pt x="1240" y="1416"/>
                  </a:lnTo>
                  <a:lnTo>
                    <a:pt x="1260" y="1446"/>
                  </a:lnTo>
                  <a:lnTo>
                    <a:pt x="1261" y="1448"/>
                  </a:lnTo>
                  <a:lnTo>
                    <a:pt x="1265" y="1448"/>
                  </a:lnTo>
                  <a:lnTo>
                    <a:pt x="1273" y="1447"/>
                  </a:lnTo>
                  <a:lnTo>
                    <a:pt x="1281" y="1444"/>
                  </a:lnTo>
                  <a:lnTo>
                    <a:pt x="1286" y="1439"/>
                  </a:lnTo>
                  <a:lnTo>
                    <a:pt x="1291" y="1434"/>
                  </a:lnTo>
                  <a:lnTo>
                    <a:pt x="1293" y="1428"/>
                  </a:lnTo>
                  <a:lnTo>
                    <a:pt x="1295" y="1423"/>
                  </a:lnTo>
                  <a:lnTo>
                    <a:pt x="1296" y="1412"/>
                  </a:lnTo>
                  <a:lnTo>
                    <a:pt x="1296" y="1400"/>
                  </a:lnTo>
                  <a:lnTo>
                    <a:pt x="1294" y="1389"/>
                  </a:lnTo>
                  <a:lnTo>
                    <a:pt x="1292" y="1377"/>
                  </a:lnTo>
                  <a:lnTo>
                    <a:pt x="1288" y="1367"/>
                  </a:lnTo>
                  <a:lnTo>
                    <a:pt x="1282" y="1352"/>
                  </a:lnTo>
                  <a:lnTo>
                    <a:pt x="1272" y="1330"/>
                  </a:lnTo>
                  <a:lnTo>
                    <a:pt x="1269" y="1320"/>
                  </a:lnTo>
                  <a:lnTo>
                    <a:pt x="1266" y="1308"/>
                  </a:lnTo>
                  <a:lnTo>
                    <a:pt x="1264" y="1296"/>
                  </a:lnTo>
                  <a:lnTo>
                    <a:pt x="1263" y="1284"/>
                  </a:lnTo>
                  <a:lnTo>
                    <a:pt x="1264" y="1271"/>
                  </a:lnTo>
                  <a:lnTo>
                    <a:pt x="1266" y="1258"/>
                  </a:lnTo>
                  <a:lnTo>
                    <a:pt x="1267" y="1254"/>
                  </a:lnTo>
                  <a:lnTo>
                    <a:pt x="1266" y="1249"/>
                  </a:lnTo>
                  <a:lnTo>
                    <a:pt x="1265" y="1246"/>
                  </a:lnTo>
                  <a:lnTo>
                    <a:pt x="1263" y="1242"/>
                  </a:lnTo>
                  <a:lnTo>
                    <a:pt x="1255" y="1235"/>
                  </a:lnTo>
                  <a:lnTo>
                    <a:pt x="1245" y="1228"/>
                  </a:lnTo>
                  <a:lnTo>
                    <a:pt x="1235" y="1223"/>
                  </a:lnTo>
                  <a:lnTo>
                    <a:pt x="1223" y="1216"/>
                  </a:lnTo>
                  <a:lnTo>
                    <a:pt x="1198" y="1206"/>
                  </a:lnTo>
                  <a:lnTo>
                    <a:pt x="1178" y="1198"/>
                  </a:lnTo>
                  <a:lnTo>
                    <a:pt x="1176" y="1196"/>
                  </a:lnTo>
                  <a:lnTo>
                    <a:pt x="1175" y="1194"/>
                  </a:lnTo>
                  <a:lnTo>
                    <a:pt x="1177" y="1193"/>
                  </a:lnTo>
                  <a:lnTo>
                    <a:pt x="1183" y="1190"/>
                  </a:lnTo>
                  <a:lnTo>
                    <a:pt x="1194" y="1187"/>
                  </a:lnTo>
                  <a:lnTo>
                    <a:pt x="1210" y="1182"/>
                  </a:lnTo>
                  <a:lnTo>
                    <a:pt x="1215" y="1180"/>
                  </a:lnTo>
                  <a:lnTo>
                    <a:pt x="1220" y="1180"/>
                  </a:lnTo>
                  <a:lnTo>
                    <a:pt x="1231" y="1182"/>
                  </a:lnTo>
                  <a:lnTo>
                    <a:pt x="1241" y="1185"/>
                  </a:lnTo>
                  <a:lnTo>
                    <a:pt x="1251" y="1190"/>
                  </a:lnTo>
                  <a:lnTo>
                    <a:pt x="1259" y="1198"/>
                  </a:lnTo>
                  <a:lnTo>
                    <a:pt x="1267" y="1205"/>
                  </a:lnTo>
                  <a:lnTo>
                    <a:pt x="1282" y="1223"/>
                  </a:lnTo>
                  <a:lnTo>
                    <a:pt x="1287" y="1228"/>
                  </a:lnTo>
                  <a:lnTo>
                    <a:pt x="1289" y="1231"/>
                  </a:lnTo>
                  <a:lnTo>
                    <a:pt x="1292" y="1235"/>
                  </a:lnTo>
                  <a:lnTo>
                    <a:pt x="1294" y="1243"/>
                  </a:lnTo>
                  <a:lnTo>
                    <a:pt x="1295" y="1253"/>
                  </a:lnTo>
                  <a:lnTo>
                    <a:pt x="1296" y="1261"/>
                  </a:lnTo>
                  <a:lnTo>
                    <a:pt x="1297" y="1272"/>
                  </a:lnTo>
                  <a:lnTo>
                    <a:pt x="1299" y="1282"/>
                  </a:lnTo>
                  <a:lnTo>
                    <a:pt x="1300" y="1285"/>
                  </a:lnTo>
                  <a:lnTo>
                    <a:pt x="1302" y="1288"/>
                  </a:lnTo>
                  <a:lnTo>
                    <a:pt x="1307" y="1292"/>
                  </a:lnTo>
                  <a:lnTo>
                    <a:pt x="1312" y="1294"/>
                  </a:lnTo>
                  <a:lnTo>
                    <a:pt x="1319" y="1296"/>
                  </a:lnTo>
                  <a:lnTo>
                    <a:pt x="1322" y="1298"/>
                  </a:lnTo>
                  <a:lnTo>
                    <a:pt x="1326" y="1301"/>
                  </a:lnTo>
                  <a:lnTo>
                    <a:pt x="1330" y="1304"/>
                  </a:lnTo>
                  <a:lnTo>
                    <a:pt x="1337" y="1309"/>
                  </a:lnTo>
                  <a:lnTo>
                    <a:pt x="1344" y="1313"/>
                  </a:lnTo>
                  <a:lnTo>
                    <a:pt x="1352" y="1317"/>
                  </a:lnTo>
                  <a:lnTo>
                    <a:pt x="1361" y="1321"/>
                  </a:lnTo>
                  <a:lnTo>
                    <a:pt x="1369" y="1323"/>
                  </a:lnTo>
                  <a:lnTo>
                    <a:pt x="1377" y="1324"/>
                  </a:lnTo>
                  <a:lnTo>
                    <a:pt x="1383" y="1323"/>
                  </a:lnTo>
                  <a:lnTo>
                    <a:pt x="1393" y="1318"/>
                  </a:lnTo>
                  <a:lnTo>
                    <a:pt x="1403" y="1311"/>
                  </a:lnTo>
                  <a:lnTo>
                    <a:pt x="1407" y="1307"/>
                  </a:lnTo>
                  <a:lnTo>
                    <a:pt x="1411" y="1302"/>
                  </a:lnTo>
                  <a:lnTo>
                    <a:pt x="1415" y="1297"/>
                  </a:lnTo>
                  <a:lnTo>
                    <a:pt x="1418" y="1290"/>
                  </a:lnTo>
                  <a:lnTo>
                    <a:pt x="1420" y="1285"/>
                  </a:lnTo>
                  <a:lnTo>
                    <a:pt x="1420" y="1279"/>
                  </a:lnTo>
                  <a:lnTo>
                    <a:pt x="1420" y="1273"/>
                  </a:lnTo>
                  <a:lnTo>
                    <a:pt x="1418" y="1268"/>
                  </a:lnTo>
                  <a:lnTo>
                    <a:pt x="1412" y="1261"/>
                  </a:lnTo>
                  <a:lnTo>
                    <a:pt x="1405" y="1255"/>
                  </a:lnTo>
                  <a:lnTo>
                    <a:pt x="1397" y="1251"/>
                  </a:lnTo>
                  <a:lnTo>
                    <a:pt x="1389" y="1247"/>
                  </a:lnTo>
                  <a:lnTo>
                    <a:pt x="1379" y="1245"/>
                  </a:lnTo>
                  <a:lnTo>
                    <a:pt x="1369" y="1243"/>
                  </a:lnTo>
                  <a:lnTo>
                    <a:pt x="1352" y="1241"/>
                  </a:lnTo>
                  <a:lnTo>
                    <a:pt x="1347" y="1240"/>
                  </a:lnTo>
                  <a:lnTo>
                    <a:pt x="1343" y="1240"/>
                  </a:lnTo>
                  <a:lnTo>
                    <a:pt x="1340" y="1238"/>
                  </a:lnTo>
                  <a:lnTo>
                    <a:pt x="1335" y="1233"/>
                  </a:lnTo>
                  <a:lnTo>
                    <a:pt x="1329" y="1227"/>
                  </a:lnTo>
                  <a:lnTo>
                    <a:pt x="1324" y="1219"/>
                  </a:lnTo>
                  <a:lnTo>
                    <a:pt x="1314" y="1200"/>
                  </a:lnTo>
                  <a:lnTo>
                    <a:pt x="1307" y="1180"/>
                  </a:lnTo>
                  <a:lnTo>
                    <a:pt x="1300" y="1168"/>
                  </a:lnTo>
                  <a:lnTo>
                    <a:pt x="1300" y="1165"/>
                  </a:lnTo>
                  <a:lnTo>
                    <a:pt x="1300" y="1164"/>
                  </a:lnTo>
                  <a:lnTo>
                    <a:pt x="1304" y="1160"/>
                  </a:lnTo>
                  <a:lnTo>
                    <a:pt x="1306" y="1157"/>
                  </a:lnTo>
                  <a:lnTo>
                    <a:pt x="1308" y="1152"/>
                  </a:lnTo>
                  <a:lnTo>
                    <a:pt x="1309" y="1147"/>
                  </a:lnTo>
                  <a:lnTo>
                    <a:pt x="1309" y="1145"/>
                  </a:lnTo>
                  <a:lnTo>
                    <a:pt x="1307" y="1142"/>
                  </a:lnTo>
                  <a:lnTo>
                    <a:pt x="1300" y="1128"/>
                  </a:lnTo>
                  <a:lnTo>
                    <a:pt x="1295" y="1117"/>
                  </a:lnTo>
                  <a:lnTo>
                    <a:pt x="1289" y="1106"/>
                  </a:lnTo>
                  <a:lnTo>
                    <a:pt x="1283" y="1096"/>
                  </a:lnTo>
                  <a:lnTo>
                    <a:pt x="1280" y="1093"/>
                  </a:lnTo>
                  <a:lnTo>
                    <a:pt x="1275" y="1091"/>
                  </a:lnTo>
                  <a:lnTo>
                    <a:pt x="1271" y="1089"/>
                  </a:lnTo>
                  <a:lnTo>
                    <a:pt x="1267" y="1087"/>
                  </a:lnTo>
                  <a:lnTo>
                    <a:pt x="1263" y="1087"/>
                  </a:lnTo>
                  <a:lnTo>
                    <a:pt x="1258" y="1088"/>
                  </a:lnTo>
                  <a:lnTo>
                    <a:pt x="1251" y="1090"/>
                  </a:lnTo>
                  <a:lnTo>
                    <a:pt x="1243" y="1093"/>
                  </a:lnTo>
                  <a:lnTo>
                    <a:pt x="1237" y="1096"/>
                  </a:lnTo>
                  <a:lnTo>
                    <a:pt x="1231" y="1097"/>
                  </a:lnTo>
                  <a:lnTo>
                    <a:pt x="1226" y="1097"/>
                  </a:lnTo>
                  <a:lnTo>
                    <a:pt x="1222" y="1095"/>
                  </a:lnTo>
                  <a:lnTo>
                    <a:pt x="1213" y="1089"/>
                  </a:lnTo>
                  <a:lnTo>
                    <a:pt x="1205" y="1083"/>
                  </a:lnTo>
                  <a:lnTo>
                    <a:pt x="1196" y="1077"/>
                  </a:lnTo>
                  <a:lnTo>
                    <a:pt x="1186" y="1073"/>
                  </a:lnTo>
                  <a:lnTo>
                    <a:pt x="1166" y="1066"/>
                  </a:lnTo>
                  <a:lnTo>
                    <a:pt x="1150" y="1062"/>
                  </a:lnTo>
                  <a:lnTo>
                    <a:pt x="1137" y="1055"/>
                  </a:lnTo>
                  <a:lnTo>
                    <a:pt x="1131" y="1051"/>
                  </a:lnTo>
                  <a:lnTo>
                    <a:pt x="1126" y="1047"/>
                  </a:lnTo>
                  <a:lnTo>
                    <a:pt x="1120" y="1041"/>
                  </a:lnTo>
                  <a:lnTo>
                    <a:pt x="1115" y="1034"/>
                  </a:lnTo>
                  <a:lnTo>
                    <a:pt x="1104" y="1017"/>
                  </a:lnTo>
                  <a:lnTo>
                    <a:pt x="1098" y="1007"/>
                  </a:lnTo>
                  <a:lnTo>
                    <a:pt x="1090" y="998"/>
                  </a:lnTo>
                  <a:lnTo>
                    <a:pt x="1082" y="990"/>
                  </a:lnTo>
                  <a:lnTo>
                    <a:pt x="1074" y="982"/>
                  </a:lnTo>
                  <a:lnTo>
                    <a:pt x="1065" y="977"/>
                  </a:lnTo>
                  <a:lnTo>
                    <a:pt x="1056" y="973"/>
                  </a:lnTo>
                  <a:lnTo>
                    <a:pt x="1049" y="972"/>
                  </a:lnTo>
                  <a:lnTo>
                    <a:pt x="1044" y="973"/>
                  </a:lnTo>
                  <a:lnTo>
                    <a:pt x="1037" y="975"/>
                  </a:lnTo>
                  <a:lnTo>
                    <a:pt x="1032" y="978"/>
                  </a:lnTo>
                  <a:lnTo>
                    <a:pt x="1019" y="986"/>
                  </a:lnTo>
                  <a:lnTo>
                    <a:pt x="1007" y="996"/>
                  </a:lnTo>
                  <a:lnTo>
                    <a:pt x="984" y="1015"/>
                  </a:lnTo>
                  <a:lnTo>
                    <a:pt x="968" y="1028"/>
                  </a:lnTo>
                  <a:lnTo>
                    <a:pt x="952" y="1041"/>
                  </a:lnTo>
                  <a:lnTo>
                    <a:pt x="943" y="1048"/>
                  </a:lnTo>
                  <a:lnTo>
                    <a:pt x="982" y="1054"/>
                  </a:lnTo>
                  <a:lnTo>
                    <a:pt x="1008" y="1059"/>
                  </a:lnTo>
                  <a:lnTo>
                    <a:pt x="1020" y="1062"/>
                  </a:lnTo>
                  <a:lnTo>
                    <a:pt x="1031" y="1066"/>
                  </a:lnTo>
                  <a:lnTo>
                    <a:pt x="1042" y="1070"/>
                  </a:lnTo>
                  <a:lnTo>
                    <a:pt x="1051" y="1078"/>
                  </a:lnTo>
                  <a:lnTo>
                    <a:pt x="1061" y="1087"/>
                  </a:lnTo>
                  <a:lnTo>
                    <a:pt x="1071" y="1099"/>
                  </a:lnTo>
                  <a:lnTo>
                    <a:pt x="1076" y="1104"/>
                  </a:lnTo>
                  <a:lnTo>
                    <a:pt x="1084" y="1109"/>
                  </a:lnTo>
                  <a:lnTo>
                    <a:pt x="1104" y="1120"/>
                  </a:lnTo>
                  <a:lnTo>
                    <a:pt x="1118" y="1127"/>
                  </a:lnTo>
                  <a:lnTo>
                    <a:pt x="1132" y="1135"/>
                  </a:lnTo>
                  <a:lnTo>
                    <a:pt x="1137" y="1138"/>
                  </a:lnTo>
                  <a:lnTo>
                    <a:pt x="1142" y="1143"/>
                  </a:lnTo>
                  <a:lnTo>
                    <a:pt x="1145" y="1146"/>
                  </a:lnTo>
                  <a:lnTo>
                    <a:pt x="1146" y="1150"/>
                  </a:lnTo>
                  <a:lnTo>
                    <a:pt x="1145" y="1152"/>
                  </a:lnTo>
                  <a:lnTo>
                    <a:pt x="1142" y="1156"/>
                  </a:lnTo>
                  <a:lnTo>
                    <a:pt x="1136" y="1160"/>
                  </a:lnTo>
                  <a:lnTo>
                    <a:pt x="1127" y="1164"/>
                  </a:lnTo>
                  <a:lnTo>
                    <a:pt x="1118" y="1168"/>
                  </a:lnTo>
                  <a:lnTo>
                    <a:pt x="1109" y="1168"/>
                  </a:lnTo>
                  <a:lnTo>
                    <a:pt x="1102" y="1165"/>
                  </a:lnTo>
                  <a:lnTo>
                    <a:pt x="1094" y="1162"/>
                  </a:lnTo>
                  <a:lnTo>
                    <a:pt x="1088" y="1157"/>
                  </a:lnTo>
                  <a:lnTo>
                    <a:pt x="1080" y="1150"/>
                  </a:lnTo>
                  <a:lnTo>
                    <a:pt x="1067" y="1135"/>
                  </a:lnTo>
                  <a:lnTo>
                    <a:pt x="1058" y="1124"/>
                  </a:lnTo>
                  <a:lnTo>
                    <a:pt x="1047" y="1115"/>
                  </a:lnTo>
                  <a:lnTo>
                    <a:pt x="1036" y="1106"/>
                  </a:lnTo>
                  <a:lnTo>
                    <a:pt x="1030" y="1103"/>
                  </a:lnTo>
                  <a:lnTo>
                    <a:pt x="1023" y="1100"/>
                  </a:lnTo>
                  <a:lnTo>
                    <a:pt x="1010" y="1094"/>
                  </a:lnTo>
                  <a:lnTo>
                    <a:pt x="997" y="1087"/>
                  </a:lnTo>
                  <a:lnTo>
                    <a:pt x="982" y="1078"/>
                  </a:lnTo>
                  <a:lnTo>
                    <a:pt x="975" y="1075"/>
                  </a:lnTo>
                  <a:lnTo>
                    <a:pt x="966" y="1072"/>
                  </a:lnTo>
                  <a:lnTo>
                    <a:pt x="919" y="1060"/>
                  </a:lnTo>
                  <a:lnTo>
                    <a:pt x="867" y="1046"/>
                  </a:lnTo>
                  <a:lnTo>
                    <a:pt x="871" y="1041"/>
                  </a:lnTo>
                  <a:lnTo>
                    <a:pt x="876" y="1039"/>
                  </a:lnTo>
                  <a:lnTo>
                    <a:pt x="880" y="1037"/>
                  </a:lnTo>
                  <a:lnTo>
                    <a:pt x="883" y="1036"/>
                  </a:lnTo>
                  <a:lnTo>
                    <a:pt x="891" y="1036"/>
                  </a:lnTo>
                  <a:lnTo>
                    <a:pt x="899" y="1037"/>
                  </a:lnTo>
                  <a:lnTo>
                    <a:pt x="909" y="1039"/>
                  </a:lnTo>
                  <a:lnTo>
                    <a:pt x="920" y="1039"/>
                  </a:lnTo>
                  <a:lnTo>
                    <a:pt x="925" y="1038"/>
                  </a:lnTo>
                  <a:lnTo>
                    <a:pt x="932" y="1036"/>
                  </a:lnTo>
                  <a:lnTo>
                    <a:pt x="938" y="1034"/>
                  </a:lnTo>
                  <a:lnTo>
                    <a:pt x="945" y="1029"/>
                  </a:lnTo>
                  <a:lnTo>
                    <a:pt x="956" y="1021"/>
                  </a:lnTo>
                  <a:lnTo>
                    <a:pt x="964" y="1013"/>
                  </a:lnTo>
                  <a:lnTo>
                    <a:pt x="969" y="1006"/>
                  </a:lnTo>
                  <a:lnTo>
                    <a:pt x="971" y="998"/>
                  </a:lnTo>
                  <a:lnTo>
                    <a:pt x="973" y="994"/>
                  </a:lnTo>
                  <a:lnTo>
                    <a:pt x="971" y="990"/>
                  </a:lnTo>
                  <a:lnTo>
                    <a:pt x="969" y="982"/>
                  </a:lnTo>
                  <a:lnTo>
                    <a:pt x="965" y="976"/>
                  </a:lnTo>
                  <a:lnTo>
                    <a:pt x="960" y="968"/>
                  </a:lnTo>
                  <a:lnTo>
                    <a:pt x="954" y="960"/>
                  </a:lnTo>
                  <a:lnTo>
                    <a:pt x="950" y="952"/>
                  </a:lnTo>
                  <a:lnTo>
                    <a:pt x="946" y="943"/>
                  </a:lnTo>
                  <a:lnTo>
                    <a:pt x="946" y="938"/>
                  </a:lnTo>
                  <a:lnTo>
                    <a:pt x="946" y="932"/>
                  </a:lnTo>
                  <a:lnTo>
                    <a:pt x="947" y="927"/>
                  </a:lnTo>
                  <a:lnTo>
                    <a:pt x="949" y="921"/>
                  </a:lnTo>
                  <a:lnTo>
                    <a:pt x="952" y="916"/>
                  </a:lnTo>
                  <a:lnTo>
                    <a:pt x="957" y="911"/>
                  </a:lnTo>
                  <a:lnTo>
                    <a:pt x="963" y="908"/>
                  </a:lnTo>
                  <a:lnTo>
                    <a:pt x="969" y="904"/>
                  </a:lnTo>
                  <a:lnTo>
                    <a:pt x="976" y="902"/>
                  </a:lnTo>
                  <a:lnTo>
                    <a:pt x="982" y="900"/>
                  </a:lnTo>
                  <a:lnTo>
                    <a:pt x="989" y="900"/>
                  </a:lnTo>
                  <a:lnTo>
                    <a:pt x="995" y="902"/>
                  </a:lnTo>
                  <a:lnTo>
                    <a:pt x="998" y="903"/>
                  </a:lnTo>
                  <a:lnTo>
                    <a:pt x="1002" y="907"/>
                  </a:lnTo>
                  <a:lnTo>
                    <a:pt x="1004" y="910"/>
                  </a:lnTo>
                  <a:lnTo>
                    <a:pt x="1005" y="914"/>
                  </a:lnTo>
                  <a:lnTo>
                    <a:pt x="1006" y="921"/>
                  </a:lnTo>
                  <a:lnTo>
                    <a:pt x="1007" y="927"/>
                  </a:lnTo>
                  <a:lnTo>
                    <a:pt x="1007" y="937"/>
                  </a:lnTo>
                  <a:lnTo>
                    <a:pt x="1008" y="946"/>
                  </a:lnTo>
                  <a:lnTo>
                    <a:pt x="1009" y="951"/>
                  </a:lnTo>
                  <a:lnTo>
                    <a:pt x="1011" y="954"/>
                  </a:lnTo>
                  <a:lnTo>
                    <a:pt x="1014" y="957"/>
                  </a:lnTo>
                  <a:lnTo>
                    <a:pt x="1017" y="959"/>
                  </a:lnTo>
                  <a:lnTo>
                    <a:pt x="1024" y="963"/>
                  </a:lnTo>
                  <a:lnTo>
                    <a:pt x="1036" y="965"/>
                  </a:lnTo>
                  <a:lnTo>
                    <a:pt x="1043" y="965"/>
                  </a:lnTo>
                  <a:lnTo>
                    <a:pt x="1048" y="965"/>
                  </a:lnTo>
                  <a:lnTo>
                    <a:pt x="1053" y="964"/>
                  </a:lnTo>
                  <a:lnTo>
                    <a:pt x="1057" y="962"/>
                  </a:lnTo>
                  <a:lnTo>
                    <a:pt x="1062" y="965"/>
                  </a:lnTo>
                  <a:lnTo>
                    <a:pt x="1067" y="967"/>
                  </a:lnTo>
                  <a:lnTo>
                    <a:pt x="1080" y="969"/>
                  </a:lnTo>
                  <a:lnTo>
                    <a:pt x="1094" y="971"/>
                  </a:lnTo>
                  <a:lnTo>
                    <a:pt x="1108" y="971"/>
                  </a:lnTo>
                  <a:lnTo>
                    <a:pt x="1123" y="970"/>
                  </a:lnTo>
                  <a:lnTo>
                    <a:pt x="1137" y="969"/>
                  </a:lnTo>
                  <a:lnTo>
                    <a:pt x="1162" y="967"/>
                  </a:lnTo>
                  <a:lnTo>
                    <a:pt x="1172" y="965"/>
                  </a:lnTo>
                  <a:lnTo>
                    <a:pt x="1172" y="960"/>
                  </a:lnTo>
                  <a:lnTo>
                    <a:pt x="1170" y="954"/>
                  </a:lnTo>
                  <a:lnTo>
                    <a:pt x="1167" y="949"/>
                  </a:lnTo>
                  <a:lnTo>
                    <a:pt x="1162" y="944"/>
                  </a:lnTo>
                  <a:lnTo>
                    <a:pt x="1157" y="941"/>
                  </a:lnTo>
                  <a:lnTo>
                    <a:pt x="1151" y="940"/>
                  </a:lnTo>
                  <a:lnTo>
                    <a:pt x="1145" y="939"/>
                  </a:lnTo>
                  <a:lnTo>
                    <a:pt x="1133" y="938"/>
                  </a:lnTo>
                  <a:lnTo>
                    <a:pt x="1120" y="936"/>
                  </a:lnTo>
                  <a:lnTo>
                    <a:pt x="1109" y="932"/>
                  </a:lnTo>
                  <a:lnTo>
                    <a:pt x="1099" y="929"/>
                  </a:lnTo>
                  <a:lnTo>
                    <a:pt x="1089" y="924"/>
                  </a:lnTo>
                  <a:lnTo>
                    <a:pt x="1080" y="917"/>
                  </a:lnTo>
                  <a:lnTo>
                    <a:pt x="1072" y="911"/>
                  </a:lnTo>
                  <a:lnTo>
                    <a:pt x="1064" y="903"/>
                  </a:lnTo>
                  <a:lnTo>
                    <a:pt x="1048" y="887"/>
                  </a:lnTo>
                  <a:lnTo>
                    <a:pt x="1039" y="877"/>
                  </a:lnTo>
                  <a:lnTo>
                    <a:pt x="1005" y="843"/>
                  </a:lnTo>
                  <a:lnTo>
                    <a:pt x="988" y="825"/>
                  </a:lnTo>
                  <a:lnTo>
                    <a:pt x="971" y="805"/>
                  </a:lnTo>
                  <a:lnTo>
                    <a:pt x="955" y="787"/>
                  </a:lnTo>
                  <a:lnTo>
                    <a:pt x="941" y="766"/>
                  </a:lnTo>
                  <a:lnTo>
                    <a:pt x="927" y="746"/>
                  </a:lnTo>
                  <a:lnTo>
                    <a:pt x="915" y="725"/>
                  </a:lnTo>
                  <a:lnTo>
                    <a:pt x="911" y="719"/>
                  </a:lnTo>
                  <a:lnTo>
                    <a:pt x="906" y="712"/>
                  </a:lnTo>
                  <a:lnTo>
                    <a:pt x="891" y="694"/>
                  </a:lnTo>
                  <a:lnTo>
                    <a:pt x="872" y="673"/>
                  </a:lnTo>
                  <a:lnTo>
                    <a:pt x="855" y="650"/>
                  </a:lnTo>
                  <a:lnTo>
                    <a:pt x="847" y="638"/>
                  </a:lnTo>
                  <a:lnTo>
                    <a:pt x="841" y="627"/>
                  </a:lnTo>
                  <a:lnTo>
                    <a:pt x="838" y="618"/>
                  </a:lnTo>
                  <a:lnTo>
                    <a:pt x="837" y="613"/>
                  </a:lnTo>
                  <a:lnTo>
                    <a:pt x="836" y="609"/>
                  </a:lnTo>
                  <a:lnTo>
                    <a:pt x="837" y="605"/>
                  </a:lnTo>
                  <a:lnTo>
                    <a:pt x="838" y="601"/>
                  </a:lnTo>
                  <a:lnTo>
                    <a:pt x="847" y="582"/>
                  </a:lnTo>
                  <a:lnTo>
                    <a:pt x="855" y="562"/>
                  </a:lnTo>
                  <a:lnTo>
                    <a:pt x="856" y="554"/>
                  </a:lnTo>
                  <a:lnTo>
                    <a:pt x="856" y="546"/>
                  </a:lnTo>
                  <a:lnTo>
                    <a:pt x="856" y="533"/>
                  </a:lnTo>
                  <a:lnTo>
                    <a:pt x="855" y="521"/>
                  </a:lnTo>
                  <a:lnTo>
                    <a:pt x="855" y="513"/>
                  </a:lnTo>
                  <a:lnTo>
                    <a:pt x="857" y="507"/>
                  </a:lnTo>
                  <a:lnTo>
                    <a:pt x="863" y="499"/>
                  </a:lnTo>
                  <a:lnTo>
                    <a:pt x="870" y="491"/>
                  </a:lnTo>
                  <a:lnTo>
                    <a:pt x="878" y="484"/>
                  </a:lnTo>
                  <a:lnTo>
                    <a:pt x="887" y="477"/>
                  </a:lnTo>
                  <a:lnTo>
                    <a:pt x="897" y="471"/>
                  </a:lnTo>
                  <a:lnTo>
                    <a:pt x="906" y="463"/>
                  </a:lnTo>
                  <a:lnTo>
                    <a:pt x="913" y="456"/>
                  </a:lnTo>
                  <a:lnTo>
                    <a:pt x="920" y="447"/>
                  </a:lnTo>
                  <a:lnTo>
                    <a:pt x="926" y="449"/>
                  </a:lnTo>
                  <a:lnTo>
                    <a:pt x="934" y="454"/>
                  </a:lnTo>
                  <a:lnTo>
                    <a:pt x="937" y="456"/>
                  </a:lnTo>
                  <a:lnTo>
                    <a:pt x="939" y="458"/>
                  </a:lnTo>
                  <a:lnTo>
                    <a:pt x="938" y="460"/>
                  </a:lnTo>
                  <a:lnTo>
                    <a:pt x="930" y="467"/>
                  </a:lnTo>
                  <a:lnTo>
                    <a:pt x="925" y="472"/>
                  </a:lnTo>
                  <a:lnTo>
                    <a:pt x="920" y="477"/>
                  </a:lnTo>
                  <a:lnTo>
                    <a:pt x="915" y="484"/>
                  </a:lnTo>
                  <a:lnTo>
                    <a:pt x="914" y="487"/>
                  </a:lnTo>
                  <a:lnTo>
                    <a:pt x="914" y="491"/>
                  </a:lnTo>
                  <a:lnTo>
                    <a:pt x="914" y="496"/>
                  </a:lnTo>
                  <a:lnTo>
                    <a:pt x="916" y="500"/>
                  </a:lnTo>
                  <a:lnTo>
                    <a:pt x="919" y="509"/>
                  </a:lnTo>
                  <a:lnTo>
                    <a:pt x="919" y="517"/>
                  </a:lnTo>
                  <a:lnTo>
                    <a:pt x="920" y="525"/>
                  </a:lnTo>
                  <a:lnTo>
                    <a:pt x="921" y="529"/>
                  </a:lnTo>
                  <a:lnTo>
                    <a:pt x="922" y="533"/>
                  </a:lnTo>
                  <a:lnTo>
                    <a:pt x="925" y="537"/>
                  </a:lnTo>
                  <a:lnTo>
                    <a:pt x="928" y="540"/>
                  </a:lnTo>
                  <a:lnTo>
                    <a:pt x="934" y="543"/>
                  </a:lnTo>
                  <a:lnTo>
                    <a:pt x="940" y="545"/>
                  </a:lnTo>
                  <a:lnTo>
                    <a:pt x="965" y="553"/>
                  </a:lnTo>
                  <a:lnTo>
                    <a:pt x="978" y="557"/>
                  </a:lnTo>
                  <a:lnTo>
                    <a:pt x="991" y="563"/>
                  </a:lnTo>
                  <a:lnTo>
                    <a:pt x="1001" y="566"/>
                  </a:lnTo>
                  <a:lnTo>
                    <a:pt x="1010" y="569"/>
                  </a:lnTo>
                  <a:lnTo>
                    <a:pt x="1021" y="571"/>
                  </a:lnTo>
                  <a:lnTo>
                    <a:pt x="1031" y="574"/>
                  </a:lnTo>
                  <a:lnTo>
                    <a:pt x="1035" y="577"/>
                  </a:lnTo>
                  <a:lnTo>
                    <a:pt x="1038" y="580"/>
                  </a:lnTo>
                  <a:lnTo>
                    <a:pt x="1042" y="583"/>
                  </a:lnTo>
                  <a:lnTo>
                    <a:pt x="1044" y="587"/>
                  </a:lnTo>
                  <a:lnTo>
                    <a:pt x="1049" y="599"/>
                  </a:lnTo>
                  <a:lnTo>
                    <a:pt x="1053" y="612"/>
                  </a:lnTo>
                  <a:lnTo>
                    <a:pt x="1060" y="640"/>
                  </a:lnTo>
                  <a:lnTo>
                    <a:pt x="1062" y="649"/>
                  </a:lnTo>
                  <a:lnTo>
                    <a:pt x="1064" y="657"/>
                  </a:lnTo>
                  <a:lnTo>
                    <a:pt x="1066" y="664"/>
                  </a:lnTo>
                  <a:lnTo>
                    <a:pt x="1071" y="668"/>
                  </a:lnTo>
                  <a:lnTo>
                    <a:pt x="1075" y="672"/>
                  </a:lnTo>
                  <a:lnTo>
                    <a:pt x="1079" y="674"/>
                  </a:lnTo>
                  <a:lnTo>
                    <a:pt x="1086" y="675"/>
                  </a:lnTo>
                  <a:lnTo>
                    <a:pt x="1092" y="674"/>
                  </a:lnTo>
                  <a:lnTo>
                    <a:pt x="1100" y="674"/>
                  </a:lnTo>
                  <a:lnTo>
                    <a:pt x="1109" y="673"/>
                  </a:lnTo>
                  <a:lnTo>
                    <a:pt x="1117" y="674"/>
                  </a:lnTo>
                  <a:lnTo>
                    <a:pt x="1125" y="676"/>
                  </a:lnTo>
                  <a:lnTo>
                    <a:pt x="1131" y="678"/>
                  </a:lnTo>
                  <a:lnTo>
                    <a:pt x="1140" y="682"/>
                  </a:lnTo>
                  <a:lnTo>
                    <a:pt x="1150" y="686"/>
                  </a:lnTo>
                  <a:lnTo>
                    <a:pt x="1154" y="687"/>
                  </a:lnTo>
                  <a:lnTo>
                    <a:pt x="1158" y="687"/>
                  </a:lnTo>
                  <a:lnTo>
                    <a:pt x="1162" y="686"/>
                  </a:lnTo>
                  <a:lnTo>
                    <a:pt x="1163" y="684"/>
                  </a:lnTo>
                  <a:lnTo>
                    <a:pt x="1164" y="682"/>
                  </a:lnTo>
                  <a:lnTo>
                    <a:pt x="1164" y="679"/>
                  </a:lnTo>
                  <a:lnTo>
                    <a:pt x="1163" y="676"/>
                  </a:lnTo>
                  <a:lnTo>
                    <a:pt x="1161" y="672"/>
                  </a:lnTo>
                  <a:lnTo>
                    <a:pt x="1158" y="667"/>
                  </a:lnTo>
                  <a:lnTo>
                    <a:pt x="1148" y="657"/>
                  </a:lnTo>
                  <a:lnTo>
                    <a:pt x="1137" y="648"/>
                  </a:lnTo>
                  <a:lnTo>
                    <a:pt x="1116" y="631"/>
                  </a:lnTo>
                  <a:lnTo>
                    <a:pt x="1104" y="623"/>
                  </a:lnTo>
                  <a:lnTo>
                    <a:pt x="1095" y="618"/>
                  </a:lnTo>
                  <a:lnTo>
                    <a:pt x="1088" y="611"/>
                  </a:lnTo>
                  <a:lnTo>
                    <a:pt x="1081" y="604"/>
                  </a:lnTo>
                  <a:lnTo>
                    <a:pt x="1075" y="594"/>
                  </a:lnTo>
                  <a:lnTo>
                    <a:pt x="1071" y="585"/>
                  </a:lnTo>
                  <a:lnTo>
                    <a:pt x="1067" y="577"/>
                  </a:lnTo>
                  <a:lnTo>
                    <a:pt x="1066" y="569"/>
                  </a:lnTo>
                  <a:lnTo>
                    <a:pt x="1067" y="563"/>
                  </a:lnTo>
                  <a:lnTo>
                    <a:pt x="1068" y="560"/>
                  </a:lnTo>
                  <a:lnTo>
                    <a:pt x="1071" y="558"/>
                  </a:lnTo>
                  <a:lnTo>
                    <a:pt x="1074" y="558"/>
                  </a:lnTo>
                  <a:lnTo>
                    <a:pt x="1077" y="558"/>
                  </a:lnTo>
                  <a:lnTo>
                    <a:pt x="1085" y="559"/>
                  </a:lnTo>
                  <a:lnTo>
                    <a:pt x="1091" y="562"/>
                  </a:lnTo>
                  <a:lnTo>
                    <a:pt x="1104" y="567"/>
                  </a:lnTo>
                  <a:lnTo>
                    <a:pt x="1115" y="572"/>
                  </a:lnTo>
                  <a:lnTo>
                    <a:pt x="1125" y="578"/>
                  </a:lnTo>
                  <a:lnTo>
                    <a:pt x="1134" y="584"/>
                  </a:lnTo>
                  <a:lnTo>
                    <a:pt x="1151" y="599"/>
                  </a:lnTo>
                  <a:lnTo>
                    <a:pt x="1169" y="617"/>
                  </a:lnTo>
                  <a:lnTo>
                    <a:pt x="1184" y="633"/>
                  </a:lnTo>
                  <a:lnTo>
                    <a:pt x="1199" y="648"/>
                  </a:lnTo>
                  <a:lnTo>
                    <a:pt x="1206" y="655"/>
                  </a:lnTo>
                  <a:lnTo>
                    <a:pt x="1214" y="662"/>
                  </a:lnTo>
                  <a:lnTo>
                    <a:pt x="1219" y="655"/>
                  </a:lnTo>
                  <a:lnTo>
                    <a:pt x="1220" y="656"/>
                  </a:lnTo>
                  <a:lnTo>
                    <a:pt x="1220" y="659"/>
                  </a:lnTo>
                  <a:lnTo>
                    <a:pt x="1223" y="656"/>
                  </a:lnTo>
                  <a:lnTo>
                    <a:pt x="1228" y="654"/>
                  </a:lnTo>
                  <a:lnTo>
                    <a:pt x="1232" y="652"/>
                  </a:lnTo>
                  <a:lnTo>
                    <a:pt x="1236" y="652"/>
                  </a:lnTo>
                  <a:lnTo>
                    <a:pt x="1235" y="651"/>
                  </a:lnTo>
                  <a:lnTo>
                    <a:pt x="1233" y="649"/>
                  </a:lnTo>
                  <a:lnTo>
                    <a:pt x="1242" y="652"/>
                  </a:lnTo>
                  <a:lnTo>
                    <a:pt x="1242" y="650"/>
                  </a:lnTo>
                  <a:lnTo>
                    <a:pt x="1243" y="647"/>
                  </a:lnTo>
                  <a:lnTo>
                    <a:pt x="1244" y="641"/>
                  </a:lnTo>
                  <a:lnTo>
                    <a:pt x="1243" y="635"/>
                  </a:lnTo>
                  <a:lnTo>
                    <a:pt x="1242" y="628"/>
                  </a:lnTo>
                  <a:lnTo>
                    <a:pt x="1239" y="622"/>
                  </a:lnTo>
                  <a:lnTo>
                    <a:pt x="1235" y="617"/>
                  </a:lnTo>
                  <a:lnTo>
                    <a:pt x="1230" y="610"/>
                  </a:lnTo>
                  <a:lnTo>
                    <a:pt x="1225" y="605"/>
                  </a:lnTo>
                  <a:lnTo>
                    <a:pt x="1212" y="593"/>
                  </a:lnTo>
                  <a:lnTo>
                    <a:pt x="1198" y="582"/>
                  </a:lnTo>
                  <a:lnTo>
                    <a:pt x="1183" y="572"/>
                  </a:lnTo>
                  <a:lnTo>
                    <a:pt x="1157" y="556"/>
                  </a:lnTo>
                  <a:lnTo>
                    <a:pt x="1144" y="549"/>
                  </a:lnTo>
                  <a:lnTo>
                    <a:pt x="1142" y="546"/>
                  </a:lnTo>
                  <a:lnTo>
                    <a:pt x="1140" y="544"/>
                  </a:lnTo>
                  <a:lnTo>
                    <a:pt x="1140" y="542"/>
                  </a:lnTo>
                  <a:lnTo>
                    <a:pt x="1141" y="538"/>
                  </a:lnTo>
                  <a:lnTo>
                    <a:pt x="1143" y="535"/>
                  </a:lnTo>
                  <a:lnTo>
                    <a:pt x="1146" y="530"/>
                  </a:lnTo>
                  <a:lnTo>
                    <a:pt x="1150" y="527"/>
                  </a:lnTo>
                  <a:lnTo>
                    <a:pt x="1160" y="521"/>
                  </a:lnTo>
                  <a:lnTo>
                    <a:pt x="1164" y="518"/>
                  </a:lnTo>
                  <a:lnTo>
                    <a:pt x="1168" y="517"/>
                  </a:lnTo>
                  <a:lnTo>
                    <a:pt x="1174" y="517"/>
                  </a:lnTo>
                  <a:lnTo>
                    <a:pt x="1181" y="518"/>
                  </a:lnTo>
                  <a:lnTo>
                    <a:pt x="1188" y="519"/>
                  </a:lnTo>
                  <a:lnTo>
                    <a:pt x="1195" y="522"/>
                  </a:lnTo>
                  <a:lnTo>
                    <a:pt x="1208" y="527"/>
                  </a:lnTo>
                  <a:lnTo>
                    <a:pt x="1220" y="535"/>
                  </a:lnTo>
                  <a:lnTo>
                    <a:pt x="1238" y="543"/>
                  </a:lnTo>
                  <a:lnTo>
                    <a:pt x="1246" y="546"/>
                  </a:lnTo>
                  <a:lnTo>
                    <a:pt x="1255" y="550"/>
                  </a:lnTo>
                  <a:lnTo>
                    <a:pt x="1260" y="555"/>
                  </a:lnTo>
                  <a:lnTo>
                    <a:pt x="1270" y="566"/>
                  </a:lnTo>
                  <a:lnTo>
                    <a:pt x="1275" y="571"/>
                  </a:lnTo>
                  <a:lnTo>
                    <a:pt x="1283" y="576"/>
                  </a:lnTo>
                  <a:lnTo>
                    <a:pt x="1289" y="579"/>
                  </a:lnTo>
                  <a:lnTo>
                    <a:pt x="1298" y="580"/>
                  </a:lnTo>
                  <a:lnTo>
                    <a:pt x="1308" y="580"/>
                  </a:lnTo>
                  <a:lnTo>
                    <a:pt x="1319" y="577"/>
                  </a:lnTo>
                  <a:lnTo>
                    <a:pt x="1325" y="574"/>
                  </a:lnTo>
                  <a:lnTo>
                    <a:pt x="1320" y="569"/>
                  </a:lnTo>
                  <a:lnTo>
                    <a:pt x="1307" y="555"/>
                  </a:lnTo>
                  <a:lnTo>
                    <a:pt x="1293" y="542"/>
                  </a:lnTo>
                  <a:lnTo>
                    <a:pt x="1265" y="518"/>
                  </a:lnTo>
                  <a:lnTo>
                    <a:pt x="1241" y="498"/>
                  </a:lnTo>
                  <a:lnTo>
                    <a:pt x="1236" y="494"/>
                  </a:lnTo>
                  <a:lnTo>
                    <a:pt x="1230" y="490"/>
                  </a:lnTo>
                  <a:lnTo>
                    <a:pt x="1225" y="488"/>
                  </a:lnTo>
                  <a:lnTo>
                    <a:pt x="1219" y="486"/>
                  </a:lnTo>
                  <a:lnTo>
                    <a:pt x="1209" y="484"/>
                  </a:lnTo>
                  <a:lnTo>
                    <a:pt x="1197" y="484"/>
                  </a:lnTo>
                  <a:lnTo>
                    <a:pt x="1188" y="484"/>
                  </a:lnTo>
                  <a:lnTo>
                    <a:pt x="1183" y="482"/>
                  </a:lnTo>
                  <a:lnTo>
                    <a:pt x="1181" y="481"/>
                  </a:lnTo>
                  <a:lnTo>
                    <a:pt x="1180" y="480"/>
                  </a:lnTo>
                  <a:lnTo>
                    <a:pt x="1178" y="474"/>
                  </a:lnTo>
                  <a:lnTo>
                    <a:pt x="1176" y="467"/>
                  </a:lnTo>
                  <a:lnTo>
                    <a:pt x="1172" y="457"/>
                  </a:lnTo>
                  <a:lnTo>
                    <a:pt x="1168" y="449"/>
                  </a:lnTo>
                  <a:lnTo>
                    <a:pt x="1161" y="441"/>
                  </a:lnTo>
                  <a:lnTo>
                    <a:pt x="1154" y="432"/>
                  </a:lnTo>
                  <a:lnTo>
                    <a:pt x="1144" y="425"/>
                  </a:lnTo>
                  <a:lnTo>
                    <a:pt x="1137" y="417"/>
                  </a:lnTo>
                  <a:lnTo>
                    <a:pt x="1134" y="413"/>
                  </a:lnTo>
                  <a:lnTo>
                    <a:pt x="1134" y="411"/>
                  </a:lnTo>
                  <a:lnTo>
                    <a:pt x="1134" y="409"/>
                  </a:lnTo>
                  <a:lnTo>
                    <a:pt x="1137" y="405"/>
                  </a:lnTo>
                  <a:lnTo>
                    <a:pt x="1143" y="398"/>
                  </a:lnTo>
                  <a:lnTo>
                    <a:pt x="1145" y="392"/>
                  </a:lnTo>
                  <a:lnTo>
                    <a:pt x="1147" y="386"/>
                  </a:lnTo>
                  <a:lnTo>
                    <a:pt x="1149" y="381"/>
                  </a:lnTo>
                  <a:lnTo>
                    <a:pt x="1151" y="379"/>
                  </a:lnTo>
                  <a:lnTo>
                    <a:pt x="1155" y="377"/>
                  </a:lnTo>
                  <a:lnTo>
                    <a:pt x="1158" y="376"/>
                  </a:lnTo>
                  <a:lnTo>
                    <a:pt x="1168" y="375"/>
                  </a:lnTo>
                  <a:lnTo>
                    <a:pt x="1177" y="376"/>
                  </a:lnTo>
                  <a:lnTo>
                    <a:pt x="1186" y="379"/>
                  </a:lnTo>
                  <a:lnTo>
                    <a:pt x="1189" y="381"/>
                  </a:lnTo>
                  <a:lnTo>
                    <a:pt x="1192" y="384"/>
                  </a:lnTo>
                  <a:lnTo>
                    <a:pt x="1195" y="387"/>
                  </a:lnTo>
                  <a:lnTo>
                    <a:pt x="1196" y="390"/>
                  </a:lnTo>
                  <a:lnTo>
                    <a:pt x="1197" y="394"/>
                  </a:lnTo>
                  <a:lnTo>
                    <a:pt x="1196" y="398"/>
                  </a:lnTo>
                  <a:lnTo>
                    <a:pt x="1195" y="403"/>
                  </a:lnTo>
                  <a:lnTo>
                    <a:pt x="1200" y="403"/>
                  </a:lnTo>
                  <a:lnTo>
                    <a:pt x="1211" y="402"/>
                  </a:lnTo>
                  <a:lnTo>
                    <a:pt x="1224" y="399"/>
                  </a:lnTo>
                  <a:lnTo>
                    <a:pt x="1238" y="393"/>
                  </a:lnTo>
                  <a:lnTo>
                    <a:pt x="1252" y="387"/>
                  </a:lnTo>
                  <a:lnTo>
                    <a:pt x="1266" y="378"/>
                  </a:lnTo>
                  <a:lnTo>
                    <a:pt x="1278" y="370"/>
                  </a:lnTo>
                  <a:lnTo>
                    <a:pt x="1286" y="360"/>
                  </a:lnTo>
                  <a:lnTo>
                    <a:pt x="1291" y="354"/>
                  </a:lnTo>
                  <a:lnTo>
                    <a:pt x="1293" y="349"/>
                  </a:lnTo>
                  <a:lnTo>
                    <a:pt x="1297" y="338"/>
                  </a:lnTo>
                  <a:lnTo>
                    <a:pt x="1302" y="330"/>
                  </a:lnTo>
                  <a:lnTo>
                    <a:pt x="1307" y="322"/>
                  </a:lnTo>
                  <a:lnTo>
                    <a:pt x="1311" y="317"/>
                  </a:lnTo>
                  <a:lnTo>
                    <a:pt x="1316" y="312"/>
                  </a:lnTo>
                  <a:lnTo>
                    <a:pt x="1321" y="311"/>
                  </a:lnTo>
                  <a:lnTo>
                    <a:pt x="1325" y="310"/>
                  </a:lnTo>
                  <a:lnTo>
                    <a:pt x="1330" y="311"/>
                  </a:lnTo>
                  <a:lnTo>
                    <a:pt x="1342" y="318"/>
                  </a:lnTo>
                  <a:lnTo>
                    <a:pt x="1352" y="324"/>
                  </a:lnTo>
                  <a:lnTo>
                    <a:pt x="1364" y="331"/>
                  </a:lnTo>
                  <a:lnTo>
                    <a:pt x="1370" y="334"/>
                  </a:lnTo>
                  <a:lnTo>
                    <a:pt x="1378" y="337"/>
                  </a:lnTo>
                  <a:lnTo>
                    <a:pt x="1385" y="338"/>
                  </a:lnTo>
                  <a:lnTo>
                    <a:pt x="1394" y="338"/>
                  </a:lnTo>
                  <a:lnTo>
                    <a:pt x="1404" y="337"/>
                  </a:lnTo>
                  <a:lnTo>
                    <a:pt x="1415" y="334"/>
                  </a:lnTo>
                  <a:lnTo>
                    <a:pt x="1422" y="331"/>
                  </a:lnTo>
                  <a:lnTo>
                    <a:pt x="1429" y="328"/>
                  </a:lnTo>
                  <a:lnTo>
                    <a:pt x="1434" y="323"/>
                  </a:lnTo>
                  <a:lnTo>
                    <a:pt x="1439" y="318"/>
                  </a:lnTo>
                  <a:lnTo>
                    <a:pt x="1449" y="308"/>
                  </a:lnTo>
                  <a:lnTo>
                    <a:pt x="1457" y="298"/>
                  </a:lnTo>
                  <a:lnTo>
                    <a:pt x="1463" y="291"/>
                  </a:lnTo>
                  <a:lnTo>
                    <a:pt x="1468" y="285"/>
                  </a:lnTo>
                  <a:lnTo>
                    <a:pt x="1474" y="281"/>
                  </a:lnTo>
                  <a:lnTo>
                    <a:pt x="1477" y="281"/>
                  </a:lnTo>
                  <a:lnTo>
                    <a:pt x="1479" y="280"/>
                  </a:lnTo>
                  <a:lnTo>
                    <a:pt x="1485" y="281"/>
                  </a:lnTo>
                  <a:lnTo>
                    <a:pt x="1488" y="283"/>
                  </a:lnTo>
                  <a:lnTo>
                    <a:pt x="1490" y="285"/>
                  </a:lnTo>
                  <a:lnTo>
                    <a:pt x="1492" y="288"/>
                  </a:lnTo>
                  <a:lnTo>
                    <a:pt x="1495" y="293"/>
                  </a:lnTo>
                  <a:lnTo>
                    <a:pt x="1501" y="297"/>
                  </a:lnTo>
                  <a:lnTo>
                    <a:pt x="1505" y="298"/>
                  </a:lnTo>
                  <a:lnTo>
                    <a:pt x="1509" y="301"/>
                  </a:lnTo>
                  <a:lnTo>
                    <a:pt x="1516" y="301"/>
                  </a:lnTo>
                  <a:lnTo>
                    <a:pt x="1522" y="301"/>
                  </a:lnTo>
                  <a:lnTo>
                    <a:pt x="1533" y="302"/>
                  </a:lnTo>
                  <a:lnTo>
                    <a:pt x="1544" y="303"/>
                  </a:lnTo>
                  <a:lnTo>
                    <a:pt x="1568" y="310"/>
                  </a:lnTo>
                  <a:lnTo>
                    <a:pt x="1590" y="318"/>
                  </a:lnTo>
                  <a:lnTo>
                    <a:pt x="1602" y="320"/>
                  </a:lnTo>
                  <a:lnTo>
                    <a:pt x="1613" y="321"/>
                  </a:lnTo>
                  <a:lnTo>
                    <a:pt x="1619" y="321"/>
                  </a:lnTo>
                  <a:lnTo>
                    <a:pt x="1643" y="320"/>
                  </a:lnTo>
                  <a:lnTo>
                    <a:pt x="1663" y="320"/>
                  </a:lnTo>
                  <a:lnTo>
                    <a:pt x="1679" y="320"/>
                  </a:lnTo>
                  <a:lnTo>
                    <a:pt x="1691" y="322"/>
                  </a:lnTo>
                  <a:lnTo>
                    <a:pt x="1700" y="324"/>
                  </a:lnTo>
                  <a:lnTo>
                    <a:pt x="1707" y="326"/>
                  </a:lnTo>
                  <a:lnTo>
                    <a:pt x="1711" y="329"/>
                  </a:lnTo>
                  <a:lnTo>
                    <a:pt x="1714" y="332"/>
                  </a:lnTo>
                  <a:lnTo>
                    <a:pt x="1715" y="334"/>
                  </a:lnTo>
                  <a:lnTo>
                    <a:pt x="1715" y="336"/>
                  </a:lnTo>
                  <a:lnTo>
                    <a:pt x="1714" y="339"/>
                  </a:lnTo>
                  <a:lnTo>
                    <a:pt x="1717" y="337"/>
                  </a:lnTo>
                  <a:lnTo>
                    <a:pt x="1715" y="345"/>
                  </a:lnTo>
                  <a:lnTo>
                    <a:pt x="1720" y="348"/>
                  </a:lnTo>
                  <a:lnTo>
                    <a:pt x="1725" y="353"/>
                  </a:lnTo>
                  <a:lnTo>
                    <a:pt x="1726" y="356"/>
                  </a:lnTo>
                  <a:lnTo>
                    <a:pt x="1734" y="354"/>
                  </a:lnTo>
                  <a:lnTo>
                    <a:pt x="1749" y="339"/>
                  </a:lnTo>
                  <a:lnTo>
                    <a:pt x="1757" y="307"/>
                  </a:lnTo>
                  <a:lnTo>
                    <a:pt x="1786" y="274"/>
                  </a:lnTo>
                  <a:lnTo>
                    <a:pt x="1796" y="254"/>
                  </a:lnTo>
                  <a:lnTo>
                    <a:pt x="1796" y="238"/>
                  </a:lnTo>
                  <a:lnTo>
                    <a:pt x="1776" y="224"/>
                  </a:lnTo>
                  <a:lnTo>
                    <a:pt x="1774" y="197"/>
                  </a:lnTo>
                  <a:lnTo>
                    <a:pt x="1776" y="179"/>
                  </a:lnTo>
                  <a:lnTo>
                    <a:pt x="1781" y="169"/>
                  </a:lnTo>
                  <a:lnTo>
                    <a:pt x="1789" y="171"/>
                  </a:lnTo>
                  <a:lnTo>
                    <a:pt x="1809" y="158"/>
                  </a:lnTo>
                  <a:lnTo>
                    <a:pt x="1818" y="139"/>
                  </a:lnTo>
                  <a:lnTo>
                    <a:pt x="1832" y="139"/>
                  </a:lnTo>
                  <a:lnTo>
                    <a:pt x="1853" y="126"/>
                  </a:lnTo>
                  <a:lnTo>
                    <a:pt x="1850" y="108"/>
                  </a:lnTo>
                  <a:lnTo>
                    <a:pt x="1848" y="85"/>
                  </a:lnTo>
                  <a:lnTo>
                    <a:pt x="1835" y="78"/>
                  </a:lnTo>
                  <a:lnTo>
                    <a:pt x="1837" y="55"/>
                  </a:lnTo>
                  <a:lnTo>
                    <a:pt x="1837" y="34"/>
                  </a:lnTo>
                  <a:lnTo>
                    <a:pt x="1809" y="30"/>
                  </a:lnTo>
                  <a:lnTo>
                    <a:pt x="1790" y="16"/>
                  </a:lnTo>
                  <a:lnTo>
                    <a:pt x="1766" y="2"/>
                  </a:lnTo>
                  <a:lnTo>
                    <a:pt x="1738" y="2"/>
                  </a:lnTo>
                  <a:lnTo>
                    <a:pt x="1710" y="0"/>
                  </a:lnTo>
                  <a:lnTo>
                    <a:pt x="1689" y="15"/>
                  </a:lnTo>
                  <a:close/>
                  <a:moveTo>
                    <a:pt x="1342" y="364"/>
                  </a:moveTo>
                  <a:lnTo>
                    <a:pt x="1342" y="364"/>
                  </a:lnTo>
                  <a:lnTo>
                    <a:pt x="1339" y="372"/>
                  </a:lnTo>
                  <a:lnTo>
                    <a:pt x="1336" y="377"/>
                  </a:lnTo>
                  <a:lnTo>
                    <a:pt x="1335" y="384"/>
                  </a:lnTo>
                  <a:lnTo>
                    <a:pt x="1335" y="389"/>
                  </a:lnTo>
                  <a:lnTo>
                    <a:pt x="1336" y="397"/>
                  </a:lnTo>
                  <a:lnTo>
                    <a:pt x="1339" y="404"/>
                  </a:lnTo>
                  <a:lnTo>
                    <a:pt x="1344" y="412"/>
                  </a:lnTo>
                  <a:lnTo>
                    <a:pt x="1351" y="420"/>
                  </a:lnTo>
                  <a:lnTo>
                    <a:pt x="1351" y="421"/>
                  </a:lnTo>
                  <a:lnTo>
                    <a:pt x="1360" y="427"/>
                  </a:lnTo>
                  <a:lnTo>
                    <a:pt x="1367" y="430"/>
                  </a:lnTo>
                  <a:lnTo>
                    <a:pt x="1375" y="431"/>
                  </a:lnTo>
                  <a:lnTo>
                    <a:pt x="1380" y="429"/>
                  </a:lnTo>
                  <a:lnTo>
                    <a:pt x="1387" y="427"/>
                  </a:lnTo>
                  <a:lnTo>
                    <a:pt x="1392" y="422"/>
                  </a:lnTo>
                  <a:lnTo>
                    <a:pt x="1398" y="417"/>
                  </a:lnTo>
                  <a:lnTo>
                    <a:pt x="1404" y="409"/>
                  </a:lnTo>
                  <a:lnTo>
                    <a:pt x="1409" y="403"/>
                  </a:lnTo>
                  <a:lnTo>
                    <a:pt x="1411" y="397"/>
                  </a:lnTo>
                  <a:lnTo>
                    <a:pt x="1413" y="389"/>
                  </a:lnTo>
                  <a:lnTo>
                    <a:pt x="1415" y="383"/>
                  </a:lnTo>
                  <a:lnTo>
                    <a:pt x="1415" y="380"/>
                  </a:lnTo>
                  <a:lnTo>
                    <a:pt x="1416" y="375"/>
                  </a:lnTo>
                  <a:lnTo>
                    <a:pt x="1417" y="366"/>
                  </a:lnTo>
                  <a:lnTo>
                    <a:pt x="1416" y="364"/>
                  </a:lnTo>
                  <a:lnTo>
                    <a:pt x="1415" y="362"/>
                  </a:lnTo>
                  <a:lnTo>
                    <a:pt x="1412" y="360"/>
                  </a:lnTo>
                  <a:lnTo>
                    <a:pt x="1409" y="359"/>
                  </a:lnTo>
                  <a:lnTo>
                    <a:pt x="1401" y="356"/>
                  </a:lnTo>
                  <a:lnTo>
                    <a:pt x="1399" y="356"/>
                  </a:lnTo>
                  <a:lnTo>
                    <a:pt x="1385" y="352"/>
                  </a:lnTo>
                  <a:lnTo>
                    <a:pt x="1377" y="351"/>
                  </a:lnTo>
                  <a:lnTo>
                    <a:pt x="1369" y="351"/>
                  </a:lnTo>
                  <a:lnTo>
                    <a:pt x="1362" y="352"/>
                  </a:lnTo>
                  <a:lnTo>
                    <a:pt x="1354" y="354"/>
                  </a:lnTo>
                  <a:lnTo>
                    <a:pt x="1348" y="359"/>
                  </a:lnTo>
                  <a:lnTo>
                    <a:pt x="1344" y="361"/>
                  </a:lnTo>
                  <a:lnTo>
                    <a:pt x="1342" y="364"/>
                  </a:lnTo>
                  <a:close/>
                  <a:moveTo>
                    <a:pt x="1574" y="452"/>
                  </a:moveTo>
                  <a:lnTo>
                    <a:pt x="1565" y="456"/>
                  </a:lnTo>
                  <a:lnTo>
                    <a:pt x="1569" y="460"/>
                  </a:lnTo>
                  <a:lnTo>
                    <a:pt x="1571" y="466"/>
                  </a:lnTo>
                  <a:lnTo>
                    <a:pt x="1577" y="475"/>
                  </a:lnTo>
                  <a:lnTo>
                    <a:pt x="1586" y="485"/>
                  </a:lnTo>
                  <a:lnTo>
                    <a:pt x="1590" y="489"/>
                  </a:lnTo>
                  <a:lnTo>
                    <a:pt x="1595" y="493"/>
                  </a:lnTo>
                  <a:lnTo>
                    <a:pt x="1600" y="495"/>
                  </a:lnTo>
                  <a:lnTo>
                    <a:pt x="1605" y="496"/>
                  </a:lnTo>
                  <a:lnTo>
                    <a:pt x="1606" y="496"/>
                  </a:lnTo>
                  <a:lnTo>
                    <a:pt x="1616" y="497"/>
                  </a:lnTo>
                  <a:lnTo>
                    <a:pt x="1624" y="496"/>
                  </a:lnTo>
                  <a:lnTo>
                    <a:pt x="1628" y="495"/>
                  </a:lnTo>
                  <a:lnTo>
                    <a:pt x="1631" y="491"/>
                  </a:lnTo>
                  <a:lnTo>
                    <a:pt x="1640" y="484"/>
                  </a:lnTo>
                  <a:lnTo>
                    <a:pt x="1644" y="477"/>
                  </a:lnTo>
                  <a:lnTo>
                    <a:pt x="1647" y="470"/>
                  </a:lnTo>
                  <a:lnTo>
                    <a:pt x="1652" y="460"/>
                  </a:lnTo>
                  <a:lnTo>
                    <a:pt x="1647" y="458"/>
                  </a:lnTo>
                  <a:lnTo>
                    <a:pt x="1609" y="441"/>
                  </a:lnTo>
                  <a:lnTo>
                    <a:pt x="1604" y="440"/>
                  </a:lnTo>
                  <a:lnTo>
                    <a:pt x="1600" y="440"/>
                  </a:lnTo>
                  <a:lnTo>
                    <a:pt x="1596" y="441"/>
                  </a:lnTo>
                  <a:lnTo>
                    <a:pt x="1591" y="442"/>
                  </a:lnTo>
                  <a:lnTo>
                    <a:pt x="1583" y="446"/>
                  </a:lnTo>
                  <a:lnTo>
                    <a:pt x="1574" y="452"/>
                  </a:lnTo>
                  <a:close/>
                  <a:moveTo>
                    <a:pt x="1645" y="555"/>
                  </a:moveTo>
                  <a:lnTo>
                    <a:pt x="1644" y="557"/>
                  </a:lnTo>
                  <a:lnTo>
                    <a:pt x="1644" y="564"/>
                  </a:lnTo>
                  <a:lnTo>
                    <a:pt x="1644" y="571"/>
                  </a:lnTo>
                  <a:lnTo>
                    <a:pt x="1645" y="577"/>
                  </a:lnTo>
                  <a:lnTo>
                    <a:pt x="1648" y="582"/>
                  </a:lnTo>
                  <a:lnTo>
                    <a:pt x="1656" y="587"/>
                  </a:lnTo>
                  <a:lnTo>
                    <a:pt x="1663" y="592"/>
                  </a:lnTo>
                  <a:lnTo>
                    <a:pt x="1668" y="594"/>
                  </a:lnTo>
                  <a:lnTo>
                    <a:pt x="1674" y="595"/>
                  </a:lnTo>
                  <a:lnTo>
                    <a:pt x="1683" y="593"/>
                  </a:lnTo>
                  <a:lnTo>
                    <a:pt x="1700" y="587"/>
                  </a:lnTo>
                  <a:lnTo>
                    <a:pt x="1708" y="584"/>
                  </a:lnTo>
                  <a:lnTo>
                    <a:pt x="1714" y="581"/>
                  </a:lnTo>
                  <a:lnTo>
                    <a:pt x="1721" y="577"/>
                  </a:lnTo>
                  <a:lnTo>
                    <a:pt x="1727" y="572"/>
                  </a:lnTo>
                  <a:lnTo>
                    <a:pt x="1733" y="567"/>
                  </a:lnTo>
                  <a:lnTo>
                    <a:pt x="1739" y="559"/>
                  </a:lnTo>
                  <a:lnTo>
                    <a:pt x="1742" y="556"/>
                  </a:lnTo>
                  <a:lnTo>
                    <a:pt x="1732" y="549"/>
                  </a:lnTo>
                  <a:lnTo>
                    <a:pt x="1722" y="541"/>
                  </a:lnTo>
                  <a:lnTo>
                    <a:pt x="1711" y="536"/>
                  </a:lnTo>
                  <a:lnTo>
                    <a:pt x="1700" y="531"/>
                  </a:lnTo>
                  <a:lnTo>
                    <a:pt x="1694" y="530"/>
                  </a:lnTo>
                  <a:lnTo>
                    <a:pt x="1686" y="529"/>
                  </a:lnTo>
                  <a:lnTo>
                    <a:pt x="1680" y="529"/>
                  </a:lnTo>
                  <a:lnTo>
                    <a:pt x="1673" y="530"/>
                  </a:lnTo>
                  <a:lnTo>
                    <a:pt x="1667" y="533"/>
                  </a:lnTo>
                  <a:lnTo>
                    <a:pt x="1663" y="537"/>
                  </a:lnTo>
                  <a:lnTo>
                    <a:pt x="1657" y="541"/>
                  </a:lnTo>
                  <a:lnTo>
                    <a:pt x="1653" y="545"/>
                  </a:lnTo>
                  <a:lnTo>
                    <a:pt x="1645" y="555"/>
                  </a:lnTo>
                  <a:close/>
                  <a:moveTo>
                    <a:pt x="1570" y="602"/>
                  </a:moveTo>
                  <a:lnTo>
                    <a:pt x="1570" y="602"/>
                  </a:lnTo>
                  <a:lnTo>
                    <a:pt x="1565" y="607"/>
                  </a:lnTo>
                  <a:lnTo>
                    <a:pt x="1563" y="611"/>
                  </a:lnTo>
                  <a:lnTo>
                    <a:pt x="1560" y="619"/>
                  </a:lnTo>
                  <a:lnTo>
                    <a:pt x="1558" y="625"/>
                  </a:lnTo>
                  <a:lnTo>
                    <a:pt x="1556" y="629"/>
                  </a:lnTo>
                  <a:lnTo>
                    <a:pt x="1553" y="632"/>
                  </a:lnTo>
                  <a:lnTo>
                    <a:pt x="1549" y="631"/>
                  </a:lnTo>
                  <a:lnTo>
                    <a:pt x="1540" y="627"/>
                  </a:lnTo>
                  <a:lnTo>
                    <a:pt x="1532" y="624"/>
                  </a:lnTo>
                  <a:lnTo>
                    <a:pt x="1526" y="622"/>
                  </a:lnTo>
                  <a:lnTo>
                    <a:pt x="1516" y="621"/>
                  </a:lnTo>
                  <a:lnTo>
                    <a:pt x="1506" y="622"/>
                  </a:lnTo>
                  <a:lnTo>
                    <a:pt x="1495" y="625"/>
                  </a:lnTo>
                  <a:lnTo>
                    <a:pt x="1490" y="627"/>
                  </a:lnTo>
                  <a:lnTo>
                    <a:pt x="1487" y="631"/>
                  </a:lnTo>
                  <a:lnTo>
                    <a:pt x="1484" y="633"/>
                  </a:lnTo>
                  <a:lnTo>
                    <a:pt x="1481" y="636"/>
                  </a:lnTo>
                  <a:lnTo>
                    <a:pt x="1480" y="639"/>
                  </a:lnTo>
                  <a:lnTo>
                    <a:pt x="1480" y="643"/>
                  </a:lnTo>
                  <a:lnTo>
                    <a:pt x="1479" y="652"/>
                  </a:lnTo>
                  <a:lnTo>
                    <a:pt x="1478" y="661"/>
                  </a:lnTo>
                  <a:lnTo>
                    <a:pt x="1474" y="677"/>
                  </a:lnTo>
                  <a:lnTo>
                    <a:pt x="1472" y="687"/>
                  </a:lnTo>
                  <a:lnTo>
                    <a:pt x="1487" y="688"/>
                  </a:lnTo>
                  <a:lnTo>
                    <a:pt x="1496" y="688"/>
                  </a:lnTo>
                  <a:lnTo>
                    <a:pt x="1504" y="690"/>
                  </a:lnTo>
                  <a:lnTo>
                    <a:pt x="1512" y="693"/>
                  </a:lnTo>
                  <a:lnTo>
                    <a:pt x="1519" y="700"/>
                  </a:lnTo>
                  <a:lnTo>
                    <a:pt x="1526" y="705"/>
                  </a:lnTo>
                  <a:lnTo>
                    <a:pt x="1527" y="696"/>
                  </a:lnTo>
                  <a:lnTo>
                    <a:pt x="1530" y="681"/>
                  </a:lnTo>
                  <a:lnTo>
                    <a:pt x="1532" y="675"/>
                  </a:lnTo>
                  <a:lnTo>
                    <a:pt x="1535" y="669"/>
                  </a:lnTo>
                  <a:lnTo>
                    <a:pt x="1537" y="681"/>
                  </a:lnTo>
                  <a:lnTo>
                    <a:pt x="1541" y="692"/>
                  </a:lnTo>
                  <a:lnTo>
                    <a:pt x="1543" y="696"/>
                  </a:lnTo>
                  <a:lnTo>
                    <a:pt x="1545" y="701"/>
                  </a:lnTo>
                  <a:lnTo>
                    <a:pt x="1547" y="703"/>
                  </a:lnTo>
                  <a:lnTo>
                    <a:pt x="1550" y="705"/>
                  </a:lnTo>
                  <a:lnTo>
                    <a:pt x="1554" y="705"/>
                  </a:lnTo>
                  <a:lnTo>
                    <a:pt x="1559" y="704"/>
                  </a:lnTo>
                  <a:lnTo>
                    <a:pt x="1572" y="698"/>
                  </a:lnTo>
                  <a:lnTo>
                    <a:pt x="1577" y="696"/>
                  </a:lnTo>
                  <a:lnTo>
                    <a:pt x="1579" y="694"/>
                  </a:lnTo>
                  <a:lnTo>
                    <a:pt x="1582" y="690"/>
                  </a:lnTo>
                  <a:lnTo>
                    <a:pt x="1583" y="686"/>
                  </a:lnTo>
                  <a:lnTo>
                    <a:pt x="1585" y="679"/>
                  </a:lnTo>
                  <a:lnTo>
                    <a:pt x="1585" y="676"/>
                  </a:lnTo>
                  <a:lnTo>
                    <a:pt x="1586" y="668"/>
                  </a:lnTo>
                  <a:lnTo>
                    <a:pt x="1586" y="661"/>
                  </a:lnTo>
                  <a:lnTo>
                    <a:pt x="1586" y="647"/>
                  </a:lnTo>
                  <a:lnTo>
                    <a:pt x="1586" y="636"/>
                  </a:lnTo>
                  <a:lnTo>
                    <a:pt x="1588" y="631"/>
                  </a:lnTo>
                  <a:lnTo>
                    <a:pt x="1597" y="615"/>
                  </a:lnTo>
                  <a:lnTo>
                    <a:pt x="1599" y="609"/>
                  </a:lnTo>
                  <a:lnTo>
                    <a:pt x="1600" y="605"/>
                  </a:lnTo>
                  <a:lnTo>
                    <a:pt x="1599" y="601"/>
                  </a:lnTo>
                  <a:lnTo>
                    <a:pt x="1597" y="598"/>
                  </a:lnTo>
                  <a:lnTo>
                    <a:pt x="1594" y="597"/>
                  </a:lnTo>
                  <a:lnTo>
                    <a:pt x="1591" y="596"/>
                  </a:lnTo>
                  <a:lnTo>
                    <a:pt x="1585" y="596"/>
                  </a:lnTo>
                  <a:lnTo>
                    <a:pt x="1581" y="596"/>
                  </a:lnTo>
                  <a:lnTo>
                    <a:pt x="1575" y="598"/>
                  </a:lnTo>
                  <a:lnTo>
                    <a:pt x="1570" y="602"/>
                  </a:lnTo>
                  <a:close/>
                  <a:moveTo>
                    <a:pt x="1732" y="642"/>
                  </a:moveTo>
                  <a:lnTo>
                    <a:pt x="1727" y="646"/>
                  </a:lnTo>
                  <a:lnTo>
                    <a:pt x="1722" y="651"/>
                  </a:lnTo>
                  <a:lnTo>
                    <a:pt x="1720" y="654"/>
                  </a:lnTo>
                  <a:lnTo>
                    <a:pt x="1720" y="659"/>
                  </a:lnTo>
                  <a:lnTo>
                    <a:pt x="1720" y="662"/>
                  </a:lnTo>
                  <a:lnTo>
                    <a:pt x="1722" y="665"/>
                  </a:lnTo>
                  <a:lnTo>
                    <a:pt x="1726" y="669"/>
                  </a:lnTo>
                  <a:lnTo>
                    <a:pt x="1732" y="678"/>
                  </a:lnTo>
                  <a:lnTo>
                    <a:pt x="1735" y="680"/>
                  </a:lnTo>
                  <a:lnTo>
                    <a:pt x="1737" y="682"/>
                  </a:lnTo>
                  <a:lnTo>
                    <a:pt x="1740" y="683"/>
                  </a:lnTo>
                  <a:lnTo>
                    <a:pt x="1743" y="683"/>
                  </a:lnTo>
                  <a:lnTo>
                    <a:pt x="1753" y="683"/>
                  </a:lnTo>
                  <a:lnTo>
                    <a:pt x="1756" y="682"/>
                  </a:lnTo>
                  <a:lnTo>
                    <a:pt x="1760" y="682"/>
                  </a:lnTo>
                  <a:lnTo>
                    <a:pt x="1763" y="680"/>
                  </a:lnTo>
                  <a:lnTo>
                    <a:pt x="1767" y="676"/>
                  </a:lnTo>
                  <a:lnTo>
                    <a:pt x="1769" y="669"/>
                  </a:lnTo>
                  <a:lnTo>
                    <a:pt x="1770" y="663"/>
                  </a:lnTo>
                  <a:lnTo>
                    <a:pt x="1769" y="659"/>
                  </a:lnTo>
                  <a:lnTo>
                    <a:pt x="1767" y="655"/>
                  </a:lnTo>
                  <a:lnTo>
                    <a:pt x="1764" y="653"/>
                  </a:lnTo>
                  <a:lnTo>
                    <a:pt x="1760" y="653"/>
                  </a:lnTo>
                  <a:lnTo>
                    <a:pt x="1755" y="651"/>
                  </a:lnTo>
                  <a:lnTo>
                    <a:pt x="1750" y="648"/>
                  </a:lnTo>
                  <a:lnTo>
                    <a:pt x="1746" y="643"/>
                  </a:lnTo>
                  <a:lnTo>
                    <a:pt x="1740" y="641"/>
                  </a:lnTo>
                  <a:lnTo>
                    <a:pt x="1736" y="640"/>
                  </a:lnTo>
                  <a:lnTo>
                    <a:pt x="1734" y="640"/>
                  </a:lnTo>
                  <a:lnTo>
                    <a:pt x="1732" y="642"/>
                  </a:lnTo>
                  <a:close/>
                  <a:moveTo>
                    <a:pt x="3" y="748"/>
                  </a:moveTo>
                  <a:lnTo>
                    <a:pt x="1" y="752"/>
                  </a:lnTo>
                  <a:lnTo>
                    <a:pt x="1" y="753"/>
                  </a:lnTo>
                  <a:lnTo>
                    <a:pt x="0" y="757"/>
                  </a:lnTo>
                  <a:lnTo>
                    <a:pt x="1" y="761"/>
                  </a:lnTo>
                  <a:lnTo>
                    <a:pt x="1" y="769"/>
                  </a:lnTo>
                  <a:lnTo>
                    <a:pt x="7" y="767"/>
                  </a:lnTo>
                  <a:lnTo>
                    <a:pt x="15" y="765"/>
                  </a:lnTo>
                  <a:lnTo>
                    <a:pt x="18" y="764"/>
                  </a:lnTo>
                  <a:lnTo>
                    <a:pt x="21" y="762"/>
                  </a:lnTo>
                  <a:lnTo>
                    <a:pt x="23" y="760"/>
                  </a:lnTo>
                  <a:lnTo>
                    <a:pt x="24" y="757"/>
                  </a:lnTo>
                  <a:lnTo>
                    <a:pt x="27" y="749"/>
                  </a:lnTo>
                  <a:lnTo>
                    <a:pt x="28" y="741"/>
                  </a:lnTo>
                  <a:lnTo>
                    <a:pt x="25" y="738"/>
                  </a:lnTo>
                  <a:lnTo>
                    <a:pt x="21" y="737"/>
                  </a:lnTo>
                  <a:lnTo>
                    <a:pt x="16" y="736"/>
                  </a:lnTo>
                  <a:lnTo>
                    <a:pt x="13" y="737"/>
                  </a:lnTo>
                  <a:lnTo>
                    <a:pt x="10" y="738"/>
                  </a:lnTo>
                  <a:lnTo>
                    <a:pt x="8" y="741"/>
                  </a:lnTo>
                  <a:lnTo>
                    <a:pt x="7" y="743"/>
                  </a:lnTo>
                  <a:lnTo>
                    <a:pt x="3" y="748"/>
                  </a:lnTo>
                  <a:close/>
                  <a:moveTo>
                    <a:pt x="91" y="766"/>
                  </a:moveTo>
                  <a:lnTo>
                    <a:pt x="91" y="766"/>
                  </a:lnTo>
                  <a:lnTo>
                    <a:pt x="83" y="770"/>
                  </a:lnTo>
                  <a:lnTo>
                    <a:pt x="79" y="773"/>
                  </a:lnTo>
                  <a:lnTo>
                    <a:pt x="76" y="777"/>
                  </a:lnTo>
                  <a:lnTo>
                    <a:pt x="74" y="781"/>
                  </a:lnTo>
                  <a:lnTo>
                    <a:pt x="76" y="787"/>
                  </a:lnTo>
                  <a:lnTo>
                    <a:pt x="79" y="794"/>
                  </a:lnTo>
                  <a:lnTo>
                    <a:pt x="80" y="799"/>
                  </a:lnTo>
                  <a:lnTo>
                    <a:pt x="84" y="807"/>
                  </a:lnTo>
                  <a:lnTo>
                    <a:pt x="91" y="819"/>
                  </a:lnTo>
                  <a:lnTo>
                    <a:pt x="97" y="830"/>
                  </a:lnTo>
                  <a:lnTo>
                    <a:pt x="106" y="840"/>
                  </a:lnTo>
                  <a:lnTo>
                    <a:pt x="110" y="844"/>
                  </a:lnTo>
                  <a:lnTo>
                    <a:pt x="115" y="847"/>
                  </a:lnTo>
                  <a:lnTo>
                    <a:pt x="121" y="851"/>
                  </a:lnTo>
                  <a:lnTo>
                    <a:pt x="125" y="853"/>
                  </a:lnTo>
                  <a:lnTo>
                    <a:pt x="129" y="855"/>
                  </a:lnTo>
                  <a:lnTo>
                    <a:pt x="129" y="861"/>
                  </a:lnTo>
                  <a:lnTo>
                    <a:pt x="129" y="869"/>
                  </a:lnTo>
                  <a:lnTo>
                    <a:pt x="132" y="877"/>
                  </a:lnTo>
                  <a:lnTo>
                    <a:pt x="134" y="883"/>
                  </a:lnTo>
                  <a:lnTo>
                    <a:pt x="138" y="888"/>
                  </a:lnTo>
                  <a:lnTo>
                    <a:pt x="141" y="893"/>
                  </a:lnTo>
                  <a:lnTo>
                    <a:pt x="146" y="896"/>
                  </a:lnTo>
                  <a:lnTo>
                    <a:pt x="155" y="902"/>
                  </a:lnTo>
                  <a:lnTo>
                    <a:pt x="166" y="907"/>
                  </a:lnTo>
                  <a:lnTo>
                    <a:pt x="177" y="910"/>
                  </a:lnTo>
                  <a:lnTo>
                    <a:pt x="188" y="912"/>
                  </a:lnTo>
                  <a:lnTo>
                    <a:pt x="203" y="913"/>
                  </a:lnTo>
                  <a:lnTo>
                    <a:pt x="207" y="914"/>
                  </a:lnTo>
                  <a:lnTo>
                    <a:pt x="207" y="903"/>
                  </a:lnTo>
                  <a:lnTo>
                    <a:pt x="208" y="899"/>
                  </a:lnTo>
                  <a:lnTo>
                    <a:pt x="207" y="895"/>
                  </a:lnTo>
                  <a:lnTo>
                    <a:pt x="206" y="890"/>
                  </a:lnTo>
                  <a:lnTo>
                    <a:pt x="203" y="886"/>
                  </a:lnTo>
                  <a:lnTo>
                    <a:pt x="198" y="883"/>
                  </a:lnTo>
                  <a:lnTo>
                    <a:pt x="192" y="880"/>
                  </a:lnTo>
                  <a:lnTo>
                    <a:pt x="184" y="876"/>
                  </a:lnTo>
                  <a:lnTo>
                    <a:pt x="176" y="874"/>
                  </a:lnTo>
                  <a:lnTo>
                    <a:pt x="173" y="872"/>
                  </a:lnTo>
                  <a:lnTo>
                    <a:pt x="170" y="870"/>
                  </a:lnTo>
                  <a:lnTo>
                    <a:pt x="168" y="865"/>
                  </a:lnTo>
                  <a:lnTo>
                    <a:pt x="165" y="857"/>
                  </a:lnTo>
                  <a:lnTo>
                    <a:pt x="161" y="846"/>
                  </a:lnTo>
                  <a:lnTo>
                    <a:pt x="163" y="841"/>
                  </a:lnTo>
                  <a:lnTo>
                    <a:pt x="166" y="835"/>
                  </a:lnTo>
                  <a:lnTo>
                    <a:pt x="173" y="827"/>
                  </a:lnTo>
                  <a:lnTo>
                    <a:pt x="175" y="822"/>
                  </a:lnTo>
                  <a:lnTo>
                    <a:pt x="175" y="818"/>
                  </a:lnTo>
                  <a:lnTo>
                    <a:pt x="174" y="811"/>
                  </a:lnTo>
                  <a:lnTo>
                    <a:pt x="169" y="812"/>
                  </a:lnTo>
                  <a:lnTo>
                    <a:pt x="153" y="810"/>
                  </a:lnTo>
                  <a:lnTo>
                    <a:pt x="148" y="807"/>
                  </a:lnTo>
                  <a:lnTo>
                    <a:pt x="145" y="803"/>
                  </a:lnTo>
                  <a:lnTo>
                    <a:pt x="148" y="801"/>
                  </a:lnTo>
                  <a:lnTo>
                    <a:pt x="153" y="798"/>
                  </a:lnTo>
                  <a:lnTo>
                    <a:pt x="159" y="794"/>
                  </a:lnTo>
                  <a:lnTo>
                    <a:pt x="163" y="789"/>
                  </a:lnTo>
                  <a:lnTo>
                    <a:pt x="164" y="786"/>
                  </a:lnTo>
                  <a:lnTo>
                    <a:pt x="165" y="783"/>
                  </a:lnTo>
                  <a:lnTo>
                    <a:pt x="164" y="778"/>
                  </a:lnTo>
                  <a:lnTo>
                    <a:pt x="162" y="772"/>
                  </a:lnTo>
                  <a:lnTo>
                    <a:pt x="159" y="766"/>
                  </a:lnTo>
                  <a:lnTo>
                    <a:pt x="155" y="763"/>
                  </a:lnTo>
                  <a:lnTo>
                    <a:pt x="151" y="760"/>
                  </a:lnTo>
                  <a:lnTo>
                    <a:pt x="146" y="758"/>
                  </a:lnTo>
                  <a:lnTo>
                    <a:pt x="141" y="757"/>
                  </a:lnTo>
                  <a:lnTo>
                    <a:pt x="131" y="755"/>
                  </a:lnTo>
                  <a:lnTo>
                    <a:pt x="125" y="755"/>
                  </a:lnTo>
                  <a:lnTo>
                    <a:pt x="121" y="756"/>
                  </a:lnTo>
                  <a:lnTo>
                    <a:pt x="110" y="758"/>
                  </a:lnTo>
                  <a:lnTo>
                    <a:pt x="99" y="762"/>
                  </a:lnTo>
                  <a:lnTo>
                    <a:pt x="91" y="766"/>
                  </a:lnTo>
                  <a:close/>
                  <a:moveTo>
                    <a:pt x="45" y="763"/>
                  </a:moveTo>
                  <a:lnTo>
                    <a:pt x="45" y="763"/>
                  </a:lnTo>
                  <a:lnTo>
                    <a:pt x="42" y="766"/>
                  </a:lnTo>
                  <a:lnTo>
                    <a:pt x="40" y="770"/>
                  </a:lnTo>
                  <a:lnTo>
                    <a:pt x="39" y="774"/>
                  </a:lnTo>
                  <a:lnTo>
                    <a:pt x="39" y="778"/>
                  </a:lnTo>
                  <a:lnTo>
                    <a:pt x="39" y="777"/>
                  </a:lnTo>
                  <a:lnTo>
                    <a:pt x="42" y="798"/>
                  </a:lnTo>
                  <a:lnTo>
                    <a:pt x="51" y="792"/>
                  </a:lnTo>
                  <a:lnTo>
                    <a:pt x="55" y="790"/>
                  </a:lnTo>
                  <a:lnTo>
                    <a:pt x="59" y="786"/>
                  </a:lnTo>
                  <a:lnTo>
                    <a:pt x="64" y="783"/>
                  </a:lnTo>
                  <a:lnTo>
                    <a:pt x="66" y="777"/>
                  </a:lnTo>
                  <a:lnTo>
                    <a:pt x="66" y="773"/>
                  </a:lnTo>
                  <a:lnTo>
                    <a:pt x="65" y="770"/>
                  </a:lnTo>
                  <a:lnTo>
                    <a:pt x="63" y="767"/>
                  </a:lnTo>
                  <a:lnTo>
                    <a:pt x="59" y="764"/>
                  </a:lnTo>
                  <a:lnTo>
                    <a:pt x="55" y="762"/>
                  </a:lnTo>
                  <a:lnTo>
                    <a:pt x="50" y="762"/>
                  </a:lnTo>
                  <a:lnTo>
                    <a:pt x="45" y="763"/>
                  </a:lnTo>
                  <a:close/>
                  <a:moveTo>
                    <a:pt x="1476" y="787"/>
                  </a:moveTo>
                  <a:lnTo>
                    <a:pt x="1475" y="788"/>
                  </a:lnTo>
                  <a:lnTo>
                    <a:pt x="1474" y="792"/>
                  </a:lnTo>
                  <a:lnTo>
                    <a:pt x="1474" y="797"/>
                  </a:lnTo>
                  <a:lnTo>
                    <a:pt x="1475" y="802"/>
                  </a:lnTo>
                  <a:lnTo>
                    <a:pt x="1477" y="807"/>
                  </a:lnTo>
                  <a:lnTo>
                    <a:pt x="1479" y="816"/>
                  </a:lnTo>
                  <a:lnTo>
                    <a:pt x="1484" y="815"/>
                  </a:lnTo>
                  <a:lnTo>
                    <a:pt x="1489" y="813"/>
                  </a:lnTo>
                  <a:lnTo>
                    <a:pt x="1494" y="812"/>
                  </a:lnTo>
                  <a:lnTo>
                    <a:pt x="1499" y="808"/>
                  </a:lnTo>
                  <a:lnTo>
                    <a:pt x="1503" y="805"/>
                  </a:lnTo>
                  <a:lnTo>
                    <a:pt x="1505" y="802"/>
                  </a:lnTo>
                  <a:lnTo>
                    <a:pt x="1506" y="800"/>
                  </a:lnTo>
                  <a:lnTo>
                    <a:pt x="1506" y="799"/>
                  </a:lnTo>
                  <a:lnTo>
                    <a:pt x="1507" y="793"/>
                  </a:lnTo>
                  <a:lnTo>
                    <a:pt x="1508" y="786"/>
                  </a:lnTo>
                  <a:lnTo>
                    <a:pt x="1507" y="783"/>
                  </a:lnTo>
                  <a:lnTo>
                    <a:pt x="1506" y="779"/>
                  </a:lnTo>
                  <a:lnTo>
                    <a:pt x="1503" y="777"/>
                  </a:lnTo>
                  <a:lnTo>
                    <a:pt x="1500" y="775"/>
                  </a:lnTo>
                  <a:lnTo>
                    <a:pt x="1495" y="774"/>
                  </a:lnTo>
                  <a:lnTo>
                    <a:pt x="1492" y="774"/>
                  </a:lnTo>
                  <a:lnTo>
                    <a:pt x="1489" y="775"/>
                  </a:lnTo>
                  <a:lnTo>
                    <a:pt x="1486" y="777"/>
                  </a:lnTo>
                  <a:lnTo>
                    <a:pt x="1480" y="781"/>
                  </a:lnTo>
                  <a:lnTo>
                    <a:pt x="1476" y="787"/>
                  </a:lnTo>
                  <a:close/>
                  <a:moveTo>
                    <a:pt x="1788" y="827"/>
                  </a:moveTo>
                  <a:lnTo>
                    <a:pt x="1788" y="827"/>
                  </a:lnTo>
                  <a:lnTo>
                    <a:pt x="1781" y="834"/>
                  </a:lnTo>
                  <a:lnTo>
                    <a:pt x="1777" y="838"/>
                  </a:lnTo>
                  <a:lnTo>
                    <a:pt x="1772" y="840"/>
                  </a:lnTo>
                  <a:lnTo>
                    <a:pt x="1767" y="842"/>
                  </a:lnTo>
                  <a:lnTo>
                    <a:pt x="1762" y="842"/>
                  </a:lnTo>
                  <a:lnTo>
                    <a:pt x="1751" y="842"/>
                  </a:lnTo>
                  <a:lnTo>
                    <a:pt x="1742" y="842"/>
                  </a:lnTo>
                  <a:lnTo>
                    <a:pt x="1737" y="842"/>
                  </a:lnTo>
                  <a:lnTo>
                    <a:pt x="1733" y="843"/>
                  </a:lnTo>
                  <a:lnTo>
                    <a:pt x="1728" y="844"/>
                  </a:lnTo>
                  <a:lnTo>
                    <a:pt x="1724" y="847"/>
                  </a:lnTo>
                  <a:lnTo>
                    <a:pt x="1721" y="852"/>
                  </a:lnTo>
                  <a:lnTo>
                    <a:pt x="1717" y="857"/>
                  </a:lnTo>
                  <a:lnTo>
                    <a:pt x="1713" y="867"/>
                  </a:lnTo>
                  <a:lnTo>
                    <a:pt x="1709" y="877"/>
                  </a:lnTo>
                  <a:lnTo>
                    <a:pt x="1707" y="884"/>
                  </a:lnTo>
                  <a:lnTo>
                    <a:pt x="1707" y="889"/>
                  </a:lnTo>
                  <a:lnTo>
                    <a:pt x="1708" y="895"/>
                  </a:lnTo>
                  <a:lnTo>
                    <a:pt x="1710" y="900"/>
                  </a:lnTo>
                  <a:lnTo>
                    <a:pt x="1715" y="905"/>
                  </a:lnTo>
                  <a:lnTo>
                    <a:pt x="1723" y="910"/>
                  </a:lnTo>
                  <a:lnTo>
                    <a:pt x="1728" y="913"/>
                  </a:lnTo>
                  <a:lnTo>
                    <a:pt x="1740" y="918"/>
                  </a:lnTo>
                  <a:lnTo>
                    <a:pt x="1751" y="923"/>
                  </a:lnTo>
                  <a:lnTo>
                    <a:pt x="1756" y="925"/>
                  </a:lnTo>
                  <a:lnTo>
                    <a:pt x="1762" y="925"/>
                  </a:lnTo>
                  <a:lnTo>
                    <a:pt x="1769" y="925"/>
                  </a:lnTo>
                  <a:lnTo>
                    <a:pt x="1777" y="925"/>
                  </a:lnTo>
                  <a:lnTo>
                    <a:pt x="1778" y="925"/>
                  </a:lnTo>
                  <a:lnTo>
                    <a:pt x="1779" y="924"/>
                  </a:lnTo>
                  <a:lnTo>
                    <a:pt x="1784" y="920"/>
                  </a:lnTo>
                  <a:lnTo>
                    <a:pt x="1794" y="914"/>
                  </a:lnTo>
                  <a:lnTo>
                    <a:pt x="1791" y="921"/>
                  </a:lnTo>
                  <a:lnTo>
                    <a:pt x="1791" y="924"/>
                  </a:lnTo>
                  <a:lnTo>
                    <a:pt x="1792" y="929"/>
                  </a:lnTo>
                  <a:lnTo>
                    <a:pt x="1793" y="932"/>
                  </a:lnTo>
                  <a:lnTo>
                    <a:pt x="1797" y="936"/>
                  </a:lnTo>
                  <a:lnTo>
                    <a:pt x="1803" y="937"/>
                  </a:lnTo>
                  <a:lnTo>
                    <a:pt x="1807" y="938"/>
                  </a:lnTo>
                  <a:lnTo>
                    <a:pt x="1812" y="938"/>
                  </a:lnTo>
                  <a:lnTo>
                    <a:pt x="1818" y="939"/>
                  </a:lnTo>
                  <a:lnTo>
                    <a:pt x="1822" y="940"/>
                  </a:lnTo>
                  <a:lnTo>
                    <a:pt x="1832" y="944"/>
                  </a:lnTo>
                  <a:lnTo>
                    <a:pt x="1835" y="946"/>
                  </a:lnTo>
                  <a:lnTo>
                    <a:pt x="1839" y="949"/>
                  </a:lnTo>
                  <a:lnTo>
                    <a:pt x="1846" y="950"/>
                  </a:lnTo>
                  <a:lnTo>
                    <a:pt x="1864" y="951"/>
                  </a:lnTo>
                  <a:lnTo>
                    <a:pt x="1873" y="951"/>
                  </a:lnTo>
                  <a:lnTo>
                    <a:pt x="1881" y="950"/>
                  </a:lnTo>
                  <a:lnTo>
                    <a:pt x="1889" y="948"/>
                  </a:lnTo>
                  <a:lnTo>
                    <a:pt x="1891" y="946"/>
                  </a:lnTo>
                  <a:lnTo>
                    <a:pt x="1893" y="944"/>
                  </a:lnTo>
                  <a:lnTo>
                    <a:pt x="1899" y="937"/>
                  </a:lnTo>
                  <a:lnTo>
                    <a:pt x="1900" y="934"/>
                  </a:lnTo>
                  <a:lnTo>
                    <a:pt x="1900" y="930"/>
                  </a:lnTo>
                  <a:lnTo>
                    <a:pt x="1900" y="925"/>
                  </a:lnTo>
                  <a:lnTo>
                    <a:pt x="1896" y="918"/>
                  </a:lnTo>
                  <a:lnTo>
                    <a:pt x="1895" y="915"/>
                  </a:lnTo>
                  <a:lnTo>
                    <a:pt x="1898" y="917"/>
                  </a:lnTo>
                  <a:lnTo>
                    <a:pt x="1901" y="922"/>
                  </a:lnTo>
                  <a:lnTo>
                    <a:pt x="1905" y="926"/>
                  </a:lnTo>
                  <a:lnTo>
                    <a:pt x="1909" y="929"/>
                  </a:lnTo>
                  <a:lnTo>
                    <a:pt x="1915" y="930"/>
                  </a:lnTo>
                  <a:lnTo>
                    <a:pt x="1918" y="930"/>
                  </a:lnTo>
                  <a:lnTo>
                    <a:pt x="1921" y="929"/>
                  </a:lnTo>
                  <a:lnTo>
                    <a:pt x="1928" y="926"/>
                  </a:lnTo>
                  <a:lnTo>
                    <a:pt x="1930" y="924"/>
                  </a:lnTo>
                  <a:lnTo>
                    <a:pt x="1932" y="921"/>
                  </a:lnTo>
                  <a:lnTo>
                    <a:pt x="1933" y="917"/>
                  </a:lnTo>
                  <a:lnTo>
                    <a:pt x="1933" y="913"/>
                  </a:lnTo>
                  <a:lnTo>
                    <a:pt x="1932" y="909"/>
                  </a:lnTo>
                  <a:lnTo>
                    <a:pt x="1930" y="903"/>
                  </a:lnTo>
                  <a:lnTo>
                    <a:pt x="1927" y="898"/>
                  </a:lnTo>
                  <a:lnTo>
                    <a:pt x="1923" y="894"/>
                  </a:lnTo>
                  <a:lnTo>
                    <a:pt x="1913" y="883"/>
                  </a:lnTo>
                  <a:lnTo>
                    <a:pt x="1901" y="874"/>
                  </a:lnTo>
                  <a:lnTo>
                    <a:pt x="1898" y="870"/>
                  </a:lnTo>
                  <a:lnTo>
                    <a:pt x="1881" y="857"/>
                  </a:lnTo>
                  <a:lnTo>
                    <a:pt x="1876" y="852"/>
                  </a:lnTo>
                  <a:lnTo>
                    <a:pt x="1874" y="849"/>
                  </a:lnTo>
                  <a:lnTo>
                    <a:pt x="1873" y="846"/>
                  </a:lnTo>
                  <a:lnTo>
                    <a:pt x="1871" y="840"/>
                  </a:lnTo>
                  <a:lnTo>
                    <a:pt x="1866" y="831"/>
                  </a:lnTo>
                  <a:lnTo>
                    <a:pt x="1863" y="826"/>
                  </a:lnTo>
                  <a:lnTo>
                    <a:pt x="1859" y="821"/>
                  </a:lnTo>
                  <a:lnTo>
                    <a:pt x="1852" y="818"/>
                  </a:lnTo>
                  <a:lnTo>
                    <a:pt x="1846" y="815"/>
                  </a:lnTo>
                  <a:lnTo>
                    <a:pt x="1839" y="813"/>
                  </a:lnTo>
                  <a:lnTo>
                    <a:pt x="1832" y="812"/>
                  </a:lnTo>
                  <a:lnTo>
                    <a:pt x="1818" y="811"/>
                  </a:lnTo>
                  <a:lnTo>
                    <a:pt x="1812" y="811"/>
                  </a:lnTo>
                  <a:lnTo>
                    <a:pt x="1807" y="812"/>
                  </a:lnTo>
                  <a:lnTo>
                    <a:pt x="1803" y="814"/>
                  </a:lnTo>
                  <a:lnTo>
                    <a:pt x="1799" y="815"/>
                  </a:lnTo>
                  <a:lnTo>
                    <a:pt x="1793" y="820"/>
                  </a:lnTo>
                  <a:lnTo>
                    <a:pt x="1788" y="827"/>
                  </a:lnTo>
                  <a:close/>
                  <a:moveTo>
                    <a:pt x="1802" y="901"/>
                  </a:moveTo>
                  <a:lnTo>
                    <a:pt x="1802" y="901"/>
                  </a:lnTo>
                  <a:lnTo>
                    <a:pt x="1801" y="893"/>
                  </a:lnTo>
                  <a:lnTo>
                    <a:pt x="1799" y="886"/>
                  </a:lnTo>
                  <a:lnTo>
                    <a:pt x="1801" y="885"/>
                  </a:lnTo>
                  <a:lnTo>
                    <a:pt x="1804" y="881"/>
                  </a:lnTo>
                  <a:lnTo>
                    <a:pt x="1807" y="880"/>
                  </a:lnTo>
                  <a:lnTo>
                    <a:pt x="1811" y="880"/>
                  </a:lnTo>
                  <a:lnTo>
                    <a:pt x="1816" y="881"/>
                  </a:lnTo>
                  <a:lnTo>
                    <a:pt x="1824" y="885"/>
                  </a:lnTo>
                  <a:lnTo>
                    <a:pt x="1822" y="887"/>
                  </a:lnTo>
                  <a:lnTo>
                    <a:pt x="1811" y="896"/>
                  </a:lnTo>
                  <a:lnTo>
                    <a:pt x="1801" y="904"/>
                  </a:lnTo>
                  <a:lnTo>
                    <a:pt x="1802" y="901"/>
                  </a:lnTo>
                  <a:close/>
                  <a:moveTo>
                    <a:pt x="200" y="949"/>
                  </a:moveTo>
                  <a:lnTo>
                    <a:pt x="196" y="952"/>
                  </a:lnTo>
                  <a:lnTo>
                    <a:pt x="214" y="971"/>
                  </a:lnTo>
                  <a:lnTo>
                    <a:pt x="217" y="973"/>
                  </a:lnTo>
                  <a:lnTo>
                    <a:pt x="222" y="977"/>
                  </a:lnTo>
                  <a:lnTo>
                    <a:pt x="228" y="980"/>
                  </a:lnTo>
                  <a:lnTo>
                    <a:pt x="233" y="980"/>
                  </a:lnTo>
                  <a:lnTo>
                    <a:pt x="235" y="980"/>
                  </a:lnTo>
                  <a:lnTo>
                    <a:pt x="236" y="978"/>
                  </a:lnTo>
                  <a:lnTo>
                    <a:pt x="239" y="975"/>
                  </a:lnTo>
                  <a:lnTo>
                    <a:pt x="243" y="970"/>
                  </a:lnTo>
                  <a:lnTo>
                    <a:pt x="244" y="968"/>
                  </a:lnTo>
                  <a:lnTo>
                    <a:pt x="244" y="966"/>
                  </a:lnTo>
                  <a:lnTo>
                    <a:pt x="244" y="963"/>
                  </a:lnTo>
                  <a:lnTo>
                    <a:pt x="242" y="960"/>
                  </a:lnTo>
                  <a:lnTo>
                    <a:pt x="236" y="956"/>
                  </a:lnTo>
                  <a:lnTo>
                    <a:pt x="233" y="953"/>
                  </a:lnTo>
                  <a:lnTo>
                    <a:pt x="226" y="948"/>
                  </a:lnTo>
                  <a:lnTo>
                    <a:pt x="222" y="945"/>
                  </a:lnTo>
                  <a:lnTo>
                    <a:pt x="218" y="943"/>
                  </a:lnTo>
                  <a:lnTo>
                    <a:pt x="214" y="942"/>
                  </a:lnTo>
                  <a:lnTo>
                    <a:pt x="209" y="943"/>
                  </a:lnTo>
                  <a:lnTo>
                    <a:pt x="204" y="944"/>
                  </a:lnTo>
                  <a:lnTo>
                    <a:pt x="200" y="949"/>
                  </a:lnTo>
                  <a:close/>
                  <a:moveTo>
                    <a:pt x="1364" y="979"/>
                  </a:moveTo>
                  <a:lnTo>
                    <a:pt x="1364" y="979"/>
                  </a:lnTo>
                  <a:lnTo>
                    <a:pt x="1360" y="981"/>
                  </a:lnTo>
                  <a:lnTo>
                    <a:pt x="1356" y="984"/>
                  </a:lnTo>
                  <a:lnTo>
                    <a:pt x="1354" y="989"/>
                  </a:lnTo>
                  <a:lnTo>
                    <a:pt x="1352" y="994"/>
                  </a:lnTo>
                  <a:lnTo>
                    <a:pt x="1349" y="1006"/>
                  </a:lnTo>
                  <a:lnTo>
                    <a:pt x="1348" y="1019"/>
                  </a:lnTo>
                  <a:lnTo>
                    <a:pt x="1347" y="1024"/>
                  </a:lnTo>
                  <a:lnTo>
                    <a:pt x="1358" y="1023"/>
                  </a:lnTo>
                  <a:lnTo>
                    <a:pt x="1366" y="1023"/>
                  </a:lnTo>
                  <a:lnTo>
                    <a:pt x="1369" y="1023"/>
                  </a:lnTo>
                  <a:lnTo>
                    <a:pt x="1371" y="1024"/>
                  </a:lnTo>
                  <a:lnTo>
                    <a:pt x="1373" y="1029"/>
                  </a:lnTo>
                  <a:lnTo>
                    <a:pt x="1375" y="1037"/>
                  </a:lnTo>
                  <a:lnTo>
                    <a:pt x="1377" y="1042"/>
                  </a:lnTo>
                  <a:lnTo>
                    <a:pt x="1381" y="1048"/>
                  </a:lnTo>
                  <a:lnTo>
                    <a:pt x="1389" y="1053"/>
                  </a:lnTo>
                  <a:lnTo>
                    <a:pt x="1392" y="1055"/>
                  </a:lnTo>
                  <a:lnTo>
                    <a:pt x="1397" y="1055"/>
                  </a:lnTo>
                  <a:lnTo>
                    <a:pt x="1402" y="1055"/>
                  </a:lnTo>
                  <a:lnTo>
                    <a:pt x="1407" y="1055"/>
                  </a:lnTo>
                  <a:lnTo>
                    <a:pt x="1411" y="1053"/>
                  </a:lnTo>
                  <a:lnTo>
                    <a:pt x="1417" y="1051"/>
                  </a:lnTo>
                  <a:lnTo>
                    <a:pt x="1421" y="1049"/>
                  </a:lnTo>
                  <a:lnTo>
                    <a:pt x="1424" y="1045"/>
                  </a:lnTo>
                  <a:lnTo>
                    <a:pt x="1426" y="1040"/>
                  </a:lnTo>
                  <a:lnTo>
                    <a:pt x="1427" y="1035"/>
                  </a:lnTo>
                  <a:lnTo>
                    <a:pt x="1425" y="1029"/>
                  </a:lnTo>
                  <a:lnTo>
                    <a:pt x="1422" y="1024"/>
                  </a:lnTo>
                  <a:lnTo>
                    <a:pt x="1417" y="1019"/>
                  </a:lnTo>
                  <a:lnTo>
                    <a:pt x="1397" y="1000"/>
                  </a:lnTo>
                  <a:lnTo>
                    <a:pt x="1378" y="982"/>
                  </a:lnTo>
                  <a:lnTo>
                    <a:pt x="1374" y="979"/>
                  </a:lnTo>
                  <a:lnTo>
                    <a:pt x="1369" y="978"/>
                  </a:lnTo>
                  <a:lnTo>
                    <a:pt x="1366" y="978"/>
                  </a:lnTo>
                  <a:lnTo>
                    <a:pt x="1364" y="979"/>
                  </a:lnTo>
                  <a:close/>
                  <a:moveTo>
                    <a:pt x="1655" y="1086"/>
                  </a:moveTo>
                  <a:lnTo>
                    <a:pt x="1655" y="1086"/>
                  </a:lnTo>
                  <a:lnTo>
                    <a:pt x="1650" y="1091"/>
                  </a:lnTo>
                  <a:lnTo>
                    <a:pt x="1647" y="1095"/>
                  </a:lnTo>
                  <a:lnTo>
                    <a:pt x="1646" y="1101"/>
                  </a:lnTo>
                  <a:lnTo>
                    <a:pt x="1646" y="1107"/>
                  </a:lnTo>
                  <a:lnTo>
                    <a:pt x="1646" y="1114"/>
                  </a:lnTo>
                  <a:lnTo>
                    <a:pt x="1648" y="1116"/>
                  </a:lnTo>
                  <a:lnTo>
                    <a:pt x="1654" y="1118"/>
                  </a:lnTo>
                  <a:lnTo>
                    <a:pt x="1661" y="1121"/>
                  </a:lnTo>
                  <a:lnTo>
                    <a:pt x="1665" y="1121"/>
                  </a:lnTo>
                  <a:lnTo>
                    <a:pt x="1669" y="1121"/>
                  </a:lnTo>
                  <a:lnTo>
                    <a:pt x="1672" y="1119"/>
                  </a:lnTo>
                  <a:lnTo>
                    <a:pt x="1674" y="1115"/>
                  </a:lnTo>
                  <a:lnTo>
                    <a:pt x="1677" y="1111"/>
                  </a:lnTo>
                  <a:lnTo>
                    <a:pt x="1680" y="1106"/>
                  </a:lnTo>
                  <a:lnTo>
                    <a:pt x="1682" y="1100"/>
                  </a:lnTo>
                  <a:lnTo>
                    <a:pt x="1682" y="1093"/>
                  </a:lnTo>
                  <a:lnTo>
                    <a:pt x="1681" y="1086"/>
                  </a:lnTo>
                  <a:lnTo>
                    <a:pt x="1679" y="1082"/>
                  </a:lnTo>
                  <a:lnTo>
                    <a:pt x="1677" y="1080"/>
                  </a:lnTo>
                  <a:lnTo>
                    <a:pt x="1673" y="1079"/>
                  </a:lnTo>
                  <a:lnTo>
                    <a:pt x="1669" y="1078"/>
                  </a:lnTo>
                  <a:lnTo>
                    <a:pt x="1664" y="1080"/>
                  </a:lnTo>
                  <a:lnTo>
                    <a:pt x="1659" y="1082"/>
                  </a:lnTo>
                  <a:lnTo>
                    <a:pt x="1655" y="1086"/>
                  </a:lnTo>
                  <a:close/>
                  <a:moveTo>
                    <a:pt x="1735" y="1087"/>
                  </a:moveTo>
                  <a:lnTo>
                    <a:pt x="1735" y="1087"/>
                  </a:lnTo>
                  <a:lnTo>
                    <a:pt x="1729" y="1089"/>
                  </a:lnTo>
                  <a:lnTo>
                    <a:pt x="1725" y="1091"/>
                  </a:lnTo>
                  <a:lnTo>
                    <a:pt x="1722" y="1094"/>
                  </a:lnTo>
                  <a:lnTo>
                    <a:pt x="1720" y="1097"/>
                  </a:lnTo>
                  <a:lnTo>
                    <a:pt x="1720" y="1099"/>
                  </a:lnTo>
                  <a:lnTo>
                    <a:pt x="1721" y="1102"/>
                  </a:lnTo>
                  <a:lnTo>
                    <a:pt x="1723" y="1104"/>
                  </a:lnTo>
                  <a:lnTo>
                    <a:pt x="1728" y="1109"/>
                  </a:lnTo>
                  <a:lnTo>
                    <a:pt x="1736" y="1115"/>
                  </a:lnTo>
                  <a:lnTo>
                    <a:pt x="1742" y="1121"/>
                  </a:lnTo>
                  <a:lnTo>
                    <a:pt x="1752" y="1132"/>
                  </a:lnTo>
                  <a:lnTo>
                    <a:pt x="1762" y="1142"/>
                  </a:lnTo>
                  <a:lnTo>
                    <a:pt x="1770" y="1152"/>
                  </a:lnTo>
                  <a:lnTo>
                    <a:pt x="1778" y="1165"/>
                  </a:lnTo>
                  <a:lnTo>
                    <a:pt x="1776" y="1170"/>
                  </a:lnTo>
                  <a:lnTo>
                    <a:pt x="1770" y="1175"/>
                  </a:lnTo>
                  <a:lnTo>
                    <a:pt x="1760" y="1185"/>
                  </a:lnTo>
                  <a:lnTo>
                    <a:pt x="1752" y="1192"/>
                  </a:lnTo>
                  <a:lnTo>
                    <a:pt x="1750" y="1194"/>
                  </a:lnTo>
                  <a:lnTo>
                    <a:pt x="1749" y="1198"/>
                  </a:lnTo>
                  <a:lnTo>
                    <a:pt x="1750" y="1203"/>
                  </a:lnTo>
                  <a:lnTo>
                    <a:pt x="1753" y="1208"/>
                  </a:lnTo>
                  <a:lnTo>
                    <a:pt x="1757" y="1216"/>
                  </a:lnTo>
                  <a:lnTo>
                    <a:pt x="1758" y="1216"/>
                  </a:lnTo>
                  <a:lnTo>
                    <a:pt x="1784" y="1228"/>
                  </a:lnTo>
                  <a:lnTo>
                    <a:pt x="1788" y="1229"/>
                  </a:lnTo>
                  <a:lnTo>
                    <a:pt x="1790" y="1229"/>
                  </a:lnTo>
                  <a:lnTo>
                    <a:pt x="1795" y="1228"/>
                  </a:lnTo>
                  <a:lnTo>
                    <a:pt x="1799" y="1226"/>
                  </a:lnTo>
                  <a:lnTo>
                    <a:pt x="1803" y="1223"/>
                  </a:lnTo>
                  <a:lnTo>
                    <a:pt x="1807" y="1220"/>
                  </a:lnTo>
                  <a:lnTo>
                    <a:pt x="1816" y="1214"/>
                  </a:lnTo>
                  <a:lnTo>
                    <a:pt x="1820" y="1210"/>
                  </a:lnTo>
                  <a:lnTo>
                    <a:pt x="1823" y="1206"/>
                  </a:lnTo>
                  <a:lnTo>
                    <a:pt x="1826" y="1202"/>
                  </a:lnTo>
                  <a:lnTo>
                    <a:pt x="1829" y="1197"/>
                  </a:lnTo>
                  <a:lnTo>
                    <a:pt x="1831" y="1190"/>
                  </a:lnTo>
                  <a:lnTo>
                    <a:pt x="1832" y="1184"/>
                  </a:lnTo>
                  <a:lnTo>
                    <a:pt x="1833" y="1174"/>
                  </a:lnTo>
                  <a:lnTo>
                    <a:pt x="1834" y="1163"/>
                  </a:lnTo>
                  <a:lnTo>
                    <a:pt x="1832" y="1143"/>
                  </a:lnTo>
                  <a:lnTo>
                    <a:pt x="1832" y="1134"/>
                  </a:lnTo>
                  <a:lnTo>
                    <a:pt x="1832" y="1132"/>
                  </a:lnTo>
                  <a:lnTo>
                    <a:pt x="1831" y="1121"/>
                  </a:lnTo>
                  <a:lnTo>
                    <a:pt x="1832" y="1118"/>
                  </a:lnTo>
                  <a:lnTo>
                    <a:pt x="1833" y="1115"/>
                  </a:lnTo>
                  <a:lnTo>
                    <a:pt x="1834" y="1113"/>
                  </a:lnTo>
                  <a:lnTo>
                    <a:pt x="1837" y="1110"/>
                  </a:lnTo>
                  <a:lnTo>
                    <a:pt x="1847" y="1104"/>
                  </a:lnTo>
                  <a:lnTo>
                    <a:pt x="1857" y="1100"/>
                  </a:lnTo>
                  <a:lnTo>
                    <a:pt x="1848" y="1095"/>
                  </a:lnTo>
                  <a:lnTo>
                    <a:pt x="1838" y="1093"/>
                  </a:lnTo>
                  <a:lnTo>
                    <a:pt x="1830" y="1091"/>
                  </a:lnTo>
                  <a:lnTo>
                    <a:pt x="1822" y="1090"/>
                  </a:lnTo>
                  <a:lnTo>
                    <a:pt x="1816" y="1088"/>
                  </a:lnTo>
                  <a:lnTo>
                    <a:pt x="1805" y="1084"/>
                  </a:lnTo>
                  <a:lnTo>
                    <a:pt x="1794" y="1081"/>
                  </a:lnTo>
                  <a:lnTo>
                    <a:pt x="1784" y="1080"/>
                  </a:lnTo>
                  <a:lnTo>
                    <a:pt x="1775" y="1080"/>
                  </a:lnTo>
                  <a:lnTo>
                    <a:pt x="1764" y="1080"/>
                  </a:lnTo>
                  <a:lnTo>
                    <a:pt x="1753" y="1081"/>
                  </a:lnTo>
                  <a:lnTo>
                    <a:pt x="1743" y="1083"/>
                  </a:lnTo>
                  <a:lnTo>
                    <a:pt x="1735" y="1087"/>
                  </a:lnTo>
                  <a:close/>
                  <a:moveTo>
                    <a:pt x="350" y="1091"/>
                  </a:moveTo>
                  <a:lnTo>
                    <a:pt x="350" y="1091"/>
                  </a:lnTo>
                  <a:lnTo>
                    <a:pt x="345" y="1099"/>
                  </a:lnTo>
                  <a:lnTo>
                    <a:pt x="342" y="1102"/>
                  </a:lnTo>
                  <a:lnTo>
                    <a:pt x="339" y="1105"/>
                  </a:lnTo>
                  <a:lnTo>
                    <a:pt x="332" y="1108"/>
                  </a:lnTo>
                  <a:lnTo>
                    <a:pt x="322" y="1114"/>
                  </a:lnTo>
                  <a:lnTo>
                    <a:pt x="318" y="1117"/>
                  </a:lnTo>
                  <a:lnTo>
                    <a:pt x="316" y="1120"/>
                  </a:lnTo>
                  <a:lnTo>
                    <a:pt x="313" y="1128"/>
                  </a:lnTo>
                  <a:lnTo>
                    <a:pt x="313" y="1135"/>
                  </a:lnTo>
                  <a:lnTo>
                    <a:pt x="314" y="1148"/>
                  </a:lnTo>
                  <a:lnTo>
                    <a:pt x="316" y="1160"/>
                  </a:lnTo>
                  <a:lnTo>
                    <a:pt x="317" y="1164"/>
                  </a:lnTo>
                  <a:lnTo>
                    <a:pt x="316" y="1169"/>
                  </a:lnTo>
                  <a:lnTo>
                    <a:pt x="314" y="1174"/>
                  </a:lnTo>
                  <a:lnTo>
                    <a:pt x="318" y="1176"/>
                  </a:lnTo>
                  <a:lnTo>
                    <a:pt x="326" y="1178"/>
                  </a:lnTo>
                  <a:lnTo>
                    <a:pt x="332" y="1180"/>
                  </a:lnTo>
                  <a:lnTo>
                    <a:pt x="340" y="1182"/>
                  </a:lnTo>
                  <a:lnTo>
                    <a:pt x="343" y="1182"/>
                  </a:lnTo>
                  <a:lnTo>
                    <a:pt x="346" y="1180"/>
                  </a:lnTo>
                  <a:lnTo>
                    <a:pt x="349" y="1179"/>
                  </a:lnTo>
                  <a:lnTo>
                    <a:pt x="354" y="1176"/>
                  </a:lnTo>
                  <a:lnTo>
                    <a:pt x="358" y="1172"/>
                  </a:lnTo>
                  <a:lnTo>
                    <a:pt x="361" y="1169"/>
                  </a:lnTo>
                  <a:lnTo>
                    <a:pt x="362" y="1164"/>
                  </a:lnTo>
                  <a:lnTo>
                    <a:pt x="363" y="1160"/>
                  </a:lnTo>
                  <a:lnTo>
                    <a:pt x="364" y="1157"/>
                  </a:lnTo>
                  <a:lnTo>
                    <a:pt x="366" y="1151"/>
                  </a:lnTo>
                  <a:lnTo>
                    <a:pt x="372" y="1135"/>
                  </a:lnTo>
                  <a:lnTo>
                    <a:pt x="374" y="1127"/>
                  </a:lnTo>
                  <a:lnTo>
                    <a:pt x="375" y="1119"/>
                  </a:lnTo>
                  <a:lnTo>
                    <a:pt x="374" y="1110"/>
                  </a:lnTo>
                  <a:lnTo>
                    <a:pt x="371" y="1103"/>
                  </a:lnTo>
                  <a:lnTo>
                    <a:pt x="367" y="1095"/>
                  </a:lnTo>
                  <a:lnTo>
                    <a:pt x="358" y="1088"/>
                  </a:lnTo>
                  <a:lnTo>
                    <a:pt x="355" y="1084"/>
                  </a:lnTo>
                  <a:lnTo>
                    <a:pt x="350" y="1091"/>
                  </a:lnTo>
                  <a:close/>
                  <a:moveTo>
                    <a:pt x="385" y="1132"/>
                  </a:moveTo>
                  <a:lnTo>
                    <a:pt x="385" y="1132"/>
                  </a:lnTo>
                  <a:lnTo>
                    <a:pt x="382" y="1139"/>
                  </a:lnTo>
                  <a:lnTo>
                    <a:pt x="380" y="1147"/>
                  </a:lnTo>
                  <a:lnTo>
                    <a:pt x="379" y="1154"/>
                  </a:lnTo>
                  <a:lnTo>
                    <a:pt x="379" y="1163"/>
                  </a:lnTo>
                  <a:lnTo>
                    <a:pt x="379" y="1164"/>
                  </a:lnTo>
                  <a:lnTo>
                    <a:pt x="380" y="1168"/>
                  </a:lnTo>
                  <a:lnTo>
                    <a:pt x="382" y="1171"/>
                  </a:lnTo>
                  <a:lnTo>
                    <a:pt x="385" y="1177"/>
                  </a:lnTo>
                  <a:lnTo>
                    <a:pt x="389" y="1175"/>
                  </a:lnTo>
                  <a:lnTo>
                    <a:pt x="397" y="1171"/>
                  </a:lnTo>
                  <a:lnTo>
                    <a:pt x="401" y="1166"/>
                  </a:lnTo>
                  <a:lnTo>
                    <a:pt x="402" y="1161"/>
                  </a:lnTo>
                  <a:lnTo>
                    <a:pt x="402" y="1152"/>
                  </a:lnTo>
                  <a:lnTo>
                    <a:pt x="402" y="1151"/>
                  </a:lnTo>
                  <a:lnTo>
                    <a:pt x="402" y="1148"/>
                  </a:lnTo>
                  <a:lnTo>
                    <a:pt x="402" y="1143"/>
                  </a:lnTo>
                  <a:lnTo>
                    <a:pt x="401" y="1136"/>
                  </a:lnTo>
                  <a:lnTo>
                    <a:pt x="400" y="1134"/>
                  </a:lnTo>
                  <a:lnTo>
                    <a:pt x="398" y="1132"/>
                  </a:lnTo>
                  <a:lnTo>
                    <a:pt x="395" y="1130"/>
                  </a:lnTo>
                  <a:lnTo>
                    <a:pt x="390" y="1129"/>
                  </a:lnTo>
                  <a:lnTo>
                    <a:pt x="386" y="1129"/>
                  </a:lnTo>
                  <a:lnTo>
                    <a:pt x="385" y="1132"/>
                  </a:lnTo>
                  <a:close/>
                  <a:moveTo>
                    <a:pt x="404" y="1166"/>
                  </a:moveTo>
                  <a:lnTo>
                    <a:pt x="402" y="1171"/>
                  </a:lnTo>
                  <a:lnTo>
                    <a:pt x="403" y="1173"/>
                  </a:lnTo>
                  <a:lnTo>
                    <a:pt x="405" y="1179"/>
                  </a:lnTo>
                  <a:lnTo>
                    <a:pt x="411" y="1186"/>
                  </a:lnTo>
                  <a:lnTo>
                    <a:pt x="414" y="1188"/>
                  </a:lnTo>
                  <a:lnTo>
                    <a:pt x="418" y="1190"/>
                  </a:lnTo>
                  <a:lnTo>
                    <a:pt x="422" y="1191"/>
                  </a:lnTo>
                  <a:lnTo>
                    <a:pt x="426" y="1192"/>
                  </a:lnTo>
                  <a:lnTo>
                    <a:pt x="432" y="1190"/>
                  </a:lnTo>
                  <a:lnTo>
                    <a:pt x="435" y="1189"/>
                  </a:lnTo>
                  <a:lnTo>
                    <a:pt x="436" y="1187"/>
                  </a:lnTo>
                  <a:lnTo>
                    <a:pt x="438" y="1183"/>
                  </a:lnTo>
                  <a:lnTo>
                    <a:pt x="438" y="1178"/>
                  </a:lnTo>
                  <a:lnTo>
                    <a:pt x="436" y="1170"/>
                  </a:lnTo>
                  <a:lnTo>
                    <a:pt x="435" y="1165"/>
                  </a:lnTo>
                  <a:lnTo>
                    <a:pt x="432" y="1160"/>
                  </a:lnTo>
                  <a:lnTo>
                    <a:pt x="428" y="1156"/>
                  </a:lnTo>
                  <a:lnTo>
                    <a:pt x="423" y="1152"/>
                  </a:lnTo>
                  <a:lnTo>
                    <a:pt x="415" y="1151"/>
                  </a:lnTo>
                  <a:lnTo>
                    <a:pt x="413" y="1152"/>
                  </a:lnTo>
                  <a:lnTo>
                    <a:pt x="412" y="1152"/>
                  </a:lnTo>
                  <a:lnTo>
                    <a:pt x="409" y="1157"/>
                  </a:lnTo>
                  <a:lnTo>
                    <a:pt x="405" y="1161"/>
                  </a:lnTo>
                  <a:lnTo>
                    <a:pt x="404" y="1166"/>
                  </a:lnTo>
                  <a:close/>
                  <a:moveTo>
                    <a:pt x="367" y="1192"/>
                  </a:moveTo>
                  <a:lnTo>
                    <a:pt x="367" y="1192"/>
                  </a:lnTo>
                  <a:lnTo>
                    <a:pt x="357" y="1194"/>
                  </a:lnTo>
                  <a:lnTo>
                    <a:pt x="350" y="1196"/>
                  </a:lnTo>
                  <a:lnTo>
                    <a:pt x="348" y="1198"/>
                  </a:lnTo>
                  <a:lnTo>
                    <a:pt x="346" y="1200"/>
                  </a:lnTo>
                  <a:lnTo>
                    <a:pt x="344" y="1202"/>
                  </a:lnTo>
                  <a:lnTo>
                    <a:pt x="342" y="1203"/>
                  </a:lnTo>
                  <a:lnTo>
                    <a:pt x="335" y="1204"/>
                  </a:lnTo>
                  <a:lnTo>
                    <a:pt x="329" y="1204"/>
                  </a:lnTo>
                  <a:lnTo>
                    <a:pt x="322" y="1205"/>
                  </a:lnTo>
                  <a:lnTo>
                    <a:pt x="319" y="1207"/>
                  </a:lnTo>
                  <a:lnTo>
                    <a:pt x="316" y="1210"/>
                  </a:lnTo>
                  <a:lnTo>
                    <a:pt x="315" y="1213"/>
                  </a:lnTo>
                  <a:lnTo>
                    <a:pt x="314" y="1215"/>
                  </a:lnTo>
                  <a:lnTo>
                    <a:pt x="312" y="1221"/>
                  </a:lnTo>
                  <a:lnTo>
                    <a:pt x="312" y="1227"/>
                  </a:lnTo>
                  <a:lnTo>
                    <a:pt x="312" y="1234"/>
                  </a:lnTo>
                  <a:lnTo>
                    <a:pt x="310" y="1234"/>
                  </a:lnTo>
                  <a:lnTo>
                    <a:pt x="304" y="1235"/>
                  </a:lnTo>
                  <a:lnTo>
                    <a:pt x="302" y="1235"/>
                  </a:lnTo>
                  <a:lnTo>
                    <a:pt x="300" y="1237"/>
                  </a:lnTo>
                  <a:lnTo>
                    <a:pt x="295" y="1240"/>
                  </a:lnTo>
                  <a:lnTo>
                    <a:pt x="293" y="1242"/>
                  </a:lnTo>
                  <a:lnTo>
                    <a:pt x="292" y="1245"/>
                  </a:lnTo>
                  <a:lnTo>
                    <a:pt x="291" y="1249"/>
                  </a:lnTo>
                  <a:lnTo>
                    <a:pt x="290" y="1252"/>
                  </a:lnTo>
                  <a:lnTo>
                    <a:pt x="289" y="1255"/>
                  </a:lnTo>
                  <a:lnTo>
                    <a:pt x="288" y="1257"/>
                  </a:lnTo>
                  <a:lnTo>
                    <a:pt x="284" y="1263"/>
                  </a:lnTo>
                  <a:lnTo>
                    <a:pt x="278" y="1270"/>
                  </a:lnTo>
                  <a:lnTo>
                    <a:pt x="276" y="1274"/>
                  </a:lnTo>
                  <a:lnTo>
                    <a:pt x="275" y="1278"/>
                  </a:lnTo>
                  <a:lnTo>
                    <a:pt x="274" y="1285"/>
                  </a:lnTo>
                  <a:lnTo>
                    <a:pt x="275" y="1292"/>
                  </a:lnTo>
                  <a:lnTo>
                    <a:pt x="277" y="1297"/>
                  </a:lnTo>
                  <a:lnTo>
                    <a:pt x="280" y="1300"/>
                  </a:lnTo>
                  <a:lnTo>
                    <a:pt x="285" y="1306"/>
                  </a:lnTo>
                  <a:lnTo>
                    <a:pt x="288" y="1309"/>
                  </a:lnTo>
                  <a:lnTo>
                    <a:pt x="289" y="1313"/>
                  </a:lnTo>
                  <a:lnTo>
                    <a:pt x="291" y="1317"/>
                  </a:lnTo>
                  <a:lnTo>
                    <a:pt x="295" y="1320"/>
                  </a:lnTo>
                  <a:lnTo>
                    <a:pt x="299" y="1320"/>
                  </a:lnTo>
                  <a:lnTo>
                    <a:pt x="306" y="1320"/>
                  </a:lnTo>
                  <a:lnTo>
                    <a:pt x="312" y="1318"/>
                  </a:lnTo>
                  <a:lnTo>
                    <a:pt x="314" y="1326"/>
                  </a:lnTo>
                  <a:lnTo>
                    <a:pt x="319" y="1334"/>
                  </a:lnTo>
                  <a:lnTo>
                    <a:pt x="326" y="1339"/>
                  </a:lnTo>
                  <a:lnTo>
                    <a:pt x="330" y="1342"/>
                  </a:lnTo>
                  <a:lnTo>
                    <a:pt x="333" y="1343"/>
                  </a:lnTo>
                  <a:lnTo>
                    <a:pt x="338" y="1345"/>
                  </a:lnTo>
                  <a:lnTo>
                    <a:pt x="342" y="1345"/>
                  </a:lnTo>
                  <a:lnTo>
                    <a:pt x="346" y="1344"/>
                  </a:lnTo>
                  <a:lnTo>
                    <a:pt x="349" y="1342"/>
                  </a:lnTo>
                  <a:lnTo>
                    <a:pt x="353" y="1339"/>
                  </a:lnTo>
                  <a:lnTo>
                    <a:pt x="355" y="1336"/>
                  </a:lnTo>
                  <a:lnTo>
                    <a:pt x="357" y="1334"/>
                  </a:lnTo>
                  <a:lnTo>
                    <a:pt x="358" y="1334"/>
                  </a:lnTo>
                  <a:lnTo>
                    <a:pt x="361" y="1337"/>
                  </a:lnTo>
                  <a:lnTo>
                    <a:pt x="364" y="1342"/>
                  </a:lnTo>
                  <a:lnTo>
                    <a:pt x="367" y="1347"/>
                  </a:lnTo>
                  <a:lnTo>
                    <a:pt x="369" y="1348"/>
                  </a:lnTo>
                  <a:lnTo>
                    <a:pt x="371" y="1349"/>
                  </a:lnTo>
                  <a:lnTo>
                    <a:pt x="380" y="1350"/>
                  </a:lnTo>
                  <a:lnTo>
                    <a:pt x="385" y="1350"/>
                  </a:lnTo>
                  <a:lnTo>
                    <a:pt x="394" y="1349"/>
                  </a:lnTo>
                  <a:lnTo>
                    <a:pt x="400" y="1345"/>
                  </a:lnTo>
                  <a:lnTo>
                    <a:pt x="403" y="1344"/>
                  </a:lnTo>
                  <a:lnTo>
                    <a:pt x="405" y="1342"/>
                  </a:lnTo>
                  <a:lnTo>
                    <a:pt x="408" y="1338"/>
                  </a:lnTo>
                  <a:lnTo>
                    <a:pt x="409" y="1334"/>
                  </a:lnTo>
                  <a:lnTo>
                    <a:pt x="410" y="1330"/>
                  </a:lnTo>
                  <a:lnTo>
                    <a:pt x="409" y="1327"/>
                  </a:lnTo>
                  <a:lnTo>
                    <a:pt x="407" y="1322"/>
                  </a:lnTo>
                  <a:lnTo>
                    <a:pt x="402" y="1316"/>
                  </a:lnTo>
                  <a:lnTo>
                    <a:pt x="400" y="1313"/>
                  </a:lnTo>
                  <a:lnTo>
                    <a:pt x="398" y="1309"/>
                  </a:lnTo>
                  <a:lnTo>
                    <a:pt x="398" y="1307"/>
                  </a:lnTo>
                  <a:lnTo>
                    <a:pt x="398" y="1303"/>
                  </a:lnTo>
                  <a:lnTo>
                    <a:pt x="399" y="1299"/>
                  </a:lnTo>
                  <a:lnTo>
                    <a:pt x="398" y="1296"/>
                  </a:lnTo>
                  <a:lnTo>
                    <a:pt x="396" y="1293"/>
                  </a:lnTo>
                  <a:lnTo>
                    <a:pt x="394" y="1290"/>
                  </a:lnTo>
                  <a:lnTo>
                    <a:pt x="387" y="1286"/>
                  </a:lnTo>
                  <a:lnTo>
                    <a:pt x="384" y="1284"/>
                  </a:lnTo>
                  <a:lnTo>
                    <a:pt x="380" y="1279"/>
                  </a:lnTo>
                  <a:lnTo>
                    <a:pt x="377" y="1275"/>
                  </a:lnTo>
                  <a:lnTo>
                    <a:pt x="375" y="1271"/>
                  </a:lnTo>
                  <a:lnTo>
                    <a:pt x="372" y="1268"/>
                  </a:lnTo>
                  <a:lnTo>
                    <a:pt x="367" y="1268"/>
                  </a:lnTo>
                  <a:lnTo>
                    <a:pt x="358" y="1268"/>
                  </a:lnTo>
                  <a:lnTo>
                    <a:pt x="354" y="1268"/>
                  </a:lnTo>
                  <a:lnTo>
                    <a:pt x="353" y="1268"/>
                  </a:lnTo>
                  <a:lnTo>
                    <a:pt x="353" y="1267"/>
                  </a:lnTo>
                  <a:lnTo>
                    <a:pt x="354" y="1262"/>
                  </a:lnTo>
                  <a:lnTo>
                    <a:pt x="356" y="1257"/>
                  </a:lnTo>
                  <a:lnTo>
                    <a:pt x="361" y="1259"/>
                  </a:lnTo>
                  <a:lnTo>
                    <a:pt x="367" y="1260"/>
                  </a:lnTo>
                  <a:lnTo>
                    <a:pt x="373" y="1260"/>
                  </a:lnTo>
                  <a:lnTo>
                    <a:pt x="379" y="1259"/>
                  </a:lnTo>
                  <a:lnTo>
                    <a:pt x="383" y="1258"/>
                  </a:lnTo>
                  <a:lnTo>
                    <a:pt x="386" y="1255"/>
                  </a:lnTo>
                  <a:lnTo>
                    <a:pt x="388" y="1253"/>
                  </a:lnTo>
                  <a:lnTo>
                    <a:pt x="389" y="1249"/>
                  </a:lnTo>
                  <a:lnTo>
                    <a:pt x="390" y="1243"/>
                  </a:lnTo>
                  <a:lnTo>
                    <a:pt x="388" y="1238"/>
                  </a:lnTo>
                  <a:lnTo>
                    <a:pt x="386" y="1232"/>
                  </a:lnTo>
                  <a:lnTo>
                    <a:pt x="383" y="1228"/>
                  </a:lnTo>
                  <a:lnTo>
                    <a:pt x="380" y="1223"/>
                  </a:lnTo>
                  <a:lnTo>
                    <a:pt x="379" y="1220"/>
                  </a:lnTo>
                  <a:lnTo>
                    <a:pt x="379" y="1218"/>
                  </a:lnTo>
                  <a:lnTo>
                    <a:pt x="379" y="1216"/>
                  </a:lnTo>
                  <a:lnTo>
                    <a:pt x="381" y="1203"/>
                  </a:lnTo>
                  <a:lnTo>
                    <a:pt x="381" y="1199"/>
                  </a:lnTo>
                  <a:lnTo>
                    <a:pt x="380" y="1196"/>
                  </a:lnTo>
                  <a:lnTo>
                    <a:pt x="377" y="1194"/>
                  </a:lnTo>
                  <a:lnTo>
                    <a:pt x="375" y="1193"/>
                  </a:lnTo>
                  <a:lnTo>
                    <a:pt x="372" y="1193"/>
                  </a:lnTo>
                  <a:lnTo>
                    <a:pt x="367" y="1192"/>
                  </a:lnTo>
                  <a:close/>
                  <a:moveTo>
                    <a:pt x="1451" y="1302"/>
                  </a:moveTo>
                  <a:lnTo>
                    <a:pt x="1451" y="1302"/>
                  </a:lnTo>
                  <a:lnTo>
                    <a:pt x="1443" y="1308"/>
                  </a:lnTo>
                  <a:lnTo>
                    <a:pt x="1434" y="1314"/>
                  </a:lnTo>
                  <a:lnTo>
                    <a:pt x="1422" y="1324"/>
                  </a:lnTo>
                  <a:lnTo>
                    <a:pt x="1425" y="1327"/>
                  </a:lnTo>
                  <a:lnTo>
                    <a:pt x="1435" y="1339"/>
                  </a:lnTo>
                  <a:lnTo>
                    <a:pt x="1445" y="1349"/>
                  </a:lnTo>
                  <a:lnTo>
                    <a:pt x="1456" y="1357"/>
                  </a:lnTo>
                  <a:lnTo>
                    <a:pt x="1470" y="1366"/>
                  </a:lnTo>
                  <a:lnTo>
                    <a:pt x="1472" y="1368"/>
                  </a:lnTo>
                  <a:lnTo>
                    <a:pt x="1474" y="1371"/>
                  </a:lnTo>
                  <a:lnTo>
                    <a:pt x="1477" y="1381"/>
                  </a:lnTo>
                  <a:lnTo>
                    <a:pt x="1479" y="1390"/>
                  </a:lnTo>
                  <a:lnTo>
                    <a:pt x="1481" y="1394"/>
                  </a:lnTo>
                  <a:lnTo>
                    <a:pt x="1484" y="1397"/>
                  </a:lnTo>
                  <a:lnTo>
                    <a:pt x="1487" y="1400"/>
                  </a:lnTo>
                  <a:lnTo>
                    <a:pt x="1492" y="1403"/>
                  </a:lnTo>
                  <a:lnTo>
                    <a:pt x="1498" y="1404"/>
                  </a:lnTo>
                  <a:lnTo>
                    <a:pt x="1505" y="1403"/>
                  </a:lnTo>
                  <a:lnTo>
                    <a:pt x="1507" y="1403"/>
                  </a:lnTo>
                  <a:lnTo>
                    <a:pt x="1512" y="1398"/>
                  </a:lnTo>
                  <a:lnTo>
                    <a:pt x="1517" y="1392"/>
                  </a:lnTo>
                  <a:lnTo>
                    <a:pt x="1523" y="1385"/>
                  </a:lnTo>
                  <a:lnTo>
                    <a:pt x="1528" y="1377"/>
                  </a:lnTo>
                  <a:lnTo>
                    <a:pt x="1529" y="1372"/>
                  </a:lnTo>
                  <a:lnTo>
                    <a:pt x="1529" y="1368"/>
                  </a:lnTo>
                  <a:lnTo>
                    <a:pt x="1529" y="1326"/>
                  </a:lnTo>
                  <a:lnTo>
                    <a:pt x="1525" y="1327"/>
                  </a:lnTo>
                  <a:lnTo>
                    <a:pt x="1516" y="1328"/>
                  </a:lnTo>
                  <a:lnTo>
                    <a:pt x="1507" y="1329"/>
                  </a:lnTo>
                  <a:lnTo>
                    <a:pt x="1503" y="1329"/>
                  </a:lnTo>
                  <a:lnTo>
                    <a:pt x="1500" y="1329"/>
                  </a:lnTo>
                  <a:lnTo>
                    <a:pt x="1496" y="1327"/>
                  </a:lnTo>
                  <a:lnTo>
                    <a:pt x="1494" y="1325"/>
                  </a:lnTo>
                  <a:lnTo>
                    <a:pt x="1489" y="1317"/>
                  </a:lnTo>
                  <a:lnTo>
                    <a:pt x="1482" y="1309"/>
                  </a:lnTo>
                  <a:lnTo>
                    <a:pt x="1475" y="1302"/>
                  </a:lnTo>
                  <a:lnTo>
                    <a:pt x="1472" y="1300"/>
                  </a:lnTo>
                  <a:lnTo>
                    <a:pt x="1468" y="1299"/>
                  </a:lnTo>
                  <a:lnTo>
                    <a:pt x="1465" y="1298"/>
                  </a:lnTo>
                  <a:lnTo>
                    <a:pt x="1461" y="1299"/>
                  </a:lnTo>
                  <a:lnTo>
                    <a:pt x="1457" y="1300"/>
                  </a:lnTo>
                  <a:lnTo>
                    <a:pt x="1451" y="1302"/>
                  </a:lnTo>
                  <a:close/>
                  <a:moveTo>
                    <a:pt x="2046" y="1321"/>
                  </a:moveTo>
                  <a:lnTo>
                    <a:pt x="2046" y="1321"/>
                  </a:lnTo>
                  <a:lnTo>
                    <a:pt x="2042" y="1322"/>
                  </a:lnTo>
                  <a:lnTo>
                    <a:pt x="2038" y="1323"/>
                  </a:lnTo>
                  <a:lnTo>
                    <a:pt x="2032" y="1323"/>
                  </a:lnTo>
                  <a:lnTo>
                    <a:pt x="2029" y="1323"/>
                  </a:lnTo>
                  <a:lnTo>
                    <a:pt x="2024" y="1317"/>
                  </a:lnTo>
                  <a:lnTo>
                    <a:pt x="2018" y="1314"/>
                  </a:lnTo>
                  <a:lnTo>
                    <a:pt x="2012" y="1312"/>
                  </a:lnTo>
                  <a:lnTo>
                    <a:pt x="2005" y="1312"/>
                  </a:lnTo>
                  <a:lnTo>
                    <a:pt x="1998" y="1312"/>
                  </a:lnTo>
                  <a:lnTo>
                    <a:pt x="1991" y="1314"/>
                  </a:lnTo>
                  <a:lnTo>
                    <a:pt x="1985" y="1318"/>
                  </a:lnTo>
                  <a:lnTo>
                    <a:pt x="1977" y="1323"/>
                  </a:lnTo>
                  <a:lnTo>
                    <a:pt x="1972" y="1327"/>
                  </a:lnTo>
                  <a:lnTo>
                    <a:pt x="1963" y="1335"/>
                  </a:lnTo>
                  <a:lnTo>
                    <a:pt x="1956" y="1342"/>
                  </a:lnTo>
                  <a:lnTo>
                    <a:pt x="1953" y="1347"/>
                  </a:lnTo>
                  <a:lnTo>
                    <a:pt x="1950" y="1351"/>
                  </a:lnTo>
                  <a:lnTo>
                    <a:pt x="1949" y="1355"/>
                  </a:lnTo>
                  <a:lnTo>
                    <a:pt x="1948" y="1361"/>
                  </a:lnTo>
                  <a:lnTo>
                    <a:pt x="1948" y="1365"/>
                  </a:lnTo>
                  <a:lnTo>
                    <a:pt x="1959" y="1365"/>
                  </a:lnTo>
                  <a:lnTo>
                    <a:pt x="1976" y="1365"/>
                  </a:lnTo>
                  <a:lnTo>
                    <a:pt x="1985" y="1363"/>
                  </a:lnTo>
                  <a:lnTo>
                    <a:pt x="1993" y="1361"/>
                  </a:lnTo>
                  <a:lnTo>
                    <a:pt x="2001" y="1365"/>
                  </a:lnTo>
                  <a:lnTo>
                    <a:pt x="2010" y="1370"/>
                  </a:lnTo>
                  <a:lnTo>
                    <a:pt x="2013" y="1372"/>
                  </a:lnTo>
                  <a:lnTo>
                    <a:pt x="2016" y="1373"/>
                  </a:lnTo>
                  <a:lnTo>
                    <a:pt x="2025" y="1379"/>
                  </a:lnTo>
                  <a:lnTo>
                    <a:pt x="2030" y="1380"/>
                  </a:lnTo>
                  <a:lnTo>
                    <a:pt x="2034" y="1380"/>
                  </a:lnTo>
                  <a:lnTo>
                    <a:pt x="2040" y="1377"/>
                  </a:lnTo>
                  <a:lnTo>
                    <a:pt x="2043" y="1372"/>
                  </a:lnTo>
                  <a:lnTo>
                    <a:pt x="2047" y="1366"/>
                  </a:lnTo>
                  <a:lnTo>
                    <a:pt x="2052" y="1361"/>
                  </a:lnTo>
                  <a:lnTo>
                    <a:pt x="2056" y="1357"/>
                  </a:lnTo>
                  <a:lnTo>
                    <a:pt x="2064" y="1353"/>
                  </a:lnTo>
                  <a:lnTo>
                    <a:pt x="2070" y="1350"/>
                  </a:lnTo>
                  <a:lnTo>
                    <a:pt x="2075" y="1347"/>
                  </a:lnTo>
                  <a:lnTo>
                    <a:pt x="2079" y="1342"/>
                  </a:lnTo>
                  <a:lnTo>
                    <a:pt x="2083" y="1335"/>
                  </a:lnTo>
                  <a:lnTo>
                    <a:pt x="2085" y="1330"/>
                  </a:lnTo>
                  <a:lnTo>
                    <a:pt x="2087" y="1326"/>
                  </a:lnTo>
                  <a:lnTo>
                    <a:pt x="2087" y="1321"/>
                  </a:lnTo>
                  <a:lnTo>
                    <a:pt x="2086" y="1316"/>
                  </a:lnTo>
                  <a:lnTo>
                    <a:pt x="2084" y="1314"/>
                  </a:lnTo>
                  <a:lnTo>
                    <a:pt x="2082" y="1313"/>
                  </a:lnTo>
                  <a:lnTo>
                    <a:pt x="2079" y="1311"/>
                  </a:lnTo>
                  <a:lnTo>
                    <a:pt x="2074" y="1311"/>
                  </a:lnTo>
                  <a:lnTo>
                    <a:pt x="2066" y="1311"/>
                  </a:lnTo>
                  <a:lnTo>
                    <a:pt x="2059" y="1312"/>
                  </a:lnTo>
                  <a:lnTo>
                    <a:pt x="2053" y="1315"/>
                  </a:lnTo>
                  <a:lnTo>
                    <a:pt x="2046" y="1321"/>
                  </a:lnTo>
                  <a:close/>
                  <a:moveTo>
                    <a:pt x="1095" y="1348"/>
                  </a:moveTo>
                  <a:lnTo>
                    <a:pt x="1091" y="1351"/>
                  </a:lnTo>
                  <a:lnTo>
                    <a:pt x="1111" y="1369"/>
                  </a:lnTo>
                  <a:lnTo>
                    <a:pt x="1115" y="1369"/>
                  </a:lnTo>
                  <a:lnTo>
                    <a:pt x="1121" y="1369"/>
                  </a:lnTo>
                  <a:lnTo>
                    <a:pt x="1128" y="1369"/>
                  </a:lnTo>
                  <a:lnTo>
                    <a:pt x="1133" y="1367"/>
                  </a:lnTo>
                  <a:lnTo>
                    <a:pt x="1140" y="1364"/>
                  </a:lnTo>
                  <a:lnTo>
                    <a:pt x="1146" y="1359"/>
                  </a:lnTo>
                  <a:lnTo>
                    <a:pt x="1148" y="1357"/>
                  </a:lnTo>
                  <a:lnTo>
                    <a:pt x="1149" y="1355"/>
                  </a:lnTo>
                  <a:lnTo>
                    <a:pt x="1149" y="1350"/>
                  </a:lnTo>
                  <a:lnTo>
                    <a:pt x="1148" y="1344"/>
                  </a:lnTo>
                  <a:lnTo>
                    <a:pt x="1146" y="1339"/>
                  </a:lnTo>
                  <a:lnTo>
                    <a:pt x="1144" y="1334"/>
                  </a:lnTo>
                  <a:lnTo>
                    <a:pt x="1140" y="1331"/>
                  </a:lnTo>
                  <a:lnTo>
                    <a:pt x="1136" y="1330"/>
                  </a:lnTo>
                  <a:lnTo>
                    <a:pt x="1131" y="1330"/>
                  </a:lnTo>
                  <a:lnTo>
                    <a:pt x="1126" y="1331"/>
                  </a:lnTo>
                  <a:lnTo>
                    <a:pt x="1120" y="1335"/>
                  </a:lnTo>
                  <a:lnTo>
                    <a:pt x="1107" y="1340"/>
                  </a:lnTo>
                  <a:lnTo>
                    <a:pt x="1095" y="1348"/>
                  </a:lnTo>
                  <a:close/>
                  <a:moveTo>
                    <a:pt x="1873" y="1377"/>
                  </a:moveTo>
                  <a:lnTo>
                    <a:pt x="1873" y="1377"/>
                  </a:lnTo>
                  <a:lnTo>
                    <a:pt x="1870" y="1379"/>
                  </a:lnTo>
                  <a:lnTo>
                    <a:pt x="1863" y="1383"/>
                  </a:lnTo>
                  <a:lnTo>
                    <a:pt x="1857" y="1390"/>
                  </a:lnTo>
                  <a:lnTo>
                    <a:pt x="1854" y="1391"/>
                  </a:lnTo>
                  <a:lnTo>
                    <a:pt x="1852" y="1392"/>
                  </a:lnTo>
                  <a:lnTo>
                    <a:pt x="1846" y="1392"/>
                  </a:lnTo>
                  <a:lnTo>
                    <a:pt x="1840" y="1392"/>
                  </a:lnTo>
                  <a:lnTo>
                    <a:pt x="1836" y="1392"/>
                  </a:lnTo>
                  <a:lnTo>
                    <a:pt x="1832" y="1394"/>
                  </a:lnTo>
                  <a:lnTo>
                    <a:pt x="1829" y="1395"/>
                  </a:lnTo>
                  <a:lnTo>
                    <a:pt x="1824" y="1398"/>
                  </a:lnTo>
                  <a:lnTo>
                    <a:pt x="1819" y="1405"/>
                  </a:lnTo>
                  <a:lnTo>
                    <a:pt x="1812" y="1411"/>
                  </a:lnTo>
                  <a:lnTo>
                    <a:pt x="1809" y="1414"/>
                  </a:lnTo>
                  <a:lnTo>
                    <a:pt x="1805" y="1418"/>
                  </a:lnTo>
                  <a:lnTo>
                    <a:pt x="1801" y="1421"/>
                  </a:lnTo>
                  <a:lnTo>
                    <a:pt x="1798" y="1423"/>
                  </a:lnTo>
                  <a:lnTo>
                    <a:pt x="1796" y="1426"/>
                  </a:lnTo>
                  <a:lnTo>
                    <a:pt x="1796" y="1430"/>
                  </a:lnTo>
                  <a:lnTo>
                    <a:pt x="1796" y="1433"/>
                  </a:lnTo>
                  <a:lnTo>
                    <a:pt x="1797" y="1444"/>
                  </a:lnTo>
                  <a:lnTo>
                    <a:pt x="1799" y="1453"/>
                  </a:lnTo>
                  <a:lnTo>
                    <a:pt x="1805" y="1452"/>
                  </a:lnTo>
                  <a:lnTo>
                    <a:pt x="1816" y="1448"/>
                  </a:lnTo>
                  <a:lnTo>
                    <a:pt x="1826" y="1441"/>
                  </a:lnTo>
                  <a:lnTo>
                    <a:pt x="1838" y="1436"/>
                  </a:lnTo>
                  <a:lnTo>
                    <a:pt x="1844" y="1433"/>
                  </a:lnTo>
                  <a:lnTo>
                    <a:pt x="1849" y="1432"/>
                  </a:lnTo>
                  <a:lnTo>
                    <a:pt x="1860" y="1428"/>
                  </a:lnTo>
                  <a:lnTo>
                    <a:pt x="1870" y="1424"/>
                  </a:lnTo>
                  <a:lnTo>
                    <a:pt x="1879" y="1420"/>
                  </a:lnTo>
                  <a:lnTo>
                    <a:pt x="1887" y="1413"/>
                  </a:lnTo>
                  <a:lnTo>
                    <a:pt x="1894" y="1407"/>
                  </a:lnTo>
                  <a:lnTo>
                    <a:pt x="1902" y="1399"/>
                  </a:lnTo>
                  <a:lnTo>
                    <a:pt x="1907" y="1392"/>
                  </a:lnTo>
                  <a:lnTo>
                    <a:pt x="1913" y="1382"/>
                  </a:lnTo>
                  <a:lnTo>
                    <a:pt x="1915" y="1379"/>
                  </a:lnTo>
                  <a:lnTo>
                    <a:pt x="1908" y="1376"/>
                  </a:lnTo>
                  <a:lnTo>
                    <a:pt x="1899" y="1371"/>
                  </a:lnTo>
                  <a:lnTo>
                    <a:pt x="1894" y="1369"/>
                  </a:lnTo>
                  <a:lnTo>
                    <a:pt x="1891" y="1369"/>
                  </a:lnTo>
                  <a:lnTo>
                    <a:pt x="1887" y="1369"/>
                  </a:lnTo>
                  <a:lnTo>
                    <a:pt x="1884" y="1371"/>
                  </a:lnTo>
                  <a:lnTo>
                    <a:pt x="1873" y="1377"/>
                  </a:lnTo>
                  <a:close/>
                  <a:moveTo>
                    <a:pt x="1940" y="1379"/>
                  </a:moveTo>
                  <a:lnTo>
                    <a:pt x="1939" y="1379"/>
                  </a:lnTo>
                  <a:lnTo>
                    <a:pt x="1933" y="1381"/>
                  </a:lnTo>
                  <a:lnTo>
                    <a:pt x="1928" y="1383"/>
                  </a:lnTo>
                  <a:lnTo>
                    <a:pt x="1924" y="1387"/>
                  </a:lnTo>
                  <a:lnTo>
                    <a:pt x="1919" y="1393"/>
                  </a:lnTo>
                  <a:lnTo>
                    <a:pt x="1912" y="1402"/>
                  </a:lnTo>
                  <a:lnTo>
                    <a:pt x="1908" y="1403"/>
                  </a:lnTo>
                  <a:lnTo>
                    <a:pt x="1909" y="1403"/>
                  </a:lnTo>
                  <a:lnTo>
                    <a:pt x="1901" y="1405"/>
                  </a:lnTo>
                  <a:lnTo>
                    <a:pt x="1906" y="1409"/>
                  </a:lnTo>
                  <a:lnTo>
                    <a:pt x="1907" y="1411"/>
                  </a:lnTo>
                  <a:lnTo>
                    <a:pt x="1909" y="1412"/>
                  </a:lnTo>
                  <a:lnTo>
                    <a:pt x="1913" y="1412"/>
                  </a:lnTo>
                  <a:lnTo>
                    <a:pt x="1919" y="1412"/>
                  </a:lnTo>
                  <a:lnTo>
                    <a:pt x="1926" y="1411"/>
                  </a:lnTo>
                  <a:lnTo>
                    <a:pt x="1927" y="1411"/>
                  </a:lnTo>
                  <a:lnTo>
                    <a:pt x="1928" y="1412"/>
                  </a:lnTo>
                  <a:lnTo>
                    <a:pt x="1930" y="1414"/>
                  </a:lnTo>
                  <a:lnTo>
                    <a:pt x="1933" y="1420"/>
                  </a:lnTo>
                  <a:lnTo>
                    <a:pt x="1934" y="1421"/>
                  </a:lnTo>
                  <a:lnTo>
                    <a:pt x="1936" y="1422"/>
                  </a:lnTo>
                  <a:lnTo>
                    <a:pt x="1942" y="1423"/>
                  </a:lnTo>
                  <a:lnTo>
                    <a:pt x="1947" y="1422"/>
                  </a:lnTo>
                  <a:lnTo>
                    <a:pt x="1954" y="1420"/>
                  </a:lnTo>
                  <a:lnTo>
                    <a:pt x="1959" y="1418"/>
                  </a:lnTo>
                  <a:lnTo>
                    <a:pt x="1960" y="1416"/>
                  </a:lnTo>
                  <a:lnTo>
                    <a:pt x="1962" y="1408"/>
                  </a:lnTo>
                  <a:lnTo>
                    <a:pt x="1963" y="1398"/>
                  </a:lnTo>
                  <a:lnTo>
                    <a:pt x="1963" y="1394"/>
                  </a:lnTo>
                  <a:lnTo>
                    <a:pt x="1962" y="1389"/>
                  </a:lnTo>
                  <a:lnTo>
                    <a:pt x="1960" y="1384"/>
                  </a:lnTo>
                  <a:lnTo>
                    <a:pt x="1958" y="1381"/>
                  </a:lnTo>
                  <a:lnTo>
                    <a:pt x="1955" y="1379"/>
                  </a:lnTo>
                  <a:lnTo>
                    <a:pt x="1950" y="1378"/>
                  </a:lnTo>
                  <a:lnTo>
                    <a:pt x="1945" y="1378"/>
                  </a:lnTo>
                  <a:lnTo>
                    <a:pt x="1940" y="1379"/>
                  </a:lnTo>
                  <a:close/>
                  <a:moveTo>
                    <a:pt x="349" y="1406"/>
                  </a:moveTo>
                  <a:lnTo>
                    <a:pt x="344" y="1412"/>
                  </a:lnTo>
                  <a:lnTo>
                    <a:pt x="344" y="1414"/>
                  </a:lnTo>
                  <a:lnTo>
                    <a:pt x="344" y="1419"/>
                  </a:lnTo>
                  <a:lnTo>
                    <a:pt x="345" y="1428"/>
                  </a:lnTo>
                  <a:lnTo>
                    <a:pt x="345" y="1432"/>
                  </a:lnTo>
                  <a:lnTo>
                    <a:pt x="346" y="1435"/>
                  </a:lnTo>
                  <a:lnTo>
                    <a:pt x="348" y="1438"/>
                  </a:lnTo>
                  <a:lnTo>
                    <a:pt x="352" y="1440"/>
                  </a:lnTo>
                  <a:lnTo>
                    <a:pt x="361" y="1447"/>
                  </a:lnTo>
                  <a:lnTo>
                    <a:pt x="367" y="1451"/>
                  </a:lnTo>
                  <a:lnTo>
                    <a:pt x="373" y="1459"/>
                  </a:lnTo>
                  <a:lnTo>
                    <a:pt x="377" y="1464"/>
                  </a:lnTo>
                  <a:lnTo>
                    <a:pt x="383" y="1468"/>
                  </a:lnTo>
                  <a:lnTo>
                    <a:pt x="386" y="1472"/>
                  </a:lnTo>
                  <a:lnTo>
                    <a:pt x="393" y="1477"/>
                  </a:lnTo>
                  <a:lnTo>
                    <a:pt x="399" y="1481"/>
                  </a:lnTo>
                  <a:lnTo>
                    <a:pt x="405" y="1485"/>
                  </a:lnTo>
                  <a:lnTo>
                    <a:pt x="409" y="1486"/>
                  </a:lnTo>
                  <a:lnTo>
                    <a:pt x="412" y="1486"/>
                  </a:lnTo>
                  <a:lnTo>
                    <a:pt x="416" y="1485"/>
                  </a:lnTo>
                  <a:lnTo>
                    <a:pt x="422" y="1481"/>
                  </a:lnTo>
                  <a:lnTo>
                    <a:pt x="426" y="1478"/>
                  </a:lnTo>
                  <a:lnTo>
                    <a:pt x="429" y="1474"/>
                  </a:lnTo>
                  <a:lnTo>
                    <a:pt x="431" y="1469"/>
                  </a:lnTo>
                  <a:lnTo>
                    <a:pt x="433" y="1464"/>
                  </a:lnTo>
                  <a:lnTo>
                    <a:pt x="440" y="1467"/>
                  </a:lnTo>
                  <a:lnTo>
                    <a:pt x="443" y="1468"/>
                  </a:lnTo>
                  <a:lnTo>
                    <a:pt x="446" y="1468"/>
                  </a:lnTo>
                  <a:lnTo>
                    <a:pt x="453" y="1466"/>
                  </a:lnTo>
                  <a:lnTo>
                    <a:pt x="462" y="1461"/>
                  </a:lnTo>
                  <a:lnTo>
                    <a:pt x="468" y="1455"/>
                  </a:lnTo>
                  <a:lnTo>
                    <a:pt x="460" y="1452"/>
                  </a:lnTo>
                  <a:lnTo>
                    <a:pt x="452" y="1448"/>
                  </a:lnTo>
                  <a:lnTo>
                    <a:pt x="442" y="1442"/>
                  </a:lnTo>
                  <a:lnTo>
                    <a:pt x="435" y="1435"/>
                  </a:lnTo>
                  <a:lnTo>
                    <a:pt x="431" y="1431"/>
                  </a:lnTo>
                  <a:lnTo>
                    <a:pt x="429" y="1426"/>
                  </a:lnTo>
                  <a:lnTo>
                    <a:pt x="428" y="1424"/>
                  </a:lnTo>
                  <a:lnTo>
                    <a:pt x="426" y="1422"/>
                  </a:lnTo>
                  <a:lnTo>
                    <a:pt x="421" y="1420"/>
                  </a:lnTo>
                  <a:lnTo>
                    <a:pt x="414" y="1418"/>
                  </a:lnTo>
                  <a:lnTo>
                    <a:pt x="408" y="1416"/>
                  </a:lnTo>
                  <a:lnTo>
                    <a:pt x="401" y="1414"/>
                  </a:lnTo>
                  <a:lnTo>
                    <a:pt x="396" y="1412"/>
                  </a:lnTo>
                  <a:lnTo>
                    <a:pt x="394" y="1410"/>
                  </a:lnTo>
                  <a:lnTo>
                    <a:pt x="391" y="1409"/>
                  </a:lnTo>
                  <a:lnTo>
                    <a:pt x="390" y="1407"/>
                  </a:lnTo>
                  <a:lnTo>
                    <a:pt x="390" y="1403"/>
                  </a:lnTo>
                  <a:lnTo>
                    <a:pt x="388" y="1397"/>
                  </a:lnTo>
                  <a:lnTo>
                    <a:pt x="385" y="1394"/>
                  </a:lnTo>
                  <a:lnTo>
                    <a:pt x="381" y="1392"/>
                  </a:lnTo>
                  <a:lnTo>
                    <a:pt x="377" y="1391"/>
                  </a:lnTo>
                  <a:lnTo>
                    <a:pt x="373" y="1390"/>
                  </a:lnTo>
                  <a:lnTo>
                    <a:pt x="369" y="1389"/>
                  </a:lnTo>
                  <a:lnTo>
                    <a:pt x="366" y="1389"/>
                  </a:lnTo>
                  <a:lnTo>
                    <a:pt x="362" y="1391"/>
                  </a:lnTo>
                  <a:lnTo>
                    <a:pt x="359" y="1393"/>
                  </a:lnTo>
                  <a:lnTo>
                    <a:pt x="354" y="1399"/>
                  </a:lnTo>
                  <a:lnTo>
                    <a:pt x="349" y="1406"/>
                  </a:lnTo>
                  <a:close/>
                  <a:moveTo>
                    <a:pt x="1134" y="1398"/>
                  </a:moveTo>
                  <a:lnTo>
                    <a:pt x="1134" y="1398"/>
                  </a:lnTo>
                  <a:lnTo>
                    <a:pt x="1120" y="1402"/>
                  </a:lnTo>
                  <a:lnTo>
                    <a:pt x="1113" y="1405"/>
                  </a:lnTo>
                  <a:lnTo>
                    <a:pt x="1108" y="1408"/>
                  </a:lnTo>
                  <a:lnTo>
                    <a:pt x="1106" y="1410"/>
                  </a:lnTo>
                  <a:lnTo>
                    <a:pt x="1105" y="1413"/>
                  </a:lnTo>
                  <a:lnTo>
                    <a:pt x="1106" y="1417"/>
                  </a:lnTo>
                  <a:lnTo>
                    <a:pt x="1109" y="1426"/>
                  </a:lnTo>
                  <a:lnTo>
                    <a:pt x="1114" y="1433"/>
                  </a:lnTo>
                  <a:lnTo>
                    <a:pt x="1119" y="1439"/>
                  </a:lnTo>
                  <a:lnTo>
                    <a:pt x="1128" y="1445"/>
                  </a:lnTo>
                  <a:lnTo>
                    <a:pt x="1130" y="1447"/>
                  </a:lnTo>
                  <a:lnTo>
                    <a:pt x="1132" y="1445"/>
                  </a:lnTo>
                  <a:lnTo>
                    <a:pt x="1140" y="1438"/>
                  </a:lnTo>
                  <a:lnTo>
                    <a:pt x="1147" y="1427"/>
                  </a:lnTo>
                  <a:lnTo>
                    <a:pt x="1150" y="1422"/>
                  </a:lnTo>
                  <a:lnTo>
                    <a:pt x="1153" y="1416"/>
                  </a:lnTo>
                  <a:lnTo>
                    <a:pt x="1154" y="1410"/>
                  </a:lnTo>
                  <a:lnTo>
                    <a:pt x="1153" y="1405"/>
                  </a:lnTo>
                  <a:lnTo>
                    <a:pt x="1150" y="1402"/>
                  </a:lnTo>
                  <a:lnTo>
                    <a:pt x="1146" y="1399"/>
                  </a:lnTo>
                  <a:lnTo>
                    <a:pt x="1141" y="1398"/>
                  </a:lnTo>
                  <a:lnTo>
                    <a:pt x="1134" y="1398"/>
                  </a:lnTo>
                  <a:close/>
                  <a:moveTo>
                    <a:pt x="1530" y="1406"/>
                  </a:moveTo>
                  <a:lnTo>
                    <a:pt x="1529" y="1409"/>
                  </a:lnTo>
                  <a:lnTo>
                    <a:pt x="1529" y="1410"/>
                  </a:lnTo>
                  <a:lnTo>
                    <a:pt x="1530" y="1413"/>
                  </a:lnTo>
                  <a:lnTo>
                    <a:pt x="1531" y="1417"/>
                  </a:lnTo>
                  <a:lnTo>
                    <a:pt x="1534" y="1422"/>
                  </a:lnTo>
                  <a:lnTo>
                    <a:pt x="1540" y="1426"/>
                  </a:lnTo>
                  <a:lnTo>
                    <a:pt x="1546" y="1432"/>
                  </a:lnTo>
                  <a:lnTo>
                    <a:pt x="1550" y="1435"/>
                  </a:lnTo>
                  <a:lnTo>
                    <a:pt x="1555" y="1439"/>
                  </a:lnTo>
                  <a:lnTo>
                    <a:pt x="1559" y="1448"/>
                  </a:lnTo>
                  <a:lnTo>
                    <a:pt x="1563" y="1454"/>
                  </a:lnTo>
                  <a:lnTo>
                    <a:pt x="1569" y="1460"/>
                  </a:lnTo>
                  <a:lnTo>
                    <a:pt x="1577" y="1464"/>
                  </a:lnTo>
                  <a:lnTo>
                    <a:pt x="1579" y="1465"/>
                  </a:lnTo>
                  <a:lnTo>
                    <a:pt x="1583" y="1466"/>
                  </a:lnTo>
                  <a:lnTo>
                    <a:pt x="1587" y="1464"/>
                  </a:lnTo>
                  <a:lnTo>
                    <a:pt x="1592" y="1462"/>
                  </a:lnTo>
                  <a:lnTo>
                    <a:pt x="1597" y="1458"/>
                  </a:lnTo>
                  <a:lnTo>
                    <a:pt x="1604" y="1449"/>
                  </a:lnTo>
                  <a:lnTo>
                    <a:pt x="1606" y="1445"/>
                  </a:lnTo>
                  <a:lnTo>
                    <a:pt x="1610" y="1439"/>
                  </a:lnTo>
                  <a:lnTo>
                    <a:pt x="1611" y="1435"/>
                  </a:lnTo>
                  <a:lnTo>
                    <a:pt x="1611" y="1431"/>
                  </a:lnTo>
                  <a:lnTo>
                    <a:pt x="1610" y="1427"/>
                  </a:lnTo>
                  <a:lnTo>
                    <a:pt x="1608" y="1424"/>
                  </a:lnTo>
                  <a:lnTo>
                    <a:pt x="1605" y="1422"/>
                  </a:lnTo>
                  <a:lnTo>
                    <a:pt x="1599" y="1419"/>
                  </a:lnTo>
                  <a:lnTo>
                    <a:pt x="1590" y="1417"/>
                  </a:lnTo>
                  <a:lnTo>
                    <a:pt x="1582" y="1416"/>
                  </a:lnTo>
                  <a:lnTo>
                    <a:pt x="1574" y="1414"/>
                  </a:lnTo>
                  <a:lnTo>
                    <a:pt x="1567" y="1413"/>
                  </a:lnTo>
                  <a:lnTo>
                    <a:pt x="1561" y="1410"/>
                  </a:lnTo>
                  <a:lnTo>
                    <a:pt x="1559" y="1409"/>
                  </a:lnTo>
                  <a:lnTo>
                    <a:pt x="1558" y="1407"/>
                  </a:lnTo>
                  <a:lnTo>
                    <a:pt x="1558" y="1403"/>
                  </a:lnTo>
                  <a:lnTo>
                    <a:pt x="1530" y="1406"/>
                  </a:lnTo>
                  <a:close/>
                  <a:moveTo>
                    <a:pt x="1430" y="1435"/>
                  </a:moveTo>
                  <a:lnTo>
                    <a:pt x="1435" y="1438"/>
                  </a:lnTo>
                  <a:lnTo>
                    <a:pt x="1445" y="1444"/>
                  </a:lnTo>
                  <a:lnTo>
                    <a:pt x="1448" y="1445"/>
                  </a:lnTo>
                  <a:lnTo>
                    <a:pt x="1452" y="1446"/>
                  </a:lnTo>
                  <a:lnTo>
                    <a:pt x="1460" y="1445"/>
                  </a:lnTo>
                  <a:lnTo>
                    <a:pt x="1470" y="1442"/>
                  </a:lnTo>
                  <a:lnTo>
                    <a:pt x="1479" y="1439"/>
                  </a:lnTo>
                  <a:lnTo>
                    <a:pt x="1477" y="1435"/>
                  </a:lnTo>
                  <a:lnTo>
                    <a:pt x="1470" y="1407"/>
                  </a:lnTo>
                  <a:lnTo>
                    <a:pt x="1430" y="1435"/>
                  </a:lnTo>
                  <a:close/>
                  <a:moveTo>
                    <a:pt x="1366" y="1421"/>
                  </a:moveTo>
                  <a:lnTo>
                    <a:pt x="1366" y="1421"/>
                  </a:lnTo>
                  <a:lnTo>
                    <a:pt x="1352" y="1422"/>
                  </a:lnTo>
                  <a:lnTo>
                    <a:pt x="1338" y="1425"/>
                  </a:lnTo>
                  <a:lnTo>
                    <a:pt x="1335" y="1427"/>
                  </a:lnTo>
                  <a:lnTo>
                    <a:pt x="1332" y="1430"/>
                  </a:lnTo>
                  <a:lnTo>
                    <a:pt x="1328" y="1432"/>
                  </a:lnTo>
                  <a:lnTo>
                    <a:pt x="1326" y="1435"/>
                  </a:lnTo>
                  <a:lnTo>
                    <a:pt x="1325" y="1440"/>
                  </a:lnTo>
                  <a:lnTo>
                    <a:pt x="1324" y="1446"/>
                  </a:lnTo>
                  <a:lnTo>
                    <a:pt x="1325" y="1451"/>
                  </a:lnTo>
                  <a:lnTo>
                    <a:pt x="1326" y="1458"/>
                  </a:lnTo>
                  <a:lnTo>
                    <a:pt x="1329" y="1469"/>
                  </a:lnTo>
                  <a:lnTo>
                    <a:pt x="1334" y="1482"/>
                  </a:lnTo>
                  <a:lnTo>
                    <a:pt x="1339" y="1478"/>
                  </a:lnTo>
                  <a:lnTo>
                    <a:pt x="1343" y="1475"/>
                  </a:lnTo>
                  <a:lnTo>
                    <a:pt x="1361" y="1460"/>
                  </a:lnTo>
                  <a:lnTo>
                    <a:pt x="1368" y="1452"/>
                  </a:lnTo>
                  <a:lnTo>
                    <a:pt x="1376" y="1444"/>
                  </a:lnTo>
                  <a:lnTo>
                    <a:pt x="1377" y="1441"/>
                  </a:lnTo>
                  <a:lnTo>
                    <a:pt x="1380" y="1434"/>
                  </a:lnTo>
                  <a:lnTo>
                    <a:pt x="1380" y="1430"/>
                  </a:lnTo>
                  <a:lnTo>
                    <a:pt x="1378" y="1425"/>
                  </a:lnTo>
                  <a:lnTo>
                    <a:pt x="1376" y="1423"/>
                  </a:lnTo>
                  <a:lnTo>
                    <a:pt x="1371" y="1422"/>
                  </a:lnTo>
                  <a:lnTo>
                    <a:pt x="1366" y="1421"/>
                  </a:lnTo>
                  <a:close/>
                  <a:moveTo>
                    <a:pt x="2053" y="1431"/>
                  </a:moveTo>
                  <a:lnTo>
                    <a:pt x="2052" y="1433"/>
                  </a:lnTo>
                  <a:lnTo>
                    <a:pt x="2053" y="1435"/>
                  </a:lnTo>
                  <a:lnTo>
                    <a:pt x="2056" y="1438"/>
                  </a:lnTo>
                  <a:lnTo>
                    <a:pt x="2062" y="1444"/>
                  </a:lnTo>
                  <a:lnTo>
                    <a:pt x="2067" y="1447"/>
                  </a:lnTo>
                  <a:lnTo>
                    <a:pt x="2070" y="1449"/>
                  </a:lnTo>
                  <a:lnTo>
                    <a:pt x="2075" y="1450"/>
                  </a:lnTo>
                  <a:lnTo>
                    <a:pt x="2080" y="1450"/>
                  </a:lnTo>
                  <a:lnTo>
                    <a:pt x="2082" y="1449"/>
                  </a:lnTo>
                  <a:lnTo>
                    <a:pt x="2085" y="1447"/>
                  </a:lnTo>
                  <a:lnTo>
                    <a:pt x="2087" y="1444"/>
                  </a:lnTo>
                  <a:lnTo>
                    <a:pt x="2089" y="1438"/>
                  </a:lnTo>
                  <a:lnTo>
                    <a:pt x="2089" y="1435"/>
                  </a:lnTo>
                  <a:lnTo>
                    <a:pt x="2089" y="1433"/>
                  </a:lnTo>
                  <a:lnTo>
                    <a:pt x="2085" y="1428"/>
                  </a:lnTo>
                  <a:lnTo>
                    <a:pt x="2080" y="1425"/>
                  </a:lnTo>
                  <a:lnTo>
                    <a:pt x="2073" y="1423"/>
                  </a:lnTo>
                  <a:lnTo>
                    <a:pt x="2066" y="1422"/>
                  </a:lnTo>
                  <a:lnTo>
                    <a:pt x="2060" y="1423"/>
                  </a:lnTo>
                  <a:lnTo>
                    <a:pt x="2055" y="1426"/>
                  </a:lnTo>
                  <a:lnTo>
                    <a:pt x="2054" y="1428"/>
                  </a:lnTo>
                  <a:lnTo>
                    <a:pt x="2053" y="1431"/>
                  </a:lnTo>
                  <a:close/>
                  <a:moveTo>
                    <a:pt x="1659" y="1448"/>
                  </a:moveTo>
                  <a:lnTo>
                    <a:pt x="1659" y="1448"/>
                  </a:lnTo>
                  <a:lnTo>
                    <a:pt x="1656" y="1450"/>
                  </a:lnTo>
                  <a:lnTo>
                    <a:pt x="1654" y="1453"/>
                  </a:lnTo>
                  <a:lnTo>
                    <a:pt x="1652" y="1454"/>
                  </a:lnTo>
                  <a:lnTo>
                    <a:pt x="1651" y="1454"/>
                  </a:lnTo>
                  <a:lnTo>
                    <a:pt x="1647" y="1454"/>
                  </a:lnTo>
                  <a:lnTo>
                    <a:pt x="1640" y="1454"/>
                  </a:lnTo>
                  <a:lnTo>
                    <a:pt x="1637" y="1454"/>
                  </a:lnTo>
                  <a:lnTo>
                    <a:pt x="1633" y="1457"/>
                  </a:lnTo>
                  <a:lnTo>
                    <a:pt x="1629" y="1461"/>
                  </a:lnTo>
                  <a:lnTo>
                    <a:pt x="1626" y="1464"/>
                  </a:lnTo>
                  <a:lnTo>
                    <a:pt x="1624" y="1467"/>
                  </a:lnTo>
                  <a:lnTo>
                    <a:pt x="1624" y="1471"/>
                  </a:lnTo>
                  <a:lnTo>
                    <a:pt x="1625" y="1476"/>
                  </a:lnTo>
                  <a:lnTo>
                    <a:pt x="1627" y="1481"/>
                  </a:lnTo>
                  <a:lnTo>
                    <a:pt x="1628" y="1483"/>
                  </a:lnTo>
                  <a:lnTo>
                    <a:pt x="1627" y="1483"/>
                  </a:lnTo>
                  <a:lnTo>
                    <a:pt x="1629" y="1493"/>
                  </a:lnTo>
                  <a:lnTo>
                    <a:pt x="1639" y="1491"/>
                  </a:lnTo>
                  <a:lnTo>
                    <a:pt x="1647" y="1489"/>
                  </a:lnTo>
                  <a:lnTo>
                    <a:pt x="1665" y="1482"/>
                  </a:lnTo>
                  <a:lnTo>
                    <a:pt x="1667" y="1481"/>
                  </a:lnTo>
                  <a:lnTo>
                    <a:pt x="1669" y="1479"/>
                  </a:lnTo>
                  <a:lnTo>
                    <a:pt x="1670" y="1476"/>
                  </a:lnTo>
                  <a:lnTo>
                    <a:pt x="1671" y="1471"/>
                  </a:lnTo>
                  <a:lnTo>
                    <a:pt x="1671" y="1465"/>
                  </a:lnTo>
                  <a:lnTo>
                    <a:pt x="1670" y="1458"/>
                  </a:lnTo>
                  <a:lnTo>
                    <a:pt x="1669" y="1452"/>
                  </a:lnTo>
                  <a:lnTo>
                    <a:pt x="1667" y="1450"/>
                  </a:lnTo>
                  <a:lnTo>
                    <a:pt x="1666" y="1448"/>
                  </a:lnTo>
                  <a:lnTo>
                    <a:pt x="1663" y="1447"/>
                  </a:lnTo>
                  <a:lnTo>
                    <a:pt x="1659" y="1448"/>
                  </a:lnTo>
                  <a:close/>
                  <a:moveTo>
                    <a:pt x="1520" y="1453"/>
                  </a:moveTo>
                  <a:lnTo>
                    <a:pt x="1520" y="1453"/>
                  </a:lnTo>
                  <a:lnTo>
                    <a:pt x="1509" y="1461"/>
                  </a:lnTo>
                  <a:lnTo>
                    <a:pt x="1505" y="1464"/>
                  </a:lnTo>
                  <a:lnTo>
                    <a:pt x="1503" y="1467"/>
                  </a:lnTo>
                  <a:lnTo>
                    <a:pt x="1500" y="1472"/>
                  </a:lnTo>
                  <a:lnTo>
                    <a:pt x="1498" y="1476"/>
                  </a:lnTo>
                  <a:lnTo>
                    <a:pt x="1493" y="1489"/>
                  </a:lnTo>
                  <a:lnTo>
                    <a:pt x="1493" y="1490"/>
                  </a:lnTo>
                  <a:lnTo>
                    <a:pt x="1493" y="1491"/>
                  </a:lnTo>
                  <a:lnTo>
                    <a:pt x="1495" y="1502"/>
                  </a:lnTo>
                  <a:lnTo>
                    <a:pt x="1499" y="1509"/>
                  </a:lnTo>
                  <a:lnTo>
                    <a:pt x="1503" y="1517"/>
                  </a:lnTo>
                  <a:lnTo>
                    <a:pt x="1511" y="1524"/>
                  </a:lnTo>
                  <a:lnTo>
                    <a:pt x="1513" y="1529"/>
                  </a:lnTo>
                  <a:lnTo>
                    <a:pt x="1517" y="1526"/>
                  </a:lnTo>
                  <a:lnTo>
                    <a:pt x="1525" y="1518"/>
                  </a:lnTo>
                  <a:lnTo>
                    <a:pt x="1531" y="1510"/>
                  </a:lnTo>
                  <a:lnTo>
                    <a:pt x="1535" y="1503"/>
                  </a:lnTo>
                  <a:lnTo>
                    <a:pt x="1539" y="1492"/>
                  </a:lnTo>
                  <a:lnTo>
                    <a:pt x="1540" y="1488"/>
                  </a:lnTo>
                  <a:lnTo>
                    <a:pt x="1540" y="1485"/>
                  </a:lnTo>
                  <a:lnTo>
                    <a:pt x="1537" y="1477"/>
                  </a:lnTo>
                  <a:lnTo>
                    <a:pt x="1534" y="1469"/>
                  </a:lnTo>
                  <a:lnTo>
                    <a:pt x="1531" y="1462"/>
                  </a:lnTo>
                  <a:lnTo>
                    <a:pt x="1525" y="1451"/>
                  </a:lnTo>
                  <a:lnTo>
                    <a:pt x="1520" y="1453"/>
                  </a:lnTo>
                  <a:close/>
                  <a:moveTo>
                    <a:pt x="1970" y="1466"/>
                  </a:moveTo>
                  <a:lnTo>
                    <a:pt x="1964" y="1466"/>
                  </a:lnTo>
                  <a:lnTo>
                    <a:pt x="1959" y="1466"/>
                  </a:lnTo>
                  <a:lnTo>
                    <a:pt x="1955" y="1469"/>
                  </a:lnTo>
                  <a:lnTo>
                    <a:pt x="1953" y="1473"/>
                  </a:lnTo>
                  <a:lnTo>
                    <a:pt x="1949" y="1477"/>
                  </a:lnTo>
                  <a:lnTo>
                    <a:pt x="1949" y="1478"/>
                  </a:lnTo>
                  <a:lnTo>
                    <a:pt x="1945" y="1492"/>
                  </a:lnTo>
                  <a:lnTo>
                    <a:pt x="1945" y="1497"/>
                  </a:lnTo>
                  <a:lnTo>
                    <a:pt x="1946" y="1503"/>
                  </a:lnTo>
                  <a:lnTo>
                    <a:pt x="1947" y="1508"/>
                  </a:lnTo>
                  <a:lnTo>
                    <a:pt x="1950" y="1513"/>
                  </a:lnTo>
                  <a:lnTo>
                    <a:pt x="1956" y="1518"/>
                  </a:lnTo>
                  <a:lnTo>
                    <a:pt x="1962" y="1523"/>
                  </a:lnTo>
                  <a:lnTo>
                    <a:pt x="1965" y="1527"/>
                  </a:lnTo>
                  <a:lnTo>
                    <a:pt x="1971" y="1519"/>
                  </a:lnTo>
                  <a:lnTo>
                    <a:pt x="1976" y="1509"/>
                  </a:lnTo>
                  <a:lnTo>
                    <a:pt x="1981" y="1500"/>
                  </a:lnTo>
                  <a:lnTo>
                    <a:pt x="1984" y="1490"/>
                  </a:lnTo>
                  <a:lnTo>
                    <a:pt x="1985" y="1485"/>
                  </a:lnTo>
                  <a:lnTo>
                    <a:pt x="1984" y="1480"/>
                  </a:lnTo>
                  <a:lnTo>
                    <a:pt x="1983" y="1473"/>
                  </a:lnTo>
                  <a:lnTo>
                    <a:pt x="1981" y="1468"/>
                  </a:lnTo>
                  <a:lnTo>
                    <a:pt x="1978" y="1467"/>
                  </a:lnTo>
                  <a:lnTo>
                    <a:pt x="1976" y="1466"/>
                  </a:lnTo>
                  <a:lnTo>
                    <a:pt x="1970" y="1466"/>
                  </a:lnTo>
                  <a:close/>
                  <a:moveTo>
                    <a:pt x="1596" y="1472"/>
                  </a:moveTo>
                  <a:lnTo>
                    <a:pt x="1596" y="1472"/>
                  </a:lnTo>
                  <a:lnTo>
                    <a:pt x="1592" y="1476"/>
                  </a:lnTo>
                  <a:lnTo>
                    <a:pt x="1588" y="1482"/>
                  </a:lnTo>
                  <a:lnTo>
                    <a:pt x="1585" y="1490"/>
                  </a:lnTo>
                  <a:lnTo>
                    <a:pt x="1584" y="1495"/>
                  </a:lnTo>
                  <a:lnTo>
                    <a:pt x="1584" y="1500"/>
                  </a:lnTo>
                  <a:lnTo>
                    <a:pt x="1585" y="1503"/>
                  </a:lnTo>
                  <a:lnTo>
                    <a:pt x="1587" y="1506"/>
                  </a:lnTo>
                  <a:lnTo>
                    <a:pt x="1589" y="1508"/>
                  </a:lnTo>
                  <a:lnTo>
                    <a:pt x="1592" y="1510"/>
                  </a:lnTo>
                  <a:lnTo>
                    <a:pt x="1596" y="1513"/>
                  </a:lnTo>
                  <a:lnTo>
                    <a:pt x="1598" y="1508"/>
                  </a:lnTo>
                  <a:lnTo>
                    <a:pt x="1603" y="1500"/>
                  </a:lnTo>
                  <a:lnTo>
                    <a:pt x="1605" y="1492"/>
                  </a:lnTo>
                  <a:lnTo>
                    <a:pt x="1605" y="1485"/>
                  </a:lnTo>
                  <a:lnTo>
                    <a:pt x="1603" y="1474"/>
                  </a:lnTo>
                  <a:lnTo>
                    <a:pt x="1601" y="1466"/>
                  </a:lnTo>
                  <a:lnTo>
                    <a:pt x="1596" y="1472"/>
                  </a:lnTo>
                  <a:close/>
                  <a:moveTo>
                    <a:pt x="2000" y="1480"/>
                  </a:moveTo>
                  <a:lnTo>
                    <a:pt x="2000" y="1480"/>
                  </a:lnTo>
                  <a:lnTo>
                    <a:pt x="1997" y="1485"/>
                  </a:lnTo>
                  <a:lnTo>
                    <a:pt x="1995" y="1487"/>
                  </a:lnTo>
                  <a:lnTo>
                    <a:pt x="1995" y="1490"/>
                  </a:lnTo>
                  <a:lnTo>
                    <a:pt x="1995" y="1492"/>
                  </a:lnTo>
                  <a:lnTo>
                    <a:pt x="1996" y="1495"/>
                  </a:lnTo>
                  <a:lnTo>
                    <a:pt x="1999" y="1497"/>
                  </a:lnTo>
                  <a:lnTo>
                    <a:pt x="2006" y="1502"/>
                  </a:lnTo>
                  <a:lnTo>
                    <a:pt x="2010" y="1504"/>
                  </a:lnTo>
                  <a:lnTo>
                    <a:pt x="2009" y="1503"/>
                  </a:lnTo>
                  <a:lnTo>
                    <a:pt x="2013" y="1506"/>
                  </a:lnTo>
                  <a:lnTo>
                    <a:pt x="2018" y="1508"/>
                  </a:lnTo>
                  <a:lnTo>
                    <a:pt x="2023" y="1508"/>
                  </a:lnTo>
                  <a:lnTo>
                    <a:pt x="2028" y="1506"/>
                  </a:lnTo>
                  <a:lnTo>
                    <a:pt x="2033" y="1502"/>
                  </a:lnTo>
                  <a:lnTo>
                    <a:pt x="2037" y="1496"/>
                  </a:lnTo>
                  <a:lnTo>
                    <a:pt x="2039" y="1490"/>
                  </a:lnTo>
                  <a:lnTo>
                    <a:pt x="2038" y="1485"/>
                  </a:lnTo>
                  <a:lnTo>
                    <a:pt x="2037" y="1481"/>
                  </a:lnTo>
                  <a:lnTo>
                    <a:pt x="2034" y="1479"/>
                  </a:lnTo>
                  <a:lnTo>
                    <a:pt x="2031" y="1478"/>
                  </a:lnTo>
                  <a:lnTo>
                    <a:pt x="2028" y="1477"/>
                  </a:lnTo>
                  <a:lnTo>
                    <a:pt x="2023" y="1477"/>
                  </a:lnTo>
                  <a:lnTo>
                    <a:pt x="2017" y="1476"/>
                  </a:lnTo>
                  <a:lnTo>
                    <a:pt x="2011" y="1477"/>
                  </a:lnTo>
                  <a:lnTo>
                    <a:pt x="2004" y="1478"/>
                  </a:lnTo>
                  <a:lnTo>
                    <a:pt x="2000" y="1480"/>
                  </a:lnTo>
                  <a:close/>
                  <a:moveTo>
                    <a:pt x="1240" y="1482"/>
                  </a:moveTo>
                  <a:lnTo>
                    <a:pt x="1240" y="1482"/>
                  </a:lnTo>
                  <a:lnTo>
                    <a:pt x="1237" y="1485"/>
                  </a:lnTo>
                  <a:lnTo>
                    <a:pt x="1235" y="1488"/>
                  </a:lnTo>
                  <a:lnTo>
                    <a:pt x="1232" y="1491"/>
                  </a:lnTo>
                  <a:lnTo>
                    <a:pt x="1232" y="1494"/>
                  </a:lnTo>
                  <a:lnTo>
                    <a:pt x="1233" y="1500"/>
                  </a:lnTo>
                  <a:lnTo>
                    <a:pt x="1236" y="1504"/>
                  </a:lnTo>
                  <a:lnTo>
                    <a:pt x="1240" y="1508"/>
                  </a:lnTo>
                  <a:lnTo>
                    <a:pt x="1245" y="1510"/>
                  </a:lnTo>
                  <a:lnTo>
                    <a:pt x="1249" y="1510"/>
                  </a:lnTo>
                  <a:lnTo>
                    <a:pt x="1252" y="1510"/>
                  </a:lnTo>
                  <a:lnTo>
                    <a:pt x="1260" y="1509"/>
                  </a:lnTo>
                  <a:lnTo>
                    <a:pt x="1274" y="1507"/>
                  </a:lnTo>
                  <a:lnTo>
                    <a:pt x="1269" y="1499"/>
                  </a:lnTo>
                  <a:lnTo>
                    <a:pt x="1264" y="1492"/>
                  </a:lnTo>
                  <a:lnTo>
                    <a:pt x="1257" y="1485"/>
                  </a:lnTo>
                  <a:lnTo>
                    <a:pt x="1254" y="1482"/>
                  </a:lnTo>
                  <a:lnTo>
                    <a:pt x="1250" y="1480"/>
                  </a:lnTo>
                  <a:lnTo>
                    <a:pt x="1244" y="1480"/>
                  </a:lnTo>
                  <a:lnTo>
                    <a:pt x="1240" y="1482"/>
                  </a:lnTo>
                  <a:close/>
                  <a:moveTo>
                    <a:pt x="1368" y="1489"/>
                  </a:moveTo>
                  <a:lnTo>
                    <a:pt x="1368" y="1489"/>
                  </a:lnTo>
                  <a:lnTo>
                    <a:pt x="1365" y="1491"/>
                  </a:lnTo>
                  <a:lnTo>
                    <a:pt x="1362" y="1495"/>
                  </a:lnTo>
                  <a:lnTo>
                    <a:pt x="1358" y="1501"/>
                  </a:lnTo>
                  <a:lnTo>
                    <a:pt x="1357" y="1503"/>
                  </a:lnTo>
                  <a:lnTo>
                    <a:pt x="1356" y="1506"/>
                  </a:lnTo>
                  <a:lnTo>
                    <a:pt x="1357" y="1517"/>
                  </a:lnTo>
                  <a:lnTo>
                    <a:pt x="1358" y="1527"/>
                  </a:lnTo>
                  <a:lnTo>
                    <a:pt x="1362" y="1536"/>
                  </a:lnTo>
                  <a:lnTo>
                    <a:pt x="1366" y="1546"/>
                  </a:lnTo>
                  <a:lnTo>
                    <a:pt x="1367" y="1549"/>
                  </a:lnTo>
                  <a:lnTo>
                    <a:pt x="1370" y="1549"/>
                  </a:lnTo>
                  <a:lnTo>
                    <a:pt x="1377" y="1547"/>
                  </a:lnTo>
                  <a:lnTo>
                    <a:pt x="1381" y="1546"/>
                  </a:lnTo>
                  <a:lnTo>
                    <a:pt x="1385" y="1544"/>
                  </a:lnTo>
                  <a:lnTo>
                    <a:pt x="1389" y="1541"/>
                  </a:lnTo>
                  <a:lnTo>
                    <a:pt x="1394" y="1534"/>
                  </a:lnTo>
                  <a:lnTo>
                    <a:pt x="1398" y="1527"/>
                  </a:lnTo>
                  <a:lnTo>
                    <a:pt x="1401" y="1522"/>
                  </a:lnTo>
                  <a:lnTo>
                    <a:pt x="1404" y="1518"/>
                  </a:lnTo>
                  <a:lnTo>
                    <a:pt x="1406" y="1514"/>
                  </a:lnTo>
                  <a:lnTo>
                    <a:pt x="1407" y="1510"/>
                  </a:lnTo>
                  <a:lnTo>
                    <a:pt x="1406" y="1506"/>
                  </a:lnTo>
                  <a:lnTo>
                    <a:pt x="1404" y="1500"/>
                  </a:lnTo>
                  <a:lnTo>
                    <a:pt x="1401" y="1496"/>
                  </a:lnTo>
                  <a:lnTo>
                    <a:pt x="1394" y="1486"/>
                  </a:lnTo>
                  <a:lnTo>
                    <a:pt x="1392" y="1483"/>
                  </a:lnTo>
                  <a:lnTo>
                    <a:pt x="1389" y="1481"/>
                  </a:lnTo>
                  <a:lnTo>
                    <a:pt x="1387" y="1481"/>
                  </a:lnTo>
                  <a:lnTo>
                    <a:pt x="1383" y="1481"/>
                  </a:lnTo>
                  <a:lnTo>
                    <a:pt x="1377" y="1483"/>
                  </a:lnTo>
                  <a:lnTo>
                    <a:pt x="1373" y="1487"/>
                  </a:lnTo>
                  <a:lnTo>
                    <a:pt x="1368" y="1489"/>
                  </a:lnTo>
                  <a:close/>
                  <a:moveTo>
                    <a:pt x="1978" y="1521"/>
                  </a:moveTo>
                  <a:lnTo>
                    <a:pt x="1978" y="1521"/>
                  </a:lnTo>
                  <a:lnTo>
                    <a:pt x="1975" y="1523"/>
                  </a:lnTo>
                  <a:lnTo>
                    <a:pt x="1973" y="1527"/>
                  </a:lnTo>
                  <a:lnTo>
                    <a:pt x="1972" y="1530"/>
                  </a:lnTo>
                  <a:lnTo>
                    <a:pt x="1972" y="1534"/>
                  </a:lnTo>
                  <a:lnTo>
                    <a:pt x="1971" y="1543"/>
                  </a:lnTo>
                  <a:lnTo>
                    <a:pt x="1971" y="1549"/>
                  </a:lnTo>
                  <a:lnTo>
                    <a:pt x="1972" y="1552"/>
                  </a:lnTo>
                  <a:lnTo>
                    <a:pt x="1973" y="1556"/>
                  </a:lnTo>
                  <a:lnTo>
                    <a:pt x="1975" y="1558"/>
                  </a:lnTo>
                  <a:lnTo>
                    <a:pt x="1977" y="1559"/>
                  </a:lnTo>
                  <a:lnTo>
                    <a:pt x="1982" y="1560"/>
                  </a:lnTo>
                  <a:lnTo>
                    <a:pt x="1987" y="1561"/>
                  </a:lnTo>
                  <a:lnTo>
                    <a:pt x="1996" y="1561"/>
                  </a:lnTo>
                  <a:lnTo>
                    <a:pt x="2002" y="1561"/>
                  </a:lnTo>
                  <a:lnTo>
                    <a:pt x="2009" y="1559"/>
                  </a:lnTo>
                  <a:lnTo>
                    <a:pt x="2016" y="1555"/>
                  </a:lnTo>
                  <a:lnTo>
                    <a:pt x="2020" y="1552"/>
                  </a:lnTo>
                  <a:lnTo>
                    <a:pt x="2018" y="1549"/>
                  </a:lnTo>
                  <a:lnTo>
                    <a:pt x="2013" y="1541"/>
                  </a:lnTo>
                  <a:lnTo>
                    <a:pt x="2009" y="1535"/>
                  </a:lnTo>
                  <a:lnTo>
                    <a:pt x="2003" y="1529"/>
                  </a:lnTo>
                  <a:lnTo>
                    <a:pt x="1996" y="1523"/>
                  </a:lnTo>
                  <a:lnTo>
                    <a:pt x="1991" y="1521"/>
                  </a:lnTo>
                  <a:lnTo>
                    <a:pt x="1987" y="1520"/>
                  </a:lnTo>
                  <a:lnTo>
                    <a:pt x="1983" y="1520"/>
                  </a:lnTo>
                  <a:lnTo>
                    <a:pt x="1978" y="1521"/>
                  </a:lnTo>
                  <a:close/>
                  <a:moveTo>
                    <a:pt x="2027" y="1524"/>
                  </a:moveTo>
                  <a:lnTo>
                    <a:pt x="2024" y="1524"/>
                  </a:lnTo>
                  <a:lnTo>
                    <a:pt x="2024" y="1528"/>
                  </a:lnTo>
                  <a:lnTo>
                    <a:pt x="2023" y="1532"/>
                  </a:lnTo>
                  <a:lnTo>
                    <a:pt x="2024" y="1537"/>
                  </a:lnTo>
                  <a:lnTo>
                    <a:pt x="2026" y="1542"/>
                  </a:lnTo>
                  <a:lnTo>
                    <a:pt x="2030" y="1546"/>
                  </a:lnTo>
                  <a:lnTo>
                    <a:pt x="2033" y="1549"/>
                  </a:lnTo>
                  <a:lnTo>
                    <a:pt x="2039" y="1551"/>
                  </a:lnTo>
                  <a:lnTo>
                    <a:pt x="2048" y="1556"/>
                  </a:lnTo>
                  <a:lnTo>
                    <a:pt x="2058" y="1557"/>
                  </a:lnTo>
                  <a:lnTo>
                    <a:pt x="2061" y="1557"/>
                  </a:lnTo>
                  <a:lnTo>
                    <a:pt x="2065" y="1557"/>
                  </a:lnTo>
                  <a:lnTo>
                    <a:pt x="2067" y="1555"/>
                  </a:lnTo>
                  <a:lnTo>
                    <a:pt x="2068" y="1551"/>
                  </a:lnTo>
                  <a:lnTo>
                    <a:pt x="2067" y="1544"/>
                  </a:lnTo>
                  <a:lnTo>
                    <a:pt x="2065" y="1537"/>
                  </a:lnTo>
                  <a:lnTo>
                    <a:pt x="2061" y="1532"/>
                  </a:lnTo>
                  <a:lnTo>
                    <a:pt x="2058" y="1529"/>
                  </a:lnTo>
                  <a:lnTo>
                    <a:pt x="2052" y="1526"/>
                  </a:lnTo>
                  <a:lnTo>
                    <a:pt x="2044" y="1523"/>
                  </a:lnTo>
                  <a:lnTo>
                    <a:pt x="2036" y="1523"/>
                  </a:lnTo>
                  <a:lnTo>
                    <a:pt x="2027" y="1524"/>
                  </a:lnTo>
                  <a:close/>
                  <a:moveTo>
                    <a:pt x="1131" y="1541"/>
                  </a:moveTo>
                  <a:lnTo>
                    <a:pt x="1131" y="1541"/>
                  </a:lnTo>
                  <a:lnTo>
                    <a:pt x="1127" y="1542"/>
                  </a:lnTo>
                  <a:lnTo>
                    <a:pt x="1122" y="1544"/>
                  </a:lnTo>
                  <a:lnTo>
                    <a:pt x="1111" y="1545"/>
                  </a:lnTo>
                  <a:lnTo>
                    <a:pt x="1098" y="1547"/>
                  </a:lnTo>
                  <a:lnTo>
                    <a:pt x="1092" y="1549"/>
                  </a:lnTo>
                  <a:lnTo>
                    <a:pt x="1089" y="1551"/>
                  </a:lnTo>
                  <a:lnTo>
                    <a:pt x="1088" y="1555"/>
                  </a:lnTo>
                  <a:lnTo>
                    <a:pt x="1087" y="1558"/>
                  </a:lnTo>
                  <a:lnTo>
                    <a:pt x="1088" y="1560"/>
                  </a:lnTo>
                  <a:lnTo>
                    <a:pt x="1088" y="1561"/>
                  </a:lnTo>
                  <a:lnTo>
                    <a:pt x="1093" y="1566"/>
                  </a:lnTo>
                  <a:lnTo>
                    <a:pt x="1098" y="1571"/>
                  </a:lnTo>
                  <a:lnTo>
                    <a:pt x="1103" y="1574"/>
                  </a:lnTo>
                  <a:lnTo>
                    <a:pt x="1111" y="1577"/>
                  </a:lnTo>
                  <a:lnTo>
                    <a:pt x="1118" y="1581"/>
                  </a:lnTo>
                  <a:lnTo>
                    <a:pt x="1125" y="1581"/>
                  </a:lnTo>
                  <a:lnTo>
                    <a:pt x="1130" y="1579"/>
                  </a:lnTo>
                  <a:lnTo>
                    <a:pt x="1136" y="1575"/>
                  </a:lnTo>
                  <a:lnTo>
                    <a:pt x="1140" y="1574"/>
                  </a:lnTo>
                  <a:lnTo>
                    <a:pt x="1144" y="1572"/>
                  </a:lnTo>
                  <a:lnTo>
                    <a:pt x="1147" y="1571"/>
                  </a:lnTo>
                  <a:lnTo>
                    <a:pt x="1155" y="1569"/>
                  </a:lnTo>
                  <a:lnTo>
                    <a:pt x="1159" y="1565"/>
                  </a:lnTo>
                  <a:lnTo>
                    <a:pt x="1162" y="1562"/>
                  </a:lnTo>
                  <a:lnTo>
                    <a:pt x="1170" y="1555"/>
                  </a:lnTo>
                  <a:lnTo>
                    <a:pt x="1175" y="1550"/>
                  </a:lnTo>
                  <a:lnTo>
                    <a:pt x="1178" y="1546"/>
                  </a:lnTo>
                  <a:lnTo>
                    <a:pt x="1181" y="1542"/>
                  </a:lnTo>
                  <a:lnTo>
                    <a:pt x="1182" y="1540"/>
                  </a:lnTo>
                  <a:lnTo>
                    <a:pt x="1181" y="1537"/>
                  </a:lnTo>
                  <a:lnTo>
                    <a:pt x="1178" y="1534"/>
                  </a:lnTo>
                  <a:lnTo>
                    <a:pt x="1174" y="1532"/>
                  </a:lnTo>
                  <a:lnTo>
                    <a:pt x="1164" y="1531"/>
                  </a:lnTo>
                  <a:lnTo>
                    <a:pt x="1153" y="1531"/>
                  </a:lnTo>
                  <a:lnTo>
                    <a:pt x="1147" y="1532"/>
                  </a:lnTo>
                  <a:lnTo>
                    <a:pt x="1141" y="1534"/>
                  </a:lnTo>
                  <a:lnTo>
                    <a:pt x="1135" y="1536"/>
                  </a:lnTo>
                  <a:lnTo>
                    <a:pt x="1131" y="1541"/>
                  </a:lnTo>
                  <a:close/>
                  <a:moveTo>
                    <a:pt x="1667" y="1564"/>
                  </a:moveTo>
                  <a:lnTo>
                    <a:pt x="1667" y="1564"/>
                  </a:lnTo>
                  <a:lnTo>
                    <a:pt x="1657" y="1574"/>
                  </a:lnTo>
                  <a:lnTo>
                    <a:pt x="1653" y="1578"/>
                  </a:lnTo>
                  <a:lnTo>
                    <a:pt x="1651" y="1583"/>
                  </a:lnTo>
                  <a:lnTo>
                    <a:pt x="1648" y="1588"/>
                  </a:lnTo>
                  <a:lnTo>
                    <a:pt x="1646" y="1593"/>
                  </a:lnTo>
                  <a:lnTo>
                    <a:pt x="1645" y="1599"/>
                  </a:lnTo>
                  <a:lnTo>
                    <a:pt x="1645" y="1605"/>
                  </a:lnTo>
                  <a:lnTo>
                    <a:pt x="1646" y="1617"/>
                  </a:lnTo>
                  <a:lnTo>
                    <a:pt x="1646" y="1618"/>
                  </a:lnTo>
                  <a:lnTo>
                    <a:pt x="1647" y="1619"/>
                  </a:lnTo>
                  <a:lnTo>
                    <a:pt x="1654" y="1628"/>
                  </a:lnTo>
                  <a:lnTo>
                    <a:pt x="1657" y="1634"/>
                  </a:lnTo>
                  <a:lnTo>
                    <a:pt x="1659" y="1638"/>
                  </a:lnTo>
                  <a:lnTo>
                    <a:pt x="1658" y="1642"/>
                  </a:lnTo>
                  <a:lnTo>
                    <a:pt x="1664" y="1643"/>
                  </a:lnTo>
                  <a:lnTo>
                    <a:pt x="1677" y="1641"/>
                  </a:lnTo>
                  <a:lnTo>
                    <a:pt x="1692" y="1639"/>
                  </a:lnTo>
                  <a:lnTo>
                    <a:pt x="1698" y="1637"/>
                  </a:lnTo>
                  <a:lnTo>
                    <a:pt x="1703" y="1634"/>
                  </a:lnTo>
                  <a:lnTo>
                    <a:pt x="1708" y="1631"/>
                  </a:lnTo>
                  <a:lnTo>
                    <a:pt x="1711" y="1628"/>
                  </a:lnTo>
                  <a:lnTo>
                    <a:pt x="1714" y="1625"/>
                  </a:lnTo>
                  <a:lnTo>
                    <a:pt x="1716" y="1620"/>
                  </a:lnTo>
                  <a:lnTo>
                    <a:pt x="1720" y="1611"/>
                  </a:lnTo>
                  <a:lnTo>
                    <a:pt x="1721" y="1601"/>
                  </a:lnTo>
                  <a:lnTo>
                    <a:pt x="1721" y="1591"/>
                  </a:lnTo>
                  <a:lnTo>
                    <a:pt x="1719" y="1574"/>
                  </a:lnTo>
                  <a:lnTo>
                    <a:pt x="1716" y="1569"/>
                  </a:lnTo>
                  <a:lnTo>
                    <a:pt x="1714" y="1564"/>
                  </a:lnTo>
                  <a:lnTo>
                    <a:pt x="1710" y="1560"/>
                  </a:lnTo>
                  <a:lnTo>
                    <a:pt x="1705" y="1558"/>
                  </a:lnTo>
                  <a:lnTo>
                    <a:pt x="1700" y="1556"/>
                  </a:lnTo>
                  <a:lnTo>
                    <a:pt x="1695" y="1556"/>
                  </a:lnTo>
                  <a:lnTo>
                    <a:pt x="1689" y="1556"/>
                  </a:lnTo>
                  <a:lnTo>
                    <a:pt x="1684" y="1557"/>
                  </a:lnTo>
                  <a:lnTo>
                    <a:pt x="1674" y="1560"/>
                  </a:lnTo>
                  <a:lnTo>
                    <a:pt x="1667" y="1564"/>
                  </a:lnTo>
                  <a:close/>
                  <a:moveTo>
                    <a:pt x="2069" y="1558"/>
                  </a:moveTo>
                  <a:lnTo>
                    <a:pt x="2069" y="1558"/>
                  </a:lnTo>
                  <a:lnTo>
                    <a:pt x="2068" y="1558"/>
                  </a:lnTo>
                  <a:lnTo>
                    <a:pt x="2065" y="1561"/>
                  </a:lnTo>
                  <a:lnTo>
                    <a:pt x="2062" y="1564"/>
                  </a:lnTo>
                  <a:lnTo>
                    <a:pt x="2061" y="1568"/>
                  </a:lnTo>
                  <a:lnTo>
                    <a:pt x="2060" y="1571"/>
                  </a:lnTo>
                  <a:lnTo>
                    <a:pt x="2062" y="1578"/>
                  </a:lnTo>
                  <a:lnTo>
                    <a:pt x="2066" y="1585"/>
                  </a:lnTo>
                  <a:lnTo>
                    <a:pt x="2068" y="1589"/>
                  </a:lnTo>
                  <a:lnTo>
                    <a:pt x="2069" y="1595"/>
                  </a:lnTo>
                  <a:lnTo>
                    <a:pt x="2072" y="1610"/>
                  </a:lnTo>
                  <a:lnTo>
                    <a:pt x="2075" y="1624"/>
                  </a:lnTo>
                  <a:lnTo>
                    <a:pt x="2079" y="1634"/>
                  </a:lnTo>
                  <a:lnTo>
                    <a:pt x="2084" y="1631"/>
                  </a:lnTo>
                  <a:lnTo>
                    <a:pt x="2089" y="1628"/>
                  </a:lnTo>
                  <a:lnTo>
                    <a:pt x="2098" y="1624"/>
                  </a:lnTo>
                  <a:lnTo>
                    <a:pt x="2106" y="1617"/>
                  </a:lnTo>
                  <a:lnTo>
                    <a:pt x="2113" y="1611"/>
                  </a:lnTo>
                  <a:lnTo>
                    <a:pt x="2116" y="1607"/>
                  </a:lnTo>
                  <a:lnTo>
                    <a:pt x="2117" y="1604"/>
                  </a:lnTo>
                  <a:lnTo>
                    <a:pt x="2119" y="1600"/>
                  </a:lnTo>
                  <a:lnTo>
                    <a:pt x="2119" y="1597"/>
                  </a:lnTo>
                  <a:lnTo>
                    <a:pt x="2117" y="1591"/>
                  </a:lnTo>
                  <a:lnTo>
                    <a:pt x="2114" y="1586"/>
                  </a:lnTo>
                  <a:lnTo>
                    <a:pt x="2111" y="1582"/>
                  </a:lnTo>
                  <a:lnTo>
                    <a:pt x="2108" y="1578"/>
                  </a:lnTo>
                  <a:lnTo>
                    <a:pt x="2106" y="1575"/>
                  </a:lnTo>
                  <a:lnTo>
                    <a:pt x="2098" y="1568"/>
                  </a:lnTo>
                  <a:lnTo>
                    <a:pt x="2095" y="1564"/>
                  </a:lnTo>
                  <a:lnTo>
                    <a:pt x="2091" y="1561"/>
                  </a:lnTo>
                  <a:lnTo>
                    <a:pt x="2086" y="1559"/>
                  </a:lnTo>
                  <a:lnTo>
                    <a:pt x="2082" y="1558"/>
                  </a:lnTo>
                  <a:lnTo>
                    <a:pt x="2075" y="1557"/>
                  </a:lnTo>
                  <a:lnTo>
                    <a:pt x="2069" y="1558"/>
                  </a:lnTo>
                  <a:close/>
                  <a:moveTo>
                    <a:pt x="1757" y="1560"/>
                  </a:moveTo>
                  <a:lnTo>
                    <a:pt x="1757" y="1560"/>
                  </a:lnTo>
                  <a:lnTo>
                    <a:pt x="1754" y="1563"/>
                  </a:lnTo>
                  <a:lnTo>
                    <a:pt x="1752" y="1569"/>
                  </a:lnTo>
                  <a:lnTo>
                    <a:pt x="1751" y="1573"/>
                  </a:lnTo>
                  <a:lnTo>
                    <a:pt x="1752" y="1579"/>
                  </a:lnTo>
                  <a:lnTo>
                    <a:pt x="1757" y="1600"/>
                  </a:lnTo>
                  <a:lnTo>
                    <a:pt x="1762" y="1598"/>
                  </a:lnTo>
                  <a:lnTo>
                    <a:pt x="1769" y="1595"/>
                  </a:lnTo>
                  <a:lnTo>
                    <a:pt x="1777" y="1590"/>
                  </a:lnTo>
                  <a:lnTo>
                    <a:pt x="1780" y="1587"/>
                  </a:lnTo>
                  <a:lnTo>
                    <a:pt x="1783" y="1584"/>
                  </a:lnTo>
                  <a:lnTo>
                    <a:pt x="1784" y="1579"/>
                  </a:lnTo>
                  <a:lnTo>
                    <a:pt x="1785" y="1576"/>
                  </a:lnTo>
                  <a:lnTo>
                    <a:pt x="1785" y="1573"/>
                  </a:lnTo>
                  <a:lnTo>
                    <a:pt x="1784" y="1569"/>
                  </a:lnTo>
                  <a:lnTo>
                    <a:pt x="1781" y="1564"/>
                  </a:lnTo>
                  <a:lnTo>
                    <a:pt x="1777" y="1561"/>
                  </a:lnTo>
                  <a:lnTo>
                    <a:pt x="1771" y="1559"/>
                  </a:lnTo>
                  <a:lnTo>
                    <a:pt x="1766" y="1558"/>
                  </a:lnTo>
                  <a:lnTo>
                    <a:pt x="1762" y="1558"/>
                  </a:lnTo>
                  <a:lnTo>
                    <a:pt x="1757" y="1560"/>
                  </a:lnTo>
                  <a:close/>
                  <a:moveTo>
                    <a:pt x="1575" y="1598"/>
                  </a:moveTo>
                  <a:lnTo>
                    <a:pt x="1571" y="1602"/>
                  </a:lnTo>
                  <a:lnTo>
                    <a:pt x="1564" y="1609"/>
                  </a:lnTo>
                  <a:lnTo>
                    <a:pt x="1560" y="1615"/>
                  </a:lnTo>
                  <a:lnTo>
                    <a:pt x="1557" y="1621"/>
                  </a:lnTo>
                  <a:lnTo>
                    <a:pt x="1557" y="1628"/>
                  </a:lnTo>
                  <a:lnTo>
                    <a:pt x="1558" y="1632"/>
                  </a:lnTo>
                  <a:lnTo>
                    <a:pt x="1560" y="1637"/>
                  </a:lnTo>
                  <a:lnTo>
                    <a:pt x="1563" y="1642"/>
                  </a:lnTo>
                  <a:lnTo>
                    <a:pt x="1569" y="1646"/>
                  </a:lnTo>
                  <a:lnTo>
                    <a:pt x="1573" y="1650"/>
                  </a:lnTo>
                  <a:lnTo>
                    <a:pt x="1581" y="1638"/>
                  </a:lnTo>
                  <a:lnTo>
                    <a:pt x="1590" y="1640"/>
                  </a:lnTo>
                  <a:lnTo>
                    <a:pt x="1599" y="1641"/>
                  </a:lnTo>
                  <a:lnTo>
                    <a:pt x="1608" y="1641"/>
                  </a:lnTo>
                  <a:lnTo>
                    <a:pt x="1612" y="1640"/>
                  </a:lnTo>
                  <a:lnTo>
                    <a:pt x="1615" y="1639"/>
                  </a:lnTo>
                  <a:lnTo>
                    <a:pt x="1619" y="1635"/>
                  </a:lnTo>
                  <a:lnTo>
                    <a:pt x="1622" y="1631"/>
                  </a:lnTo>
                  <a:lnTo>
                    <a:pt x="1625" y="1627"/>
                  </a:lnTo>
                  <a:lnTo>
                    <a:pt x="1626" y="1620"/>
                  </a:lnTo>
                  <a:lnTo>
                    <a:pt x="1628" y="1612"/>
                  </a:lnTo>
                  <a:lnTo>
                    <a:pt x="1629" y="1598"/>
                  </a:lnTo>
                  <a:lnTo>
                    <a:pt x="1629" y="1590"/>
                  </a:lnTo>
                  <a:lnTo>
                    <a:pt x="1628" y="1583"/>
                  </a:lnTo>
                  <a:lnTo>
                    <a:pt x="1626" y="1576"/>
                  </a:lnTo>
                  <a:lnTo>
                    <a:pt x="1624" y="1571"/>
                  </a:lnTo>
                  <a:lnTo>
                    <a:pt x="1620" y="1568"/>
                  </a:lnTo>
                  <a:lnTo>
                    <a:pt x="1616" y="1566"/>
                  </a:lnTo>
                  <a:lnTo>
                    <a:pt x="1612" y="1568"/>
                  </a:lnTo>
                  <a:lnTo>
                    <a:pt x="1606" y="1570"/>
                  </a:lnTo>
                  <a:lnTo>
                    <a:pt x="1602" y="1573"/>
                  </a:lnTo>
                  <a:lnTo>
                    <a:pt x="1597" y="1576"/>
                  </a:lnTo>
                  <a:lnTo>
                    <a:pt x="1586" y="1586"/>
                  </a:lnTo>
                  <a:lnTo>
                    <a:pt x="1575" y="1598"/>
                  </a:lnTo>
                  <a:close/>
                  <a:moveTo>
                    <a:pt x="1399" y="1574"/>
                  </a:moveTo>
                  <a:lnTo>
                    <a:pt x="1399" y="1574"/>
                  </a:lnTo>
                  <a:lnTo>
                    <a:pt x="1396" y="1575"/>
                  </a:lnTo>
                  <a:lnTo>
                    <a:pt x="1394" y="1577"/>
                  </a:lnTo>
                  <a:lnTo>
                    <a:pt x="1390" y="1584"/>
                  </a:lnTo>
                  <a:lnTo>
                    <a:pt x="1387" y="1591"/>
                  </a:lnTo>
                  <a:lnTo>
                    <a:pt x="1385" y="1601"/>
                  </a:lnTo>
                  <a:lnTo>
                    <a:pt x="1385" y="1603"/>
                  </a:lnTo>
                  <a:lnTo>
                    <a:pt x="1394" y="1609"/>
                  </a:lnTo>
                  <a:lnTo>
                    <a:pt x="1401" y="1612"/>
                  </a:lnTo>
                  <a:lnTo>
                    <a:pt x="1406" y="1614"/>
                  </a:lnTo>
                  <a:lnTo>
                    <a:pt x="1409" y="1614"/>
                  </a:lnTo>
                  <a:lnTo>
                    <a:pt x="1413" y="1614"/>
                  </a:lnTo>
                  <a:lnTo>
                    <a:pt x="1417" y="1613"/>
                  </a:lnTo>
                  <a:lnTo>
                    <a:pt x="1421" y="1611"/>
                  </a:lnTo>
                  <a:lnTo>
                    <a:pt x="1426" y="1609"/>
                  </a:lnTo>
                  <a:lnTo>
                    <a:pt x="1430" y="1605"/>
                  </a:lnTo>
                  <a:lnTo>
                    <a:pt x="1432" y="1601"/>
                  </a:lnTo>
                  <a:lnTo>
                    <a:pt x="1433" y="1597"/>
                  </a:lnTo>
                  <a:lnTo>
                    <a:pt x="1434" y="1593"/>
                  </a:lnTo>
                  <a:lnTo>
                    <a:pt x="1433" y="1590"/>
                  </a:lnTo>
                  <a:lnTo>
                    <a:pt x="1432" y="1587"/>
                  </a:lnTo>
                  <a:lnTo>
                    <a:pt x="1429" y="1583"/>
                  </a:lnTo>
                  <a:lnTo>
                    <a:pt x="1421" y="1577"/>
                  </a:lnTo>
                  <a:lnTo>
                    <a:pt x="1413" y="1574"/>
                  </a:lnTo>
                  <a:lnTo>
                    <a:pt x="1407" y="1573"/>
                  </a:lnTo>
                  <a:lnTo>
                    <a:pt x="1403" y="1573"/>
                  </a:lnTo>
                  <a:lnTo>
                    <a:pt x="1399" y="1574"/>
                  </a:lnTo>
                  <a:close/>
                  <a:moveTo>
                    <a:pt x="1946" y="1584"/>
                  </a:moveTo>
                  <a:lnTo>
                    <a:pt x="1942" y="1585"/>
                  </a:lnTo>
                  <a:lnTo>
                    <a:pt x="1936" y="1588"/>
                  </a:lnTo>
                  <a:lnTo>
                    <a:pt x="1933" y="1591"/>
                  </a:lnTo>
                  <a:lnTo>
                    <a:pt x="1932" y="1595"/>
                  </a:lnTo>
                  <a:lnTo>
                    <a:pt x="1931" y="1597"/>
                  </a:lnTo>
                  <a:lnTo>
                    <a:pt x="1931" y="1599"/>
                  </a:lnTo>
                  <a:lnTo>
                    <a:pt x="1934" y="1605"/>
                  </a:lnTo>
                  <a:lnTo>
                    <a:pt x="1940" y="1610"/>
                  </a:lnTo>
                  <a:lnTo>
                    <a:pt x="1944" y="1612"/>
                  </a:lnTo>
                  <a:lnTo>
                    <a:pt x="1948" y="1613"/>
                  </a:lnTo>
                  <a:lnTo>
                    <a:pt x="1951" y="1613"/>
                  </a:lnTo>
                  <a:lnTo>
                    <a:pt x="1957" y="1611"/>
                  </a:lnTo>
                  <a:lnTo>
                    <a:pt x="1962" y="1609"/>
                  </a:lnTo>
                  <a:lnTo>
                    <a:pt x="1967" y="1604"/>
                  </a:lnTo>
                  <a:lnTo>
                    <a:pt x="1971" y="1598"/>
                  </a:lnTo>
                  <a:lnTo>
                    <a:pt x="1973" y="1595"/>
                  </a:lnTo>
                  <a:lnTo>
                    <a:pt x="1965" y="1590"/>
                  </a:lnTo>
                  <a:lnTo>
                    <a:pt x="1959" y="1586"/>
                  </a:lnTo>
                  <a:lnTo>
                    <a:pt x="1955" y="1584"/>
                  </a:lnTo>
                  <a:lnTo>
                    <a:pt x="1949" y="1583"/>
                  </a:lnTo>
                  <a:lnTo>
                    <a:pt x="1946" y="1584"/>
                  </a:lnTo>
                  <a:close/>
                  <a:moveTo>
                    <a:pt x="2136" y="1626"/>
                  </a:moveTo>
                  <a:lnTo>
                    <a:pt x="2136" y="1626"/>
                  </a:lnTo>
                  <a:lnTo>
                    <a:pt x="2131" y="1629"/>
                  </a:lnTo>
                  <a:lnTo>
                    <a:pt x="2126" y="1631"/>
                  </a:lnTo>
                  <a:lnTo>
                    <a:pt x="2120" y="1635"/>
                  </a:lnTo>
                  <a:lnTo>
                    <a:pt x="2114" y="1640"/>
                  </a:lnTo>
                  <a:lnTo>
                    <a:pt x="2111" y="1643"/>
                  </a:lnTo>
                  <a:lnTo>
                    <a:pt x="2109" y="1646"/>
                  </a:lnTo>
                  <a:lnTo>
                    <a:pt x="2108" y="1650"/>
                  </a:lnTo>
                  <a:lnTo>
                    <a:pt x="2108" y="1653"/>
                  </a:lnTo>
                  <a:lnTo>
                    <a:pt x="2108" y="1659"/>
                  </a:lnTo>
                  <a:lnTo>
                    <a:pt x="2110" y="1665"/>
                  </a:lnTo>
                  <a:lnTo>
                    <a:pt x="2111" y="1671"/>
                  </a:lnTo>
                  <a:lnTo>
                    <a:pt x="2113" y="1672"/>
                  </a:lnTo>
                  <a:lnTo>
                    <a:pt x="2120" y="1674"/>
                  </a:lnTo>
                  <a:lnTo>
                    <a:pt x="2127" y="1676"/>
                  </a:lnTo>
                  <a:lnTo>
                    <a:pt x="2133" y="1676"/>
                  </a:lnTo>
                  <a:lnTo>
                    <a:pt x="2137" y="1675"/>
                  </a:lnTo>
                  <a:lnTo>
                    <a:pt x="2142" y="1674"/>
                  </a:lnTo>
                  <a:lnTo>
                    <a:pt x="2147" y="1671"/>
                  </a:lnTo>
                  <a:lnTo>
                    <a:pt x="2152" y="1666"/>
                  </a:lnTo>
                  <a:lnTo>
                    <a:pt x="2156" y="1660"/>
                  </a:lnTo>
                  <a:lnTo>
                    <a:pt x="2160" y="1655"/>
                  </a:lnTo>
                  <a:lnTo>
                    <a:pt x="2165" y="1650"/>
                  </a:lnTo>
                  <a:lnTo>
                    <a:pt x="2169" y="1647"/>
                  </a:lnTo>
                  <a:lnTo>
                    <a:pt x="2174" y="1645"/>
                  </a:lnTo>
                  <a:lnTo>
                    <a:pt x="2184" y="1643"/>
                  </a:lnTo>
                  <a:lnTo>
                    <a:pt x="2192" y="1641"/>
                  </a:lnTo>
                  <a:lnTo>
                    <a:pt x="2196" y="1639"/>
                  </a:lnTo>
                  <a:lnTo>
                    <a:pt x="2199" y="1635"/>
                  </a:lnTo>
                  <a:lnTo>
                    <a:pt x="2202" y="1631"/>
                  </a:lnTo>
                  <a:lnTo>
                    <a:pt x="2203" y="1626"/>
                  </a:lnTo>
                  <a:lnTo>
                    <a:pt x="2202" y="1620"/>
                  </a:lnTo>
                  <a:lnTo>
                    <a:pt x="2199" y="1615"/>
                  </a:lnTo>
                  <a:lnTo>
                    <a:pt x="2195" y="1612"/>
                  </a:lnTo>
                  <a:lnTo>
                    <a:pt x="2190" y="1609"/>
                  </a:lnTo>
                  <a:lnTo>
                    <a:pt x="2183" y="1607"/>
                  </a:lnTo>
                  <a:lnTo>
                    <a:pt x="2177" y="1607"/>
                  </a:lnTo>
                  <a:lnTo>
                    <a:pt x="2170" y="1609"/>
                  </a:lnTo>
                  <a:lnTo>
                    <a:pt x="2163" y="1610"/>
                  </a:lnTo>
                  <a:lnTo>
                    <a:pt x="2156" y="1613"/>
                  </a:lnTo>
                  <a:lnTo>
                    <a:pt x="2150" y="1616"/>
                  </a:lnTo>
                  <a:lnTo>
                    <a:pt x="2143" y="1620"/>
                  </a:lnTo>
                  <a:lnTo>
                    <a:pt x="2136" y="1626"/>
                  </a:lnTo>
                  <a:close/>
                  <a:moveTo>
                    <a:pt x="1818" y="1632"/>
                  </a:moveTo>
                  <a:lnTo>
                    <a:pt x="1810" y="1639"/>
                  </a:lnTo>
                  <a:lnTo>
                    <a:pt x="1806" y="1643"/>
                  </a:lnTo>
                  <a:lnTo>
                    <a:pt x="1803" y="1645"/>
                  </a:lnTo>
                  <a:lnTo>
                    <a:pt x="1799" y="1646"/>
                  </a:lnTo>
                  <a:lnTo>
                    <a:pt x="1792" y="1648"/>
                  </a:lnTo>
                  <a:lnTo>
                    <a:pt x="1785" y="1651"/>
                  </a:lnTo>
                  <a:lnTo>
                    <a:pt x="1779" y="1654"/>
                  </a:lnTo>
                  <a:lnTo>
                    <a:pt x="1775" y="1658"/>
                  </a:lnTo>
                  <a:lnTo>
                    <a:pt x="1770" y="1662"/>
                  </a:lnTo>
                  <a:lnTo>
                    <a:pt x="1767" y="1668"/>
                  </a:lnTo>
                  <a:lnTo>
                    <a:pt x="1765" y="1675"/>
                  </a:lnTo>
                  <a:lnTo>
                    <a:pt x="1763" y="1683"/>
                  </a:lnTo>
                  <a:lnTo>
                    <a:pt x="1762" y="1686"/>
                  </a:lnTo>
                  <a:lnTo>
                    <a:pt x="1769" y="1689"/>
                  </a:lnTo>
                  <a:lnTo>
                    <a:pt x="1776" y="1693"/>
                  </a:lnTo>
                  <a:lnTo>
                    <a:pt x="1782" y="1694"/>
                  </a:lnTo>
                  <a:lnTo>
                    <a:pt x="1785" y="1694"/>
                  </a:lnTo>
                  <a:lnTo>
                    <a:pt x="1789" y="1694"/>
                  </a:lnTo>
                  <a:lnTo>
                    <a:pt x="1793" y="1692"/>
                  </a:lnTo>
                  <a:lnTo>
                    <a:pt x="1797" y="1689"/>
                  </a:lnTo>
                  <a:lnTo>
                    <a:pt x="1802" y="1685"/>
                  </a:lnTo>
                  <a:lnTo>
                    <a:pt x="1807" y="1679"/>
                  </a:lnTo>
                  <a:lnTo>
                    <a:pt x="1815" y="1668"/>
                  </a:lnTo>
                  <a:lnTo>
                    <a:pt x="1818" y="1662"/>
                  </a:lnTo>
                  <a:lnTo>
                    <a:pt x="1819" y="1661"/>
                  </a:lnTo>
                  <a:lnTo>
                    <a:pt x="1821" y="1661"/>
                  </a:lnTo>
                  <a:lnTo>
                    <a:pt x="1825" y="1660"/>
                  </a:lnTo>
                  <a:lnTo>
                    <a:pt x="1831" y="1658"/>
                  </a:lnTo>
                  <a:lnTo>
                    <a:pt x="1834" y="1656"/>
                  </a:lnTo>
                  <a:lnTo>
                    <a:pt x="1839" y="1654"/>
                  </a:lnTo>
                  <a:lnTo>
                    <a:pt x="1845" y="1651"/>
                  </a:lnTo>
                  <a:lnTo>
                    <a:pt x="1849" y="1647"/>
                  </a:lnTo>
                  <a:lnTo>
                    <a:pt x="1850" y="1645"/>
                  </a:lnTo>
                  <a:lnTo>
                    <a:pt x="1851" y="1642"/>
                  </a:lnTo>
                  <a:lnTo>
                    <a:pt x="1852" y="1638"/>
                  </a:lnTo>
                  <a:lnTo>
                    <a:pt x="1851" y="1634"/>
                  </a:lnTo>
                  <a:lnTo>
                    <a:pt x="1849" y="1631"/>
                  </a:lnTo>
                  <a:lnTo>
                    <a:pt x="1846" y="1628"/>
                  </a:lnTo>
                  <a:lnTo>
                    <a:pt x="1839" y="1626"/>
                  </a:lnTo>
                  <a:lnTo>
                    <a:pt x="1833" y="1626"/>
                  </a:lnTo>
                  <a:lnTo>
                    <a:pt x="1827" y="1627"/>
                  </a:lnTo>
                  <a:lnTo>
                    <a:pt x="1822" y="1629"/>
                  </a:lnTo>
                  <a:lnTo>
                    <a:pt x="1818" y="1632"/>
                  </a:lnTo>
                  <a:close/>
                  <a:moveTo>
                    <a:pt x="1449" y="1629"/>
                  </a:moveTo>
                  <a:lnTo>
                    <a:pt x="1437" y="1630"/>
                  </a:lnTo>
                  <a:lnTo>
                    <a:pt x="1440" y="1637"/>
                  </a:lnTo>
                  <a:lnTo>
                    <a:pt x="1442" y="1639"/>
                  </a:lnTo>
                  <a:lnTo>
                    <a:pt x="1447" y="1651"/>
                  </a:lnTo>
                  <a:lnTo>
                    <a:pt x="1453" y="1661"/>
                  </a:lnTo>
                  <a:lnTo>
                    <a:pt x="1458" y="1669"/>
                  </a:lnTo>
                  <a:lnTo>
                    <a:pt x="1461" y="1673"/>
                  </a:lnTo>
                  <a:lnTo>
                    <a:pt x="1466" y="1675"/>
                  </a:lnTo>
                  <a:lnTo>
                    <a:pt x="1474" y="1678"/>
                  </a:lnTo>
                  <a:lnTo>
                    <a:pt x="1477" y="1679"/>
                  </a:lnTo>
                  <a:lnTo>
                    <a:pt x="1480" y="1679"/>
                  </a:lnTo>
                  <a:lnTo>
                    <a:pt x="1484" y="1679"/>
                  </a:lnTo>
                  <a:lnTo>
                    <a:pt x="1486" y="1678"/>
                  </a:lnTo>
                  <a:lnTo>
                    <a:pt x="1488" y="1675"/>
                  </a:lnTo>
                  <a:lnTo>
                    <a:pt x="1491" y="1670"/>
                  </a:lnTo>
                  <a:lnTo>
                    <a:pt x="1493" y="1664"/>
                  </a:lnTo>
                  <a:lnTo>
                    <a:pt x="1494" y="1658"/>
                  </a:lnTo>
                  <a:lnTo>
                    <a:pt x="1493" y="1653"/>
                  </a:lnTo>
                  <a:lnTo>
                    <a:pt x="1491" y="1648"/>
                  </a:lnTo>
                  <a:lnTo>
                    <a:pt x="1487" y="1644"/>
                  </a:lnTo>
                  <a:lnTo>
                    <a:pt x="1475" y="1635"/>
                  </a:lnTo>
                  <a:lnTo>
                    <a:pt x="1467" y="1631"/>
                  </a:lnTo>
                  <a:lnTo>
                    <a:pt x="1464" y="1629"/>
                  </a:lnTo>
                  <a:lnTo>
                    <a:pt x="1460" y="1629"/>
                  </a:lnTo>
                  <a:lnTo>
                    <a:pt x="1449" y="1629"/>
                  </a:lnTo>
                  <a:close/>
                  <a:moveTo>
                    <a:pt x="1818" y="1632"/>
                  </a:moveTo>
                  <a:lnTo>
                    <a:pt x="1818" y="1632"/>
                  </a:lnTo>
                  <a:close/>
                  <a:moveTo>
                    <a:pt x="1719" y="1646"/>
                  </a:moveTo>
                  <a:lnTo>
                    <a:pt x="1710" y="1651"/>
                  </a:lnTo>
                  <a:lnTo>
                    <a:pt x="1712" y="1655"/>
                  </a:lnTo>
                  <a:lnTo>
                    <a:pt x="1717" y="1662"/>
                  </a:lnTo>
                  <a:lnTo>
                    <a:pt x="1723" y="1668"/>
                  </a:lnTo>
                  <a:lnTo>
                    <a:pt x="1729" y="1671"/>
                  </a:lnTo>
                  <a:lnTo>
                    <a:pt x="1737" y="1675"/>
                  </a:lnTo>
                  <a:lnTo>
                    <a:pt x="1747" y="1679"/>
                  </a:lnTo>
                  <a:lnTo>
                    <a:pt x="1748" y="1667"/>
                  </a:lnTo>
                  <a:lnTo>
                    <a:pt x="1749" y="1660"/>
                  </a:lnTo>
                  <a:lnTo>
                    <a:pt x="1748" y="1655"/>
                  </a:lnTo>
                  <a:lnTo>
                    <a:pt x="1747" y="1653"/>
                  </a:lnTo>
                  <a:lnTo>
                    <a:pt x="1744" y="1651"/>
                  </a:lnTo>
                  <a:lnTo>
                    <a:pt x="1739" y="1645"/>
                  </a:lnTo>
                  <a:lnTo>
                    <a:pt x="1733" y="1642"/>
                  </a:lnTo>
                  <a:lnTo>
                    <a:pt x="1727" y="1642"/>
                  </a:lnTo>
                  <a:lnTo>
                    <a:pt x="1723" y="1644"/>
                  </a:lnTo>
                  <a:lnTo>
                    <a:pt x="1719" y="1646"/>
                  </a:lnTo>
                  <a:close/>
                  <a:moveTo>
                    <a:pt x="1693" y="1675"/>
                  </a:moveTo>
                  <a:lnTo>
                    <a:pt x="1696" y="1676"/>
                  </a:lnTo>
                  <a:lnTo>
                    <a:pt x="1701" y="1679"/>
                  </a:lnTo>
                  <a:lnTo>
                    <a:pt x="1709" y="1681"/>
                  </a:lnTo>
                  <a:lnTo>
                    <a:pt x="1709" y="1674"/>
                  </a:lnTo>
                  <a:lnTo>
                    <a:pt x="1709" y="1671"/>
                  </a:lnTo>
                  <a:lnTo>
                    <a:pt x="1709" y="1666"/>
                  </a:lnTo>
                  <a:lnTo>
                    <a:pt x="1708" y="1661"/>
                  </a:lnTo>
                  <a:lnTo>
                    <a:pt x="1707" y="1658"/>
                  </a:lnTo>
                  <a:lnTo>
                    <a:pt x="1705" y="1657"/>
                  </a:lnTo>
                  <a:lnTo>
                    <a:pt x="1702" y="1655"/>
                  </a:lnTo>
                  <a:lnTo>
                    <a:pt x="1698" y="1655"/>
                  </a:lnTo>
                  <a:lnTo>
                    <a:pt x="1693" y="1654"/>
                  </a:lnTo>
                  <a:lnTo>
                    <a:pt x="1693" y="1675"/>
                  </a:lnTo>
                  <a:close/>
                  <a:moveTo>
                    <a:pt x="2088" y="1661"/>
                  </a:moveTo>
                  <a:lnTo>
                    <a:pt x="2088" y="1661"/>
                  </a:lnTo>
                  <a:lnTo>
                    <a:pt x="2083" y="1665"/>
                  </a:lnTo>
                  <a:lnTo>
                    <a:pt x="2080" y="1669"/>
                  </a:lnTo>
                  <a:lnTo>
                    <a:pt x="2078" y="1672"/>
                  </a:lnTo>
                  <a:lnTo>
                    <a:pt x="2078" y="1676"/>
                  </a:lnTo>
                  <a:lnTo>
                    <a:pt x="2078" y="1681"/>
                  </a:lnTo>
                  <a:lnTo>
                    <a:pt x="2080" y="1684"/>
                  </a:lnTo>
                  <a:lnTo>
                    <a:pt x="2085" y="1690"/>
                  </a:lnTo>
                  <a:lnTo>
                    <a:pt x="2092" y="1696"/>
                  </a:lnTo>
                  <a:lnTo>
                    <a:pt x="2098" y="1699"/>
                  </a:lnTo>
                  <a:lnTo>
                    <a:pt x="2100" y="1700"/>
                  </a:lnTo>
                  <a:lnTo>
                    <a:pt x="2102" y="1698"/>
                  </a:lnTo>
                  <a:lnTo>
                    <a:pt x="2105" y="1695"/>
                  </a:lnTo>
                  <a:lnTo>
                    <a:pt x="2107" y="1690"/>
                  </a:lnTo>
                  <a:lnTo>
                    <a:pt x="2108" y="1686"/>
                  </a:lnTo>
                  <a:lnTo>
                    <a:pt x="2109" y="1682"/>
                  </a:lnTo>
                  <a:lnTo>
                    <a:pt x="2109" y="1678"/>
                  </a:lnTo>
                  <a:lnTo>
                    <a:pt x="2109" y="1672"/>
                  </a:lnTo>
                  <a:lnTo>
                    <a:pt x="2108" y="1668"/>
                  </a:lnTo>
                  <a:lnTo>
                    <a:pt x="2106" y="1665"/>
                  </a:lnTo>
                  <a:lnTo>
                    <a:pt x="2102" y="1661"/>
                  </a:lnTo>
                  <a:lnTo>
                    <a:pt x="2098" y="1660"/>
                  </a:lnTo>
                  <a:lnTo>
                    <a:pt x="2094" y="1660"/>
                  </a:lnTo>
                  <a:lnTo>
                    <a:pt x="2088" y="1661"/>
                  </a:lnTo>
                  <a:close/>
                  <a:moveTo>
                    <a:pt x="1672" y="1666"/>
                  </a:moveTo>
                  <a:lnTo>
                    <a:pt x="1672" y="1666"/>
                  </a:lnTo>
                  <a:lnTo>
                    <a:pt x="1670" y="1667"/>
                  </a:lnTo>
                  <a:lnTo>
                    <a:pt x="1667" y="1670"/>
                  </a:lnTo>
                  <a:lnTo>
                    <a:pt x="1665" y="1675"/>
                  </a:lnTo>
                  <a:lnTo>
                    <a:pt x="1664" y="1684"/>
                  </a:lnTo>
                  <a:lnTo>
                    <a:pt x="1664" y="1689"/>
                  </a:lnTo>
                  <a:lnTo>
                    <a:pt x="1669" y="1688"/>
                  </a:lnTo>
                  <a:lnTo>
                    <a:pt x="1675" y="1686"/>
                  </a:lnTo>
                  <a:lnTo>
                    <a:pt x="1679" y="1682"/>
                  </a:lnTo>
                  <a:lnTo>
                    <a:pt x="1681" y="1679"/>
                  </a:lnTo>
                  <a:lnTo>
                    <a:pt x="1681" y="1674"/>
                  </a:lnTo>
                  <a:lnTo>
                    <a:pt x="1680" y="1671"/>
                  </a:lnTo>
                  <a:lnTo>
                    <a:pt x="1678" y="1668"/>
                  </a:lnTo>
                  <a:lnTo>
                    <a:pt x="1675" y="1667"/>
                  </a:lnTo>
                  <a:lnTo>
                    <a:pt x="1672" y="1666"/>
                  </a:lnTo>
                  <a:close/>
                  <a:moveTo>
                    <a:pt x="2278" y="1682"/>
                  </a:moveTo>
                  <a:lnTo>
                    <a:pt x="2278" y="1682"/>
                  </a:lnTo>
                  <a:lnTo>
                    <a:pt x="2269" y="1685"/>
                  </a:lnTo>
                  <a:lnTo>
                    <a:pt x="2264" y="1689"/>
                  </a:lnTo>
                  <a:lnTo>
                    <a:pt x="2259" y="1695"/>
                  </a:lnTo>
                  <a:lnTo>
                    <a:pt x="2254" y="1701"/>
                  </a:lnTo>
                  <a:lnTo>
                    <a:pt x="2250" y="1707"/>
                  </a:lnTo>
                  <a:lnTo>
                    <a:pt x="2254" y="1710"/>
                  </a:lnTo>
                  <a:lnTo>
                    <a:pt x="2263" y="1715"/>
                  </a:lnTo>
                  <a:lnTo>
                    <a:pt x="2276" y="1721"/>
                  </a:lnTo>
                  <a:lnTo>
                    <a:pt x="2282" y="1723"/>
                  </a:lnTo>
                  <a:lnTo>
                    <a:pt x="2290" y="1724"/>
                  </a:lnTo>
                  <a:lnTo>
                    <a:pt x="2296" y="1724"/>
                  </a:lnTo>
                  <a:lnTo>
                    <a:pt x="2302" y="1722"/>
                  </a:lnTo>
                  <a:lnTo>
                    <a:pt x="2305" y="1717"/>
                  </a:lnTo>
                  <a:lnTo>
                    <a:pt x="2308" y="1713"/>
                  </a:lnTo>
                  <a:lnTo>
                    <a:pt x="2308" y="1707"/>
                  </a:lnTo>
                  <a:lnTo>
                    <a:pt x="2308" y="1698"/>
                  </a:lnTo>
                  <a:lnTo>
                    <a:pt x="2307" y="1694"/>
                  </a:lnTo>
                  <a:lnTo>
                    <a:pt x="2305" y="1689"/>
                  </a:lnTo>
                  <a:lnTo>
                    <a:pt x="2302" y="1686"/>
                  </a:lnTo>
                  <a:lnTo>
                    <a:pt x="2299" y="1684"/>
                  </a:lnTo>
                  <a:lnTo>
                    <a:pt x="2293" y="1682"/>
                  </a:lnTo>
                  <a:lnTo>
                    <a:pt x="2289" y="1681"/>
                  </a:lnTo>
                  <a:lnTo>
                    <a:pt x="2283" y="1681"/>
                  </a:lnTo>
                  <a:lnTo>
                    <a:pt x="2278" y="1682"/>
                  </a:lnTo>
                  <a:close/>
                  <a:moveTo>
                    <a:pt x="1630" y="1688"/>
                  </a:moveTo>
                  <a:lnTo>
                    <a:pt x="1630" y="1688"/>
                  </a:lnTo>
                  <a:lnTo>
                    <a:pt x="1628" y="1690"/>
                  </a:lnTo>
                  <a:lnTo>
                    <a:pt x="1626" y="1693"/>
                  </a:lnTo>
                  <a:lnTo>
                    <a:pt x="1625" y="1699"/>
                  </a:lnTo>
                  <a:lnTo>
                    <a:pt x="1625" y="1708"/>
                  </a:lnTo>
                  <a:lnTo>
                    <a:pt x="1626" y="1716"/>
                  </a:lnTo>
                  <a:lnTo>
                    <a:pt x="1626" y="1719"/>
                  </a:lnTo>
                  <a:lnTo>
                    <a:pt x="1627" y="1720"/>
                  </a:lnTo>
                  <a:lnTo>
                    <a:pt x="1634" y="1734"/>
                  </a:lnTo>
                  <a:lnTo>
                    <a:pt x="1641" y="1743"/>
                  </a:lnTo>
                  <a:lnTo>
                    <a:pt x="1644" y="1747"/>
                  </a:lnTo>
                  <a:lnTo>
                    <a:pt x="1647" y="1749"/>
                  </a:lnTo>
                  <a:lnTo>
                    <a:pt x="1651" y="1751"/>
                  </a:lnTo>
                  <a:lnTo>
                    <a:pt x="1653" y="1751"/>
                  </a:lnTo>
                  <a:lnTo>
                    <a:pt x="1659" y="1750"/>
                  </a:lnTo>
                  <a:lnTo>
                    <a:pt x="1665" y="1748"/>
                  </a:lnTo>
                  <a:lnTo>
                    <a:pt x="1669" y="1743"/>
                  </a:lnTo>
                  <a:lnTo>
                    <a:pt x="1672" y="1738"/>
                  </a:lnTo>
                  <a:lnTo>
                    <a:pt x="1674" y="1733"/>
                  </a:lnTo>
                  <a:lnTo>
                    <a:pt x="1673" y="1727"/>
                  </a:lnTo>
                  <a:lnTo>
                    <a:pt x="1671" y="1722"/>
                  </a:lnTo>
                  <a:lnTo>
                    <a:pt x="1668" y="1717"/>
                  </a:lnTo>
                  <a:lnTo>
                    <a:pt x="1664" y="1712"/>
                  </a:lnTo>
                  <a:lnTo>
                    <a:pt x="1659" y="1707"/>
                  </a:lnTo>
                  <a:lnTo>
                    <a:pt x="1652" y="1697"/>
                  </a:lnTo>
                  <a:lnTo>
                    <a:pt x="1647" y="1693"/>
                  </a:lnTo>
                  <a:lnTo>
                    <a:pt x="1641" y="1688"/>
                  </a:lnTo>
                  <a:lnTo>
                    <a:pt x="1638" y="1687"/>
                  </a:lnTo>
                  <a:lnTo>
                    <a:pt x="1634" y="1687"/>
                  </a:lnTo>
                  <a:lnTo>
                    <a:pt x="1632" y="1687"/>
                  </a:lnTo>
                  <a:lnTo>
                    <a:pt x="1630" y="1688"/>
                  </a:lnTo>
                  <a:close/>
                  <a:moveTo>
                    <a:pt x="1450" y="1690"/>
                  </a:moveTo>
                  <a:lnTo>
                    <a:pt x="1450" y="1690"/>
                  </a:lnTo>
                  <a:lnTo>
                    <a:pt x="1444" y="1692"/>
                  </a:lnTo>
                  <a:lnTo>
                    <a:pt x="1438" y="1693"/>
                  </a:lnTo>
                  <a:lnTo>
                    <a:pt x="1433" y="1695"/>
                  </a:lnTo>
                  <a:lnTo>
                    <a:pt x="1429" y="1699"/>
                  </a:lnTo>
                  <a:lnTo>
                    <a:pt x="1427" y="1702"/>
                  </a:lnTo>
                  <a:lnTo>
                    <a:pt x="1426" y="1706"/>
                  </a:lnTo>
                  <a:lnTo>
                    <a:pt x="1425" y="1710"/>
                  </a:lnTo>
                  <a:lnTo>
                    <a:pt x="1426" y="1715"/>
                  </a:lnTo>
                  <a:lnTo>
                    <a:pt x="1427" y="1722"/>
                  </a:lnTo>
                  <a:lnTo>
                    <a:pt x="1438" y="1716"/>
                  </a:lnTo>
                  <a:lnTo>
                    <a:pt x="1443" y="1714"/>
                  </a:lnTo>
                  <a:lnTo>
                    <a:pt x="1447" y="1711"/>
                  </a:lnTo>
                  <a:lnTo>
                    <a:pt x="1457" y="1723"/>
                  </a:lnTo>
                  <a:lnTo>
                    <a:pt x="1477" y="1730"/>
                  </a:lnTo>
                  <a:lnTo>
                    <a:pt x="1478" y="1720"/>
                  </a:lnTo>
                  <a:lnTo>
                    <a:pt x="1478" y="1714"/>
                  </a:lnTo>
                  <a:lnTo>
                    <a:pt x="1478" y="1711"/>
                  </a:lnTo>
                  <a:lnTo>
                    <a:pt x="1477" y="1708"/>
                  </a:lnTo>
                  <a:lnTo>
                    <a:pt x="1474" y="1705"/>
                  </a:lnTo>
                  <a:lnTo>
                    <a:pt x="1470" y="1703"/>
                  </a:lnTo>
                  <a:lnTo>
                    <a:pt x="1454" y="1701"/>
                  </a:lnTo>
                  <a:lnTo>
                    <a:pt x="1456" y="1695"/>
                  </a:lnTo>
                  <a:lnTo>
                    <a:pt x="1456" y="1689"/>
                  </a:lnTo>
                  <a:lnTo>
                    <a:pt x="1450" y="1690"/>
                  </a:lnTo>
                  <a:close/>
                  <a:moveTo>
                    <a:pt x="2131" y="1714"/>
                  </a:moveTo>
                  <a:lnTo>
                    <a:pt x="2130" y="1716"/>
                  </a:lnTo>
                  <a:lnTo>
                    <a:pt x="2131" y="1719"/>
                  </a:lnTo>
                  <a:lnTo>
                    <a:pt x="2133" y="1722"/>
                  </a:lnTo>
                  <a:lnTo>
                    <a:pt x="2136" y="1729"/>
                  </a:lnTo>
                  <a:lnTo>
                    <a:pt x="2138" y="1733"/>
                  </a:lnTo>
                  <a:lnTo>
                    <a:pt x="2141" y="1737"/>
                  </a:lnTo>
                  <a:lnTo>
                    <a:pt x="2144" y="1739"/>
                  </a:lnTo>
                  <a:lnTo>
                    <a:pt x="2149" y="1741"/>
                  </a:lnTo>
                  <a:lnTo>
                    <a:pt x="2150" y="1741"/>
                  </a:lnTo>
                  <a:lnTo>
                    <a:pt x="2127" y="1764"/>
                  </a:lnTo>
                  <a:lnTo>
                    <a:pt x="2130" y="1767"/>
                  </a:lnTo>
                  <a:lnTo>
                    <a:pt x="2140" y="1777"/>
                  </a:lnTo>
                  <a:lnTo>
                    <a:pt x="2145" y="1781"/>
                  </a:lnTo>
                  <a:lnTo>
                    <a:pt x="2152" y="1785"/>
                  </a:lnTo>
                  <a:lnTo>
                    <a:pt x="2160" y="1789"/>
                  </a:lnTo>
                  <a:lnTo>
                    <a:pt x="2166" y="1790"/>
                  </a:lnTo>
                  <a:lnTo>
                    <a:pt x="2172" y="1789"/>
                  </a:lnTo>
                  <a:lnTo>
                    <a:pt x="2176" y="1788"/>
                  </a:lnTo>
                  <a:lnTo>
                    <a:pt x="2179" y="1785"/>
                  </a:lnTo>
                  <a:lnTo>
                    <a:pt x="2181" y="1782"/>
                  </a:lnTo>
                  <a:lnTo>
                    <a:pt x="2183" y="1780"/>
                  </a:lnTo>
                  <a:lnTo>
                    <a:pt x="2184" y="1777"/>
                  </a:lnTo>
                  <a:lnTo>
                    <a:pt x="2184" y="1774"/>
                  </a:lnTo>
                  <a:lnTo>
                    <a:pt x="2184" y="1772"/>
                  </a:lnTo>
                  <a:lnTo>
                    <a:pt x="2183" y="1767"/>
                  </a:lnTo>
                  <a:lnTo>
                    <a:pt x="2180" y="1763"/>
                  </a:lnTo>
                  <a:lnTo>
                    <a:pt x="2176" y="1757"/>
                  </a:lnTo>
                  <a:lnTo>
                    <a:pt x="2171" y="1754"/>
                  </a:lnTo>
                  <a:lnTo>
                    <a:pt x="2162" y="1747"/>
                  </a:lnTo>
                  <a:lnTo>
                    <a:pt x="2153" y="1742"/>
                  </a:lnTo>
                  <a:lnTo>
                    <a:pt x="2151" y="1741"/>
                  </a:lnTo>
                  <a:lnTo>
                    <a:pt x="2155" y="1740"/>
                  </a:lnTo>
                  <a:lnTo>
                    <a:pt x="2157" y="1739"/>
                  </a:lnTo>
                  <a:lnTo>
                    <a:pt x="2160" y="1737"/>
                  </a:lnTo>
                  <a:lnTo>
                    <a:pt x="2167" y="1729"/>
                  </a:lnTo>
                  <a:lnTo>
                    <a:pt x="2171" y="1723"/>
                  </a:lnTo>
                  <a:lnTo>
                    <a:pt x="2174" y="1715"/>
                  </a:lnTo>
                  <a:lnTo>
                    <a:pt x="2176" y="1705"/>
                  </a:lnTo>
                  <a:lnTo>
                    <a:pt x="2177" y="1700"/>
                  </a:lnTo>
                  <a:lnTo>
                    <a:pt x="2170" y="1699"/>
                  </a:lnTo>
                  <a:lnTo>
                    <a:pt x="2157" y="1698"/>
                  </a:lnTo>
                  <a:lnTo>
                    <a:pt x="2153" y="1698"/>
                  </a:lnTo>
                  <a:lnTo>
                    <a:pt x="2149" y="1699"/>
                  </a:lnTo>
                  <a:lnTo>
                    <a:pt x="2144" y="1701"/>
                  </a:lnTo>
                  <a:lnTo>
                    <a:pt x="2141" y="1705"/>
                  </a:lnTo>
                  <a:lnTo>
                    <a:pt x="2131" y="1714"/>
                  </a:lnTo>
                  <a:close/>
                  <a:moveTo>
                    <a:pt x="1941" y="1707"/>
                  </a:moveTo>
                  <a:lnTo>
                    <a:pt x="1941" y="1707"/>
                  </a:lnTo>
                  <a:lnTo>
                    <a:pt x="1939" y="1709"/>
                  </a:lnTo>
                  <a:lnTo>
                    <a:pt x="1936" y="1711"/>
                  </a:lnTo>
                  <a:lnTo>
                    <a:pt x="1934" y="1715"/>
                  </a:lnTo>
                  <a:lnTo>
                    <a:pt x="1932" y="1722"/>
                  </a:lnTo>
                  <a:lnTo>
                    <a:pt x="1931" y="1727"/>
                  </a:lnTo>
                  <a:lnTo>
                    <a:pt x="1931" y="1730"/>
                  </a:lnTo>
                  <a:lnTo>
                    <a:pt x="1959" y="1750"/>
                  </a:lnTo>
                  <a:lnTo>
                    <a:pt x="1961" y="1747"/>
                  </a:lnTo>
                  <a:lnTo>
                    <a:pt x="1965" y="1741"/>
                  </a:lnTo>
                  <a:lnTo>
                    <a:pt x="1969" y="1736"/>
                  </a:lnTo>
                  <a:lnTo>
                    <a:pt x="1970" y="1731"/>
                  </a:lnTo>
                  <a:lnTo>
                    <a:pt x="1970" y="1727"/>
                  </a:lnTo>
                  <a:lnTo>
                    <a:pt x="1968" y="1722"/>
                  </a:lnTo>
                  <a:lnTo>
                    <a:pt x="1964" y="1717"/>
                  </a:lnTo>
                  <a:lnTo>
                    <a:pt x="1960" y="1714"/>
                  </a:lnTo>
                  <a:lnTo>
                    <a:pt x="1955" y="1710"/>
                  </a:lnTo>
                  <a:lnTo>
                    <a:pt x="1951" y="1708"/>
                  </a:lnTo>
                  <a:lnTo>
                    <a:pt x="1947" y="1707"/>
                  </a:lnTo>
                  <a:lnTo>
                    <a:pt x="1944" y="1707"/>
                  </a:lnTo>
                  <a:lnTo>
                    <a:pt x="1941" y="1707"/>
                  </a:lnTo>
                  <a:close/>
                  <a:moveTo>
                    <a:pt x="1597" y="1709"/>
                  </a:moveTo>
                  <a:lnTo>
                    <a:pt x="1597" y="1709"/>
                  </a:lnTo>
                  <a:lnTo>
                    <a:pt x="1589" y="1713"/>
                  </a:lnTo>
                  <a:lnTo>
                    <a:pt x="1583" y="1721"/>
                  </a:lnTo>
                  <a:lnTo>
                    <a:pt x="1577" y="1727"/>
                  </a:lnTo>
                  <a:lnTo>
                    <a:pt x="1572" y="1736"/>
                  </a:lnTo>
                  <a:lnTo>
                    <a:pt x="1562" y="1750"/>
                  </a:lnTo>
                  <a:lnTo>
                    <a:pt x="1569" y="1751"/>
                  </a:lnTo>
                  <a:lnTo>
                    <a:pt x="1572" y="1751"/>
                  </a:lnTo>
                  <a:lnTo>
                    <a:pt x="1581" y="1752"/>
                  </a:lnTo>
                  <a:lnTo>
                    <a:pt x="1588" y="1752"/>
                  </a:lnTo>
                  <a:lnTo>
                    <a:pt x="1592" y="1751"/>
                  </a:lnTo>
                  <a:lnTo>
                    <a:pt x="1596" y="1750"/>
                  </a:lnTo>
                  <a:lnTo>
                    <a:pt x="1600" y="1748"/>
                  </a:lnTo>
                  <a:lnTo>
                    <a:pt x="1604" y="1744"/>
                  </a:lnTo>
                  <a:lnTo>
                    <a:pt x="1608" y="1739"/>
                  </a:lnTo>
                  <a:lnTo>
                    <a:pt x="1611" y="1735"/>
                  </a:lnTo>
                  <a:lnTo>
                    <a:pt x="1612" y="1731"/>
                  </a:lnTo>
                  <a:lnTo>
                    <a:pt x="1612" y="1727"/>
                  </a:lnTo>
                  <a:lnTo>
                    <a:pt x="1611" y="1724"/>
                  </a:lnTo>
                  <a:lnTo>
                    <a:pt x="1610" y="1721"/>
                  </a:lnTo>
                  <a:lnTo>
                    <a:pt x="1605" y="1714"/>
                  </a:lnTo>
                  <a:lnTo>
                    <a:pt x="1600" y="1707"/>
                  </a:lnTo>
                  <a:lnTo>
                    <a:pt x="1597" y="1709"/>
                  </a:lnTo>
                  <a:close/>
                  <a:moveTo>
                    <a:pt x="1337" y="1714"/>
                  </a:moveTo>
                  <a:lnTo>
                    <a:pt x="1337" y="1714"/>
                  </a:lnTo>
                  <a:lnTo>
                    <a:pt x="1336" y="1719"/>
                  </a:lnTo>
                  <a:lnTo>
                    <a:pt x="1337" y="1723"/>
                  </a:lnTo>
                  <a:lnTo>
                    <a:pt x="1339" y="1728"/>
                  </a:lnTo>
                  <a:lnTo>
                    <a:pt x="1341" y="1733"/>
                  </a:lnTo>
                  <a:lnTo>
                    <a:pt x="1342" y="1734"/>
                  </a:lnTo>
                  <a:lnTo>
                    <a:pt x="1349" y="1739"/>
                  </a:lnTo>
                  <a:lnTo>
                    <a:pt x="1355" y="1743"/>
                  </a:lnTo>
                  <a:lnTo>
                    <a:pt x="1357" y="1740"/>
                  </a:lnTo>
                  <a:lnTo>
                    <a:pt x="1360" y="1738"/>
                  </a:lnTo>
                  <a:lnTo>
                    <a:pt x="1364" y="1731"/>
                  </a:lnTo>
                  <a:lnTo>
                    <a:pt x="1367" y="1725"/>
                  </a:lnTo>
                  <a:lnTo>
                    <a:pt x="1369" y="1720"/>
                  </a:lnTo>
                  <a:lnTo>
                    <a:pt x="1369" y="1716"/>
                  </a:lnTo>
                  <a:lnTo>
                    <a:pt x="1368" y="1714"/>
                  </a:lnTo>
                  <a:lnTo>
                    <a:pt x="1366" y="1711"/>
                  </a:lnTo>
                  <a:lnTo>
                    <a:pt x="1364" y="1710"/>
                  </a:lnTo>
                  <a:lnTo>
                    <a:pt x="1361" y="1709"/>
                  </a:lnTo>
                  <a:lnTo>
                    <a:pt x="1356" y="1708"/>
                  </a:lnTo>
                  <a:lnTo>
                    <a:pt x="1350" y="1709"/>
                  </a:lnTo>
                  <a:lnTo>
                    <a:pt x="1344" y="1709"/>
                  </a:lnTo>
                  <a:lnTo>
                    <a:pt x="1340" y="1711"/>
                  </a:lnTo>
                  <a:lnTo>
                    <a:pt x="1337" y="1714"/>
                  </a:lnTo>
                  <a:close/>
                  <a:moveTo>
                    <a:pt x="1365" y="1753"/>
                  </a:moveTo>
                  <a:lnTo>
                    <a:pt x="1365" y="1753"/>
                  </a:lnTo>
                  <a:lnTo>
                    <a:pt x="1364" y="1756"/>
                  </a:lnTo>
                  <a:lnTo>
                    <a:pt x="1365" y="1760"/>
                  </a:lnTo>
                  <a:lnTo>
                    <a:pt x="1366" y="1763"/>
                  </a:lnTo>
                  <a:lnTo>
                    <a:pt x="1369" y="1767"/>
                  </a:lnTo>
                  <a:lnTo>
                    <a:pt x="1374" y="1770"/>
                  </a:lnTo>
                  <a:lnTo>
                    <a:pt x="1376" y="1774"/>
                  </a:lnTo>
                  <a:lnTo>
                    <a:pt x="1381" y="1780"/>
                  </a:lnTo>
                  <a:lnTo>
                    <a:pt x="1384" y="1776"/>
                  </a:lnTo>
                  <a:lnTo>
                    <a:pt x="1398" y="1760"/>
                  </a:lnTo>
                  <a:lnTo>
                    <a:pt x="1401" y="1762"/>
                  </a:lnTo>
                  <a:lnTo>
                    <a:pt x="1403" y="1764"/>
                  </a:lnTo>
                  <a:lnTo>
                    <a:pt x="1406" y="1766"/>
                  </a:lnTo>
                  <a:lnTo>
                    <a:pt x="1411" y="1767"/>
                  </a:lnTo>
                  <a:lnTo>
                    <a:pt x="1413" y="1767"/>
                  </a:lnTo>
                  <a:lnTo>
                    <a:pt x="1425" y="1766"/>
                  </a:lnTo>
                  <a:lnTo>
                    <a:pt x="1431" y="1765"/>
                  </a:lnTo>
                  <a:lnTo>
                    <a:pt x="1434" y="1762"/>
                  </a:lnTo>
                  <a:lnTo>
                    <a:pt x="1436" y="1758"/>
                  </a:lnTo>
                  <a:lnTo>
                    <a:pt x="1437" y="1755"/>
                  </a:lnTo>
                  <a:lnTo>
                    <a:pt x="1436" y="1748"/>
                  </a:lnTo>
                  <a:lnTo>
                    <a:pt x="1435" y="1742"/>
                  </a:lnTo>
                  <a:lnTo>
                    <a:pt x="1433" y="1737"/>
                  </a:lnTo>
                  <a:lnTo>
                    <a:pt x="1430" y="1734"/>
                  </a:lnTo>
                  <a:lnTo>
                    <a:pt x="1426" y="1730"/>
                  </a:lnTo>
                  <a:lnTo>
                    <a:pt x="1422" y="1727"/>
                  </a:lnTo>
                  <a:lnTo>
                    <a:pt x="1417" y="1726"/>
                  </a:lnTo>
                  <a:lnTo>
                    <a:pt x="1411" y="1725"/>
                  </a:lnTo>
                  <a:lnTo>
                    <a:pt x="1406" y="1725"/>
                  </a:lnTo>
                  <a:lnTo>
                    <a:pt x="1399" y="1726"/>
                  </a:lnTo>
                  <a:lnTo>
                    <a:pt x="1392" y="1729"/>
                  </a:lnTo>
                  <a:lnTo>
                    <a:pt x="1385" y="1733"/>
                  </a:lnTo>
                  <a:lnTo>
                    <a:pt x="1378" y="1737"/>
                  </a:lnTo>
                  <a:lnTo>
                    <a:pt x="1373" y="1742"/>
                  </a:lnTo>
                  <a:lnTo>
                    <a:pt x="1368" y="1748"/>
                  </a:lnTo>
                  <a:lnTo>
                    <a:pt x="1365" y="1753"/>
                  </a:lnTo>
                  <a:close/>
                  <a:moveTo>
                    <a:pt x="2414" y="1747"/>
                  </a:moveTo>
                  <a:lnTo>
                    <a:pt x="2414" y="1747"/>
                  </a:lnTo>
                  <a:lnTo>
                    <a:pt x="2407" y="1754"/>
                  </a:lnTo>
                  <a:lnTo>
                    <a:pt x="2400" y="1761"/>
                  </a:lnTo>
                  <a:lnTo>
                    <a:pt x="2390" y="1767"/>
                  </a:lnTo>
                  <a:lnTo>
                    <a:pt x="2381" y="1772"/>
                  </a:lnTo>
                  <a:lnTo>
                    <a:pt x="2372" y="1778"/>
                  </a:lnTo>
                  <a:lnTo>
                    <a:pt x="2368" y="1779"/>
                  </a:lnTo>
                  <a:lnTo>
                    <a:pt x="2362" y="1783"/>
                  </a:lnTo>
                  <a:lnTo>
                    <a:pt x="2350" y="1795"/>
                  </a:lnTo>
                  <a:lnTo>
                    <a:pt x="2342" y="1805"/>
                  </a:lnTo>
                  <a:lnTo>
                    <a:pt x="2334" y="1811"/>
                  </a:lnTo>
                  <a:lnTo>
                    <a:pt x="2330" y="1814"/>
                  </a:lnTo>
                  <a:lnTo>
                    <a:pt x="2328" y="1818"/>
                  </a:lnTo>
                  <a:lnTo>
                    <a:pt x="2326" y="1824"/>
                  </a:lnTo>
                  <a:lnTo>
                    <a:pt x="2324" y="1829"/>
                  </a:lnTo>
                  <a:lnTo>
                    <a:pt x="2322" y="1831"/>
                  </a:lnTo>
                  <a:lnTo>
                    <a:pt x="2319" y="1833"/>
                  </a:lnTo>
                  <a:lnTo>
                    <a:pt x="2314" y="1835"/>
                  </a:lnTo>
                  <a:lnTo>
                    <a:pt x="2309" y="1838"/>
                  </a:lnTo>
                  <a:lnTo>
                    <a:pt x="2306" y="1843"/>
                  </a:lnTo>
                  <a:lnTo>
                    <a:pt x="2305" y="1845"/>
                  </a:lnTo>
                  <a:lnTo>
                    <a:pt x="2305" y="1848"/>
                  </a:lnTo>
                  <a:lnTo>
                    <a:pt x="2306" y="1853"/>
                  </a:lnTo>
                  <a:lnTo>
                    <a:pt x="2306" y="1854"/>
                  </a:lnTo>
                  <a:lnTo>
                    <a:pt x="2307" y="1855"/>
                  </a:lnTo>
                  <a:lnTo>
                    <a:pt x="2315" y="1860"/>
                  </a:lnTo>
                  <a:lnTo>
                    <a:pt x="2321" y="1864"/>
                  </a:lnTo>
                  <a:lnTo>
                    <a:pt x="2327" y="1868"/>
                  </a:lnTo>
                  <a:lnTo>
                    <a:pt x="2327" y="1871"/>
                  </a:lnTo>
                  <a:lnTo>
                    <a:pt x="2328" y="1881"/>
                  </a:lnTo>
                  <a:lnTo>
                    <a:pt x="2327" y="1887"/>
                  </a:lnTo>
                  <a:lnTo>
                    <a:pt x="2326" y="1893"/>
                  </a:lnTo>
                  <a:lnTo>
                    <a:pt x="2324" y="1899"/>
                  </a:lnTo>
                  <a:lnTo>
                    <a:pt x="2323" y="1904"/>
                  </a:lnTo>
                  <a:lnTo>
                    <a:pt x="2324" y="1910"/>
                  </a:lnTo>
                  <a:lnTo>
                    <a:pt x="2326" y="1916"/>
                  </a:lnTo>
                  <a:lnTo>
                    <a:pt x="2328" y="1920"/>
                  </a:lnTo>
                  <a:lnTo>
                    <a:pt x="2330" y="1926"/>
                  </a:lnTo>
                  <a:lnTo>
                    <a:pt x="2336" y="1934"/>
                  </a:lnTo>
                  <a:lnTo>
                    <a:pt x="2343" y="1943"/>
                  </a:lnTo>
                  <a:lnTo>
                    <a:pt x="2347" y="1947"/>
                  </a:lnTo>
                  <a:lnTo>
                    <a:pt x="2351" y="1940"/>
                  </a:lnTo>
                  <a:lnTo>
                    <a:pt x="2357" y="1929"/>
                  </a:lnTo>
                  <a:lnTo>
                    <a:pt x="2361" y="1920"/>
                  </a:lnTo>
                  <a:lnTo>
                    <a:pt x="2368" y="1913"/>
                  </a:lnTo>
                  <a:lnTo>
                    <a:pt x="2375" y="1905"/>
                  </a:lnTo>
                  <a:lnTo>
                    <a:pt x="2385" y="1898"/>
                  </a:lnTo>
                  <a:lnTo>
                    <a:pt x="2390" y="1893"/>
                  </a:lnTo>
                  <a:lnTo>
                    <a:pt x="2395" y="1889"/>
                  </a:lnTo>
                  <a:lnTo>
                    <a:pt x="2399" y="1882"/>
                  </a:lnTo>
                  <a:lnTo>
                    <a:pt x="2402" y="1873"/>
                  </a:lnTo>
                  <a:lnTo>
                    <a:pt x="2403" y="1872"/>
                  </a:lnTo>
                  <a:lnTo>
                    <a:pt x="2405" y="1871"/>
                  </a:lnTo>
                  <a:lnTo>
                    <a:pt x="2412" y="1869"/>
                  </a:lnTo>
                  <a:lnTo>
                    <a:pt x="2423" y="1868"/>
                  </a:lnTo>
                  <a:lnTo>
                    <a:pt x="2427" y="1866"/>
                  </a:lnTo>
                  <a:lnTo>
                    <a:pt x="2431" y="1863"/>
                  </a:lnTo>
                  <a:lnTo>
                    <a:pt x="2432" y="1861"/>
                  </a:lnTo>
                  <a:lnTo>
                    <a:pt x="2433" y="1858"/>
                  </a:lnTo>
                  <a:lnTo>
                    <a:pt x="2433" y="1851"/>
                  </a:lnTo>
                  <a:lnTo>
                    <a:pt x="2433" y="1848"/>
                  </a:lnTo>
                  <a:lnTo>
                    <a:pt x="2431" y="1846"/>
                  </a:lnTo>
                  <a:lnTo>
                    <a:pt x="2427" y="1841"/>
                  </a:lnTo>
                  <a:lnTo>
                    <a:pt x="2424" y="1839"/>
                  </a:lnTo>
                  <a:lnTo>
                    <a:pt x="2423" y="1837"/>
                  </a:lnTo>
                  <a:lnTo>
                    <a:pt x="2425" y="1834"/>
                  </a:lnTo>
                  <a:lnTo>
                    <a:pt x="2426" y="1831"/>
                  </a:lnTo>
                  <a:lnTo>
                    <a:pt x="2432" y="1825"/>
                  </a:lnTo>
                  <a:lnTo>
                    <a:pt x="2436" y="1822"/>
                  </a:lnTo>
                  <a:lnTo>
                    <a:pt x="2443" y="1814"/>
                  </a:lnTo>
                  <a:lnTo>
                    <a:pt x="2447" y="1809"/>
                  </a:lnTo>
                  <a:lnTo>
                    <a:pt x="2450" y="1804"/>
                  </a:lnTo>
                  <a:lnTo>
                    <a:pt x="2450" y="1798"/>
                  </a:lnTo>
                  <a:lnTo>
                    <a:pt x="2450" y="1793"/>
                  </a:lnTo>
                  <a:lnTo>
                    <a:pt x="2448" y="1789"/>
                  </a:lnTo>
                  <a:lnTo>
                    <a:pt x="2450" y="1786"/>
                  </a:lnTo>
                  <a:lnTo>
                    <a:pt x="2456" y="1776"/>
                  </a:lnTo>
                  <a:lnTo>
                    <a:pt x="2459" y="1770"/>
                  </a:lnTo>
                  <a:lnTo>
                    <a:pt x="2461" y="1765"/>
                  </a:lnTo>
                  <a:lnTo>
                    <a:pt x="2462" y="1760"/>
                  </a:lnTo>
                  <a:lnTo>
                    <a:pt x="2462" y="1754"/>
                  </a:lnTo>
                  <a:lnTo>
                    <a:pt x="2461" y="1748"/>
                  </a:lnTo>
                  <a:lnTo>
                    <a:pt x="2459" y="1741"/>
                  </a:lnTo>
                  <a:lnTo>
                    <a:pt x="2456" y="1735"/>
                  </a:lnTo>
                  <a:lnTo>
                    <a:pt x="2452" y="1730"/>
                  </a:lnTo>
                  <a:lnTo>
                    <a:pt x="2447" y="1728"/>
                  </a:lnTo>
                  <a:lnTo>
                    <a:pt x="2443" y="1727"/>
                  </a:lnTo>
                  <a:lnTo>
                    <a:pt x="2439" y="1728"/>
                  </a:lnTo>
                  <a:lnTo>
                    <a:pt x="2434" y="1729"/>
                  </a:lnTo>
                  <a:lnTo>
                    <a:pt x="2430" y="1730"/>
                  </a:lnTo>
                  <a:lnTo>
                    <a:pt x="2427" y="1733"/>
                  </a:lnTo>
                  <a:lnTo>
                    <a:pt x="2419" y="1739"/>
                  </a:lnTo>
                  <a:lnTo>
                    <a:pt x="2414" y="1747"/>
                  </a:lnTo>
                  <a:close/>
                  <a:moveTo>
                    <a:pt x="1909" y="1731"/>
                  </a:moveTo>
                  <a:lnTo>
                    <a:pt x="1909" y="1731"/>
                  </a:lnTo>
                  <a:lnTo>
                    <a:pt x="1904" y="1735"/>
                  </a:lnTo>
                  <a:lnTo>
                    <a:pt x="1901" y="1739"/>
                  </a:lnTo>
                  <a:lnTo>
                    <a:pt x="1900" y="1743"/>
                  </a:lnTo>
                  <a:lnTo>
                    <a:pt x="1900" y="1749"/>
                  </a:lnTo>
                  <a:lnTo>
                    <a:pt x="1900" y="1755"/>
                  </a:lnTo>
                  <a:lnTo>
                    <a:pt x="1902" y="1757"/>
                  </a:lnTo>
                  <a:lnTo>
                    <a:pt x="1906" y="1761"/>
                  </a:lnTo>
                  <a:lnTo>
                    <a:pt x="1913" y="1765"/>
                  </a:lnTo>
                  <a:lnTo>
                    <a:pt x="1919" y="1769"/>
                  </a:lnTo>
                  <a:lnTo>
                    <a:pt x="1927" y="1772"/>
                  </a:lnTo>
                  <a:lnTo>
                    <a:pt x="1930" y="1772"/>
                  </a:lnTo>
                  <a:lnTo>
                    <a:pt x="1934" y="1771"/>
                  </a:lnTo>
                  <a:lnTo>
                    <a:pt x="1937" y="1770"/>
                  </a:lnTo>
                  <a:lnTo>
                    <a:pt x="1941" y="1768"/>
                  </a:lnTo>
                  <a:lnTo>
                    <a:pt x="1943" y="1765"/>
                  </a:lnTo>
                  <a:lnTo>
                    <a:pt x="1945" y="1761"/>
                  </a:lnTo>
                  <a:lnTo>
                    <a:pt x="1946" y="1754"/>
                  </a:lnTo>
                  <a:lnTo>
                    <a:pt x="1945" y="1750"/>
                  </a:lnTo>
                  <a:lnTo>
                    <a:pt x="1943" y="1747"/>
                  </a:lnTo>
                  <a:lnTo>
                    <a:pt x="1940" y="1743"/>
                  </a:lnTo>
                  <a:lnTo>
                    <a:pt x="1935" y="1740"/>
                  </a:lnTo>
                  <a:lnTo>
                    <a:pt x="1931" y="1736"/>
                  </a:lnTo>
                  <a:lnTo>
                    <a:pt x="1927" y="1731"/>
                  </a:lnTo>
                  <a:lnTo>
                    <a:pt x="1922" y="1728"/>
                  </a:lnTo>
                  <a:lnTo>
                    <a:pt x="1920" y="1728"/>
                  </a:lnTo>
                  <a:lnTo>
                    <a:pt x="1917" y="1728"/>
                  </a:lnTo>
                  <a:lnTo>
                    <a:pt x="1909" y="1731"/>
                  </a:lnTo>
                  <a:close/>
                  <a:moveTo>
                    <a:pt x="2209" y="1748"/>
                  </a:moveTo>
                  <a:lnTo>
                    <a:pt x="2206" y="1750"/>
                  </a:lnTo>
                  <a:lnTo>
                    <a:pt x="2199" y="1755"/>
                  </a:lnTo>
                  <a:lnTo>
                    <a:pt x="2194" y="1760"/>
                  </a:lnTo>
                  <a:lnTo>
                    <a:pt x="2190" y="1765"/>
                  </a:lnTo>
                  <a:lnTo>
                    <a:pt x="2189" y="1768"/>
                  </a:lnTo>
                  <a:lnTo>
                    <a:pt x="2189" y="1770"/>
                  </a:lnTo>
                  <a:lnTo>
                    <a:pt x="2189" y="1772"/>
                  </a:lnTo>
                  <a:lnTo>
                    <a:pt x="2190" y="1775"/>
                  </a:lnTo>
                  <a:lnTo>
                    <a:pt x="2191" y="1777"/>
                  </a:lnTo>
                  <a:lnTo>
                    <a:pt x="2194" y="1781"/>
                  </a:lnTo>
                  <a:lnTo>
                    <a:pt x="2199" y="1783"/>
                  </a:lnTo>
                  <a:lnTo>
                    <a:pt x="2204" y="1785"/>
                  </a:lnTo>
                  <a:lnTo>
                    <a:pt x="2210" y="1788"/>
                  </a:lnTo>
                  <a:lnTo>
                    <a:pt x="2217" y="1789"/>
                  </a:lnTo>
                  <a:lnTo>
                    <a:pt x="2223" y="1789"/>
                  </a:lnTo>
                  <a:lnTo>
                    <a:pt x="2227" y="1788"/>
                  </a:lnTo>
                  <a:lnTo>
                    <a:pt x="2233" y="1785"/>
                  </a:lnTo>
                  <a:lnTo>
                    <a:pt x="2237" y="1783"/>
                  </a:lnTo>
                  <a:lnTo>
                    <a:pt x="2246" y="1777"/>
                  </a:lnTo>
                  <a:lnTo>
                    <a:pt x="2251" y="1772"/>
                  </a:lnTo>
                  <a:lnTo>
                    <a:pt x="2245" y="1769"/>
                  </a:lnTo>
                  <a:lnTo>
                    <a:pt x="2230" y="1763"/>
                  </a:lnTo>
                  <a:lnTo>
                    <a:pt x="2217" y="1755"/>
                  </a:lnTo>
                  <a:lnTo>
                    <a:pt x="2217" y="1753"/>
                  </a:lnTo>
                  <a:lnTo>
                    <a:pt x="2216" y="1742"/>
                  </a:lnTo>
                  <a:lnTo>
                    <a:pt x="2209" y="1748"/>
                  </a:lnTo>
                  <a:close/>
                  <a:moveTo>
                    <a:pt x="1507" y="1749"/>
                  </a:moveTo>
                  <a:lnTo>
                    <a:pt x="1503" y="1751"/>
                  </a:lnTo>
                  <a:lnTo>
                    <a:pt x="1514" y="1769"/>
                  </a:lnTo>
                  <a:lnTo>
                    <a:pt x="1517" y="1769"/>
                  </a:lnTo>
                  <a:lnTo>
                    <a:pt x="1521" y="1768"/>
                  </a:lnTo>
                  <a:lnTo>
                    <a:pt x="1526" y="1769"/>
                  </a:lnTo>
                  <a:lnTo>
                    <a:pt x="1532" y="1770"/>
                  </a:lnTo>
                  <a:lnTo>
                    <a:pt x="1540" y="1771"/>
                  </a:lnTo>
                  <a:lnTo>
                    <a:pt x="1543" y="1771"/>
                  </a:lnTo>
                  <a:lnTo>
                    <a:pt x="1546" y="1771"/>
                  </a:lnTo>
                  <a:lnTo>
                    <a:pt x="1549" y="1770"/>
                  </a:lnTo>
                  <a:lnTo>
                    <a:pt x="1553" y="1768"/>
                  </a:lnTo>
                  <a:lnTo>
                    <a:pt x="1556" y="1765"/>
                  </a:lnTo>
                  <a:lnTo>
                    <a:pt x="1560" y="1761"/>
                  </a:lnTo>
                  <a:lnTo>
                    <a:pt x="1563" y="1756"/>
                  </a:lnTo>
                  <a:lnTo>
                    <a:pt x="1558" y="1753"/>
                  </a:lnTo>
                  <a:lnTo>
                    <a:pt x="1547" y="1750"/>
                  </a:lnTo>
                  <a:lnTo>
                    <a:pt x="1535" y="1747"/>
                  </a:lnTo>
                  <a:lnTo>
                    <a:pt x="1529" y="1745"/>
                  </a:lnTo>
                  <a:lnTo>
                    <a:pt x="1521" y="1745"/>
                  </a:lnTo>
                  <a:lnTo>
                    <a:pt x="1515" y="1747"/>
                  </a:lnTo>
                  <a:lnTo>
                    <a:pt x="1507" y="1749"/>
                  </a:lnTo>
                  <a:close/>
                  <a:moveTo>
                    <a:pt x="2319" y="1792"/>
                  </a:moveTo>
                  <a:lnTo>
                    <a:pt x="2303" y="1802"/>
                  </a:lnTo>
                  <a:lnTo>
                    <a:pt x="2293" y="1821"/>
                  </a:lnTo>
                  <a:lnTo>
                    <a:pt x="2290" y="1818"/>
                  </a:lnTo>
                  <a:lnTo>
                    <a:pt x="2287" y="1816"/>
                  </a:lnTo>
                  <a:lnTo>
                    <a:pt x="2280" y="1812"/>
                  </a:lnTo>
                  <a:lnTo>
                    <a:pt x="2273" y="1809"/>
                  </a:lnTo>
                  <a:lnTo>
                    <a:pt x="2271" y="1809"/>
                  </a:lnTo>
                  <a:lnTo>
                    <a:pt x="2262" y="1814"/>
                  </a:lnTo>
                  <a:lnTo>
                    <a:pt x="2254" y="1820"/>
                  </a:lnTo>
                  <a:lnTo>
                    <a:pt x="2250" y="1825"/>
                  </a:lnTo>
                  <a:lnTo>
                    <a:pt x="2248" y="1829"/>
                  </a:lnTo>
                  <a:lnTo>
                    <a:pt x="2248" y="1832"/>
                  </a:lnTo>
                  <a:lnTo>
                    <a:pt x="2248" y="1834"/>
                  </a:lnTo>
                  <a:lnTo>
                    <a:pt x="2250" y="1838"/>
                  </a:lnTo>
                  <a:lnTo>
                    <a:pt x="2254" y="1841"/>
                  </a:lnTo>
                  <a:lnTo>
                    <a:pt x="2261" y="1844"/>
                  </a:lnTo>
                  <a:lnTo>
                    <a:pt x="2269" y="1845"/>
                  </a:lnTo>
                  <a:lnTo>
                    <a:pt x="2273" y="1846"/>
                  </a:lnTo>
                  <a:lnTo>
                    <a:pt x="2281" y="1846"/>
                  </a:lnTo>
                  <a:lnTo>
                    <a:pt x="2285" y="1846"/>
                  </a:lnTo>
                  <a:lnTo>
                    <a:pt x="2287" y="1845"/>
                  </a:lnTo>
                  <a:lnTo>
                    <a:pt x="2290" y="1843"/>
                  </a:lnTo>
                  <a:lnTo>
                    <a:pt x="2292" y="1840"/>
                  </a:lnTo>
                  <a:lnTo>
                    <a:pt x="2293" y="1836"/>
                  </a:lnTo>
                  <a:lnTo>
                    <a:pt x="2295" y="1832"/>
                  </a:lnTo>
                  <a:lnTo>
                    <a:pt x="2295" y="1827"/>
                  </a:lnTo>
                  <a:lnTo>
                    <a:pt x="2295" y="1824"/>
                  </a:lnTo>
                  <a:lnTo>
                    <a:pt x="2293" y="1821"/>
                  </a:lnTo>
                  <a:lnTo>
                    <a:pt x="2302" y="1824"/>
                  </a:lnTo>
                  <a:lnTo>
                    <a:pt x="2308" y="1826"/>
                  </a:lnTo>
                  <a:lnTo>
                    <a:pt x="2313" y="1825"/>
                  </a:lnTo>
                  <a:lnTo>
                    <a:pt x="2317" y="1823"/>
                  </a:lnTo>
                  <a:lnTo>
                    <a:pt x="2322" y="1817"/>
                  </a:lnTo>
                  <a:lnTo>
                    <a:pt x="2324" y="1812"/>
                  </a:lnTo>
                  <a:lnTo>
                    <a:pt x="2326" y="1808"/>
                  </a:lnTo>
                  <a:lnTo>
                    <a:pt x="2327" y="1799"/>
                  </a:lnTo>
                  <a:lnTo>
                    <a:pt x="2326" y="1789"/>
                  </a:lnTo>
                  <a:lnTo>
                    <a:pt x="2319" y="1792"/>
                  </a:lnTo>
                  <a:close/>
                  <a:moveTo>
                    <a:pt x="2020" y="1795"/>
                  </a:moveTo>
                  <a:lnTo>
                    <a:pt x="2013" y="1798"/>
                  </a:lnTo>
                  <a:lnTo>
                    <a:pt x="2012" y="1798"/>
                  </a:lnTo>
                  <a:lnTo>
                    <a:pt x="1992" y="1811"/>
                  </a:lnTo>
                  <a:lnTo>
                    <a:pt x="2000" y="1817"/>
                  </a:lnTo>
                  <a:lnTo>
                    <a:pt x="2006" y="1821"/>
                  </a:lnTo>
                  <a:lnTo>
                    <a:pt x="2013" y="1824"/>
                  </a:lnTo>
                  <a:lnTo>
                    <a:pt x="2018" y="1825"/>
                  </a:lnTo>
                  <a:lnTo>
                    <a:pt x="2025" y="1825"/>
                  </a:lnTo>
                  <a:lnTo>
                    <a:pt x="2029" y="1823"/>
                  </a:lnTo>
                  <a:lnTo>
                    <a:pt x="2032" y="1819"/>
                  </a:lnTo>
                  <a:lnTo>
                    <a:pt x="2037" y="1814"/>
                  </a:lnTo>
                  <a:lnTo>
                    <a:pt x="2041" y="1807"/>
                  </a:lnTo>
                  <a:lnTo>
                    <a:pt x="2043" y="1800"/>
                  </a:lnTo>
                  <a:lnTo>
                    <a:pt x="2043" y="1797"/>
                  </a:lnTo>
                  <a:lnTo>
                    <a:pt x="2041" y="1794"/>
                  </a:lnTo>
                  <a:lnTo>
                    <a:pt x="2040" y="1793"/>
                  </a:lnTo>
                  <a:lnTo>
                    <a:pt x="2038" y="1792"/>
                  </a:lnTo>
                  <a:lnTo>
                    <a:pt x="2032" y="1792"/>
                  </a:lnTo>
                  <a:lnTo>
                    <a:pt x="2027" y="1793"/>
                  </a:lnTo>
                  <a:lnTo>
                    <a:pt x="2020" y="1795"/>
                  </a:lnTo>
                  <a:close/>
                  <a:moveTo>
                    <a:pt x="1659" y="1802"/>
                  </a:moveTo>
                  <a:lnTo>
                    <a:pt x="1645" y="1804"/>
                  </a:lnTo>
                  <a:lnTo>
                    <a:pt x="1655" y="1813"/>
                  </a:lnTo>
                  <a:lnTo>
                    <a:pt x="1658" y="1817"/>
                  </a:lnTo>
                  <a:lnTo>
                    <a:pt x="1659" y="1819"/>
                  </a:lnTo>
                  <a:lnTo>
                    <a:pt x="1659" y="1821"/>
                  </a:lnTo>
                  <a:lnTo>
                    <a:pt x="1659" y="1823"/>
                  </a:lnTo>
                  <a:lnTo>
                    <a:pt x="1659" y="1831"/>
                  </a:lnTo>
                  <a:lnTo>
                    <a:pt x="1659" y="1837"/>
                  </a:lnTo>
                  <a:lnTo>
                    <a:pt x="1661" y="1841"/>
                  </a:lnTo>
                  <a:lnTo>
                    <a:pt x="1663" y="1843"/>
                  </a:lnTo>
                  <a:lnTo>
                    <a:pt x="1665" y="1843"/>
                  </a:lnTo>
                  <a:lnTo>
                    <a:pt x="1683" y="1845"/>
                  </a:lnTo>
                  <a:lnTo>
                    <a:pt x="1692" y="1844"/>
                  </a:lnTo>
                  <a:lnTo>
                    <a:pt x="1700" y="1843"/>
                  </a:lnTo>
                  <a:lnTo>
                    <a:pt x="1707" y="1841"/>
                  </a:lnTo>
                  <a:lnTo>
                    <a:pt x="1713" y="1839"/>
                  </a:lnTo>
                  <a:lnTo>
                    <a:pt x="1713" y="1835"/>
                  </a:lnTo>
                  <a:lnTo>
                    <a:pt x="1712" y="1830"/>
                  </a:lnTo>
                  <a:lnTo>
                    <a:pt x="1711" y="1819"/>
                  </a:lnTo>
                  <a:lnTo>
                    <a:pt x="1710" y="1813"/>
                  </a:lnTo>
                  <a:lnTo>
                    <a:pt x="1708" y="1809"/>
                  </a:lnTo>
                  <a:lnTo>
                    <a:pt x="1705" y="1805"/>
                  </a:lnTo>
                  <a:lnTo>
                    <a:pt x="1700" y="1802"/>
                  </a:lnTo>
                  <a:lnTo>
                    <a:pt x="1695" y="1798"/>
                  </a:lnTo>
                  <a:lnTo>
                    <a:pt x="1688" y="1798"/>
                  </a:lnTo>
                  <a:lnTo>
                    <a:pt x="1673" y="1799"/>
                  </a:lnTo>
                  <a:lnTo>
                    <a:pt x="1659" y="1802"/>
                  </a:lnTo>
                  <a:close/>
                  <a:moveTo>
                    <a:pt x="1762" y="1819"/>
                  </a:moveTo>
                  <a:lnTo>
                    <a:pt x="1758" y="1820"/>
                  </a:lnTo>
                  <a:lnTo>
                    <a:pt x="1758" y="1823"/>
                  </a:lnTo>
                  <a:lnTo>
                    <a:pt x="1760" y="1829"/>
                  </a:lnTo>
                  <a:lnTo>
                    <a:pt x="1762" y="1834"/>
                  </a:lnTo>
                  <a:lnTo>
                    <a:pt x="1766" y="1838"/>
                  </a:lnTo>
                  <a:lnTo>
                    <a:pt x="1771" y="1841"/>
                  </a:lnTo>
                  <a:lnTo>
                    <a:pt x="1776" y="1844"/>
                  </a:lnTo>
                  <a:lnTo>
                    <a:pt x="1781" y="1844"/>
                  </a:lnTo>
                  <a:lnTo>
                    <a:pt x="1786" y="1844"/>
                  </a:lnTo>
                  <a:lnTo>
                    <a:pt x="1792" y="1844"/>
                  </a:lnTo>
                  <a:lnTo>
                    <a:pt x="1797" y="1843"/>
                  </a:lnTo>
                  <a:lnTo>
                    <a:pt x="1803" y="1840"/>
                  </a:lnTo>
                  <a:lnTo>
                    <a:pt x="1807" y="1838"/>
                  </a:lnTo>
                  <a:lnTo>
                    <a:pt x="1811" y="1835"/>
                  </a:lnTo>
                  <a:lnTo>
                    <a:pt x="1812" y="1833"/>
                  </a:lnTo>
                  <a:lnTo>
                    <a:pt x="1813" y="1830"/>
                  </a:lnTo>
                  <a:lnTo>
                    <a:pt x="1813" y="1827"/>
                  </a:lnTo>
                  <a:lnTo>
                    <a:pt x="1813" y="1824"/>
                  </a:lnTo>
                  <a:lnTo>
                    <a:pt x="1811" y="1822"/>
                  </a:lnTo>
                  <a:lnTo>
                    <a:pt x="1809" y="1819"/>
                  </a:lnTo>
                  <a:lnTo>
                    <a:pt x="1803" y="1816"/>
                  </a:lnTo>
                  <a:lnTo>
                    <a:pt x="1795" y="1812"/>
                  </a:lnTo>
                  <a:lnTo>
                    <a:pt x="1789" y="1811"/>
                  </a:lnTo>
                  <a:lnTo>
                    <a:pt x="1781" y="1812"/>
                  </a:lnTo>
                  <a:lnTo>
                    <a:pt x="1775" y="1813"/>
                  </a:lnTo>
                  <a:lnTo>
                    <a:pt x="1762" y="1819"/>
                  </a:lnTo>
                  <a:close/>
                  <a:moveTo>
                    <a:pt x="1006" y="1890"/>
                  </a:moveTo>
                  <a:lnTo>
                    <a:pt x="1006" y="1890"/>
                  </a:lnTo>
                  <a:lnTo>
                    <a:pt x="1001" y="1894"/>
                  </a:lnTo>
                  <a:lnTo>
                    <a:pt x="997" y="1899"/>
                  </a:lnTo>
                  <a:lnTo>
                    <a:pt x="995" y="1905"/>
                  </a:lnTo>
                  <a:lnTo>
                    <a:pt x="993" y="1910"/>
                  </a:lnTo>
                  <a:lnTo>
                    <a:pt x="991" y="1922"/>
                  </a:lnTo>
                  <a:lnTo>
                    <a:pt x="987" y="1934"/>
                  </a:lnTo>
                  <a:lnTo>
                    <a:pt x="987" y="1938"/>
                  </a:lnTo>
                  <a:lnTo>
                    <a:pt x="988" y="1943"/>
                  </a:lnTo>
                  <a:lnTo>
                    <a:pt x="993" y="1954"/>
                  </a:lnTo>
                  <a:lnTo>
                    <a:pt x="996" y="1958"/>
                  </a:lnTo>
                  <a:lnTo>
                    <a:pt x="999" y="1962"/>
                  </a:lnTo>
                  <a:lnTo>
                    <a:pt x="1002" y="1967"/>
                  </a:lnTo>
                  <a:lnTo>
                    <a:pt x="1005" y="1973"/>
                  </a:lnTo>
                  <a:lnTo>
                    <a:pt x="1009" y="1978"/>
                  </a:lnTo>
                  <a:lnTo>
                    <a:pt x="1011" y="1979"/>
                  </a:lnTo>
                  <a:lnTo>
                    <a:pt x="1015" y="1982"/>
                  </a:lnTo>
                  <a:lnTo>
                    <a:pt x="1017" y="1982"/>
                  </a:lnTo>
                  <a:lnTo>
                    <a:pt x="1021" y="1982"/>
                  </a:lnTo>
                  <a:lnTo>
                    <a:pt x="1024" y="1982"/>
                  </a:lnTo>
                  <a:lnTo>
                    <a:pt x="1026" y="1979"/>
                  </a:lnTo>
                  <a:lnTo>
                    <a:pt x="1032" y="1975"/>
                  </a:lnTo>
                  <a:lnTo>
                    <a:pt x="1034" y="1970"/>
                  </a:lnTo>
                  <a:lnTo>
                    <a:pt x="1036" y="1964"/>
                  </a:lnTo>
                  <a:lnTo>
                    <a:pt x="1038" y="1960"/>
                  </a:lnTo>
                  <a:lnTo>
                    <a:pt x="1040" y="1955"/>
                  </a:lnTo>
                  <a:lnTo>
                    <a:pt x="1045" y="1950"/>
                  </a:lnTo>
                  <a:lnTo>
                    <a:pt x="1048" y="1945"/>
                  </a:lnTo>
                  <a:lnTo>
                    <a:pt x="1051" y="1938"/>
                  </a:lnTo>
                  <a:lnTo>
                    <a:pt x="1053" y="1932"/>
                  </a:lnTo>
                  <a:lnTo>
                    <a:pt x="1053" y="1927"/>
                  </a:lnTo>
                  <a:lnTo>
                    <a:pt x="1052" y="1922"/>
                  </a:lnTo>
                  <a:lnTo>
                    <a:pt x="1051" y="1918"/>
                  </a:lnTo>
                  <a:lnTo>
                    <a:pt x="1049" y="1915"/>
                  </a:lnTo>
                  <a:lnTo>
                    <a:pt x="1046" y="1912"/>
                  </a:lnTo>
                  <a:lnTo>
                    <a:pt x="1038" y="1907"/>
                  </a:lnTo>
                  <a:lnTo>
                    <a:pt x="1030" y="1900"/>
                  </a:lnTo>
                  <a:lnTo>
                    <a:pt x="1025" y="1895"/>
                  </a:lnTo>
                  <a:lnTo>
                    <a:pt x="1022" y="1891"/>
                  </a:lnTo>
                  <a:lnTo>
                    <a:pt x="1018" y="1888"/>
                  </a:lnTo>
                  <a:lnTo>
                    <a:pt x="1015" y="1888"/>
                  </a:lnTo>
                  <a:lnTo>
                    <a:pt x="1012" y="1887"/>
                  </a:lnTo>
                  <a:lnTo>
                    <a:pt x="1009" y="1888"/>
                  </a:lnTo>
                  <a:lnTo>
                    <a:pt x="1006" y="1890"/>
                  </a:lnTo>
                  <a:close/>
                  <a:moveTo>
                    <a:pt x="2181" y="1950"/>
                  </a:moveTo>
                  <a:lnTo>
                    <a:pt x="2179" y="1955"/>
                  </a:lnTo>
                  <a:lnTo>
                    <a:pt x="2200" y="1967"/>
                  </a:lnTo>
                  <a:lnTo>
                    <a:pt x="2199" y="1967"/>
                  </a:lnTo>
                  <a:lnTo>
                    <a:pt x="2188" y="1971"/>
                  </a:lnTo>
                  <a:lnTo>
                    <a:pt x="2175" y="1977"/>
                  </a:lnTo>
                  <a:lnTo>
                    <a:pt x="2169" y="1981"/>
                  </a:lnTo>
                  <a:lnTo>
                    <a:pt x="2164" y="1985"/>
                  </a:lnTo>
                  <a:lnTo>
                    <a:pt x="2160" y="1988"/>
                  </a:lnTo>
                  <a:lnTo>
                    <a:pt x="2157" y="1993"/>
                  </a:lnTo>
                  <a:lnTo>
                    <a:pt x="2157" y="1997"/>
                  </a:lnTo>
                  <a:lnTo>
                    <a:pt x="2157" y="2001"/>
                  </a:lnTo>
                  <a:lnTo>
                    <a:pt x="2160" y="2004"/>
                  </a:lnTo>
                  <a:lnTo>
                    <a:pt x="2162" y="2008"/>
                  </a:lnTo>
                  <a:lnTo>
                    <a:pt x="2163" y="2013"/>
                  </a:lnTo>
                  <a:lnTo>
                    <a:pt x="2162" y="2017"/>
                  </a:lnTo>
                  <a:lnTo>
                    <a:pt x="2161" y="2023"/>
                  </a:lnTo>
                  <a:lnTo>
                    <a:pt x="2156" y="2032"/>
                  </a:lnTo>
                  <a:lnTo>
                    <a:pt x="2153" y="2037"/>
                  </a:lnTo>
                  <a:lnTo>
                    <a:pt x="2151" y="2042"/>
                  </a:lnTo>
                  <a:lnTo>
                    <a:pt x="2150" y="2046"/>
                  </a:lnTo>
                  <a:lnTo>
                    <a:pt x="2151" y="2051"/>
                  </a:lnTo>
                  <a:lnTo>
                    <a:pt x="2155" y="2056"/>
                  </a:lnTo>
                  <a:lnTo>
                    <a:pt x="2158" y="2059"/>
                  </a:lnTo>
                  <a:lnTo>
                    <a:pt x="2162" y="2063"/>
                  </a:lnTo>
                  <a:lnTo>
                    <a:pt x="2165" y="2067"/>
                  </a:lnTo>
                  <a:lnTo>
                    <a:pt x="2165" y="2069"/>
                  </a:lnTo>
                  <a:lnTo>
                    <a:pt x="2165" y="2070"/>
                  </a:lnTo>
                  <a:lnTo>
                    <a:pt x="2165" y="2081"/>
                  </a:lnTo>
                  <a:lnTo>
                    <a:pt x="2166" y="2085"/>
                  </a:lnTo>
                  <a:lnTo>
                    <a:pt x="2167" y="2088"/>
                  </a:lnTo>
                  <a:lnTo>
                    <a:pt x="2169" y="2092"/>
                  </a:lnTo>
                  <a:lnTo>
                    <a:pt x="2172" y="2094"/>
                  </a:lnTo>
                  <a:lnTo>
                    <a:pt x="2183" y="2100"/>
                  </a:lnTo>
                  <a:lnTo>
                    <a:pt x="2189" y="2116"/>
                  </a:lnTo>
                  <a:lnTo>
                    <a:pt x="2198" y="2111"/>
                  </a:lnTo>
                  <a:lnTo>
                    <a:pt x="2207" y="2106"/>
                  </a:lnTo>
                  <a:lnTo>
                    <a:pt x="2211" y="2102"/>
                  </a:lnTo>
                  <a:lnTo>
                    <a:pt x="2214" y="2098"/>
                  </a:lnTo>
                  <a:lnTo>
                    <a:pt x="2218" y="2094"/>
                  </a:lnTo>
                  <a:lnTo>
                    <a:pt x="2220" y="2089"/>
                  </a:lnTo>
                  <a:lnTo>
                    <a:pt x="2221" y="2084"/>
                  </a:lnTo>
                  <a:lnTo>
                    <a:pt x="2221" y="2078"/>
                  </a:lnTo>
                  <a:lnTo>
                    <a:pt x="2219" y="2073"/>
                  </a:lnTo>
                  <a:lnTo>
                    <a:pt x="2216" y="2069"/>
                  </a:lnTo>
                  <a:lnTo>
                    <a:pt x="2207" y="2061"/>
                  </a:lnTo>
                  <a:lnTo>
                    <a:pt x="2199" y="2055"/>
                  </a:lnTo>
                  <a:lnTo>
                    <a:pt x="2197" y="2052"/>
                  </a:lnTo>
                  <a:lnTo>
                    <a:pt x="2196" y="2048"/>
                  </a:lnTo>
                  <a:lnTo>
                    <a:pt x="2195" y="2037"/>
                  </a:lnTo>
                  <a:lnTo>
                    <a:pt x="2195" y="2028"/>
                  </a:lnTo>
                  <a:lnTo>
                    <a:pt x="2198" y="2019"/>
                  </a:lnTo>
                  <a:lnTo>
                    <a:pt x="2204" y="2010"/>
                  </a:lnTo>
                  <a:lnTo>
                    <a:pt x="2206" y="2005"/>
                  </a:lnTo>
                  <a:lnTo>
                    <a:pt x="2207" y="2001"/>
                  </a:lnTo>
                  <a:lnTo>
                    <a:pt x="2208" y="1992"/>
                  </a:lnTo>
                  <a:lnTo>
                    <a:pt x="2208" y="1984"/>
                  </a:lnTo>
                  <a:lnTo>
                    <a:pt x="2206" y="1975"/>
                  </a:lnTo>
                  <a:lnTo>
                    <a:pt x="2204" y="1965"/>
                  </a:lnTo>
                  <a:lnTo>
                    <a:pt x="2200" y="1965"/>
                  </a:lnTo>
                  <a:lnTo>
                    <a:pt x="2203" y="1961"/>
                  </a:lnTo>
                  <a:lnTo>
                    <a:pt x="2205" y="1953"/>
                  </a:lnTo>
                  <a:lnTo>
                    <a:pt x="2205" y="1945"/>
                  </a:lnTo>
                  <a:lnTo>
                    <a:pt x="2205" y="1942"/>
                  </a:lnTo>
                  <a:lnTo>
                    <a:pt x="2204" y="1938"/>
                  </a:lnTo>
                  <a:lnTo>
                    <a:pt x="2203" y="1936"/>
                  </a:lnTo>
                  <a:lnTo>
                    <a:pt x="2200" y="1935"/>
                  </a:lnTo>
                  <a:lnTo>
                    <a:pt x="2198" y="1934"/>
                  </a:lnTo>
                  <a:lnTo>
                    <a:pt x="2196" y="1934"/>
                  </a:lnTo>
                  <a:lnTo>
                    <a:pt x="2191" y="1937"/>
                  </a:lnTo>
                  <a:lnTo>
                    <a:pt x="2186" y="1943"/>
                  </a:lnTo>
                  <a:lnTo>
                    <a:pt x="2181" y="1950"/>
                  </a:lnTo>
                  <a:close/>
                  <a:moveTo>
                    <a:pt x="1100" y="2031"/>
                  </a:moveTo>
                  <a:lnTo>
                    <a:pt x="1100" y="2031"/>
                  </a:lnTo>
                  <a:lnTo>
                    <a:pt x="1099" y="2036"/>
                  </a:lnTo>
                  <a:lnTo>
                    <a:pt x="1099" y="2041"/>
                  </a:lnTo>
                  <a:lnTo>
                    <a:pt x="1100" y="2047"/>
                  </a:lnTo>
                  <a:lnTo>
                    <a:pt x="1103" y="2057"/>
                  </a:lnTo>
                  <a:lnTo>
                    <a:pt x="1105" y="2061"/>
                  </a:lnTo>
                  <a:lnTo>
                    <a:pt x="1108" y="2066"/>
                  </a:lnTo>
                  <a:lnTo>
                    <a:pt x="1112" y="2068"/>
                  </a:lnTo>
                  <a:lnTo>
                    <a:pt x="1116" y="2070"/>
                  </a:lnTo>
                  <a:lnTo>
                    <a:pt x="1121" y="2072"/>
                  </a:lnTo>
                  <a:lnTo>
                    <a:pt x="1126" y="2071"/>
                  </a:lnTo>
                  <a:lnTo>
                    <a:pt x="1129" y="2070"/>
                  </a:lnTo>
                  <a:lnTo>
                    <a:pt x="1130" y="2069"/>
                  </a:lnTo>
                  <a:lnTo>
                    <a:pt x="1131" y="2067"/>
                  </a:lnTo>
                  <a:lnTo>
                    <a:pt x="1132" y="2065"/>
                  </a:lnTo>
                  <a:lnTo>
                    <a:pt x="1133" y="2058"/>
                  </a:lnTo>
                  <a:lnTo>
                    <a:pt x="1132" y="2052"/>
                  </a:lnTo>
                  <a:lnTo>
                    <a:pt x="1130" y="2045"/>
                  </a:lnTo>
                  <a:lnTo>
                    <a:pt x="1126" y="2039"/>
                  </a:lnTo>
                  <a:lnTo>
                    <a:pt x="1121" y="2033"/>
                  </a:lnTo>
                  <a:lnTo>
                    <a:pt x="1117" y="2029"/>
                  </a:lnTo>
                  <a:lnTo>
                    <a:pt x="1112" y="2027"/>
                  </a:lnTo>
                  <a:lnTo>
                    <a:pt x="1106" y="2025"/>
                  </a:lnTo>
                  <a:lnTo>
                    <a:pt x="1102" y="2024"/>
                  </a:lnTo>
                  <a:lnTo>
                    <a:pt x="1100" y="2031"/>
                  </a:lnTo>
                  <a:close/>
                  <a:moveTo>
                    <a:pt x="1243" y="2100"/>
                  </a:moveTo>
                  <a:lnTo>
                    <a:pt x="1243" y="2100"/>
                  </a:lnTo>
                  <a:lnTo>
                    <a:pt x="1238" y="2108"/>
                  </a:lnTo>
                  <a:lnTo>
                    <a:pt x="1235" y="2114"/>
                  </a:lnTo>
                  <a:lnTo>
                    <a:pt x="1233" y="2122"/>
                  </a:lnTo>
                  <a:lnTo>
                    <a:pt x="1233" y="2130"/>
                  </a:lnTo>
                  <a:lnTo>
                    <a:pt x="1235" y="2133"/>
                  </a:lnTo>
                  <a:lnTo>
                    <a:pt x="1235" y="2138"/>
                  </a:lnTo>
                  <a:lnTo>
                    <a:pt x="1235" y="2150"/>
                  </a:lnTo>
                  <a:lnTo>
                    <a:pt x="1233" y="2156"/>
                  </a:lnTo>
                  <a:lnTo>
                    <a:pt x="1231" y="2162"/>
                  </a:lnTo>
                  <a:lnTo>
                    <a:pt x="1228" y="2167"/>
                  </a:lnTo>
                  <a:lnTo>
                    <a:pt x="1226" y="2168"/>
                  </a:lnTo>
                  <a:lnTo>
                    <a:pt x="1224" y="2167"/>
                  </a:lnTo>
                  <a:lnTo>
                    <a:pt x="1222" y="2164"/>
                  </a:lnTo>
                  <a:lnTo>
                    <a:pt x="1217" y="2154"/>
                  </a:lnTo>
                  <a:lnTo>
                    <a:pt x="1213" y="2141"/>
                  </a:lnTo>
                  <a:lnTo>
                    <a:pt x="1211" y="2127"/>
                  </a:lnTo>
                  <a:lnTo>
                    <a:pt x="1209" y="2117"/>
                  </a:lnTo>
                  <a:lnTo>
                    <a:pt x="1202" y="2125"/>
                  </a:lnTo>
                  <a:lnTo>
                    <a:pt x="1196" y="2135"/>
                  </a:lnTo>
                  <a:lnTo>
                    <a:pt x="1194" y="2139"/>
                  </a:lnTo>
                  <a:lnTo>
                    <a:pt x="1192" y="2143"/>
                  </a:lnTo>
                  <a:lnTo>
                    <a:pt x="1191" y="2151"/>
                  </a:lnTo>
                  <a:lnTo>
                    <a:pt x="1192" y="2162"/>
                  </a:lnTo>
                  <a:lnTo>
                    <a:pt x="1192" y="2166"/>
                  </a:lnTo>
                  <a:lnTo>
                    <a:pt x="1192" y="2174"/>
                  </a:lnTo>
                  <a:lnTo>
                    <a:pt x="1191" y="2181"/>
                  </a:lnTo>
                  <a:lnTo>
                    <a:pt x="1187" y="2196"/>
                  </a:lnTo>
                  <a:lnTo>
                    <a:pt x="1187" y="2199"/>
                  </a:lnTo>
                  <a:lnTo>
                    <a:pt x="1185" y="2205"/>
                  </a:lnTo>
                  <a:lnTo>
                    <a:pt x="1182" y="2209"/>
                  </a:lnTo>
                  <a:lnTo>
                    <a:pt x="1178" y="2216"/>
                  </a:lnTo>
                  <a:lnTo>
                    <a:pt x="1176" y="2221"/>
                  </a:lnTo>
                  <a:lnTo>
                    <a:pt x="1175" y="2229"/>
                  </a:lnTo>
                  <a:lnTo>
                    <a:pt x="1176" y="2233"/>
                  </a:lnTo>
                  <a:lnTo>
                    <a:pt x="1177" y="2237"/>
                  </a:lnTo>
                  <a:lnTo>
                    <a:pt x="1180" y="2243"/>
                  </a:lnTo>
                  <a:lnTo>
                    <a:pt x="1184" y="2248"/>
                  </a:lnTo>
                  <a:lnTo>
                    <a:pt x="1194" y="2260"/>
                  </a:lnTo>
                  <a:lnTo>
                    <a:pt x="1200" y="2267"/>
                  </a:lnTo>
                  <a:lnTo>
                    <a:pt x="1205" y="2273"/>
                  </a:lnTo>
                  <a:lnTo>
                    <a:pt x="1214" y="2278"/>
                  </a:lnTo>
                  <a:lnTo>
                    <a:pt x="1224" y="2282"/>
                  </a:lnTo>
                  <a:lnTo>
                    <a:pt x="1235" y="2285"/>
                  </a:lnTo>
                  <a:lnTo>
                    <a:pt x="1239" y="2285"/>
                  </a:lnTo>
                  <a:lnTo>
                    <a:pt x="1243" y="2284"/>
                  </a:lnTo>
                  <a:lnTo>
                    <a:pt x="1246" y="2282"/>
                  </a:lnTo>
                  <a:lnTo>
                    <a:pt x="1249" y="2280"/>
                  </a:lnTo>
                  <a:lnTo>
                    <a:pt x="1252" y="2277"/>
                  </a:lnTo>
                  <a:lnTo>
                    <a:pt x="1256" y="2276"/>
                  </a:lnTo>
                  <a:lnTo>
                    <a:pt x="1264" y="2274"/>
                  </a:lnTo>
                  <a:lnTo>
                    <a:pt x="1273" y="2273"/>
                  </a:lnTo>
                  <a:lnTo>
                    <a:pt x="1283" y="2274"/>
                  </a:lnTo>
                  <a:lnTo>
                    <a:pt x="1294" y="2274"/>
                  </a:lnTo>
                  <a:lnTo>
                    <a:pt x="1304" y="2273"/>
                  </a:lnTo>
                  <a:lnTo>
                    <a:pt x="1313" y="2271"/>
                  </a:lnTo>
                  <a:lnTo>
                    <a:pt x="1319" y="2270"/>
                  </a:lnTo>
                  <a:lnTo>
                    <a:pt x="1321" y="2270"/>
                  </a:lnTo>
                  <a:lnTo>
                    <a:pt x="1324" y="2271"/>
                  </a:lnTo>
                  <a:lnTo>
                    <a:pt x="1329" y="2273"/>
                  </a:lnTo>
                  <a:lnTo>
                    <a:pt x="1335" y="2275"/>
                  </a:lnTo>
                  <a:lnTo>
                    <a:pt x="1340" y="2276"/>
                  </a:lnTo>
                  <a:lnTo>
                    <a:pt x="1353" y="2277"/>
                  </a:lnTo>
                  <a:lnTo>
                    <a:pt x="1367" y="2278"/>
                  </a:lnTo>
                  <a:lnTo>
                    <a:pt x="1380" y="2278"/>
                  </a:lnTo>
                  <a:lnTo>
                    <a:pt x="1392" y="2278"/>
                  </a:lnTo>
                  <a:lnTo>
                    <a:pt x="1403" y="2276"/>
                  </a:lnTo>
                  <a:lnTo>
                    <a:pt x="1413" y="2275"/>
                  </a:lnTo>
                  <a:lnTo>
                    <a:pt x="1419" y="2275"/>
                  </a:lnTo>
                  <a:lnTo>
                    <a:pt x="1424" y="2276"/>
                  </a:lnTo>
                  <a:lnTo>
                    <a:pt x="1431" y="2278"/>
                  </a:lnTo>
                  <a:lnTo>
                    <a:pt x="1435" y="2281"/>
                  </a:lnTo>
                  <a:lnTo>
                    <a:pt x="1439" y="2284"/>
                  </a:lnTo>
                  <a:lnTo>
                    <a:pt x="1445" y="2287"/>
                  </a:lnTo>
                  <a:lnTo>
                    <a:pt x="1448" y="2288"/>
                  </a:lnTo>
                  <a:lnTo>
                    <a:pt x="1451" y="2289"/>
                  </a:lnTo>
                  <a:lnTo>
                    <a:pt x="1457" y="2288"/>
                  </a:lnTo>
                  <a:lnTo>
                    <a:pt x="1461" y="2288"/>
                  </a:lnTo>
                  <a:lnTo>
                    <a:pt x="1462" y="2289"/>
                  </a:lnTo>
                  <a:lnTo>
                    <a:pt x="1464" y="2290"/>
                  </a:lnTo>
                  <a:lnTo>
                    <a:pt x="1468" y="2294"/>
                  </a:lnTo>
                  <a:lnTo>
                    <a:pt x="1474" y="2298"/>
                  </a:lnTo>
                  <a:lnTo>
                    <a:pt x="1480" y="2300"/>
                  </a:lnTo>
                  <a:lnTo>
                    <a:pt x="1487" y="2301"/>
                  </a:lnTo>
                  <a:lnTo>
                    <a:pt x="1498" y="2301"/>
                  </a:lnTo>
                  <a:lnTo>
                    <a:pt x="1506" y="2300"/>
                  </a:lnTo>
                  <a:lnTo>
                    <a:pt x="1514" y="2301"/>
                  </a:lnTo>
                  <a:lnTo>
                    <a:pt x="1521" y="2303"/>
                  </a:lnTo>
                  <a:lnTo>
                    <a:pt x="1528" y="2307"/>
                  </a:lnTo>
                  <a:lnTo>
                    <a:pt x="1531" y="2311"/>
                  </a:lnTo>
                  <a:lnTo>
                    <a:pt x="1532" y="2312"/>
                  </a:lnTo>
                  <a:lnTo>
                    <a:pt x="1532" y="2314"/>
                  </a:lnTo>
                  <a:lnTo>
                    <a:pt x="1530" y="2318"/>
                  </a:lnTo>
                  <a:lnTo>
                    <a:pt x="1527" y="2325"/>
                  </a:lnTo>
                  <a:lnTo>
                    <a:pt x="1520" y="2340"/>
                  </a:lnTo>
                  <a:lnTo>
                    <a:pt x="1516" y="2351"/>
                  </a:lnTo>
                  <a:lnTo>
                    <a:pt x="1585" y="2342"/>
                  </a:lnTo>
                  <a:lnTo>
                    <a:pt x="1588" y="2342"/>
                  </a:lnTo>
                  <a:lnTo>
                    <a:pt x="1601" y="2341"/>
                  </a:lnTo>
                  <a:lnTo>
                    <a:pt x="1615" y="2341"/>
                  </a:lnTo>
                  <a:lnTo>
                    <a:pt x="1630" y="2341"/>
                  </a:lnTo>
                  <a:lnTo>
                    <a:pt x="1645" y="2340"/>
                  </a:lnTo>
                  <a:lnTo>
                    <a:pt x="1656" y="2336"/>
                  </a:lnTo>
                  <a:lnTo>
                    <a:pt x="1666" y="2333"/>
                  </a:lnTo>
                  <a:lnTo>
                    <a:pt x="1683" y="2325"/>
                  </a:lnTo>
                  <a:lnTo>
                    <a:pt x="1696" y="2319"/>
                  </a:lnTo>
                  <a:lnTo>
                    <a:pt x="1708" y="2314"/>
                  </a:lnTo>
                  <a:lnTo>
                    <a:pt x="1714" y="2313"/>
                  </a:lnTo>
                  <a:lnTo>
                    <a:pt x="1721" y="2312"/>
                  </a:lnTo>
                  <a:lnTo>
                    <a:pt x="1727" y="2312"/>
                  </a:lnTo>
                  <a:lnTo>
                    <a:pt x="1735" y="2312"/>
                  </a:lnTo>
                  <a:lnTo>
                    <a:pt x="1747" y="2313"/>
                  </a:lnTo>
                  <a:lnTo>
                    <a:pt x="1756" y="2312"/>
                  </a:lnTo>
                  <a:lnTo>
                    <a:pt x="1766" y="2309"/>
                  </a:lnTo>
                  <a:lnTo>
                    <a:pt x="1776" y="2305"/>
                  </a:lnTo>
                  <a:lnTo>
                    <a:pt x="1782" y="2303"/>
                  </a:lnTo>
                  <a:lnTo>
                    <a:pt x="1786" y="2302"/>
                  </a:lnTo>
                  <a:lnTo>
                    <a:pt x="1791" y="2303"/>
                  </a:lnTo>
                  <a:lnTo>
                    <a:pt x="1797" y="2305"/>
                  </a:lnTo>
                  <a:lnTo>
                    <a:pt x="1799" y="2306"/>
                  </a:lnTo>
                  <a:lnTo>
                    <a:pt x="1805" y="2307"/>
                  </a:lnTo>
                  <a:lnTo>
                    <a:pt x="1811" y="2307"/>
                  </a:lnTo>
                  <a:lnTo>
                    <a:pt x="1823" y="2306"/>
                  </a:lnTo>
                  <a:lnTo>
                    <a:pt x="1835" y="2303"/>
                  </a:lnTo>
                  <a:lnTo>
                    <a:pt x="1847" y="2299"/>
                  </a:lnTo>
                  <a:lnTo>
                    <a:pt x="1857" y="2295"/>
                  </a:lnTo>
                  <a:lnTo>
                    <a:pt x="1866" y="2293"/>
                  </a:lnTo>
                  <a:lnTo>
                    <a:pt x="1876" y="2292"/>
                  </a:lnTo>
                  <a:lnTo>
                    <a:pt x="1886" y="2291"/>
                  </a:lnTo>
                  <a:lnTo>
                    <a:pt x="1904" y="2291"/>
                  </a:lnTo>
                  <a:lnTo>
                    <a:pt x="1922" y="2290"/>
                  </a:lnTo>
                  <a:lnTo>
                    <a:pt x="1942" y="2289"/>
                  </a:lnTo>
                  <a:lnTo>
                    <a:pt x="1946" y="2287"/>
                  </a:lnTo>
                  <a:lnTo>
                    <a:pt x="1951" y="2282"/>
                  </a:lnTo>
                  <a:lnTo>
                    <a:pt x="1956" y="2277"/>
                  </a:lnTo>
                  <a:lnTo>
                    <a:pt x="1960" y="2271"/>
                  </a:lnTo>
                  <a:lnTo>
                    <a:pt x="1967" y="2257"/>
                  </a:lnTo>
                  <a:lnTo>
                    <a:pt x="1970" y="2247"/>
                  </a:lnTo>
                  <a:lnTo>
                    <a:pt x="1971" y="2229"/>
                  </a:lnTo>
                  <a:lnTo>
                    <a:pt x="1972" y="2211"/>
                  </a:lnTo>
                  <a:lnTo>
                    <a:pt x="1972" y="2194"/>
                  </a:lnTo>
                  <a:lnTo>
                    <a:pt x="1972" y="2175"/>
                  </a:lnTo>
                  <a:lnTo>
                    <a:pt x="1971" y="2168"/>
                  </a:lnTo>
                  <a:lnTo>
                    <a:pt x="1964" y="2171"/>
                  </a:lnTo>
                  <a:lnTo>
                    <a:pt x="1957" y="2176"/>
                  </a:lnTo>
                  <a:lnTo>
                    <a:pt x="1950" y="2179"/>
                  </a:lnTo>
                  <a:lnTo>
                    <a:pt x="1944" y="2184"/>
                  </a:lnTo>
                  <a:lnTo>
                    <a:pt x="1937" y="2192"/>
                  </a:lnTo>
                  <a:lnTo>
                    <a:pt x="1933" y="2197"/>
                  </a:lnTo>
                  <a:lnTo>
                    <a:pt x="1927" y="2207"/>
                  </a:lnTo>
                  <a:lnTo>
                    <a:pt x="1923" y="2211"/>
                  </a:lnTo>
                  <a:lnTo>
                    <a:pt x="1921" y="2213"/>
                  </a:lnTo>
                  <a:lnTo>
                    <a:pt x="1919" y="2213"/>
                  </a:lnTo>
                  <a:lnTo>
                    <a:pt x="1917" y="2212"/>
                  </a:lnTo>
                  <a:lnTo>
                    <a:pt x="1910" y="2210"/>
                  </a:lnTo>
                  <a:lnTo>
                    <a:pt x="1902" y="2206"/>
                  </a:lnTo>
                  <a:lnTo>
                    <a:pt x="1898" y="2205"/>
                  </a:lnTo>
                  <a:lnTo>
                    <a:pt x="1893" y="2205"/>
                  </a:lnTo>
                  <a:lnTo>
                    <a:pt x="1886" y="2206"/>
                  </a:lnTo>
                  <a:lnTo>
                    <a:pt x="1872" y="2209"/>
                  </a:lnTo>
                  <a:lnTo>
                    <a:pt x="1866" y="2211"/>
                  </a:lnTo>
                  <a:lnTo>
                    <a:pt x="1861" y="2215"/>
                  </a:lnTo>
                  <a:lnTo>
                    <a:pt x="1854" y="2220"/>
                  </a:lnTo>
                  <a:lnTo>
                    <a:pt x="1846" y="2227"/>
                  </a:lnTo>
                  <a:lnTo>
                    <a:pt x="1841" y="2232"/>
                  </a:lnTo>
                  <a:lnTo>
                    <a:pt x="1837" y="2237"/>
                  </a:lnTo>
                  <a:lnTo>
                    <a:pt x="1836" y="2239"/>
                  </a:lnTo>
                  <a:lnTo>
                    <a:pt x="1833" y="2245"/>
                  </a:lnTo>
                  <a:lnTo>
                    <a:pt x="1830" y="2248"/>
                  </a:lnTo>
                  <a:lnTo>
                    <a:pt x="1827" y="2247"/>
                  </a:lnTo>
                  <a:lnTo>
                    <a:pt x="1820" y="2241"/>
                  </a:lnTo>
                  <a:lnTo>
                    <a:pt x="1817" y="2238"/>
                  </a:lnTo>
                  <a:lnTo>
                    <a:pt x="1816" y="2235"/>
                  </a:lnTo>
                  <a:lnTo>
                    <a:pt x="1815" y="2231"/>
                  </a:lnTo>
                  <a:lnTo>
                    <a:pt x="1813" y="2226"/>
                  </a:lnTo>
                  <a:lnTo>
                    <a:pt x="1815" y="2217"/>
                  </a:lnTo>
                  <a:lnTo>
                    <a:pt x="1816" y="2207"/>
                  </a:lnTo>
                  <a:lnTo>
                    <a:pt x="1817" y="2201"/>
                  </a:lnTo>
                  <a:lnTo>
                    <a:pt x="1818" y="2192"/>
                  </a:lnTo>
                  <a:lnTo>
                    <a:pt x="1818" y="2189"/>
                  </a:lnTo>
                  <a:lnTo>
                    <a:pt x="1817" y="2185"/>
                  </a:lnTo>
                  <a:lnTo>
                    <a:pt x="1816" y="2183"/>
                  </a:lnTo>
                  <a:lnTo>
                    <a:pt x="1812" y="2180"/>
                  </a:lnTo>
                  <a:lnTo>
                    <a:pt x="1803" y="2175"/>
                  </a:lnTo>
                  <a:lnTo>
                    <a:pt x="1795" y="2171"/>
                  </a:lnTo>
                  <a:lnTo>
                    <a:pt x="1788" y="2170"/>
                  </a:lnTo>
                  <a:lnTo>
                    <a:pt x="1781" y="2169"/>
                  </a:lnTo>
                  <a:lnTo>
                    <a:pt x="1776" y="2170"/>
                  </a:lnTo>
                  <a:lnTo>
                    <a:pt x="1769" y="2171"/>
                  </a:lnTo>
                  <a:lnTo>
                    <a:pt x="1764" y="2174"/>
                  </a:lnTo>
                  <a:lnTo>
                    <a:pt x="1753" y="2178"/>
                  </a:lnTo>
                  <a:lnTo>
                    <a:pt x="1740" y="2184"/>
                  </a:lnTo>
                  <a:lnTo>
                    <a:pt x="1733" y="2189"/>
                  </a:lnTo>
                  <a:lnTo>
                    <a:pt x="1726" y="2191"/>
                  </a:lnTo>
                  <a:lnTo>
                    <a:pt x="1720" y="2193"/>
                  </a:lnTo>
                  <a:lnTo>
                    <a:pt x="1713" y="2193"/>
                  </a:lnTo>
                  <a:lnTo>
                    <a:pt x="1706" y="2192"/>
                  </a:lnTo>
                  <a:lnTo>
                    <a:pt x="1701" y="2190"/>
                  </a:lnTo>
                  <a:lnTo>
                    <a:pt x="1691" y="2185"/>
                  </a:lnTo>
                  <a:lnTo>
                    <a:pt x="1685" y="2184"/>
                  </a:lnTo>
                  <a:lnTo>
                    <a:pt x="1681" y="2184"/>
                  </a:lnTo>
                  <a:lnTo>
                    <a:pt x="1669" y="2188"/>
                  </a:lnTo>
                  <a:lnTo>
                    <a:pt x="1657" y="2189"/>
                  </a:lnTo>
                  <a:lnTo>
                    <a:pt x="1646" y="2190"/>
                  </a:lnTo>
                  <a:lnTo>
                    <a:pt x="1632" y="2191"/>
                  </a:lnTo>
                  <a:lnTo>
                    <a:pt x="1626" y="2190"/>
                  </a:lnTo>
                  <a:lnTo>
                    <a:pt x="1624" y="2190"/>
                  </a:lnTo>
                  <a:lnTo>
                    <a:pt x="1623" y="2189"/>
                  </a:lnTo>
                  <a:lnTo>
                    <a:pt x="1622" y="2187"/>
                  </a:lnTo>
                  <a:lnTo>
                    <a:pt x="1620" y="2182"/>
                  </a:lnTo>
                  <a:lnTo>
                    <a:pt x="1619" y="2178"/>
                  </a:lnTo>
                  <a:lnTo>
                    <a:pt x="1617" y="2175"/>
                  </a:lnTo>
                  <a:lnTo>
                    <a:pt x="1615" y="2171"/>
                  </a:lnTo>
                  <a:lnTo>
                    <a:pt x="1611" y="2168"/>
                  </a:lnTo>
                  <a:lnTo>
                    <a:pt x="1605" y="2166"/>
                  </a:lnTo>
                  <a:lnTo>
                    <a:pt x="1599" y="2165"/>
                  </a:lnTo>
                  <a:lnTo>
                    <a:pt x="1594" y="2165"/>
                  </a:lnTo>
                  <a:lnTo>
                    <a:pt x="1581" y="2166"/>
                  </a:lnTo>
                  <a:lnTo>
                    <a:pt x="1571" y="2167"/>
                  </a:lnTo>
                  <a:lnTo>
                    <a:pt x="1569" y="2168"/>
                  </a:lnTo>
                  <a:lnTo>
                    <a:pt x="1562" y="2168"/>
                  </a:lnTo>
                  <a:lnTo>
                    <a:pt x="1556" y="2168"/>
                  </a:lnTo>
                  <a:lnTo>
                    <a:pt x="1542" y="2166"/>
                  </a:lnTo>
                  <a:lnTo>
                    <a:pt x="1531" y="2165"/>
                  </a:lnTo>
                  <a:lnTo>
                    <a:pt x="1521" y="2164"/>
                  </a:lnTo>
                  <a:lnTo>
                    <a:pt x="1511" y="2165"/>
                  </a:lnTo>
                  <a:lnTo>
                    <a:pt x="1506" y="2166"/>
                  </a:lnTo>
                  <a:lnTo>
                    <a:pt x="1502" y="2167"/>
                  </a:lnTo>
                  <a:lnTo>
                    <a:pt x="1498" y="2169"/>
                  </a:lnTo>
                  <a:lnTo>
                    <a:pt x="1490" y="2172"/>
                  </a:lnTo>
                  <a:lnTo>
                    <a:pt x="1484" y="2175"/>
                  </a:lnTo>
                  <a:lnTo>
                    <a:pt x="1479" y="2179"/>
                  </a:lnTo>
                  <a:lnTo>
                    <a:pt x="1477" y="2181"/>
                  </a:lnTo>
                  <a:lnTo>
                    <a:pt x="1477" y="2184"/>
                  </a:lnTo>
                  <a:lnTo>
                    <a:pt x="1476" y="2187"/>
                  </a:lnTo>
                  <a:lnTo>
                    <a:pt x="1472" y="2191"/>
                  </a:lnTo>
                  <a:lnTo>
                    <a:pt x="1468" y="2193"/>
                  </a:lnTo>
                  <a:lnTo>
                    <a:pt x="1466" y="2195"/>
                  </a:lnTo>
                  <a:lnTo>
                    <a:pt x="1459" y="2197"/>
                  </a:lnTo>
                  <a:lnTo>
                    <a:pt x="1447" y="2201"/>
                  </a:lnTo>
                  <a:lnTo>
                    <a:pt x="1430" y="2205"/>
                  </a:lnTo>
                  <a:lnTo>
                    <a:pt x="1423" y="2205"/>
                  </a:lnTo>
                  <a:lnTo>
                    <a:pt x="1418" y="2204"/>
                  </a:lnTo>
                  <a:lnTo>
                    <a:pt x="1412" y="2202"/>
                  </a:lnTo>
                  <a:lnTo>
                    <a:pt x="1408" y="2198"/>
                  </a:lnTo>
                  <a:lnTo>
                    <a:pt x="1404" y="2194"/>
                  </a:lnTo>
                  <a:lnTo>
                    <a:pt x="1399" y="2189"/>
                  </a:lnTo>
                  <a:lnTo>
                    <a:pt x="1393" y="2179"/>
                  </a:lnTo>
                  <a:lnTo>
                    <a:pt x="1390" y="2176"/>
                  </a:lnTo>
                  <a:lnTo>
                    <a:pt x="1388" y="2174"/>
                  </a:lnTo>
                  <a:lnTo>
                    <a:pt x="1383" y="2172"/>
                  </a:lnTo>
                  <a:lnTo>
                    <a:pt x="1380" y="2171"/>
                  </a:lnTo>
                  <a:lnTo>
                    <a:pt x="1373" y="2171"/>
                  </a:lnTo>
                  <a:lnTo>
                    <a:pt x="1366" y="2172"/>
                  </a:lnTo>
                  <a:lnTo>
                    <a:pt x="1358" y="2172"/>
                  </a:lnTo>
                  <a:lnTo>
                    <a:pt x="1355" y="2172"/>
                  </a:lnTo>
                  <a:lnTo>
                    <a:pt x="1361" y="2167"/>
                  </a:lnTo>
                  <a:lnTo>
                    <a:pt x="1366" y="2162"/>
                  </a:lnTo>
                  <a:lnTo>
                    <a:pt x="1369" y="2156"/>
                  </a:lnTo>
                  <a:lnTo>
                    <a:pt x="1371" y="2152"/>
                  </a:lnTo>
                  <a:lnTo>
                    <a:pt x="1373" y="2149"/>
                  </a:lnTo>
                  <a:lnTo>
                    <a:pt x="1374" y="2144"/>
                  </a:lnTo>
                  <a:lnTo>
                    <a:pt x="1374" y="2141"/>
                  </a:lnTo>
                  <a:lnTo>
                    <a:pt x="1371" y="2138"/>
                  </a:lnTo>
                  <a:lnTo>
                    <a:pt x="1368" y="2136"/>
                  </a:lnTo>
                  <a:lnTo>
                    <a:pt x="1364" y="2134"/>
                  </a:lnTo>
                  <a:lnTo>
                    <a:pt x="1361" y="2133"/>
                  </a:lnTo>
                  <a:lnTo>
                    <a:pt x="1357" y="2132"/>
                  </a:lnTo>
                  <a:lnTo>
                    <a:pt x="1353" y="2132"/>
                  </a:lnTo>
                  <a:lnTo>
                    <a:pt x="1348" y="2133"/>
                  </a:lnTo>
                  <a:lnTo>
                    <a:pt x="1344" y="2135"/>
                  </a:lnTo>
                  <a:lnTo>
                    <a:pt x="1339" y="2137"/>
                  </a:lnTo>
                  <a:lnTo>
                    <a:pt x="1336" y="2140"/>
                  </a:lnTo>
                  <a:lnTo>
                    <a:pt x="1333" y="2144"/>
                  </a:lnTo>
                  <a:lnTo>
                    <a:pt x="1329" y="2150"/>
                  </a:lnTo>
                  <a:lnTo>
                    <a:pt x="1328" y="2154"/>
                  </a:lnTo>
                  <a:lnTo>
                    <a:pt x="1326" y="2160"/>
                  </a:lnTo>
                  <a:lnTo>
                    <a:pt x="1325" y="2161"/>
                  </a:lnTo>
                  <a:lnTo>
                    <a:pt x="1323" y="2162"/>
                  </a:lnTo>
                  <a:lnTo>
                    <a:pt x="1311" y="2165"/>
                  </a:lnTo>
                  <a:lnTo>
                    <a:pt x="1301" y="2167"/>
                  </a:lnTo>
                  <a:lnTo>
                    <a:pt x="1296" y="2167"/>
                  </a:lnTo>
                  <a:lnTo>
                    <a:pt x="1291" y="2167"/>
                  </a:lnTo>
                  <a:lnTo>
                    <a:pt x="1286" y="2166"/>
                  </a:lnTo>
                  <a:lnTo>
                    <a:pt x="1281" y="2164"/>
                  </a:lnTo>
                  <a:lnTo>
                    <a:pt x="1275" y="2162"/>
                  </a:lnTo>
                  <a:lnTo>
                    <a:pt x="1270" y="2160"/>
                  </a:lnTo>
                  <a:lnTo>
                    <a:pt x="1269" y="2158"/>
                  </a:lnTo>
                  <a:lnTo>
                    <a:pt x="1269" y="2156"/>
                  </a:lnTo>
                  <a:lnTo>
                    <a:pt x="1269" y="2146"/>
                  </a:lnTo>
                  <a:lnTo>
                    <a:pt x="1268" y="2135"/>
                  </a:lnTo>
                  <a:lnTo>
                    <a:pt x="1266" y="2128"/>
                  </a:lnTo>
                  <a:lnTo>
                    <a:pt x="1263" y="2122"/>
                  </a:lnTo>
                  <a:lnTo>
                    <a:pt x="1255" y="2109"/>
                  </a:lnTo>
                  <a:lnTo>
                    <a:pt x="1247" y="2096"/>
                  </a:lnTo>
                  <a:lnTo>
                    <a:pt x="1243" y="2100"/>
                  </a:lnTo>
                  <a:close/>
                  <a:moveTo>
                    <a:pt x="2102" y="2125"/>
                  </a:moveTo>
                  <a:lnTo>
                    <a:pt x="2086" y="2133"/>
                  </a:lnTo>
                  <a:lnTo>
                    <a:pt x="2096" y="2137"/>
                  </a:lnTo>
                  <a:lnTo>
                    <a:pt x="2119" y="2147"/>
                  </a:lnTo>
                  <a:lnTo>
                    <a:pt x="2121" y="2146"/>
                  </a:lnTo>
                  <a:lnTo>
                    <a:pt x="2125" y="2146"/>
                  </a:lnTo>
                  <a:lnTo>
                    <a:pt x="2133" y="2144"/>
                  </a:lnTo>
                  <a:lnTo>
                    <a:pt x="2139" y="2142"/>
                  </a:lnTo>
                  <a:lnTo>
                    <a:pt x="2144" y="2140"/>
                  </a:lnTo>
                  <a:lnTo>
                    <a:pt x="2145" y="2139"/>
                  </a:lnTo>
                  <a:lnTo>
                    <a:pt x="2147" y="2137"/>
                  </a:lnTo>
                  <a:lnTo>
                    <a:pt x="2149" y="2132"/>
                  </a:lnTo>
                  <a:lnTo>
                    <a:pt x="2151" y="2126"/>
                  </a:lnTo>
                  <a:lnTo>
                    <a:pt x="2152" y="2121"/>
                  </a:lnTo>
                  <a:lnTo>
                    <a:pt x="2151" y="2117"/>
                  </a:lnTo>
                  <a:lnTo>
                    <a:pt x="2150" y="2115"/>
                  </a:lnTo>
                  <a:lnTo>
                    <a:pt x="2144" y="2110"/>
                  </a:lnTo>
                  <a:lnTo>
                    <a:pt x="2142" y="2109"/>
                  </a:lnTo>
                  <a:lnTo>
                    <a:pt x="2140" y="2109"/>
                  </a:lnTo>
                  <a:lnTo>
                    <a:pt x="2134" y="2110"/>
                  </a:lnTo>
                  <a:lnTo>
                    <a:pt x="2121" y="2115"/>
                  </a:lnTo>
                  <a:lnTo>
                    <a:pt x="2102" y="2125"/>
                  </a:lnTo>
                  <a:close/>
                  <a:moveTo>
                    <a:pt x="1653" y="2136"/>
                  </a:moveTo>
                  <a:lnTo>
                    <a:pt x="1653" y="2136"/>
                  </a:lnTo>
                  <a:lnTo>
                    <a:pt x="1647" y="2138"/>
                  </a:lnTo>
                  <a:lnTo>
                    <a:pt x="1644" y="2140"/>
                  </a:lnTo>
                  <a:lnTo>
                    <a:pt x="1641" y="2143"/>
                  </a:lnTo>
                  <a:lnTo>
                    <a:pt x="1640" y="2147"/>
                  </a:lnTo>
                  <a:lnTo>
                    <a:pt x="1636" y="2154"/>
                  </a:lnTo>
                  <a:lnTo>
                    <a:pt x="1639" y="2156"/>
                  </a:lnTo>
                  <a:lnTo>
                    <a:pt x="1643" y="2158"/>
                  </a:lnTo>
                  <a:lnTo>
                    <a:pt x="1652" y="2165"/>
                  </a:lnTo>
                  <a:lnTo>
                    <a:pt x="1655" y="2166"/>
                  </a:lnTo>
                  <a:lnTo>
                    <a:pt x="1658" y="2166"/>
                  </a:lnTo>
                  <a:lnTo>
                    <a:pt x="1663" y="2163"/>
                  </a:lnTo>
                  <a:lnTo>
                    <a:pt x="1667" y="2157"/>
                  </a:lnTo>
                  <a:lnTo>
                    <a:pt x="1671" y="2150"/>
                  </a:lnTo>
                  <a:lnTo>
                    <a:pt x="1672" y="2148"/>
                  </a:lnTo>
                  <a:lnTo>
                    <a:pt x="1673" y="2146"/>
                  </a:lnTo>
                  <a:lnTo>
                    <a:pt x="1671" y="2141"/>
                  </a:lnTo>
                  <a:lnTo>
                    <a:pt x="1670" y="2139"/>
                  </a:lnTo>
                  <a:lnTo>
                    <a:pt x="1667" y="2137"/>
                  </a:lnTo>
                  <a:lnTo>
                    <a:pt x="1664" y="2136"/>
                  </a:lnTo>
                  <a:lnTo>
                    <a:pt x="1658" y="2136"/>
                  </a:lnTo>
                  <a:lnTo>
                    <a:pt x="1653" y="2136"/>
                  </a:lnTo>
                  <a:close/>
                  <a:moveTo>
                    <a:pt x="1795" y="2341"/>
                  </a:moveTo>
                  <a:lnTo>
                    <a:pt x="1793" y="2344"/>
                  </a:lnTo>
                  <a:lnTo>
                    <a:pt x="1795" y="2347"/>
                  </a:lnTo>
                  <a:lnTo>
                    <a:pt x="1801" y="2350"/>
                  </a:lnTo>
                  <a:lnTo>
                    <a:pt x="1806" y="2353"/>
                  </a:lnTo>
                  <a:lnTo>
                    <a:pt x="1810" y="2353"/>
                  </a:lnTo>
                  <a:lnTo>
                    <a:pt x="1813" y="2351"/>
                  </a:lnTo>
                  <a:lnTo>
                    <a:pt x="1817" y="2350"/>
                  </a:lnTo>
                  <a:lnTo>
                    <a:pt x="1819" y="2348"/>
                  </a:lnTo>
                  <a:lnTo>
                    <a:pt x="1823" y="2344"/>
                  </a:lnTo>
                  <a:lnTo>
                    <a:pt x="1826" y="2337"/>
                  </a:lnTo>
                  <a:lnTo>
                    <a:pt x="1827" y="2332"/>
                  </a:lnTo>
                  <a:lnTo>
                    <a:pt x="1827" y="2329"/>
                  </a:lnTo>
                  <a:lnTo>
                    <a:pt x="1826" y="2326"/>
                  </a:lnTo>
                  <a:lnTo>
                    <a:pt x="1825" y="2325"/>
                  </a:lnTo>
                  <a:lnTo>
                    <a:pt x="1823" y="2323"/>
                  </a:lnTo>
                  <a:lnTo>
                    <a:pt x="1820" y="2323"/>
                  </a:lnTo>
                  <a:lnTo>
                    <a:pt x="1816" y="2325"/>
                  </a:lnTo>
                  <a:lnTo>
                    <a:pt x="1811" y="2327"/>
                  </a:lnTo>
                  <a:lnTo>
                    <a:pt x="1807" y="2330"/>
                  </a:lnTo>
                  <a:lnTo>
                    <a:pt x="1798" y="2337"/>
                  </a:lnTo>
                  <a:lnTo>
                    <a:pt x="1795" y="2341"/>
                  </a:lnTo>
                  <a:close/>
                  <a:moveTo>
                    <a:pt x="1338" y="2390"/>
                  </a:moveTo>
                  <a:lnTo>
                    <a:pt x="1334" y="2397"/>
                  </a:lnTo>
                  <a:lnTo>
                    <a:pt x="1335" y="2400"/>
                  </a:lnTo>
                  <a:lnTo>
                    <a:pt x="1337" y="2403"/>
                  </a:lnTo>
                  <a:lnTo>
                    <a:pt x="1340" y="2406"/>
                  </a:lnTo>
                  <a:lnTo>
                    <a:pt x="1344" y="2410"/>
                  </a:lnTo>
                  <a:lnTo>
                    <a:pt x="1349" y="2412"/>
                  </a:lnTo>
                  <a:lnTo>
                    <a:pt x="1354" y="2414"/>
                  </a:lnTo>
                  <a:lnTo>
                    <a:pt x="1360" y="2415"/>
                  </a:lnTo>
                  <a:lnTo>
                    <a:pt x="1364" y="2416"/>
                  </a:lnTo>
                  <a:lnTo>
                    <a:pt x="1368" y="2415"/>
                  </a:lnTo>
                  <a:lnTo>
                    <a:pt x="1374" y="2414"/>
                  </a:lnTo>
                  <a:lnTo>
                    <a:pt x="1378" y="2411"/>
                  </a:lnTo>
                  <a:lnTo>
                    <a:pt x="1381" y="2406"/>
                  </a:lnTo>
                  <a:lnTo>
                    <a:pt x="1382" y="2401"/>
                  </a:lnTo>
                  <a:lnTo>
                    <a:pt x="1382" y="2398"/>
                  </a:lnTo>
                  <a:lnTo>
                    <a:pt x="1382" y="2394"/>
                  </a:lnTo>
                  <a:lnTo>
                    <a:pt x="1380" y="2390"/>
                  </a:lnTo>
                  <a:lnTo>
                    <a:pt x="1378" y="2387"/>
                  </a:lnTo>
                  <a:lnTo>
                    <a:pt x="1375" y="2384"/>
                  </a:lnTo>
                  <a:lnTo>
                    <a:pt x="1369" y="2382"/>
                  </a:lnTo>
                  <a:lnTo>
                    <a:pt x="1364" y="2380"/>
                  </a:lnTo>
                  <a:lnTo>
                    <a:pt x="1358" y="2380"/>
                  </a:lnTo>
                  <a:lnTo>
                    <a:pt x="1351" y="2381"/>
                  </a:lnTo>
                  <a:lnTo>
                    <a:pt x="1346" y="2383"/>
                  </a:lnTo>
                  <a:lnTo>
                    <a:pt x="1342" y="2386"/>
                  </a:lnTo>
                  <a:lnTo>
                    <a:pt x="1338" y="2390"/>
                  </a:lnTo>
                  <a:close/>
                </a:path>
              </a:pathLst>
            </a:custGeom>
            <a:solidFill>
              <a:srgbClr val="C64A56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158">
              <a:extLst>
                <a:ext uri="{FF2B5EF4-FFF2-40B4-BE49-F238E27FC236}">
                  <a16:creationId xmlns:a16="http://schemas.microsoft.com/office/drawing/2014/main" id="{718AB9D3-858E-45FD-894D-00F632384E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26924" y="4584196"/>
              <a:ext cx="726976" cy="723895"/>
            </a:xfrm>
            <a:custGeom>
              <a:avLst/>
              <a:gdLst>
                <a:gd name="T0" fmla="*/ 264728 w 1417"/>
                <a:gd name="T1" fmla="*/ 58097 h 1408"/>
                <a:gd name="T2" fmla="*/ 235998 w 1417"/>
                <a:gd name="T3" fmla="*/ 130589 h 1408"/>
                <a:gd name="T4" fmla="*/ 169303 w 1417"/>
                <a:gd name="T5" fmla="*/ 179945 h 1408"/>
                <a:gd name="T6" fmla="*/ 109277 w 1417"/>
                <a:gd name="T7" fmla="*/ 175318 h 1408"/>
                <a:gd name="T8" fmla="*/ 29243 w 1417"/>
                <a:gd name="T9" fmla="*/ 173776 h 1408"/>
                <a:gd name="T10" fmla="*/ 12826 w 1417"/>
                <a:gd name="T11" fmla="*/ 253980 h 1408"/>
                <a:gd name="T12" fmla="*/ 57460 w 1417"/>
                <a:gd name="T13" fmla="*/ 283286 h 1408"/>
                <a:gd name="T14" fmla="*/ 117486 w 1417"/>
                <a:gd name="T15" fmla="*/ 217991 h 1408"/>
                <a:gd name="T16" fmla="*/ 152373 w 1417"/>
                <a:gd name="T17" fmla="*/ 302823 h 1408"/>
                <a:gd name="T18" fmla="*/ 146216 w 1417"/>
                <a:gd name="T19" fmla="*/ 314648 h 1408"/>
                <a:gd name="T20" fmla="*/ 158529 w 1417"/>
                <a:gd name="T21" fmla="*/ 369659 h 1408"/>
                <a:gd name="T22" fmla="*/ 218041 w 1417"/>
                <a:gd name="T23" fmla="*/ 460660 h 1408"/>
                <a:gd name="T24" fmla="*/ 290893 w 1417"/>
                <a:gd name="T25" fmla="*/ 535723 h 1408"/>
                <a:gd name="T26" fmla="*/ 365284 w 1417"/>
                <a:gd name="T27" fmla="*/ 549605 h 1408"/>
                <a:gd name="T28" fmla="*/ 458144 w 1417"/>
                <a:gd name="T29" fmla="*/ 610272 h 1408"/>
                <a:gd name="T30" fmla="*/ 510987 w 1417"/>
                <a:gd name="T31" fmla="*/ 665284 h 1408"/>
                <a:gd name="T32" fmla="*/ 606412 w 1417"/>
                <a:gd name="T33" fmla="*/ 716697 h 1408"/>
                <a:gd name="T34" fmla="*/ 490465 w 1417"/>
                <a:gd name="T35" fmla="*/ 597933 h 1408"/>
                <a:gd name="T36" fmla="*/ 400683 w 1417"/>
                <a:gd name="T37" fmla="*/ 489966 h 1408"/>
                <a:gd name="T38" fmla="*/ 319623 w 1417"/>
                <a:gd name="T39" fmla="*/ 364004 h 1408"/>
                <a:gd name="T40" fmla="*/ 274989 w 1417"/>
                <a:gd name="T41" fmla="*/ 295111 h 1408"/>
                <a:gd name="T42" fmla="*/ 317058 w 1417"/>
                <a:gd name="T43" fmla="*/ 258093 h 1408"/>
                <a:gd name="T44" fmla="*/ 435057 w 1417"/>
                <a:gd name="T45" fmla="*/ 245240 h 1408"/>
                <a:gd name="T46" fmla="*/ 548438 w 1417"/>
                <a:gd name="T47" fmla="*/ 252438 h 1408"/>
                <a:gd name="T48" fmla="*/ 634629 w 1417"/>
                <a:gd name="T49" fmla="*/ 271461 h 1408"/>
                <a:gd name="T50" fmla="*/ 696707 w 1417"/>
                <a:gd name="T51" fmla="*/ 241641 h 1408"/>
                <a:gd name="T52" fmla="*/ 656177 w 1417"/>
                <a:gd name="T53" fmla="*/ 170177 h 1408"/>
                <a:gd name="T54" fmla="*/ 583325 w 1417"/>
                <a:gd name="T55" fmla="*/ 143442 h 1408"/>
                <a:gd name="T56" fmla="*/ 518682 w 1417"/>
                <a:gd name="T57" fmla="*/ 130589 h 1408"/>
                <a:gd name="T58" fmla="*/ 451987 w 1417"/>
                <a:gd name="T59" fmla="*/ 80718 h 1408"/>
                <a:gd name="T60" fmla="*/ 375544 w 1417"/>
                <a:gd name="T61" fmla="*/ 12339 h 1408"/>
                <a:gd name="T62" fmla="*/ 124155 w 1417"/>
                <a:gd name="T63" fmla="*/ 263749 h 1408"/>
                <a:gd name="T64" fmla="*/ 130825 w 1417"/>
                <a:gd name="T65" fmla="*/ 234443 h 1408"/>
                <a:gd name="T66" fmla="*/ 94912 w 1417"/>
                <a:gd name="T67" fmla="*/ 263235 h 1408"/>
                <a:gd name="T68" fmla="*/ 94399 w 1417"/>
                <a:gd name="T69" fmla="*/ 305907 h 1408"/>
                <a:gd name="T70" fmla="*/ 96451 w 1417"/>
                <a:gd name="T71" fmla="*/ 347552 h 1408"/>
                <a:gd name="T72" fmla="*/ 112356 w 1417"/>
                <a:gd name="T73" fmla="*/ 313105 h 1408"/>
                <a:gd name="T74" fmla="*/ 105173 w 1417"/>
                <a:gd name="T75" fmla="*/ 256551 h 1408"/>
                <a:gd name="T76" fmla="*/ 136981 w 1417"/>
                <a:gd name="T77" fmla="*/ 381484 h 1408"/>
                <a:gd name="T78" fmla="*/ 141086 w 1417"/>
                <a:gd name="T79" fmla="*/ 369659 h 1408"/>
                <a:gd name="T80" fmla="*/ 123642 w 1417"/>
                <a:gd name="T81" fmla="*/ 376857 h 1408"/>
                <a:gd name="T82" fmla="*/ 154938 w 1417"/>
                <a:gd name="T83" fmla="*/ 427756 h 1408"/>
                <a:gd name="T84" fmla="*/ 196494 w 1417"/>
                <a:gd name="T85" fmla="*/ 462717 h 1408"/>
                <a:gd name="T86" fmla="*/ 197520 w 1417"/>
                <a:gd name="T87" fmla="*/ 439067 h 1408"/>
                <a:gd name="T88" fmla="*/ 152373 w 1417"/>
                <a:gd name="T89" fmla="*/ 392795 h 1408"/>
                <a:gd name="T90" fmla="*/ 220607 w 1417"/>
                <a:gd name="T91" fmla="*/ 496650 h 1408"/>
                <a:gd name="T92" fmla="*/ 254467 w 1417"/>
                <a:gd name="T93" fmla="*/ 518757 h 1408"/>
                <a:gd name="T94" fmla="*/ 323214 w 1417"/>
                <a:gd name="T95" fmla="*/ 564001 h 1408"/>
                <a:gd name="T96" fmla="*/ 407866 w 1417"/>
                <a:gd name="T97" fmla="*/ 571713 h 1408"/>
                <a:gd name="T98" fmla="*/ 330910 w 1417"/>
                <a:gd name="T99" fmla="*/ 552690 h 1408"/>
                <a:gd name="T100" fmla="*/ 441726 w 1417"/>
                <a:gd name="T101" fmla="*/ 609244 h 1408"/>
                <a:gd name="T102" fmla="*/ 367849 w 1417"/>
                <a:gd name="T103" fmla="*/ 585594 h 1408"/>
                <a:gd name="T104" fmla="*/ 298589 w 1417"/>
                <a:gd name="T105" fmla="*/ 626724 h 1408"/>
                <a:gd name="T106" fmla="*/ 413509 w 1417"/>
                <a:gd name="T107" fmla="*/ 625182 h 1408"/>
                <a:gd name="T108" fmla="*/ 465839 w 1417"/>
                <a:gd name="T109" fmla="*/ 631352 h 1408"/>
                <a:gd name="T110" fmla="*/ 289867 w 1417"/>
                <a:gd name="T111" fmla="*/ 638549 h 1408"/>
                <a:gd name="T112" fmla="*/ 402735 w 1417"/>
                <a:gd name="T113" fmla="*/ 648318 h 1408"/>
                <a:gd name="T114" fmla="*/ 420179 w 1417"/>
                <a:gd name="T115" fmla="*/ 631866 h 1408"/>
                <a:gd name="T116" fmla="*/ 452500 w 1417"/>
                <a:gd name="T117" fmla="*/ 664256 h 1408"/>
                <a:gd name="T118" fmla="*/ 514065 w 1417"/>
                <a:gd name="T119" fmla="*/ 677623 h 1408"/>
                <a:gd name="T120" fmla="*/ 386318 w 1417"/>
                <a:gd name="T121" fmla="*/ 669397 h 1408"/>
                <a:gd name="T122" fmla="*/ 392475 w 1417"/>
                <a:gd name="T123" fmla="*/ 662714 h 14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17" h="1408">
                  <a:moveTo>
                    <a:pt x="667" y="1"/>
                  </a:moveTo>
                  <a:lnTo>
                    <a:pt x="656" y="18"/>
                  </a:lnTo>
                  <a:lnTo>
                    <a:pt x="660" y="41"/>
                  </a:lnTo>
                  <a:lnTo>
                    <a:pt x="660" y="61"/>
                  </a:lnTo>
                  <a:lnTo>
                    <a:pt x="649" y="62"/>
                  </a:lnTo>
                  <a:lnTo>
                    <a:pt x="628" y="46"/>
                  </a:lnTo>
                  <a:lnTo>
                    <a:pt x="609" y="58"/>
                  </a:lnTo>
                  <a:lnTo>
                    <a:pt x="602" y="71"/>
                  </a:lnTo>
                  <a:lnTo>
                    <a:pt x="592" y="78"/>
                  </a:lnTo>
                  <a:lnTo>
                    <a:pt x="580" y="88"/>
                  </a:lnTo>
                  <a:lnTo>
                    <a:pt x="557" y="92"/>
                  </a:lnTo>
                  <a:lnTo>
                    <a:pt x="547" y="106"/>
                  </a:lnTo>
                  <a:lnTo>
                    <a:pt x="535" y="113"/>
                  </a:lnTo>
                  <a:lnTo>
                    <a:pt x="516" y="113"/>
                  </a:lnTo>
                  <a:lnTo>
                    <a:pt x="497" y="122"/>
                  </a:lnTo>
                  <a:lnTo>
                    <a:pt x="499" y="148"/>
                  </a:lnTo>
                  <a:lnTo>
                    <a:pt x="507" y="167"/>
                  </a:lnTo>
                  <a:lnTo>
                    <a:pt x="519" y="175"/>
                  </a:lnTo>
                  <a:lnTo>
                    <a:pt x="521" y="188"/>
                  </a:lnTo>
                  <a:lnTo>
                    <a:pt x="521" y="197"/>
                  </a:lnTo>
                  <a:lnTo>
                    <a:pt x="519" y="217"/>
                  </a:lnTo>
                  <a:lnTo>
                    <a:pt x="520" y="226"/>
                  </a:lnTo>
                  <a:lnTo>
                    <a:pt x="517" y="239"/>
                  </a:lnTo>
                  <a:lnTo>
                    <a:pt x="508" y="242"/>
                  </a:lnTo>
                  <a:lnTo>
                    <a:pt x="497" y="232"/>
                  </a:lnTo>
                  <a:lnTo>
                    <a:pt x="474" y="236"/>
                  </a:lnTo>
                  <a:lnTo>
                    <a:pt x="463" y="251"/>
                  </a:lnTo>
                  <a:lnTo>
                    <a:pt x="460" y="254"/>
                  </a:lnTo>
                  <a:lnTo>
                    <a:pt x="436" y="258"/>
                  </a:lnTo>
                  <a:lnTo>
                    <a:pt x="426" y="275"/>
                  </a:lnTo>
                  <a:lnTo>
                    <a:pt x="436" y="289"/>
                  </a:lnTo>
                  <a:lnTo>
                    <a:pt x="442" y="293"/>
                  </a:lnTo>
                  <a:lnTo>
                    <a:pt x="442" y="306"/>
                  </a:lnTo>
                  <a:lnTo>
                    <a:pt x="425" y="314"/>
                  </a:lnTo>
                  <a:lnTo>
                    <a:pt x="418" y="332"/>
                  </a:lnTo>
                  <a:lnTo>
                    <a:pt x="428" y="349"/>
                  </a:lnTo>
                  <a:lnTo>
                    <a:pt x="437" y="363"/>
                  </a:lnTo>
                  <a:lnTo>
                    <a:pt x="435" y="365"/>
                  </a:lnTo>
                  <a:lnTo>
                    <a:pt x="424" y="372"/>
                  </a:lnTo>
                  <a:lnTo>
                    <a:pt x="401" y="374"/>
                  </a:lnTo>
                  <a:lnTo>
                    <a:pt x="384" y="366"/>
                  </a:lnTo>
                  <a:lnTo>
                    <a:pt x="364" y="353"/>
                  </a:lnTo>
                  <a:lnTo>
                    <a:pt x="346" y="342"/>
                  </a:lnTo>
                  <a:lnTo>
                    <a:pt x="330" y="350"/>
                  </a:lnTo>
                  <a:lnTo>
                    <a:pt x="319" y="358"/>
                  </a:lnTo>
                  <a:lnTo>
                    <a:pt x="313" y="362"/>
                  </a:lnTo>
                  <a:lnTo>
                    <a:pt x="311" y="360"/>
                  </a:lnTo>
                  <a:lnTo>
                    <a:pt x="309" y="355"/>
                  </a:lnTo>
                  <a:lnTo>
                    <a:pt x="308" y="353"/>
                  </a:lnTo>
                  <a:lnTo>
                    <a:pt x="295" y="349"/>
                  </a:lnTo>
                  <a:lnTo>
                    <a:pt x="290" y="338"/>
                  </a:lnTo>
                  <a:lnTo>
                    <a:pt x="276" y="327"/>
                  </a:lnTo>
                  <a:lnTo>
                    <a:pt x="272" y="317"/>
                  </a:lnTo>
                  <a:lnTo>
                    <a:pt x="262" y="312"/>
                  </a:lnTo>
                  <a:lnTo>
                    <a:pt x="249" y="307"/>
                  </a:lnTo>
                  <a:lnTo>
                    <a:pt x="233" y="313"/>
                  </a:lnTo>
                  <a:lnTo>
                    <a:pt x="230" y="330"/>
                  </a:lnTo>
                  <a:lnTo>
                    <a:pt x="220" y="339"/>
                  </a:lnTo>
                  <a:lnTo>
                    <a:pt x="213" y="341"/>
                  </a:lnTo>
                  <a:lnTo>
                    <a:pt x="204" y="342"/>
                  </a:lnTo>
                  <a:lnTo>
                    <a:pt x="199" y="342"/>
                  </a:lnTo>
                  <a:lnTo>
                    <a:pt x="193" y="345"/>
                  </a:lnTo>
                  <a:lnTo>
                    <a:pt x="184" y="350"/>
                  </a:lnTo>
                  <a:lnTo>
                    <a:pt x="169" y="350"/>
                  </a:lnTo>
                  <a:lnTo>
                    <a:pt x="161" y="349"/>
                  </a:lnTo>
                  <a:lnTo>
                    <a:pt x="157" y="348"/>
                  </a:lnTo>
                  <a:lnTo>
                    <a:pt x="151" y="346"/>
                  </a:lnTo>
                  <a:lnTo>
                    <a:pt x="138" y="340"/>
                  </a:lnTo>
                  <a:lnTo>
                    <a:pt x="132" y="338"/>
                  </a:lnTo>
                  <a:lnTo>
                    <a:pt x="131" y="337"/>
                  </a:lnTo>
                  <a:lnTo>
                    <a:pt x="111" y="349"/>
                  </a:lnTo>
                  <a:lnTo>
                    <a:pt x="92" y="358"/>
                  </a:lnTo>
                  <a:lnTo>
                    <a:pt x="90" y="358"/>
                  </a:lnTo>
                  <a:lnTo>
                    <a:pt x="88" y="358"/>
                  </a:lnTo>
                  <a:lnTo>
                    <a:pt x="87" y="356"/>
                  </a:lnTo>
                  <a:lnTo>
                    <a:pt x="75" y="347"/>
                  </a:lnTo>
                  <a:lnTo>
                    <a:pt x="57" y="338"/>
                  </a:lnTo>
                  <a:lnTo>
                    <a:pt x="37" y="349"/>
                  </a:lnTo>
                  <a:lnTo>
                    <a:pt x="23" y="348"/>
                  </a:lnTo>
                  <a:lnTo>
                    <a:pt x="7" y="339"/>
                  </a:lnTo>
                  <a:lnTo>
                    <a:pt x="6" y="345"/>
                  </a:lnTo>
                  <a:lnTo>
                    <a:pt x="2" y="355"/>
                  </a:lnTo>
                  <a:lnTo>
                    <a:pt x="1" y="366"/>
                  </a:lnTo>
                  <a:lnTo>
                    <a:pt x="0" y="378"/>
                  </a:lnTo>
                  <a:lnTo>
                    <a:pt x="1" y="390"/>
                  </a:lnTo>
                  <a:lnTo>
                    <a:pt x="2" y="402"/>
                  </a:lnTo>
                  <a:lnTo>
                    <a:pt x="5" y="415"/>
                  </a:lnTo>
                  <a:lnTo>
                    <a:pt x="8" y="427"/>
                  </a:lnTo>
                  <a:lnTo>
                    <a:pt x="12" y="439"/>
                  </a:lnTo>
                  <a:lnTo>
                    <a:pt x="13" y="449"/>
                  </a:lnTo>
                  <a:lnTo>
                    <a:pt x="14" y="462"/>
                  </a:lnTo>
                  <a:lnTo>
                    <a:pt x="17" y="479"/>
                  </a:lnTo>
                  <a:lnTo>
                    <a:pt x="18" y="485"/>
                  </a:lnTo>
                  <a:lnTo>
                    <a:pt x="19" y="488"/>
                  </a:lnTo>
                  <a:lnTo>
                    <a:pt x="22" y="491"/>
                  </a:lnTo>
                  <a:lnTo>
                    <a:pt x="25" y="494"/>
                  </a:lnTo>
                  <a:lnTo>
                    <a:pt x="32" y="499"/>
                  </a:lnTo>
                  <a:lnTo>
                    <a:pt x="38" y="503"/>
                  </a:lnTo>
                  <a:lnTo>
                    <a:pt x="40" y="505"/>
                  </a:lnTo>
                  <a:lnTo>
                    <a:pt x="42" y="509"/>
                  </a:lnTo>
                  <a:lnTo>
                    <a:pt x="47" y="520"/>
                  </a:lnTo>
                  <a:lnTo>
                    <a:pt x="50" y="532"/>
                  </a:lnTo>
                  <a:lnTo>
                    <a:pt x="53" y="542"/>
                  </a:lnTo>
                  <a:lnTo>
                    <a:pt x="56" y="553"/>
                  </a:lnTo>
                  <a:lnTo>
                    <a:pt x="62" y="563"/>
                  </a:lnTo>
                  <a:lnTo>
                    <a:pt x="67" y="571"/>
                  </a:lnTo>
                  <a:lnTo>
                    <a:pt x="73" y="575"/>
                  </a:lnTo>
                  <a:lnTo>
                    <a:pt x="76" y="578"/>
                  </a:lnTo>
                  <a:lnTo>
                    <a:pt x="78" y="578"/>
                  </a:lnTo>
                  <a:lnTo>
                    <a:pt x="83" y="578"/>
                  </a:lnTo>
                  <a:lnTo>
                    <a:pt x="88" y="576"/>
                  </a:lnTo>
                  <a:lnTo>
                    <a:pt x="92" y="574"/>
                  </a:lnTo>
                  <a:lnTo>
                    <a:pt x="96" y="570"/>
                  </a:lnTo>
                  <a:lnTo>
                    <a:pt x="105" y="561"/>
                  </a:lnTo>
                  <a:lnTo>
                    <a:pt x="112" y="551"/>
                  </a:lnTo>
                  <a:lnTo>
                    <a:pt x="120" y="542"/>
                  </a:lnTo>
                  <a:lnTo>
                    <a:pt x="126" y="533"/>
                  </a:lnTo>
                  <a:lnTo>
                    <a:pt x="134" y="528"/>
                  </a:lnTo>
                  <a:lnTo>
                    <a:pt x="137" y="526"/>
                  </a:lnTo>
                  <a:lnTo>
                    <a:pt x="140" y="525"/>
                  </a:lnTo>
                  <a:lnTo>
                    <a:pt x="143" y="525"/>
                  </a:lnTo>
                  <a:lnTo>
                    <a:pt x="145" y="523"/>
                  </a:lnTo>
                  <a:lnTo>
                    <a:pt x="149" y="516"/>
                  </a:lnTo>
                  <a:lnTo>
                    <a:pt x="153" y="504"/>
                  </a:lnTo>
                  <a:lnTo>
                    <a:pt x="159" y="485"/>
                  </a:lnTo>
                  <a:lnTo>
                    <a:pt x="166" y="460"/>
                  </a:lnTo>
                  <a:lnTo>
                    <a:pt x="175" y="433"/>
                  </a:lnTo>
                  <a:lnTo>
                    <a:pt x="180" y="421"/>
                  </a:lnTo>
                  <a:lnTo>
                    <a:pt x="186" y="411"/>
                  </a:lnTo>
                  <a:lnTo>
                    <a:pt x="191" y="404"/>
                  </a:lnTo>
                  <a:lnTo>
                    <a:pt x="194" y="402"/>
                  </a:lnTo>
                  <a:lnTo>
                    <a:pt x="198" y="401"/>
                  </a:lnTo>
                  <a:lnTo>
                    <a:pt x="201" y="400"/>
                  </a:lnTo>
                  <a:lnTo>
                    <a:pt x="204" y="402"/>
                  </a:lnTo>
                  <a:lnTo>
                    <a:pt x="207" y="404"/>
                  </a:lnTo>
                  <a:lnTo>
                    <a:pt x="229" y="424"/>
                  </a:lnTo>
                  <a:lnTo>
                    <a:pt x="250" y="446"/>
                  </a:lnTo>
                  <a:lnTo>
                    <a:pt x="273" y="468"/>
                  </a:lnTo>
                  <a:lnTo>
                    <a:pt x="296" y="488"/>
                  </a:lnTo>
                  <a:lnTo>
                    <a:pt x="319" y="507"/>
                  </a:lnTo>
                  <a:lnTo>
                    <a:pt x="321" y="509"/>
                  </a:lnTo>
                  <a:lnTo>
                    <a:pt x="322" y="511"/>
                  </a:lnTo>
                  <a:lnTo>
                    <a:pt x="322" y="517"/>
                  </a:lnTo>
                  <a:lnTo>
                    <a:pt x="322" y="529"/>
                  </a:lnTo>
                  <a:lnTo>
                    <a:pt x="319" y="542"/>
                  </a:lnTo>
                  <a:lnTo>
                    <a:pt x="314" y="566"/>
                  </a:lnTo>
                  <a:lnTo>
                    <a:pt x="311" y="582"/>
                  </a:lnTo>
                  <a:lnTo>
                    <a:pt x="310" y="593"/>
                  </a:lnTo>
                  <a:lnTo>
                    <a:pt x="311" y="604"/>
                  </a:lnTo>
                  <a:lnTo>
                    <a:pt x="313" y="615"/>
                  </a:lnTo>
                  <a:lnTo>
                    <a:pt x="311" y="611"/>
                  </a:lnTo>
                  <a:lnTo>
                    <a:pt x="304" y="600"/>
                  </a:lnTo>
                  <a:lnTo>
                    <a:pt x="299" y="593"/>
                  </a:lnTo>
                  <a:lnTo>
                    <a:pt x="297" y="589"/>
                  </a:lnTo>
                  <a:lnTo>
                    <a:pt x="296" y="586"/>
                  </a:lnTo>
                  <a:lnTo>
                    <a:pt x="294" y="581"/>
                  </a:lnTo>
                  <a:lnTo>
                    <a:pt x="290" y="574"/>
                  </a:lnTo>
                  <a:lnTo>
                    <a:pt x="286" y="569"/>
                  </a:lnTo>
                  <a:lnTo>
                    <a:pt x="284" y="567"/>
                  </a:lnTo>
                  <a:lnTo>
                    <a:pt x="281" y="566"/>
                  </a:lnTo>
                  <a:lnTo>
                    <a:pt x="278" y="566"/>
                  </a:lnTo>
                  <a:lnTo>
                    <a:pt x="275" y="566"/>
                  </a:lnTo>
                  <a:lnTo>
                    <a:pt x="272" y="568"/>
                  </a:lnTo>
                  <a:lnTo>
                    <a:pt x="269" y="572"/>
                  </a:lnTo>
                  <a:lnTo>
                    <a:pt x="264" y="582"/>
                  </a:lnTo>
                  <a:lnTo>
                    <a:pt x="262" y="586"/>
                  </a:lnTo>
                  <a:lnTo>
                    <a:pt x="262" y="590"/>
                  </a:lnTo>
                  <a:lnTo>
                    <a:pt x="262" y="595"/>
                  </a:lnTo>
                  <a:lnTo>
                    <a:pt x="264" y="599"/>
                  </a:lnTo>
                  <a:lnTo>
                    <a:pt x="268" y="602"/>
                  </a:lnTo>
                  <a:lnTo>
                    <a:pt x="273" y="607"/>
                  </a:lnTo>
                  <a:lnTo>
                    <a:pt x="280" y="610"/>
                  </a:lnTo>
                  <a:lnTo>
                    <a:pt x="285" y="612"/>
                  </a:lnTo>
                  <a:lnTo>
                    <a:pt x="298" y="615"/>
                  </a:lnTo>
                  <a:lnTo>
                    <a:pt x="314" y="620"/>
                  </a:lnTo>
                  <a:lnTo>
                    <a:pt x="317" y="630"/>
                  </a:lnTo>
                  <a:lnTo>
                    <a:pt x="321" y="645"/>
                  </a:lnTo>
                  <a:lnTo>
                    <a:pt x="323" y="653"/>
                  </a:lnTo>
                  <a:lnTo>
                    <a:pt x="323" y="661"/>
                  </a:lnTo>
                  <a:lnTo>
                    <a:pt x="300" y="631"/>
                  </a:lnTo>
                  <a:lnTo>
                    <a:pt x="292" y="635"/>
                  </a:lnTo>
                  <a:lnTo>
                    <a:pt x="298" y="655"/>
                  </a:lnTo>
                  <a:lnTo>
                    <a:pt x="305" y="673"/>
                  </a:lnTo>
                  <a:lnTo>
                    <a:pt x="314" y="690"/>
                  </a:lnTo>
                  <a:lnTo>
                    <a:pt x="326" y="705"/>
                  </a:lnTo>
                  <a:lnTo>
                    <a:pt x="315" y="699"/>
                  </a:lnTo>
                  <a:lnTo>
                    <a:pt x="312" y="702"/>
                  </a:lnTo>
                  <a:lnTo>
                    <a:pt x="310" y="705"/>
                  </a:lnTo>
                  <a:lnTo>
                    <a:pt x="309" y="708"/>
                  </a:lnTo>
                  <a:lnTo>
                    <a:pt x="308" y="713"/>
                  </a:lnTo>
                  <a:lnTo>
                    <a:pt x="309" y="719"/>
                  </a:lnTo>
                  <a:lnTo>
                    <a:pt x="311" y="724"/>
                  </a:lnTo>
                  <a:lnTo>
                    <a:pt x="314" y="732"/>
                  </a:lnTo>
                  <a:lnTo>
                    <a:pt x="318" y="728"/>
                  </a:lnTo>
                  <a:lnTo>
                    <a:pt x="336" y="717"/>
                  </a:lnTo>
                  <a:lnTo>
                    <a:pt x="347" y="725"/>
                  </a:lnTo>
                  <a:lnTo>
                    <a:pt x="360" y="735"/>
                  </a:lnTo>
                  <a:lnTo>
                    <a:pt x="366" y="740"/>
                  </a:lnTo>
                  <a:lnTo>
                    <a:pt x="369" y="745"/>
                  </a:lnTo>
                  <a:lnTo>
                    <a:pt x="366" y="746"/>
                  </a:lnTo>
                  <a:lnTo>
                    <a:pt x="357" y="746"/>
                  </a:lnTo>
                  <a:lnTo>
                    <a:pt x="349" y="746"/>
                  </a:lnTo>
                  <a:lnTo>
                    <a:pt x="353" y="753"/>
                  </a:lnTo>
                  <a:lnTo>
                    <a:pt x="370" y="782"/>
                  </a:lnTo>
                  <a:lnTo>
                    <a:pt x="386" y="813"/>
                  </a:lnTo>
                  <a:lnTo>
                    <a:pt x="401" y="844"/>
                  </a:lnTo>
                  <a:lnTo>
                    <a:pt x="409" y="860"/>
                  </a:lnTo>
                  <a:lnTo>
                    <a:pt x="414" y="876"/>
                  </a:lnTo>
                  <a:lnTo>
                    <a:pt x="419" y="886"/>
                  </a:lnTo>
                  <a:lnTo>
                    <a:pt x="425" y="896"/>
                  </a:lnTo>
                  <a:lnTo>
                    <a:pt x="432" y="904"/>
                  </a:lnTo>
                  <a:lnTo>
                    <a:pt x="439" y="913"/>
                  </a:lnTo>
                  <a:lnTo>
                    <a:pt x="456" y="929"/>
                  </a:lnTo>
                  <a:lnTo>
                    <a:pt x="474" y="943"/>
                  </a:lnTo>
                  <a:lnTo>
                    <a:pt x="483" y="951"/>
                  </a:lnTo>
                  <a:lnTo>
                    <a:pt x="493" y="957"/>
                  </a:lnTo>
                  <a:lnTo>
                    <a:pt x="502" y="960"/>
                  </a:lnTo>
                  <a:lnTo>
                    <a:pt x="509" y="961"/>
                  </a:lnTo>
                  <a:lnTo>
                    <a:pt x="518" y="962"/>
                  </a:lnTo>
                  <a:lnTo>
                    <a:pt x="526" y="964"/>
                  </a:lnTo>
                  <a:lnTo>
                    <a:pt x="531" y="966"/>
                  </a:lnTo>
                  <a:lnTo>
                    <a:pt x="535" y="967"/>
                  </a:lnTo>
                  <a:lnTo>
                    <a:pt x="538" y="970"/>
                  </a:lnTo>
                  <a:lnTo>
                    <a:pt x="543" y="974"/>
                  </a:lnTo>
                  <a:lnTo>
                    <a:pt x="546" y="980"/>
                  </a:lnTo>
                  <a:lnTo>
                    <a:pt x="549" y="987"/>
                  </a:lnTo>
                  <a:lnTo>
                    <a:pt x="552" y="999"/>
                  </a:lnTo>
                  <a:lnTo>
                    <a:pt x="556" y="1011"/>
                  </a:lnTo>
                  <a:lnTo>
                    <a:pt x="559" y="1024"/>
                  </a:lnTo>
                  <a:lnTo>
                    <a:pt x="564" y="1037"/>
                  </a:lnTo>
                  <a:lnTo>
                    <a:pt x="567" y="1042"/>
                  </a:lnTo>
                  <a:lnTo>
                    <a:pt x="572" y="1049"/>
                  </a:lnTo>
                  <a:lnTo>
                    <a:pt x="578" y="1054"/>
                  </a:lnTo>
                  <a:lnTo>
                    <a:pt x="585" y="1060"/>
                  </a:lnTo>
                  <a:lnTo>
                    <a:pt x="590" y="1052"/>
                  </a:lnTo>
                  <a:lnTo>
                    <a:pt x="591" y="1053"/>
                  </a:lnTo>
                  <a:lnTo>
                    <a:pt x="591" y="1055"/>
                  </a:lnTo>
                  <a:lnTo>
                    <a:pt x="591" y="1057"/>
                  </a:lnTo>
                  <a:lnTo>
                    <a:pt x="590" y="1058"/>
                  </a:lnTo>
                  <a:lnTo>
                    <a:pt x="595" y="1056"/>
                  </a:lnTo>
                  <a:lnTo>
                    <a:pt x="604" y="1053"/>
                  </a:lnTo>
                  <a:lnTo>
                    <a:pt x="630" y="1045"/>
                  </a:lnTo>
                  <a:lnTo>
                    <a:pt x="656" y="1040"/>
                  </a:lnTo>
                  <a:lnTo>
                    <a:pt x="667" y="1038"/>
                  </a:lnTo>
                  <a:lnTo>
                    <a:pt x="673" y="1037"/>
                  </a:lnTo>
                  <a:lnTo>
                    <a:pt x="678" y="1038"/>
                  </a:lnTo>
                  <a:lnTo>
                    <a:pt x="683" y="1039"/>
                  </a:lnTo>
                  <a:lnTo>
                    <a:pt x="687" y="1042"/>
                  </a:lnTo>
                  <a:lnTo>
                    <a:pt x="691" y="1045"/>
                  </a:lnTo>
                  <a:lnTo>
                    <a:pt x="699" y="1052"/>
                  </a:lnTo>
                  <a:lnTo>
                    <a:pt x="704" y="1061"/>
                  </a:lnTo>
                  <a:lnTo>
                    <a:pt x="712" y="1069"/>
                  </a:lnTo>
                  <a:lnTo>
                    <a:pt x="715" y="1072"/>
                  </a:lnTo>
                  <a:lnTo>
                    <a:pt x="719" y="1075"/>
                  </a:lnTo>
                  <a:lnTo>
                    <a:pt x="730" y="1079"/>
                  </a:lnTo>
                  <a:lnTo>
                    <a:pt x="741" y="1081"/>
                  </a:lnTo>
                  <a:lnTo>
                    <a:pt x="751" y="1083"/>
                  </a:lnTo>
                  <a:lnTo>
                    <a:pt x="758" y="1084"/>
                  </a:lnTo>
                  <a:lnTo>
                    <a:pt x="769" y="1086"/>
                  </a:lnTo>
                  <a:lnTo>
                    <a:pt x="779" y="1090"/>
                  </a:lnTo>
                  <a:lnTo>
                    <a:pt x="787" y="1094"/>
                  </a:lnTo>
                  <a:lnTo>
                    <a:pt x="796" y="1099"/>
                  </a:lnTo>
                  <a:lnTo>
                    <a:pt x="804" y="1105"/>
                  </a:lnTo>
                  <a:lnTo>
                    <a:pt x="811" y="1111"/>
                  </a:lnTo>
                  <a:lnTo>
                    <a:pt x="825" y="1126"/>
                  </a:lnTo>
                  <a:lnTo>
                    <a:pt x="837" y="1137"/>
                  </a:lnTo>
                  <a:lnTo>
                    <a:pt x="850" y="1148"/>
                  </a:lnTo>
                  <a:lnTo>
                    <a:pt x="857" y="1157"/>
                  </a:lnTo>
                  <a:lnTo>
                    <a:pt x="865" y="1164"/>
                  </a:lnTo>
                  <a:lnTo>
                    <a:pt x="874" y="1172"/>
                  </a:lnTo>
                  <a:lnTo>
                    <a:pt x="883" y="1179"/>
                  </a:lnTo>
                  <a:lnTo>
                    <a:pt x="893" y="1187"/>
                  </a:lnTo>
                  <a:lnTo>
                    <a:pt x="907" y="1192"/>
                  </a:lnTo>
                  <a:lnTo>
                    <a:pt x="911" y="1194"/>
                  </a:lnTo>
                  <a:lnTo>
                    <a:pt x="916" y="1198"/>
                  </a:lnTo>
                  <a:lnTo>
                    <a:pt x="920" y="1201"/>
                  </a:lnTo>
                  <a:lnTo>
                    <a:pt x="923" y="1205"/>
                  </a:lnTo>
                  <a:lnTo>
                    <a:pt x="930" y="1214"/>
                  </a:lnTo>
                  <a:lnTo>
                    <a:pt x="935" y="1223"/>
                  </a:lnTo>
                  <a:lnTo>
                    <a:pt x="940" y="1235"/>
                  </a:lnTo>
                  <a:lnTo>
                    <a:pt x="948" y="1245"/>
                  </a:lnTo>
                  <a:lnTo>
                    <a:pt x="942" y="1248"/>
                  </a:lnTo>
                  <a:lnTo>
                    <a:pt x="935" y="1251"/>
                  </a:lnTo>
                  <a:lnTo>
                    <a:pt x="929" y="1255"/>
                  </a:lnTo>
                  <a:lnTo>
                    <a:pt x="924" y="1260"/>
                  </a:lnTo>
                  <a:lnTo>
                    <a:pt x="932" y="1265"/>
                  </a:lnTo>
                  <a:lnTo>
                    <a:pt x="934" y="1264"/>
                  </a:lnTo>
                  <a:lnTo>
                    <a:pt x="937" y="1265"/>
                  </a:lnTo>
                  <a:lnTo>
                    <a:pt x="946" y="1268"/>
                  </a:lnTo>
                  <a:lnTo>
                    <a:pt x="957" y="1273"/>
                  </a:lnTo>
                  <a:lnTo>
                    <a:pt x="970" y="1279"/>
                  </a:lnTo>
                  <a:lnTo>
                    <a:pt x="996" y="1294"/>
                  </a:lnTo>
                  <a:lnTo>
                    <a:pt x="1018" y="1306"/>
                  </a:lnTo>
                  <a:lnTo>
                    <a:pt x="1040" y="1318"/>
                  </a:lnTo>
                  <a:lnTo>
                    <a:pt x="1051" y="1324"/>
                  </a:lnTo>
                  <a:lnTo>
                    <a:pt x="1059" y="1327"/>
                  </a:lnTo>
                  <a:lnTo>
                    <a:pt x="1065" y="1330"/>
                  </a:lnTo>
                  <a:lnTo>
                    <a:pt x="1079" y="1339"/>
                  </a:lnTo>
                  <a:lnTo>
                    <a:pt x="1095" y="1350"/>
                  </a:lnTo>
                  <a:lnTo>
                    <a:pt x="1103" y="1354"/>
                  </a:lnTo>
                  <a:lnTo>
                    <a:pt x="1113" y="1356"/>
                  </a:lnTo>
                  <a:lnTo>
                    <a:pt x="1118" y="1358"/>
                  </a:lnTo>
                  <a:lnTo>
                    <a:pt x="1123" y="1359"/>
                  </a:lnTo>
                  <a:lnTo>
                    <a:pt x="1129" y="1365"/>
                  </a:lnTo>
                  <a:lnTo>
                    <a:pt x="1134" y="1371"/>
                  </a:lnTo>
                  <a:lnTo>
                    <a:pt x="1140" y="1379"/>
                  </a:lnTo>
                  <a:lnTo>
                    <a:pt x="1147" y="1389"/>
                  </a:lnTo>
                  <a:lnTo>
                    <a:pt x="1153" y="1395"/>
                  </a:lnTo>
                  <a:lnTo>
                    <a:pt x="1158" y="1399"/>
                  </a:lnTo>
                  <a:lnTo>
                    <a:pt x="1172" y="1408"/>
                  </a:lnTo>
                  <a:lnTo>
                    <a:pt x="1174" y="1405"/>
                  </a:lnTo>
                  <a:lnTo>
                    <a:pt x="1182" y="1394"/>
                  </a:lnTo>
                  <a:lnTo>
                    <a:pt x="1192" y="1374"/>
                  </a:lnTo>
                  <a:lnTo>
                    <a:pt x="1188" y="1356"/>
                  </a:lnTo>
                  <a:lnTo>
                    <a:pt x="1170" y="1342"/>
                  </a:lnTo>
                  <a:lnTo>
                    <a:pt x="1146" y="1342"/>
                  </a:lnTo>
                  <a:lnTo>
                    <a:pt x="1134" y="1339"/>
                  </a:lnTo>
                  <a:lnTo>
                    <a:pt x="1117" y="1324"/>
                  </a:lnTo>
                  <a:lnTo>
                    <a:pt x="1090" y="1301"/>
                  </a:lnTo>
                  <a:lnTo>
                    <a:pt x="1068" y="1281"/>
                  </a:lnTo>
                  <a:lnTo>
                    <a:pt x="1040" y="1265"/>
                  </a:lnTo>
                  <a:lnTo>
                    <a:pt x="1030" y="1246"/>
                  </a:lnTo>
                  <a:lnTo>
                    <a:pt x="998" y="1240"/>
                  </a:lnTo>
                  <a:lnTo>
                    <a:pt x="995" y="1231"/>
                  </a:lnTo>
                  <a:lnTo>
                    <a:pt x="1003" y="1212"/>
                  </a:lnTo>
                  <a:lnTo>
                    <a:pt x="991" y="1190"/>
                  </a:lnTo>
                  <a:lnTo>
                    <a:pt x="978" y="1173"/>
                  </a:lnTo>
                  <a:lnTo>
                    <a:pt x="956" y="1163"/>
                  </a:lnTo>
                  <a:lnTo>
                    <a:pt x="934" y="1144"/>
                  </a:lnTo>
                  <a:lnTo>
                    <a:pt x="918" y="1131"/>
                  </a:lnTo>
                  <a:lnTo>
                    <a:pt x="898" y="1116"/>
                  </a:lnTo>
                  <a:lnTo>
                    <a:pt x="894" y="1094"/>
                  </a:lnTo>
                  <a:lnTo>
                    <a:pt x="889" y="1079"/>
                  </a:lnTo>
                  <a:lnTo>
                    <a:pt x="892" y="1064"/>
                  </a:lnTo>
                  <a:lnTo>
                    <a:pt x="901" y="1050"/>
                  </a:lnTo>
                  <a:lnTo>
                    <a:pt x="885" y="1035"/>
                  </a:lnTo>
                  <a:lnTo>
                    <a:pt x="866" y="1037"/>
                  </a:lnTo>
                  <a:lnTo>
                    <a:pt x="843" y="1024"/>
                  </a:lnTo>
                  <a:lnTo>
                    <a:pt x="818" y="1006"/>
                  </a:lnTo>
                  <a:lnTo>
                    <a:pt x="809" y="979"/>
                  </a:lnTo>
                  <a:lnTo>
                    <a:pt x="795" y="965"/>
                  </a:lnTo>
                  <a:lnTo>
                    <a:pt x="781" y="953"/>
                  </a:lnTo>
                  <a:lnTo>
                    <a:pt x="764" y="946"/>
                  </a:lnTo>
                  <a:lnTo>
                    <a:pt x="756" y="932"/>
                  </a:lnTo>
                  <a:lnTo>
                    <a:pt x="756" y="915"/>
                  </a:lnTo>
                  <a:lnTo>
                    <a:pt x="751" y="902"/>
                  </a:lnTo>
                  <a:lnTo>
                    <a:pt x="733" y="890"/>
                  </a:lnTo>
                  <a:lnTo>
                    <a:pt x="714" y="870"/>
                  </a:lnTo>
                  <a:lnTo>
                    <a:pt x="686" y="851"/>
                  </a:lnTo>
                  <a:lnTo>
                    <a:pt x="662" y="836"/>
                  </a:lnTo>
                  <a:lnTo>
                    <a:pt x="646" y="816"/>
                  </a:lnTo>
                  <a:lnTo>
                    <a:pt x="628" y="802"/>
                  </a:lnTo>
                  <a:lnTo>
                    <a:pt x="632" y="777"/>
                  </a:lnTo>
                  <a:lnTo>
                    <a:pt x="630" y="754"/>
                  </a:lnTo>
                  <a:lnTo>
                    <a:pt x="628" y="738"/>
                  </a:lnTo>
                  <a:lnTo>
                    <a:pt x="621" y="734"/>
                  </a:lnTo>
                  <a:lnTo>
                    <a:pt x="623" y="708"/>
                  </a:lnTo>
                  <a:lnTo>
                    <a:pt x="623" y="688"/>
                  </a:lnTo>
                  <a:lnTo>
                    <a:pt x="604" y="682"/>
                  </a:lnTo>
                  <a:lnTo>
                    <a:pt x="594" y="679"/>
                  </a:lnTo>
                  <a:lnTo>
                    <a:pt x="594" y="672"/>
                  </a:lnTo>
                  <a:lnTo>
                    <a:pt x="599" y="658"/>
                  </a:lnTo>
                  <a:lnTo>
                    <a:pt x="601" y="645"/>
                  </a:lnTo>
                  <a:lnTo>
                    <a:pt x="573" y="617"/>
                  </a:lnTo>
                  <a:lnTo>
                    <a:pt x="567" y="606"/>
                  </a:lnTo>
                  <a:lnTo>
                    <a:pt x="549" y="609"/>
                  </a:lnTo>
                  <a:lnTo>
                    <a:pt x="532" y="609"/>
                  </a:lnTo>
                  <a:lnTo>
                    <a:pt x="526" y="600"/>
                  </a:lnTo>
                  <a:lnTo>
                    <a:pt x="525" y="596"/>
                  </a:lnTo>
                  <a:lnTo>
                    <a:pt x="533" y="583"/>
                  </a:lnTo>
                  <a:lnTo>
                    <a:pt x="536" y="574"/>
                  </a:lnTo>
                  <a:lnTo>
                    <a:pt x="529" y="562"/>
                  </a:lnTo>
                  <a:lnTo>
                    <a:pt x="526" y="542"/>
                  </a:lnTo>
                  <a:lnTo>
                    <a:pt x="533" y="529"/>
                  </a:lnTo>
                  <a:lnTo>
                    <a:pt x="538" y="511"/>
                  </a:lnTo>
                  <a:lnTo>
                    <a:pt x="528" y="501"/>
                  </a:lnTo>
                  <a:lnTo>
                    <a:pt x="533" y="482"/>
                  </a:lnTo>
                  <a:lnTo>
                    <a:pt x="539" y="468"/>
                  </a:lnTo>
                  <a:lnTo>
                    <a:pt x="558" y="458"/>
                  </a:lnTo>
                  <a:lnTo>
                    <a:pt x="579" y="454"/>
                  </a:lnTo>
                  <a:lnTo>
                    <a:pt x="589" y="459"/>
                  </a:lnTo>
                  <a:lnTo>
                    <a:pt x="599" y="475"/>
                  </a:lnTo>
                  <a:lnTo>
                    <a:pt x="604" y="494"/>
                  </a:lnTo>
                  <a:lnTo>
                    <a:pt x="618" y="502"/>
                  </a:lnTo>
                  <a:lnTo>
                    <a:pt x="631" y="517"/>
                  </a:lnTo>
                  <a:lnTo>
                    <a:pt x="646" y="532"/>
                  </a:lnTo>
                  <a:lnTo>
                    <a:pt x="666" y="534"/>
                  </a:lnTo>
                  <a:lnTo>
                    <a:pt x="676" y="518"/>
                  </a:lnTo>
                  <a:lnTo>
                    <a:pt x="685" y="501"/>
                  </a:lnTo>
                  <a:lnTo>
                    <a:pt x="699" y="483"/>
                  </a:lnTo>
                  <a:lnTo>
                    <a:pt x="712" y="464"/>
                  </a:lnTo>
                  <a:lnTo>
                    <a:pt x="729" y="458"/>
                  </a:lnTo>
                  <a:lnTo>
                    <a:pt x="752" y="458"/>
                  </a:lnTo>
                  <a:lnTo>
                    <a:pt x="754" y="471"/>
                  </a:lnTo>
                  <a:lnTo>
                    <a:pt x="782" y="476"/>
                  </a:lnTo>
                  <a:lnTo>
                    <a:pt x="792" y="462"/>
                  </a:lnTo>
                  <a:lnTo>
                    <a:pt x="813" y="462"/>
                  </a:lnTo>
                  <a:lnTo>
                    <a:pt x="829" y="471"/>
                  </a:lnTo>
                  <a:lnTo>
                    <a:pt x="848" y="477"/>
                  </a:lnTo>
                  <a:lnTo>
                    <a:pt x="862" y="491"/>
                  </a:lnTo>
                  <a:lnTo>
                    <a:pt x="883" y="491"/>
                  </a:lnTo>
                  <a:lnTo>
                    <a:pt x="894" y="479"/>
                  </a:lnTo>
                  <a:lnTo>
                    <a:pt x="902" y="483"/>
                  </a:lnTo>
                  <a:lnTo>
                    <a:pt x="918" y="493"/>
                  </a:lnTo>
                  <a:lnTo>
                    <a:pt x="931" y="496"/>
                  </a:lnTo>
                  <a:lnTo>
                    <a:pt x="943" y="505"/>
                  </a:lnTo>
                  <a:lnTo>
                    <a:pt x="967" y="503"/>
                  </a:lnTo>
                  <a:lnTo>
                    <a:pt x="988" y="501"/>
                  </a:lnTo>
                  <a:lnTo>
                    <a:pt x="998" y="494"/>
                  </a:lnTo>
                  <a:lnTo>
                    <a:pt x="1008" y="504"/>
                  </a:lnTo>
                  <a:lnTo>
                    <a:pt x="1026" y="519"/>
                  </a:lnTo>
                  <a:lnTo>
                    <a:pt x="1051" y="514"/>
                  </a:lnTo>
                  <a:lnTo>
                    <a:pt x="1056" y="497"/>
                  </a:lnTo>
                  <a:lnTo>
                    <a:pt x="1069" y="491"/>
                  </a:lnTo>
                  <a:lnTo>
                    <a:pt x="1085" y="493"/>
                  </a:lnTo>
                  <a:lnTo>
                    <a:pt x="1095" y="505"/>
                  </a:lnTo>
                  <a:lnTo>
                    <a:pt x="1113" y="507"/>
                  </a:lnTo>
                  <a:lnTo>
                    <a:pt x="1120" y="492"/>
                  </a:lnTo>
                  <a:lnTo>
                    <a:pt x="1126" y="490"/>
                  </a:lnTo>
                  <a:lnTo>
                    <a:pt x="1143" y="497"/>
                  </a:lnTo>
                  <a:lnTo>
                    <a:pt x="1164" y="497"/>
                  </a:lnTo>
                  <a:lnTo>
                    <a:pt x="1172" y="509"/>
                  </a:lnTo>
                  <a:lnTo>
                    <a:pt x="1186" y="514"/>
                  </a:lnTo>
                  <a:lnTo>
                    <a:pt x="1200" y="510"/>
                  </a:lnTo>
                  <a:lnTo>
                    <a:pt x="1221" y="510"/>
                  </a:lnTo>
                  <a:lnTo>
                    <a:pt x="1230" y="515"/>
                  </a:lnTo>
                  <a:lnTo>
                    <a:pt x="1237" y="528"/>
                  </a:lnTo>
                  <a:lnTo>
                    <a:pt x="1246" y="539"/>
                  </a:lnTo>
                  <a:lnTo>
                    <a:pt x="1248" y="553"/>
                  </a:lnTo>
                  <a:lnTo>
                    <a:pt x="1250" y="576"/>
                  </a:lnTo>
                  <a:lnTo>
                    <a:pt x="1290" y="586"/>
                  </a:lnTo>
                  <a:lnTo>
                    <a:pt x="1317" y="576"/>
                  </a:lnTo>
                  <a:lnTo>
                    <a:pt x="1332" y="566"/>
                  </a:lnTo>
                  <a:lnTo>
                    <a:pt x="1357" y="560"/>
                  </a:lnTo>
                  <a:lnTo>
                    <a:pt x="1345" y="532"/>
                  </a:lnTo>
                  <a:lnTo>
                    <a:pt x="1330" y="532"/>
                  </a:lnTo>
                  <a:lnTo>
                    <a:pt x="1330" y="514"/>
                  </a:lnTo>
                  <a:lnTo>
                    <a:pt x="1329" y="498"/>
                  </a:lnTo>
                  <a:lnTo>
                    <a:pt x="1334" y="489"/>
                  </a:lnTo>
                  <a:lnTo>
                    <a:pt x="1337" y="487"/>
                  </a:lnTo>
                  <a:lnTo>
                    <a:pt x="1340" y="485"/>
                  </a:lnTo>
                  <a:lnTo>
                    <a:pt x="1346" y="482"/>
                  </a:lnTo>
                  <a:lnTo>
                    <a:pt x="1350" y="477"/>
                  </a:lnTo>
                  <a:lnTo>
                    <a:pt x="1358" y="470"/>
                  </a:lnTo>
                  <a:lnTo>
                    <a:pt x="1386" y="470"/>
                  </a:lnTo>
                  <a:lnTo>
                    <a:pt x="1417" y="451"/>
                  </a:lnTo>
                  <a:lnTo>
                    <a:pt x="1365" y="441"/>
                  </a:lnTo>
                  <a:lnTo>
                    <a:pt x="1344" y="434"/>
                  </a:lnTo>
                  <a:lnTo>
                    <a:pt x="1325" y="413"/>
                  </a:lnTo>
                  <a:lnTo>
                    <a:pt x="1310" y="413"/>
                  </a:lnTo>
                  <a:lnTo>
                    <a:pt x="1302" y="403"/>
                  </a:lnTo>
                  <a:lnTo>
                    <a:pt x="1310" y="381"/>
                  </a:lnTo>
                  <a:lnTo>
                    <a:pt x="1313" y="364"/>
                  </a:lnTo>
                  <a:lnTo>
                    <a:pt x="1332" y="351"/>
                  </a:lnTo>
                  <a:lnTo>
                    <a:pt x="1321" y="334"/>
                  </a:lnTo>
                  <a:lnTo>
                    <a:pt x="1298" y="341"/>
                  </a:lnTo>
                  <a:lnTo>
                    <a:pt x="1282" y="341"/>
                  </a:lnTo>
                  <a:lnTo>
                    <a:pt x="1279" y="331"/>
                  </a:lnTo>
                  <a:lnTo>
                    <a:pt x="1290" y="311"/>
                  </a:lnTo>
                  <a:lnTo>
                    <a:pt x="1292" y="287"/>
                  </a:lnTo>
                  <a:lnTo>
                    <a:pt x="1294" y="272"/>
                  </a:lnTo>
                  <a:lnTo>
                    <a:pt x="1286" y="262"/>
                  </a:lnTo>
                  <a:lnTo>
                    <a:pt x="1271" y="248"/>
                  </a:lnTo>
                  <a:lnTo>
                    <a:pt x="1268" y="227"/>
                  </a:lnTo>
                  <a:lnTo>
                    <a:pt x="1255" y="227"/>
                  </a:lnTo>
                  <a:lnTo>
                    <a:pt x="1237" y="224"/>
                  </a:lnTo>
                  <a:lnTo>
                    <a:pt x="1221" y="235"/>
                  </a:lnTo>
                  <a:lnTo>
                    <a:pt x="1215" y="250"/>
                  </a:lnTo>
                  <a:lnTo>
                    <a:pt x="1201" y="262"/>
                  </a:lnTo>
                  <a:lnTo>
                    <a:pt x="1181" y="273"/>
                  </a:lnTo>
                  <a:lnTo>
                    <a:pt x="1161" y="281"/>
                  </a:lnTo>
                  <a:lnTo>
                    <a:pt x="1137" y="279"/>
                  </a:lnTo>
                  <a:lnTo>
                    <a:pt x="1127" y="269"/>
                  </a:lnTo>
                  <a:lnTo>
                    <a:pt x="1125" y="270"/>
                  </a:lnTo>
                  <a:lnTo>
                    <a:pt x="1122" y="271"/>
                  </a:lnTo>
                  <a:lnTo>
                    <a:pt x="1117" y="271"/>
                  </a:lnTo>
                  <a:lnTo>
                    <a:pt x="1111" y="272"/>
                  </a:lnTo>
                  <a:lnTo>
                    <a:pt x="1102" y="275"/>
                  </a:lnTo>
                  <a:lnTo>
                    <a:pt x="1098" y="275"/>
                  </a:lnTo>
                  <a:lnTo>
                    <a:pt x="1095" y="273"/>
                  </a:lnTo>
                  <a:lnTo>
                    <a:pt x="1076" y="267"/>
                  </a:lnTo>
                  <a:lnTo>
                    <a:pt x="1061" y="267"/>
                  </a:lnTo>
                  <a:lnTo>
                    <a:pt x="1054" y="268"/>
                  </a:lnTo>
                  <a:lnTo>
                    <a:pt x="1047" y="270"/>
                  </a:lnTo>
                  <a:lnTo>
                    <a:pt x="1036" y="270"/>
                  </a:lnTo>
                  <a:lnTo>
                    <a:pt x="1032" y="267"/>
                  </a:lnTo>
                  <a:lnTo>
                    <a:pt x="1027" y="262"/>
                  </a:lnTo>
                  <a:lnTo>
                    <a:pt x="1021" y="256"/>
                  </a:lnTo>
                  <a:lnTo>
                    <a:pt x="1016" y="254"/>
                  </a:lnTo>
                  <a:lnTo>
                    <a:pt x="1013" y="254"/>
                  </a:lnTo>
                  <a:lnTo>
                    <a:pt x="1011" y="254"/>
                  </a:lnTo>
                  <a:lnTo>
                    <a:pt x="1013" y="254"/>
                  </a:lnTo>
                  <a:lnTo>
                    <a:pt x="1005" y="253"/>
                  </a:lnTo>
                  <a:lnTo>
                    <a:pt x="1000" y="253"/>
                  </a:lnTo>
                  <a:lnTo>
                    <a:pt x="996" y="251"/>
                  </a:lnTo>
                  <a:lnTo>
                    <a:pt x="992" y="248"/>
                  </a:lnTo>
                  <a:lnTo>
                    <a:pt x="990" y="244"/>
                  </a:lnTo>
                  <a:lnTo>
                    <a:pt x="988" y="235"/>
                  </a:lnTo>
                  <a:lnTo>
                    <a:pt x="976" y="225"/>
                  </a:lnTo>
                  <a:lnTo>
                    <a:pt x="961" y="217"/>
                  </a:lnTo>
                  <a:lnTo>
                    <a:pt x="946" y="217"/>
                  </a:lnTo>
                  <a:lnTo>
                    <a:pt x="925" y="214"/>
                  </a:lnTo>
                  <a:lnTo>
                    <a:pt x="920" y="204"/>
                  </a:lnTo>
                  <a:lnTo>
                    <a:pt x="907" y="196"/>
                  </a:lnTo>
                  <a:lnTo>
                    <a:pt x="894" y="187"/>
                  </a:lnTo>
                  <a:lnTo>
                    <a:pt x="895" y="170"/>
                  </a:lnTo>
                  <a:lnTo>
                    <a:pt x="881" y="157"/>
                  </a:lnTo>
                  <a:lnTo>
                    <a:pt x="875" y="142"/>
                  </a:lnTo>
                  <a:lnTo>
                    <a:pt x="853" y="138"/>
                  </a:lnTo>
                  <a:lnTo>
                    <a:pt x="841" y="128"/>
                  </a:lnTo>
                  <a:lnTo>
                    <a:pt x="824" y="116"/>
                  </a:lnTo>
                  <a:lnTo>
                    <a:pt x="814" y="106"/>
                  </a:lnTo>
                  <a:lnTo>
                    <a:pt x="813" y="99"/>
                  </a:lnTo>
                  <a:lnTo>
                    <a:pt x="813" y="82"/>
                  </a:lnTo>
                  <a:lnTo>
                    <a:pt x="800" y="71"/>
                  </a:lnTo>
                  <a:lnTo>
                    <a:pt x="785" y="62"/>
                  </a:lnTo>
                  <a:lnTo>
                    <a:pt x="772" y="60"/>
                  </a:lnTo>
                  <a:lnTo>
                    <a:pt x="771" y="56"/>
                  </a:lnTo>
                  <a:lnTo>
                    <a:pt x="765" y="43"/>
                  </a:lnTo>
                  <a:lnTo>
                    <a:pt x="751" y="36"/>
                  </a:lnTo>
                  <a:lnTo>
                    <a:pt x="732" y="24"/>
                  </a:lnTo>
                  <a:lnTo>
                    <a:pt x="723" y="16"/>
                  </a:lnTo>
                  <a:lnTo>
                    <a:pt x="720" y="16"/>
                  </a:lnTo>
                  <a:lnTo>
                    <a:pt x="715" y="14"/>
                  </a:lnTo>
                  <a:lnTo>
                    <a:pt x="706" y="10"/>
                  </a:lnTo>
                  <a:lnTo>
                    <a:pt x="694" y="0"/>
                  </a:lnTo>
                  <a:lnTo>
                    <a:pt x="667" y="1"/>
                  </a:lnTo>
                  <a:close/>
                  <a:moveTo>
                    <a:pt x="232" y="457"/>
                  </a:moveTo>
                  <a:lnTo>
                    <a:pt x="232" y="457"/>
                  </a:lnTo>
                  <a:lnTo>
                    <a:pt x="234" y="463"/>
                  </a:lnTo>
                  <a:lnTo>
                    <a:pt x="233" y="465"/>
                  </a:lnTo>
                  <a:lnTo>
                    <a:pt x="231" y="466"/>
                  </a:lnTo>
                  <a:lnTo>
                    <a:pt x="213" y="477"/>
                  </a:lnTo>
                  <a:lnTo>
                    <a:pt x="206" y="482"/>
                  </a:lnTo>
                  <a:lnTo>
                    <a:pt x="208" y="485"/>
                  </a:lnTo>
                  <a:lnTo>
                    <a:pt x="218" y="498"/>
                  </a:lnTo>
                  <a:lnTo>
                    <a:pt x="222" y="502"/>
                  </a:lnTo>
                  <a:lnTo>
                    <a:pt x="229" y="507"/>
                  </a:lnTo>
                  <a:lnTo>
                    <a:pt x="232" y="510"/>
                  </a:lnTo>
                  <a:lnTo>
                    <a:pt x="235" y="511"/>
                  </a:lnTo>
                  <a:lnTo>
                    <a:pt x="242" y="513"/>
                  </a:lnTo>
                  <a:lnTo>
                    <a:pt x="247" y="514"/>
                  </a:lnTo>
                  <a:lnTo>
                    <a:pt x="252" y="516"/>
                  </a:lnTo>
                  <a:lnTo>
                    <a:pt x="268" y="528"/>
                  </a:lnTo>
                  <a:lnTo>
                    <a:pt x="294" y="549"/>
                  </a:lnTo>
                  <a:lnTo>
                    <a:pt x="297" y="546"/>
                  </a:lnTo>
                  <a:lnTo>
                    <a:pt x="302" y="539"/>
                  </a:lnTo>
                  <a:lnTo>
                    <a:pt x="304" y="535"/>
                  </a:lnTo>
                  <a:lnTo>
                    <a:pt x="304" y="532"/>
                  </a:lnTo>
                  <a:lnTo>
                    <a:pt x="304" y="529"/>
                  </a:lnTo>
                  <a:lnTo>
                    <a:pt x="303" y="527"/>
                  </a:lnTo>
                  <a:lnTo>
                    <a:pt x="300" y="519"/>
                  </a:lnTo>
                  <a:lnTo>
                    <a:pt x="297" y="514"/>
                  </a:lnTo>
                  <a:lnTo>
                    <a:pt x="291" y="504"/>
                  </a:lnTo>
                  <a:lnTo>
                    <a:pt x="287" y="498"/>
                  </a:lnTo>
                  <a:lnTo>
                    <a:pt x="284" y="491"/>
                  </a:lnTo>
                  <a:lnTo>
                    <a:pt x="280" y="483"/>
                  </a:lnTo>
                  <a:lnTo>
                    <a:pt x="275" y="475"/>
                  </a:lnTo>
                  <a:lnTo>
                    <a:pt x="271" y="469"/>
                  </a:lnTo>
                  <a:lnTo>
                    <a:pt x="267" y="464"/>
                  </a:lnTo>
                  <a:lnTo>
                    <a:pt x="261" y="459"/>
                  </a:lnTo>
                  <a:lnTo>
                    <a:pt x="255" y="456"/>
                  </a:lnTo>
                  <a:lnTo>
                    <a:pt x="241" y="447"/>
                  </a:lnTo>
                  <a:lnTo>
                    <a:pt x="228" y="439"/>
                  </a:lnTo>
                  <a:lnTo>
                    <a:pt x="232" y="457"/>
                  </a:lnTo>
                  <a:close/>
                  <a:moveTo>
                    <a:pt x="187" y="458"/>
                  </a:moveTo>
                  <a:lnTo>
                    <a:pt x="187" y="458"/>
                  </a:lnTo>
                  <a:lnTo>
                    <a:pt x="185" y="458"/>
                  </a:lnTo>
                  <a:lnTo>
                    <a:pt x="183" y="459"/>
                  </a:lnTo>
                  <a:lnTo>
                    <a:pt x="179" y="463"/>
                  </a:lnTo>
                  <a:lnTo>
                    <a:pt x="177" y="468"/>
                  </a:lnTo>
                  <a:lnTo>
                    <a:pt x="174" y="473"/>
                  </a:lnTo>
                  <a:lnTo>
                    <a:pt x="173" y="476"/>
                  </a:lnTo>
                  <a:lnTo>
                    <a:pt x="172" y="479"/>
                  </a:lnTo>
                  <a:lnTo>
                    <a:pt x="171" y="483"/>
                  </a:lnTo>
                  <a:lnTo>
                    <a:pt x="172" y="485"/>
                  </a:lnTo>
                  <a:lnTo>
                    <a:pt x="173" y="487"/>
                  </a:lnTo>
                  <a:lnTo>
                    <a:pt x="175" y="489"/>
                  </a:lnTo>
                  <a:lnTo>
                    <a:pt x="179" y="492"/>
                  </a:lnTo>
                  <a:lnTo>
                    <a:pt x="180" y="493"/>
                  </a:lnTo>
                  <a:lnTo>
                    <a:pt x="184" y="505"/>
                  </a:lnTo>
                  <a:lnTo>
                    <a:pt x="185" y="512"/>
                  </a:lnTo>
                  <a:lnTo>
                    <a:pt x="186" y="518"/>
                  </a:lnTo>
                  <a:lnTo>
                    <a:pt x="185" y="524"/>
                  </a:lnTo>
                  <a:lnTo>
                    <a:pt x="184" y="526"/>
                  </a:lnTo>
                  <a:lnTo>
                    <a:pt x="183" y="527"/>
                  </a:lnTo>
                  <a:lnTo>
                    <a:pt x="179" y="529"/>
                  </a:lnTo>
                  <a:lnTo>
                    <a:pt x="177" y="532"/>
                  </a:lnTo>
                  <a:lnTo>
                    <a:pt x="174" y="539"/>
                  </a:lnTo>
                  <a:lnTo>
                    <a:pt x="172" y="545"/>
                  </a:lnTo>
                  <a:lnTo>
                    <a:pt x="171" y="551"/>
                  </a:lnTo>
                  <a:lnTo>
                    <a:pt x="170" y="555"/>
                  </a:lnTo>
                  <a:lnTo>
                    <a:pt x="170" y="561"/>
                  </a:lnTo>
                  <a:lnTo>
                    <a:pt x="171" y="569"/>
                  </a:lnTo>
                  <a:lnTo>
                    <a:pt x="172" y="572"/>
                  </a:lnTo>
                  <a:lnTo>
                    <a:pt x="173" y="575"/>
                  </a:lnTo>
                  <a:lnTo>
                    <a:pt x="176" y="579"/>
                  </a:lnTo>
                  <a:lnTo>
                    <a:pt x="178" y="581"/>
                  </a:lnTo>
                  <a:lnTo>
                    <a:pt x="183" y="582"/>
                  </a:lnTo>
                  <a:lnTo>
                    <a:pt x="184" y="589"/>
                  </a:lnTo>
                  <a:lnTo>
                    <a:pt x="184" y="595"/>
                  </a:lnTo>
                  <a:lnTo>
                    <a:pt x="184" y="598"/>
                  </a:lnTo>
                  <a:lnTo>
                    <a:pt x="183" y="603"/>
                  </a:lnTo>
                  <a:lnTo>
                    <a:pt x="180" y="608"/>
                  </a:lnTo>
                  <a:lnTo>
                    <a:pt x="167" y="621"/>
                  </a:lnTo>
                  <a:lnTo>
                    <a:pt x="157" y="636"/>
                  </a:lnTo>
                  <a:lnTo>
                    <a:pt x="143" y="653"/>
                  </a:lnTo>
                  <a:lnTo>
                    <a:pt x="152" y="653"/>
                  </a:lnTo>
                  <a:lnTo>
                    <a:pt x="162" y="653"/>
                  </a:lnTo>
                  <a:lnTo>
                    <a:pt x="169" y="651"/>
                  </a:lnTo>
                  <a:lnTo>
                    <a:pt x="175" y="647"/>
                  </a:lnTo>
                  <a:lnTo>
                    <a:pt x="180" y="641"/>
                  </a:lnTo>
                  <a:lnTo>
                    <a:pt x="184" y="639"/>
                  </a:lnTo>
                  <a:lnTo>
                    <a:pt x="183" y="650"/>
                  </a:lnTo>
                  <a:lnTo>
                    <a:pt x="181" y="658"/>
                  </a:lnTo>
                  <a:lnTo>
                    <a:pt x="181" y="665"/>
                  </a:lnTo>
                  <a:lnTo>
                    <a:pt x="185" y="670"/>
                  </a:lnTo>
                  <a:lnTo>
                    <a:pt x="188" y="676"/>
                  </a:lnTo>
                  <a:lnTo>
                    <a:pt x="193" y="680"/>
                  </a:lnTo>
                  <a:lnTo>
                    <a:pt x="202" y="685"/>
                  </a:lnTo>
                  <a:lnTo>
                    <a:pt x="208" y="688"/>
                  </a:lnTo>
                  <a:lnTo>
                    <a:pt x="214" y="686"/>
                  </a:lnTo>
                  <a:lnTo>
                    <a:pt x="222" y="683"/>
                  </a:lnTo>
                  <a:lnTo>
                    <a:pt x="233" y="679"/>
                  </a:lnTo>
                  <a:lnTo>
                    <a:pt x="222" y="672"/>
                  </a:lnTo>
                  <a:lnTo>
                    <a:pt x="218" y="669"/>
                  </a:lnTo>
                  <a:lnTo>
                    <a:pt x="214" y="666"/>
                  </a:lnTo>
                  <a:lnTo>
                    <a:pt x="217" y="658"/>
                  </a:lnTo>
                  <a:lnTo>
                    <a:pt x="222" y="653"/>
                  </a:lnTo>
                  <a:lnTo>
                    <a:pt x="228" y="649"/>
                  </a:lnTo>
                  <a:lnTo>
                    <a:pt x="231" y="644"/>
                  </a:lnTo>
                  <a:lnTo>
                    <a:pt x="232" y="640"/>
                  </a:lnTo>
                  <a:lnTo>
                    <a:pt x="233" y="636"/>
                  </a:lnTo>
                  <a:lnTo>
                    <a:pt x="232" y="630"/>
                  </a:lnTo>
                  <a:lnTo>
                    <a:pt x="230" y="625"/>
                  </a:lnTo>
                  <a:lnTo>
                    <a:pt x="225" y="616"/>
                  </a:lnTo>
                  <a:lnTo>
                    <a:pt x="219" y="609"/>
                  </a:lnTo>
                  <a:lnTo>
                    <a:pt x="216" y="599"/>
                  </a:lnTo>
                  <a:lnTo>
                    <a:pt x="215" y="590"/>
                  </a:lnTo>
                  <a:lnTo>
                    <a:pt x="215" y="581"/>
                  </a:lnTo>
                  <a:lnTo>
                    <a:pt x="215" y="568"/>
                  </a:lnTo>
                  <a:lnTo>
                    <a:pt x="216" y="556"/>
                  </a:lnTo>
                  <a:lnTo>
                    <a:pt x="217" y="544"/>
                  </a:lnTo>
                  <a:lnTo>
                    <a:pt x="218" y="542"/>
                  </a:lnTo>
                  <a:lnTo>
                    <a:pt x="219" y="541"/>
                  </a:lnTo>
                  <a:lnTo>
                    <a:pt x="225" y="538"/>
                  </a:lnTo>
                  <a:lnTo>
                    <a:pt x="230" y="533"/>
                  </a:lnTo>
                  <a:lnTo>
                    <a:pt x="231" y="531"/>
                  </a:lnTo>
                  <a:lnTo>
                    <a:pt x="232" y="528"/>
                  </a:lnTo>
                  <a:lnTo>
                    <a:pt x="231" y="525"/>
                  </a:lnTo>
                  <a:lnTo>
                    <a:pt x="229" y="521"/>
                  </a:lnTo>
                  <a:lnTo>
                    <a:pt x="226" y="519"/>
                  </a:lnTo>
                  <a:lnTo>
                    <a:pt x="221" y="517"/>
                  </a:lnTo>
                  <a:lnTo>
                    <a:pt x="214" y="512"/>
                  </a:lnTo>
                  <a:lnTo>
                    <a:pt x="209" y="505"/>
                  </a:lnTo>
                  <a:lnTo>
                    <a:pt x="205" y="499"/>
                  </a:lnTo>
                  <a:lnTo>
                    <a:pt x="202" y="490"/>
                  </a:lnTo>
                  <a:lnTo>
                    <a:pt x="201" y="487"/>
                  </a:lnTo>
                  <a:lnTo>
                    <a:pt x="201" y="484"/>
                  </a:lnTo>
                  <a:lnTo>
                    <a:pt x="201" y="479"/>
                  </a:lnTo>
                  <a:lnTo>
                    <a:pt x="201" y="476"/>
                  </a:lnTo>
                  <a:lnTo>
                    <a:pt x="201" y="469"/>
                  </a:lnTo>
                  <a:lnTo>
                    <a:pt x="199" y="464"/>
                  </a:lnTo>
                  <a:lnTo>
                    <a:pt x="197" y="462"/>
                  </a:lnTo>
                  <a:lnTo>
                    <a:pt x="193" y="459"/>
                  </a:lnTo>
                  <a:lnTo>
                    <a:pt x="187" y="458"/>
                  </a:lnTo>
                  <a:close/>
                  <a:moveTo>
                    <a:pt x="254" y="714"/>
                  </a:moveTo>
                  <a:lnTo>
                    <a:pt x="254" y="714"/>
                  </a:lnTo>
                  <a:lnTo>
                    <a:pt x="252" y="720"/>
                  </a:lnTo>
                  <a:lnTo>
                    <a:pt x="252" y="723"/>
                  </a:lnTo>
                  <a:lnTo>
                    <a:pt x="252" y="726"/>
                  </a:lnTo>
                  <a:lnTo>
                    <a:pt x="253" y="730"/>
                  </a:lnTo>
                  <a:lnTo>
                    <a:pt x="257" y="735"/>
                  </a:lnTo>
                  <a:lnTo>
                    <a:pt x="261" y="739"/>
                  </a:lnTo>
                  <a:lnTo>
                    <a:pt x="267" y="742"/>
                  </a:lnTo>
                  <a:lnTo>
                    <a:pt x="278" y="748"/>
                  </a:lnTo>
                  <a:lnTo>
                    <a:pt x="292" y="752"/>
                  </a:lnTo>
                  <a:lnTo>
                    <a:pt x="294" y="752"/>
                  </a:lnTo>
                  <a:lnTo>
                    <a:pt x="295" y="752"/>
                  </a:lnTo>
                  <a:lnTo>
                    <a:pt x="299" y="750"/>
                  </a:lnTo>
                  <a:lnTo>
                    <a:pt x="302" y="748"/>
                  </a:lnTo>
                  <a:lnTo>
                    <a:pt x="305" y="745"/>
                  </a:lnTo>
                  <a:lnTo>
                    <a:pt x="307" y="740"/>
                  </a:lnTo>
                  <a:lnTo>
                    <a:pt x="308" y="736"/>
                  </a:lnTo>
                  <a:lnTo>
                    <a:pt x="305" y="732"/>
                  </a:lnTo>
                  <a:lnTo>
                    <a:pt x="303" y="728"/>
                  </a:lnTo>
                  <a:lnTo>
                    <a:pt x="300" y="725"/>
                  </a:lnTo>
                  <a:lnTo>
                    <a:pt x="297" y="722"/>
                  </a:lnTo>
                  <a:lnTo>
                    <a:pt x="292" y="719"/>
                  </a:lnTo>
                  <a:lnTo>
                    <a:pt x="287" y="717"/>
                  </a:lnTo>
                  <a:lnTo>
                    <a:pt x="284" y="716"/>
                  </a:lnTo>
                  <a:lnTo>
                    <a:pt x="281" y="716"/>
                  </a:lnTo>
                  <a:lnTo>
                    <a:pt x="277" y="717"/>
                  </a:lnTo>
                  <a:lnTo>
                    <a:pt x="275" y="719"/>
                  </a:lnTo>
                  <a:lnTo>
                    <a:pt x="273" y="721"/>
                  </a:lnTo>
                  <a:lnTo>
                    <a:pt x="271" y="721"/>
                  </a:lnTo>
                  <a:lnTo>
                    <a:pt x="269" y="720"/>
                  </a:lnTo>
                  <a:lnTo>
                    <a:pt x="266" y="717"/>
                  </a:lnTo>
                  <a:lnTo>
                    <a:pt x="255" y="709"/>
                  </a:lnTo>
                  <a:lnTo>
                    <a:pt x="254" y="714"/>
                  </a:lnTo>
                  <a:close/>
                  <a:moveTo>
                    <a:pt x="227" y="736"/>
                  </a:moveTo>
                  <a:lnTo>
                    <a:pt x="227" y="736"/>
                  </a:lnTo>
                  <a:lnTo>
                    <a:pt x="226" y="737"/>
                  </a:lnTo>
                  <a:lnTo>
                    <a:pt x="226" y="740"/>
                  </a:lnTo>
                  <a:lnTo>
                    <a:pt x="227" y="745"/>
                  </a:lnTo>
                  <a:lnTo>
                    <a:pt x="228" y="751"/>
                  </a:lnTo>
                  <a:lnTo>
                    <a:pt x="230" y="754"/>
                  </a:lnTo>
                  <a:lnTo>
                    <a:pt x="231" y="755"/>
                  </a:lnTo>
                  <a:lnTo>
                    <a:pt x="233" y="757"/>
                  </a:lnTo>
                  <a:lnTo>
                    <a:pt x="262" y="763"/>
                  </a:lnTo>
                  <a:lnTo>
                    <a:pt x="259" y="754"/>
                  </a:lnTo>
                  <a:lnTo>
                    <a:pt x="257" y="750"/>
                  </a:lnTo>
                  <a:lnTo>
                    <a:pt x="252" y="742"/>
                  </a:lnTo>
                  <a:lnTo>
                    <a:pt x="248" y="738"/>
                  </a:lnTo>
                  <a:lnTo>
                    <a:pt x="245" y="735"/>
                  </a:lnTo>
                  <a:lnTo>
                    <a:pt x="241" y="733"/>
                  </a:lnTo>
                  <a:lnTo>
                    <a:pt x="238" y="731"/>
                  </a:lnTo>
                  <a:lnTo>
                    <a:pt x="234" y="731"/>
                  </a:lnTo>
                  <a:lnTo>
                    <a:pt x="232" y="732"/>
                  </a:lnTo>
                  <a:lnTo>
                    <a:pt x="229" y="734"/>
                  </a:lnTo>
                  <a:lnTo>
                    <a:pt x="227" y="736"/>
                  </a:lnTo>
                  <a:close/>
                  <a:moveTo>
                    <a:pt x="271" y="763"/>
                  </a:moveTo>
                  <a:lnTo>
                    <a:pt x="271" y="763"/>
                  </a:lnTo>
                  <a:lnTo>
                    <a:pt x="269" y="766"/>
                  </a:lnTo>
                  <a:lnTo>
                    <a:pt x="268" y="771"/>
                  </a:lnTo>
                  <a:lnTo>
                    <a:pt x="269" y="773"/>
                  </a:lnTo>
                  <a:lnTo>
                    <a:pt x="270" y="776"/>
                  </a:lnTo>
                  <a:lnTo>
                    <a:pt x="274" y="780"/>
                  </a:lnTo>
                  <a:lnTo>
                    <a:pt x="277" y="783"/>
                  </a:lnTo>
                  <a:lnTo>
                    <a:pt x="285" y="791"/>
                  </a:lnTo>
                  <a:lnTo>
                    <a:pt x="296" y="803"/>
                  </a:lnTo>
                  <a:lnTo>
                    <a:pt x="283" y="808"/>
                  </a:lnTo>
                  <a:lnTo>
                    <a:pt x="285" y="813"/>
                  </a:lnTo>
                  <a:lnTo>
                    <a:pt x="288" y="818"/>
                  </a:lnTo>
                  <a:lnTo>
                    <a:pt x="292" y="822"/>
                  </a:lnTo>
                  <a:lnTo>
                    <a:pt x="302" y="832"/>
                  </a:lnTo>
                  <a:lnTo>
                    <a:pt x="310" y="840"/>
                  </a:lnTo>
                  <a:lnTo>
                    <a:pt x="316" y="847"/>
                  </a:lnTo>
                  <a:lnTo>
                    <a:pt x="321" y="855"/>
                  </a:lnTo>
                  <a:lnTo>
                    <a:pt x="322" y="858"/>
                  </a:lnTo>
                  <a:lnTo>
                    <a:pt x="323" y="862"/>
                  </a:lnTo>
                  <a:lnTo>
                    <a:pt x="324" y="870"/>
                  </a:lnTo>
                  <a:lnTo>
                    <a:pt x="326" y="876"/>
                  </a:lnTo>
                  <a:lnTo>
                    <a:pt x="329" y="882"/>
                  </a:lnTo>
                  <a:lnTo>
                    <a:pt x="333" y="887"/>
                  </a:lnTo>
                  <a:lnTo>
                    <a:pt x="338" y="892"/>
                  </a:lnTo>
                  <a:lnTo>
                    <a:pt x="344" y="901"/>
                  </a:lnTo>
                  <a:lnTo>
                    <a:pt x="350" y="906"/>
                  </a:lnTo>
                  <a:lnTo>
                    <a:pt x="356" y="910"/>
                  </a:lnTo>
                  <a:lnTo>
                    <a:pt x="366" y="913"/>
                  </a:lnTo>
                  <a:lnTo>
                    <a:pt x="367" y="914"/>
                  </a:lnTo>
                  <a:lnTo>
                    <a:pt x="369" y="913"/>
                  </a:lnTo>
                  <a:lnTo>
                    <a:pt x="373" y="912"/>
                  </a:lnTo>
                  <a:lnTo>
                    <a:pt x="378" y="909"/>
                  </a:lnTo>
                  <a:lnTo>
                    <a:pt x="381" y="905"/>
                  </a:lnTo>
                  <a:lnTo>
                    <a:pt x="383" y="900"/>
                  </a:lnTo>
                  <a:lnTo>
                    <a:pt x="383" y="899"/>
                  </a:lnTo>
                  <a:lnTo>
                    <a:pt x="383" y="896"/>
                  </a:lnTo>
                  <a:lnTo>
                    <a:pt x="382" y="893"/>
                  </a:lnTo>
                  <a:lnTo>
                    <a:pt x="379" y="888"/>
                  </a:lnTo>
                  <a:lnTo>
                    <a:pt x="373" y="884"/>
                  </a:lnTo>
                  <a:lnTo>
                    <a:pt x="368" y="878"/>
                  </a:lnTo>
                  <a:lnTo>
                    <a:pt x="359" y="871"/>
                  </a:lnTo>
                  <a:lnTo>
                    <a:pt x="356" y="868"/>
                  </a:lnTo>
                  <a:lnTo>
                    <a:pt x="355" y="864"/>
                  </a:lnTo>
                  <a:lnTo>
                    <a:pt x="355" y="863"/>
                  </a:lnTo>
                  <a:lnTo>
                    <a:pt x="356" y="861"/>
                  </a:lnTo>
                  <a:lnTo>
                    <a:pt x="365" y="861"/>
                  </a:lnTo>
                  <a:lnTo>
                    <a:pt x="369" y="862"/>
                  </a:lnTo>
                  <a:lnTo>
                    <a:pt x="374" y="862"/>
                  </a:lnTo>
                  <a:lnTo>
                    <a:pt x="380" y="861"/>
                  </a:lnTo>
                  <a:lnTo>
                    <a:pt x="383" y="858"/>
                  </a:lnTo>
                  <a:lnTo>
                    <a:pt x="385" y="856"/>
                  </a:lnTo>
                  <a:lnTo>
                    <a:pt x="385" y="854"/>
                  </a:lnTo>
                  <a:lnTo>
                    <a:pt x="385" y="847"/>
                  </a:lnTo>
                  <a:lnTo>
                    <a:pt x="383" y="840"/>
                  </a:lnTo>
                  <a:lnTo>
                    <a:pt x="380" y="833"/>
                  </a:lnTo>
                  <a:lnTo>
                    <a:pt x="377" y="827"/>
                  </a:lnTo>
                  <a:lnTo>
                    <a:pt x="373" y="822"/>
                  </a:lnTo>
                  <a:lnTo>
                    <a:pt x="368" y="817"/>
                  </a:lnTo>
                  <a:lnTo>
                    <a:pt x="364" y="814"/>
                  </a:lnTo>
                  <a:lnTo>
                    <a:pt x="357" y="810"/>
                  </a:lnTo>
                  <a:lnTo>
                    <a:pt x="352" y="808"/>
                  </a:lnTo>
                  <a:lnTo>
                    <a:pt x="345" y="806"/>
                  </a:lnTo>
                  <a:lnTo>
                    <a:pt x="339" y="802"/>
                  </a:lnTo>
                  <a:lnTo>
                    <a:pt x="328" y="790"/>
                  </a:lnTo>
                  <a:lnTo>
                    <a:pt x="322" y="783"/>
                  </a:lnTo>
                  <a:lnTo>
                    <a:pt x="318" y="780"/>
                  </a:lnTo>
                  <a:lnTo>
                    <a:pt x="314" y="779"/>
                  </a:lnTo>
                  <a:lnTo>
                    <a:pt x="311" y="778"/>
                  </a:lnTo>
                  <a:lnTo>
                    <a:pt x="309" y="777"/>
                  </a:lnTo>
                  <a:lnTo>
                    <a:pt x="305" y="773"/>
                  </a:lnTo>
                  <a:lnTo>
                    <a:pt x="299" y="766"/>
                  </a:lnTo>
                  <a:lnTo>
                    <a:pt x="297" y="764"/>
                  </a:lnTo>
                  <a:lnTo>
                    <a:pt x="294" y="762"/>
                  </a:lnTo>
                  <a:lnTo>
                    <a:pt x="289" y="760"/>
                  </a:lnTo>
                  <a:lnTo>
                    <a:pt x="283" y="759"/>
                  </a:lnTo>
                  <a:lnTo>
                    <a:pt x="275" y="760"/>
                  </a:lnTo>
                  <a:lnTo>
                    <a:pt x="273" y="761"/>
                  </a:lnTo>
                  <a:lnTo>
                    <a:pt x="271" y="763"/>
                  </a:lnTo>
                  <a:close/>
                  <a:moveTo>
                    <a:pt x="398" y="901"/>
                  </a:moveTo>
                  <a:lnTo>
                    <a:pt x="398" y="901"/>
                  </a:lnTo>
                  <a:lnTo>
                    <a:pt x="393" y="905"/>
                  </a:lnTo>
                  <a:lnTo>
                    <a:pt x="387" y="910"/>
                  </a:lnTo>
                  <a:lnTo>
                    <a:pt x="384" y="914"/>
                  </a:lnTo>
                  <a:lnTo>
                    <a:pt x="382" y="918"/>
                  </a:lnTo>
                  <a:lnTo>
                    <a:pt x="382" y="924"/>
                  </a:lnTo>
                  <a:lnTo>
                    <a:pt x="384" y="929"/>
                  </a:lnTo>
                  <a:lnTo>
                    <a:pt x="387" y="934"/>
                  </a:lnTo>
                  <a:lnTo>
                    <a:pt x="392" y="941"/>
                  </a:lnTo>
                  <a:lnTo>
                    <a:pt x="395" y="947"/>
                  </a:lnTo>
                  <a:lnTo>
                    <a:pt x="400" y="957"/>
                  </a:lnTo>
                  <a:lnTo>
                    <a:pt x="402" y="959"/>
                  </a:lnTo>
                  <a:lnTo>
                    <a:pt x="406" y="961"/>
                  </a:lnTo>
                  <a:lnTo>
                    <a:pt x="430" y="966"/>
                  </a:lnTo>
                  <a:lnTo>
                    <a:pt x="433" y="965"/>
                  </a:lnTo>
                  <a:lnTo>
                    <a:pt x="436" y="962"/>
                  </a:lnTo>
                  <a:lnTo>
                    <a:pt x="438" y="959"/>
                  </a:lnTo>
                  <a:lnTo>
                    <a:pt x="443" y="953"/>
                  </a:lnTo>
                  <a:lnTo>
                    <a:pt x="439" y="951"/>
                  </a:lnTo>
                  <a:lnTo>
                    <a:pt x="434" y="947"/>
                  </a:lnTo>
                  <a:lnTo>
                    <a:pt x="423" y="942"/>
                  </a:lnTo>
                  <a:lnTo>
                    <a:pt x="419" y="939"/>
                  </a:lnTo>
                  <a:lnTo>
                    <a:pt x="415" y="936"/>
                  </a:lnTo>
                  <a:lnTo>
                    <a:pt x="410" y="920"/>
                  </a:lnTo>
                  <a:lnTo>
                    <a:pt x="406" y="903"/>
                  </a:lnTo>
                  <a:lnTo>
                    <a:pt x="404" y="898"/>
                  </a:lnTo>
                  <a:lnTo>
                    <a:pt x="398" y="901"/>
                  </a:lnTo>
                  <a:close/>
                  <a:moveTo>
                    <a:pt x="468" y="991"/>
                  </a:moveTo>
                  <a:lnTo>
                    <a:pt x="468" y="993"/>
                  </a:lnTo>
                  <a:lnTo>
                    <a:pt x="469" y="995"/>
                  </a:lnTo>
                  <a:lnTo>
                    <a:pt x="471" y="998"/>
                  </a:lnTo>
                  <a:lnTo>
                    <a:pt x="475" y="1000"/>
                  </a:lnTo>
                  <a:lnTo>
                    <a:pt x="481" y="1005"/>
                  </a:lnTo>
                  <a:lnTo>
                    <a:pt x="489" y="1007"/>
                  </a:lnTo>
                  <a:lnTo>
                    <a:pt x="496" y="1009"/>
                  </a:lnTo>
                  <a:lnTo>
                    <a:pt x="508" y="1011"/>
                  </a:lnTo>
                  <a:lnTo>
                    <a:pt x="509" y="1006"/>
                  </a:lnTo>
                  <a:lnTo>
                    <a:pt x="509" y="1000"/>
                  </a:lnTo>
                  <a:lnTo>
                    <a:pt x="509" y="994"/>
                  </a:lnTo>
                  <a:lnTo>
                    <a:pt x="508" y="988"/>
                  </a:lnTo>
                  <a:lnTo>
                    <a:pt x="506" y="985"/>
                  </a:lnTo>
                  <a:lnTo>
                    <a:pt x="504" y="983"/>
                  </a:lnTo>
                  <a:lnTo>
                    <a:pt x="501" y="981"/>
                  </a:lnTo>
                  <a:lnTo>
                    <a:pt x="496" y="979"/>
                  </a:lnTo>
                  <a:lnTo>
                    <a:pt x="493" y="979"/>
                  </a:lnTo>
                  <a:lnTo>
                    <a:pt x="489" y="979"/>
                  </a:lnTo>
                  <a:lnTo>
                    <a:pt x="480" y="980"/>
                  </a:lnTo>
                  <a:lnTo>
                    <a:pt x="477" y="982"/>
                  </a:lnTo>
                  <a:lnTo>
                    <a:pt x="474" y="984"/>
                  </a:lnTo>
                  <a:lnTo>
                    <a:pt x="470" y="987"/>
                  </a:lnTo>
                  <a:lnTo>
                    <a:pt x="468" y="991"/>
                  </a:lnTo>
                  <a:close/>
                  <a:moveTo>
                    <a:pt x="621" y="1079"/>
                  </a:moveTo>
                  <a:lnTo>
                    <a:pt x="609" y="1082"/>
                  </a:lnTo>
                  <a:lnTo>
                    <a:pt x="616" y="1088"/>
                  </a:lnTo>
                  <a:lnTo>
                    <a:pt x="622" y="1093"/>
                  </a:lnTo>
                  <a:lnTo>
                    <a:pt x="630" y="1097"/>
                  </a:lnTo>
                  <a:lnTo>
                    <a:pt x="645" y="1105"/>
                  </a:lnTo>
                  <a:lnTo>
                    <a:pt x="664" y="1115"/>
                  </a:lnTo>
                  <a:lnTo>
                    <a:pt x="667" y="1112"/>
                  </a:lnTo>
                  <a:lnTo>
                    <a:pt x="670" y="1107"/>
                  </a:lnTo>
                  <a:lnTo>
                    <a:pt x="683" y="1116"/>
                  </a:lnTo>
                  <a:lnTo>
                    <a:pt x="695" y="1124"/>
                  </a:lnTo>
                  <a:lnTo>
                    <a:pt x="696" y="1124"/>
                  </a:lnTo>
                  <a:lnTo>
                    <a:pt x="722" y="1131"/>
                  </a:lnTo>
                  <a:lnTo>
                    <a:pt x="749" y="1137"/>
                  </a:lnTo>
                  <a:lnTo>
                    <a:pt x="763" y="1139"/>
                  </a:lnTo>
                  <a:lnTo>
                    <a:pt x="775" y="1140"/>
                  </a:lnTo>
                  <a:lnTo>
                    <a:pt x="779" y="1140"/>
                  </a:lnTo>
                  <a:lnTo>
                    <a:pt x="782" y="1138"/>
                  </a:lnTo>
                  <a:lnTo>
                    <a:pt x="788" y="1134"/>
                  </a:lnTo>
                  <a:lnTo>
                    <a:pt x="794" y="1127"/>
                  </a:lnTo>
                  <a:lnTo>
                    <a:pt x="796" y="1124"/>
                  </a:lnTo>
                  <a:lnTo>
                    <a:pt x="797" y="1121"/>
                  </a:lnTo>
                  <a:lnTo>
                    <a:pt x="797" y="1118"/>
                  </a:lnTo>
                  <a:lnTo>
                    <a:pt x="796" y="1115"/>
                  </a:lnTo>
                  <a:lnTo>
                    <a:pt x="795" y="1112"/>
                  </a:lnTo>
                  <a:lnTo>
                    <a:pt x="793" y="1111"/>
                  </a:lnTo>
                  <a:lnTo>
                    <a:pt x="792" y="1111"/>
                  </a:lnTo>
                  <a:lnTo>
                    <a:pt x="764" y="1098"/>
                  </a:lnTo>
                  <a:lnTo>
                    <a:pt x="753" y="1095"/>
                  </a:lnTo>
                  <a:lnTo>
                    <a:pt x="742" y="1092"/>
                  </a:lnTo>
                  <a:lnTo>
                    <a:pt x="727" y="1086"/>
                  </a:lnTo>
                  <a:lnTo>
                    <a:pt x="719" y="1084"/>
                  </a:lnTo>
                  <a:lnTo>
                    <a:pt x="712" y="1080"/>
                  </a:lnTo>
                  <a:lnTo>
                    <a:pt x="704" y="1077"/>
                  </a:lnTo>
                  <a:lnTo>
                    <a:pt x="698" y="1076"/>
                  </a:lnTo>
                  <a:lnTo>
                    <a:pt x="691" y="1076"/>
                  </a:lnTo>
                  <a:lnTo>
                    <a:pt x="686" y="1077"/>
                  </a:lnTo>
                  <a:lnTo>
                    <a:pt x="682" y="1079"/>
                  </a:lnTo>
                  <a:lnTo>
                    <a:pt x="677" y="1083"/>
                  </a:lnTo>
                  <a:lnTo>
                    <a:pt x="669" y="1092"/>
                  </a:lnTo>
                  <a:lnTo>
                    <a:pt x="667" y="1089"/>
                  </a:lnTo>
                  <a:lnTo>
                    <a:pt x="662" y="1084"/>
                  </a:lnTo>
                  <a:lnTo>
                    <a:pt x="651" y="1077"/>
                  </a:lnTo>
                  <a:lnTo>
                    <a:pt x="648" y="1076"/>
                  </a:lnTo>
                  <a:lnTo>
                    <a:pt x="645" y="1075"/>
                  </a:lnTo>
                  <a:lnTo>
                    <a:pt x="637" y="1075"/>
                  </a:lnTo>
                  <a:lnTo>
                    <a:pt x="629" y="1077"/>
                  </a:lnTo>
                  <a:lnTo>
                    <a:pt x="621" y="1079"/>
                  </a:lnTo>
                  <a:close/>
                  <a:moveTo>
                    <a:pt x="676" y="1138"/>
                  </a:moveTo>
                  <a:lnTo>
                    <a:pt x="673" y="1139"/>
                  </a:lnTo>
                  <a:lnTo>
                    <a:pt x="669" y="1168"/>
                  </a:lnTo>
                  <a:lnTo>
                    <a:pt x="669" y="1169"/>
                  </a:lnTo>
                  <a:lnTo>
                    <a:pt x="669" y="1172"/>
                  </a:lnTo>
                  <a:lnTo>
                    <a:pt x="673" y="1174"/>
                  </a:lnTo>
                  <a:lnTo>
                    <a:pt x="680" y="1177"/>
                  </a:lnTo>
                  <a:lnTo>
                    <a:pt x="689" y="1179"/>
                  </a:lnTo>
                  <a:lnTo>
                    <a:pt x="692" y="1179"/>
                  </a:lnTo>
                  <a:lnTo>
                    <a:pt x="702" y="1181"/>
                  </a:lnTo>
                  <a:lnTo>
                    <a:pt x="712" y="1184"/>
                  </a:lnTo>
                  <a:lnTo>
                    <a:pt x="730" y="1185"/>
                  </a:lnTo>
                  <a:lnTo>
                    <a:pt x="750" y="1186"/>
                  </a:lnTo>
                  <a:lnTo>
                    <a:pt x="775" y="1187"/>
                  </a:lnTo>
                  <a:lnTo>
                    <a:pt x="801" y="1188"/>
                  </a:lnTo>
                  <a:lnTo>
                    <a:pt x="828" y="1187"/>
                  </a:lnTo>
                  <a:lnTo>
                    <a:pt x="855" y="1186"/>
                  </a:lnTo>
                  <a:lnTo>
                    <a:pt x="861" y="1185"/>
                  </a:lnTo>
                  <a:lnTo>
                    <a:pt x="856" y="1173"/>
                  </a:lnTo>
                  <a:lnTo>
                    <a:pt x="854" y="1167"/>
                  </a:lnTo>
                  <a:lnTo>
                    <a:pt x="850" y="1163"/>
                  </a:lnTo>
                  <a:lnTo>
                    <a:pt x="848" y="1161"/>
                  </a:lnTo>
                  <a:lnTo>
                    <a:pt x="846" y="1160"/>
                  </a:lnTo>
                  <a:lnTo>
                    <a:pt x="841" y="1160"/>
                  </a:lnTo>
                  <a:lnTo>
                    <a:pt x="838" y="1160"/>
                  </a:lnTo>
                  <a:lnTo>
                    <a:pt x="828" y="1161"/>
                  </a:lnTo>
                  <a:lnTo>
                    <a:pt x="820" y="1161"/>
                  </a:lnTo>
                  <a:lnTo>
                    <a:pt x="811" y="1161"/>
                  </a:lnTo>
                  <a:lnTo>
                    <a:pt x="796" y="1162"/>
                  </a:lnTo>
                  <a:lnTo>
                    <a:pt x="783" y="1163"/>
                  </a:lnTo>
                  <a:lnTo>
                    <a:pt x="777" y="1163"/>
                  </a:lnTo>
                  <a:lnTo>
                    <a:pt x="771" y="1163"/>
                  </a:lnTo>
                  <a:lnTo>
                    <a:pt x="764" y="1160"/>
                  </a:lnTo>
                  <a:lnTo>
                    <a:pt x="743" y="1153"/>
                  </a:lnTo>
                  <a:lnTo>
                    <a:pt x="733" y="1149"/>
                  </a:lnTo>
                  <a:lnTo>
                    <a:pt x="724" y="1144"/>
                  </a:lnTo>
                  <a:lnTo>
                    <a:pt x="717" y="1139"/>
                  </a:lnTo>
                  <a:lnTo>
                    <a:pt x="711" y="1137"/>
                  </a:lnTo>
                  <a:lnTo>
                    <a:pt x="705" y="1136"/>
                  </a:lnTo>
                  <a:lnTo>
                    <a:pt x="700" y="1135"/>
                  </a:lnTo>
                  <a:lnTo>
                    <a:pt x="688" y="1136"/>
                  </a:lnTo>
                  <a:lnTo>
                    <a:pt x="676" y="1138"/>
                  </a:lnTo>
                  <a:close/>
                  <a:moveTo>
                    <a:pt x="617" y="1182"/>
                  </a:moveTo>
                  <a:lnTo>
                    <a:pt x="617" y="1182"/>
                  </a:lnTo>
                  <a:lnTo>
                    <a:pt x="611" y="1184"/>
                  </a:lnTo>
                  <a:lnTo>
                    <a:pt x="604" y="1184"/>
                  </a:lnTo>
                  <a:lnTo>
                    <a:pt x="590" y="1184"/>
                  </a:lnTo>
                  <a:lnTo>
                    <a:pt x="578" y="1184"/>
                  </a:lnTo>
                  <a:lnTo>
                    <a:pt x="575" y="1184"/>
                  </a:lnTo>
                  <a:lnTo>
                    <a:pt x="573" y="1185"/>
                  </a:lnTo>
                  <a:lnTo>
                    <a:pt x="571" y="1187"/>
                  </a:lnTo>
                  <a:lnTo>
                    <a:pt x="570" y="1189"/>
                  </a:lnTo>
                  <a:lnTo>
                    <a:pt x="570" y="1192"/>
                  </a:lnTo>
                  <a:lnTo>
                    <a:pt x="571" y="1198"/>
                  </a:lnTo>
                  <a:lnTo>
                    <a:pt x="573" y="1205"/>
                  </a:lnTo>
                  <a:lnTo>
                    <a:pt x="577" y="1213"/>
                  </a:lnTo>
                  <a:lnTo>
                    <a:pt x="579" y="1218"/>
                  </a:lnTo>
                  <a:lnTo>
                    <a:pt x="582" y="1219"/>
                  </a:lnTo>
                  <a:lnTo>
                    <a:pt x="589" y="1220"/>
                  </a:lnTo>
                  <a:lnTo>
                    <a:pt x="598" y="1221"/>
                  </a:lnTo>
                  <a:lnTo>
                    <a:pt x="606" y="1221"/>
                  </a:lnTo>
                  <a:lnTo>
                    <a:pt x="615" y="1221"/>
                  </a:lnTo>
                  <a:lnTo>
                    <a:pt x="619" y="1220"/>
                  </a:lnTo>
                  <a:lnTo>
                    <a:pt x="623" y="1218"/>
                  </a:lnTo>
                  <a:lnTo>
                    <a:pt x="627" y="1216"/>
                  </a:lnTo>
                  <a:lnTo>
                    <a:pt x="630" y="1214"/>
                  </a:lnTo>
                  <a:lnTo>
                    <a:pt x="632" y="1210"/>
                  </a:lnTo>
                  <a:lnTo>
                    <a:pt x="634" y="1206"/>
                  </a:lnTo>
                  <a:lnTo>
                    <a:pt x="635" y="1202"/>
                  </a:lnTo>
                  <a:lnTo>
                    <a:pt x="636" y="1199"/>
                  </a:lnTo>
                  <a:lnTo>
                    <a:pt x="636" y="1194"/>
                  </a:lnTo>
                  <a:lnTo>
                    <a:pt x="635" y="1191"/>
                  </a:lnTo>
                  <a:lnTo>
                    <a:pt x="634" y="1188"/>
                  </a:lnTo>
                  <a:lnTo>
                    <a:pt x="631" y="1185"/>
                  </a:lnTo>
                  <a:lnTo>
                    <a:pt x="629" y="1184"/>
                  </a:lnTo>
                  <a:lnTo>
                    <a:pt x="626" y="1182"/>
                  </a:lnTo>
                  <a:lnTo>
                    <a:pt x="622" y="1182"/>
                  </a:lnTo>
                  <a:lnTo>
                    <a:pt x="617" y="1182"/>
                  </a:lnTo>
                  <a:close/>
                  <a:moveTo>
                    <a:pt x="806" y="1216"/>
                  </a:moveTo>
                  <a:lnTo>
                    <a:pt x="810" y="1218"/>
                  </a:lnTo>
                  <a:lnTo>
                    <a:pt x="822" y="1224"/>
                  </a:lnTo>
                  <a:lnTo>
                    <a:pt x="836" y="1230"/>
                  </a:lnTo>
                  <a:lnTo>
                    <a:pt x="850" y="1234"/>
                  </a:lnTo>
                  <a:lnTo>
                    <a:pt x="866" y="1236"/>
                  </a:lnTo>
                  <a:lnTo>
                    <a:pt x="869" y="1237"/>
                  </a:lnTo>
                  <a:lnTo>
                    <a:pt x="874" y="1240"/>
                  </a:lnTo>
                  <a:lnTo>
                    <a:pt x="882" y="1245"/>
                  </a:lnTo>
                  <a:lnTo>
                    <a:pt x="888" y="1249"/>
                  </a:lnTo>
                  <a:lnTo>
                    <a:pt x="894" y="1253"/>
                  </a:lnTo>
                  <a:lnTo>
                    <a:pt x="898" y="1254"/>
                  </a:lnTo>
                  <a:lnTo>
                    <a:pt x="903" y="1255"/>
                  </a:lnTo>
                  <a:lnTo>
                    <a:pt x="906" y="1255"/>
                  </a:lnTo>
                  <a:lnTo>
                    <a:pt x="909" y="1255"/>
                  </a:lnTo>
                  <a:lnTo>
                    <a:pt x="915" y="1251"/>
                  </a:lnTo>
                  <a:lnTo>
                    <a:pt x="920" y="1248"/>
                  </a:lnTo>
                  <a:lnTo>
                    <a:pt x="930" y="1241"/>
                  </a:lnTo>
                  <a:lnTo>
                    <a:pt x="924" y="1237"/>
                  </a:lnTo>
                  <a:lnTo>
                    <a:pt x="918" y="1234"/>
                  </a:lnTo>
                  <a:lnTo>
                    <a:pt x="908" y="1228"/>
                  </a:lnTo>
                  <a:lnTo>
                    <a:pt x="898" y="1222"/>
                  </a:lnTo>
                  <a:lnTo>
                    <a:pt x="888" y="1218"/>
                  </a:lnTo>
                  <a:lnTo>
                    <a:pt x="876" y="1215"/>
                  </a:lnTo>
                  <a:lnTo>
                    <a:pt x="857" y="1212"/>
                  </a:lnTo>
                  <a:lnTo>
                    <a:pt x="848" y="1210"/>
                  </a:lnTo>
                  <a:lnTo>
                    <a:pt x="838" y="1208"/>
                  </a:lnTo>
                  <a:lnTo>
                    <a:pt x="829" y="1205"/>
                  </a:lnTo>
                  <a:lnTo>
                    <a:pt x="821" y="1200"/>
                  </a:lnTo>
                  <a:lnTo>
                    <a:pt x="818" y="1196"/>
                  </a:lnTo>
                  <a:lnTo>
                    <a:pt x="806" y="1216"/>
                  </a:lnTo>
                  <a:close/>
                  <a:moveTo>
                    <a:pt x="557" y="1207"/>
                  </a:moveTo>
                  <a:lnTo>
                    <a:pt x="557" y="1207"/>
                  </a:lnTo>
                  <a:lnTo>
                    <a:pt x="552" y="1213"/>
                  </a:lnTo>
                  <a:lnTo>
                    <a:pt x="549" y="1219"/>
                  </a:lnTo>
                  <a:lnTo>
                    <a:pt x="548" y="1226"/>
                  </a:lnTo>
                  <a:lnTo>
                    <a:pt x="548" y="1229"/>
                  </a:lnTo>
                  <a:lnTo>
                    <a:pt x="548" y="1232"/>
                  </a:lnTo>
                  <a:lnTo>
                    <a:pt x="550" y="1235"/>
                  </a:lnTo>
                  <a:lnTo>
                    <a:pt x="553" y="1239"/>
                  </a:lnTo>
                  <a:lnTo>
                    <a:pt x="557" y="1240"/>
                  </a:lnTo>
                  <a:lnTo>
                    <a:pt x="562" y="1242"/>
                  </a:lnTo>
                  <a:lnTo>
                    <a:pt x="565" y="1242"/>
                  </a:lnTo>
                  <a:lnTo>
                    <a:pt x="566" y="1239"/>
                  </a:lnTo>
                  <a:lnTo>
                    <a:pt x="570" y="1230"/>
                  </a:lnTo>
                  <a:lnTo>
                    <a:pt x="570" y="1222"/>
                  </a:lnTo>
                  <a:lnTo>
                    <a:pt x="568" y="1216"/>
                  </a:lnTo>
                  <a:lnTo>
                    <a:pt x="564" y="1208"/>
                  </a:lnTo>
                  <a:lnTo>
                    <a:pt x="561" y="1202"/>
                  </a:lnTo>
                  <a:lnTo>
                    <a:pt x="557" y="1207"/>
                  </a:lnTo>
                  <a:close/>
                  <a:moveTo>
                    <a:pt x="716" y="1231"/>
                  </a:moveTo>
                  <a:lnTo>
                    <a:pt x="716" y="1231"/>
                  </a:lnTo>
                  <a:lnTo>
                    <a:pt x="716" y="1233"/>
                  </a:lnTo>
                  <a:lnTo>
                    <a:pt x="716" y="1235"/>
                  </a:lnTo>
                  <a:lnTo>
                    <a:pt x="717" y="1237"/>
                  </a:lnTo>
                  <a:lnTo>
                    <a:pt x="719" y="1240"/>
                  </a:lnTo>
                  <a:lnTo>
                    <a:pt x="727" y="1245"/>
                  </a:lnTo>
                  <a:lnTo>
                    <a:pt x="740" y="1253"/>
                  </a:lnTo>
                  <a:lnTo>
                    <a:pt x="744" y="1255"/>
                  </a:lnTo>
                  <a:lnTo>
                    <a:pt x="743" y="1254"/>
                  </a:lnTo>
                  <a:lnTo>
                    <a:pt x="750" y="1258"/>
                  </a:lnTo>
                  <a:lnTo>
                    <a:pt x="756" y="1260"/>
                  </a:lnTo>
                  <a:lnTo>
                    <a:pt x="763" y="1262"/>
                  </a:lnTo>
                  <a:lnTo>
                    <a:pt x="770" y="1262"/>
                  </a:lnTo>
                  <a:lnTo>
                    <a:pt x="785" y="1261"/>
                  </a:lnTo>
                  <a:lnTo>
                    <a:pt x="800" y="1259"/>
                  </a:lnTo>
                  <a:lnTo>
                    <a:pt x="813" y="1257"/>
                  </a:lnTo>
                  <a:lnTo>
                    <a:pt x="819" y="1258"/>
                  </a:lnTo>
                  <a:lnTo>
                    <a:pt x="825" y="1260"/>
                  </a:lnTo>
                  <a:lnTo>
                    <a:pt x="830" y="1262"/>
                  </a:lnTo>
                  <a:lnTo>
                    <a:pt x="837" y="1263"/>
                  </a:lnTo>
                  <a:lnTo>
                    <a:pt x="840" y="1262"/>
                  </a:lnTo>
                  <a:lnTo>
                    <a:pt x="842" y="1261"/>
                  </a:lnTo>
                  <a:lnTo>
                    <a:pt x="846" y="1259"/>
                  </a:lnTo>
                  <a:lnTo>
                    <a:pt x="848" y="1256"/>
                  </a:lnTo>
                  <a:lnTo>
                    <a:pt x="850" y="1253"/>
                  </a:lnTo>
                  <a:lnTo>
                    <a:pt x="851" y="1248"/>
                  </a:lnTo>
                  <a:lnTo>
                    <a:pt x="850" y="1246"/>
                  </a:lnTo>
                  <a:lnTo>
                    <a:pt x="850" y="1243"/>
                  </a:lnTo>
                  <a:lnTo>
                    <a:pt x="848" y="1241"/>
                  </a:lnTo>
                  <a:lnTo>
                    <a:pt x="846" y="1237"/>
                  </a:lnTo>
                  <a:lnTo>
                    <a:pt x="839" y="1234"/>
                  </a:lnTo>
                  <a:lnTo>
                    <a:pt x="833" y="1232"/>
                  </a:lnTo>
                  <a:lnTo>
                    <a:pt x="826" y="1230"/>
                  </a:lnTo>
                  <a:lnTo>
                    <a:pt x="819" y="1229"/>
                  </a:lnTo>
                  <a:lnTo>
                    <a:pt x="811" y="1229"/>
                  </a:lnTo>
                  <a:lnTo>
                    <a:pt x="800" y="1228"/>
                  </a:lnTo>
                  <a:lnTo>
                    <a:pt x="791" y="1226"/>
                  </a:lnTo>
                  <a:lnTo>
                    <a:pt x="785" y="1223"/>
                  </a:lnTo>
                  <a:lnTo>
                    <a:pt x="780" y="1220"/>
                  </a:lnTo>
                  <a:lnTo>
                    <a:pt x="770" y="1216"/>
                  </a:lnTo>
                  <a:lnTo>
                    <a:pt x="766" y="1214"/>
                  </a:lnTo>
                  <a:lnTo>
                    <a:pt x="760" y="1213"/>
                  </a:lnTo>
                  <a:lnTo>
                    <a:pt x="747" y="1212"/>
                  </a:lnTo>
                  <a:lnTo>
                    <a:pt x="741" y="1213"/>
                  </a:lnTo>
                  <a:lnTo>
                    <a:pt x="736" y="1214"/>
                  </a:lnTo>
                  <a:lnTo>
                    <a:pt x="730" y="1216"/>
                  </a:lnTo>
                  <a:lnTo>
                    <a:pt x="725" y="1219"/>
                  </a:lnTo>
                  <a:lnTo>
                    <a:pt x="720" y="1224"/>
                  </a:lnTo>
                  <a:lnTo>
                    <a:pt x="716" y="1231"/>
                  </a:lnTo>
                  <a:close/>
                  <a:moveTo>
                    <a:pt x="901" y="1275"/>
                  </a:moveTo>
                  <a:lnTo>
                    <a:pt x="901" y="1275"/>
                  </a:lnTo>
                  <a:lnTo>
                    <a:pt x="898" y="1277"/>
                  </a:lnTo>
                  <a:lnTo>
                    <a:pt x="892" y="1283"/>
                  </a:lnTo>
                  <a:lnTo>
                    <a:pt x="882" y="1292"/>
                  </a:lnTo>
                  <a:lnTo>
                    <a:pt x="884" y="1296"/>
                  </a:lnTo>
                  <a:lnTo>
                    <a:pt x="890" y="1301"/>
                  </a:lnTo>
                  <a:lnTo>
                    <a:pt x="894" y="1305"/>
                  </a:lnTo>
                  <a:lnTo>
                    <a:pt x="899" y="1309"/>
                  </a:lnTo>
                  <a:lnTo>
                    <a:pt x="905" y="1312"/>
                  </a:lnTo>
                  <a:lnTo>
                    <a:pt x="917" y="1316"/>
                  </a:lnTo>
                  <a:lnTo>
                    <a:pt x="929" y="1319"/>
                  </a:lnTo>
                  <a:lnTo>
                    <a:pt x="946" y="1324"/>
                  </a:lnTo>
                  <a:lnTo>
                    <a:pt x="949" y="1326"/>
                  </a:lnTo>
                  <a:lnTo>
                    <a:pt x="971" y="1332"/>
                  </a:lnTo>
                  <a:lnTo>
                    <a:pt x="982" y="1334"/>
                  </a:lnTo>
                  <a:lnTo>
                    <a:pt x="993" y="1336"/>
                  </a:lnTo>
                  <a:lnTo>
                    <a:pt x="1000" y="1334"/>
                  </a:lnTo>
                  <a:lnTo>
                    <a:pt x="1003" y="1333"/>
                  </a:lnTo>
                  <a:lnTo>
                    <a:pt x="1005" y="1330"/>
                  </a:lnTo>
                  <a:lnTo>
                    <a:pt x="1006" y="1328"/>
                  </a:lnTo>
                  <a:lnTo>
                    <a:pt x="1006" y="1326"/>
                  </a:lnTo>
                  <a:lnTo>
                    <a:pt x="1006" y="1323"/>
                  </a:lnTo>
                  <a:lnTo>
                    <a:pt x="1004" y="1319"/>
                  </a:lnTo>
                  <a:lnTo>
                    <a:pt x="1002" y="1318"/>
                  </a:lnTo>
                  <a:lnTo>
                    <a:pt x="1000" y="1317"/>
                  </a:lnTo>
                  <a:lnTo>
                    <a:pt x="991" y="1314"/>
                  </a:lnTo>
                  <a:lnTo>
                    <a:pt x="988" y="1314"/>
                  </a:lnTo>
                  <a:lnTo>
                    <a:pt x="982" y="1312"/>
                  </a:lnTo>
                  <a:lnTo>
                    <a:pt x="977" y="1309"/>
                  </a:lnTo>
                  <a:lnTo>
                    <a:pt x="966" y="1301"/>
                  </a:lnTo>
                  <a:lnTo>
                    <a:pt x="958" y="1296"/>
                  </a:lnTo>
                  <a:lnTo>
                    <a:pt x="949" y="1291"/>
                  </a:lnTo>
                  <a:lnTo>
                    <a:pt x="940" y="1287"/>
                  </a:lnTo>
                  <a:lnTo>
                    <a:pt x="933" y="1286"/>
                  </a:lnTo>
                  <a:lnTo>
                    <a:pt x="927" y="1285"/>
                  </a:lnTo>
                  <a:lnTo>
                    <a:pt x="922" y="1282"/>
                  </a:lnTo>
                  <a:lnTo>
                    <a:pt x="911" y="1276"/>
                  </a:lnTo>
                  <a:lnTo>
                    <a:pt x="906" y="1275"/>
                  </a:lnTo>
                  <a:lnTo>
                    <a:pt x="901" y="1275"/>
                  </a:lnTo>
                  <a:close/>
                  <a:moveTo>
                    <a:pt x="755" y="1288"/>
                  </a:moveTo>
                  <a:lnTo>
                    <a:pt x="751" y="1289"/>
                  </a:lnTo>
                  <a:lnTo>
                    <a:pt x="752" y="1297"/>
                  </a:lnTo>
                  <a:lnTo>
                    <a:pt x="753" y="1302"/>
                  </a:lnTo>
                  <a:lnTo>
                    <a:pt x="754" y="1306"/>
                  </a:lnTo>
                  <a:lnTo>
                    <a:pt x="757" y="1312"/>
                  </a:lnTo>
                  <a:lnTo>
                    <a:pt x="759" y="1317"/>
                  </a:lnTo>
                  <a:lnTo>
                    <a:pt x="763" y="1320"/>
                  </a:lnTo>
                  <a:lnTo>
                    <a:pt x="768" y="1324"/>
                  </a:lnTo>
                  <a:lnTo>
                    <a:pt x="777" y="1325"/>
                  </a:lnTo>
                  <a:lnTo>
                    <a:pt x="781" y="1325"/>
                  </a:lnTo>
                  <a:lnTo>
                    <a:pt x="787" y="1325"/>
                  </a:lnTo>
                  <a:lnTo>
                    <a:pt x="793" y="1324"/>
                  </a:lnTo>
                  <a:lnTo>
                    <a:pt x="798" y="1320"/>
                  </a:lnTo>
                  <a:lnTo>
                    <a:pt x="804" y="1315"/>
                  </a:lnTo>
                  <a:lnTo>
                    <a:pt x="805" y="1313"/>
                  </a:lnTo>
                  <a:lnTo>
                    <a:pt x="805" y="1311"/>
                  </a:lnTo>
                  <a:lnTo>
                    <a:pt x="805" y="1309"/>
                  </a:lnTo>
                  <a:lnTo>
                    <a:pt x="804" y="1306"/>
                  </a:lnTo>
                  <a:lnTo>
                    <a:pt x="800" y="1303"/>
                  </a:lnTo>
                  <a:lnTo>
                    <a:pt x="794" y="1299"/>
                  </a:lnTo>
                  <a:lnTo>
                    <a:pt x="787" y="1296"/>
                  </a:lnTo>
                  <a:lnTo>
                    <a:pt x="780" y="1294"/>
                  </a:lnTo>
                  <a:lnTo>
                    <a:pt x="765" y="1289"/>
                  </a:lnTo>
                  <a:lnTo>
                    <a:pt x="755" y="1288"/>
                  </a:lnTo>
                  <a:close/>
                </a:path>
              </a:pathLst>
            </a:custGeom>
            <a:solidFill>
              <a:srgbClr val="B21827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9" name="Freeform 160">
              <a:extLst>
                <a:ext uri="{FF2B5EF4-FFF2-40B4-BE49-F238E27FC236}">
                  <a16:creationId xmlns:a16="http://schemas.microsoft.com/office/drawing/2014/main" id="{39E60895-7BCB-4D0C-AE91-0D0FCEC3D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0299" y="4812147"/>
              <a:ext cx="489785" cy="472843"/>
            </a:xfrm>
            <a:custGeom>
              <a:avLst/>
              <a:gdLst>
                <a:gd name="T0" fmla="*/ 1029 w 952"/>
                <a:gd name="T1" fmla="*/ 30838 h 920"/>
                <a:gd name="T2" fmla="*/ 1543 w 952"/>
                <a:gd name="T3" fmla="*/ 49340 h 920"/>
                <a:gd name="T4" fmla="*/ 5145 w 952"/>
                <a:gd name="T5" fmla="*/ 69899 h 920"/>
                <a:gd name="T6" fmla="*/ 17492 w 952"/>
                <a:gd name="T7" fmla="*/ 88915 h 920"/>
                <a:gd name="T8" fmla="*/ 25724 w 952"/>
                <a:gd name="T9" fmla="*/ 91485 h 920"/>
                <a:gd name="T10" fmla="*/ 36014 w 952"/>
                <a:gd name="T11" fmla="*/ 116155 h 920"/>
                <a:gd name="T12" fmla="*/ 50934 w 952"/>
                <a:gd name="T13" fmla="*/ 129004 h 920"/>
                <a:gd name="T14" fmla="*/ 53506 w 952"/>
                <a:gd name="T15" fmla="*/ 154188 h 920"/>
                <a:gd name="T16" fmla="*/ 52991 w 952"/>
                <a:gd name="T17" fmla="*/ 185539 h 920"/>
                <a:gd name="T18" fmla="*/ 85918 w 952"/>
                <a:gd name="T19" fmla="*/ 213293 h 920"/>
                <a:gd name="T20" fmla="*/ 109584 w 952"/>
                <a:gd name="T21" fmla="*/ 232824 h 920"/>
                <a:gd name="T22" fmla="*/ 118845 w 952"/>
                <a:gd name="T23" fmla="*/ 252868 h 920"/>
                <a:gd name="T24" fmla="*/ 140453 w 952"/>
                <a:gd name="T25" fmla="*/ 270857 h 920"/>
                <a:gd name="T26" fmla="*/ 166177 w 952"/>
                <a:gd name="T27" fmla="*/ 301694 h 920"/>
                <a:gd name="T28" fmla="*/ 192416 w 952"/>
                <a:gd name="T29" fmla="*/ 311974 h 920"/>
                <a:gd name="T30" fmla="*/ 190358 w 952"/>
                <a:gd name="T31" fmla="*/ 335616 h 920"/>
                <a:gd name="T32" fmla="*/ 224313 w 952"/>
                <a:gd name="T33" fmla="*/ 374163 h 920"/>
                <a:gd name="T34" fmla="*/ 240262 w 952"/>
                <a:gd name="T35" fmla="*/ 385470 h 920"/>
                <a:gd name="T36" fmla="*/ 244378 w 952"/>
                <a:gd name="T37" fmla="*/ 412710 h 920"/>
                <a:gd name="T38" fmla="*/ 281421 w 952"/>
                <a:gd name="T39" fmla="*/ 433782 h 920"/>
                <a:gd name="T40" fmla="*/ 324122 w 952"/>
                <a:gd name="T41" fmla="*/ 466675 h 920"/>
                <a:gd name="T42" fmla="*/ 345731 w 952"/>
                <a:gd name="T43" fmla="*/ 472329 h 920"/>
                <a:gd name="T44" fmla="*/ 352933 w 952"/>
                <a:gd name="T45" fmla="*/ 437380 h 920"/>
                <a:gd name="T46" fmla="*/ 349332 w 952"/>
                <a:gd name="T47" fmla="*/ 411168 h 920"/>
                <a:gd name="T48" fmla="*/ 365281 w 952"/>
                <a:gd name="T49" fmla="*/ 388040 h 920"/>
                <a:gd name="T50" fmla="*/ 374027 w 952"/>
                <a:gd name="T51" fmla="*/ 353604 h 920"/>
                <a:gd name="T52" fmla="*/ 393063 w 952"/>
                <a:gd name="T53" fmla="*/ 336644 h 920"/>
                <a:gd name="T54" fmla="*/ 420845 w 952"/>
                <a:gd name="T55" fmla="*/ 334074 h 920"/>
                <a:gd name="T56" fmla="*/ 407983 w 952"/>
                <a:gd name="T57" fmla="*/ 307862 h 920"/>
                <a:gd name="T58" fmla="*/ 441424 w 952"/>
                <a:gd name="T59" fmla="*/ 305806 h 920"/>
                <a:gd name="T60" fmla="*/ 457887 w 952"/>
                <a:gd name="T61" fmla="*/ 293985 h 920"/>
                <a:gd name="T62" fmla="*/ 476409 w 952"/>
                <a:gd name="T63" fmla="*/ 269829 h 920"/>
                <a:gd name="T64" fmla="*/ 453257 w 952"/>
                <a:gd name="T65" fmla="*/ 236421 h 920"/>
                <a:gd name="T66" fmla="*/ 449141 w 952"/>
                <a:gd name="T67" fmla="*/ 223059 h 920"/>
                <a:gd name="T68" fmla="*/ 477437 w 952"/>
                <a:gd name="T69" fmla="*/ 199416 h 920"/>
                <a:gd name="T70" fmla="*/ 430105 w 952"/>
                <a:gd name="T71" fmla="*/ 165495 h 920"/>
                <a:gd name="T72" fmla="*/ 427533 w 952"/>
                <a:gd name="T73" fmla="*/ 148534 h 920"/>
                <a:gd name="T74" fmla="*/ 451713 w 952"/>
                <a:gd name="T75" fmla="*/ 89429 h 920"/>
                <a:gd name="T76" fmla="*/ 445540 w 952"/>
                <a:gd name="T77" fmla="*/ 58077 h 920"/>
                <a:gd name="T78" fmla="*/ 410041 w 952"/>
                <a:gd name="T79" fmla="*/ 64245 h 920"/>
                <a:gd name="T80" fmla="*/ 381230 w 952"/>
                <a:gd name="T81" fmla="*/ 55508 h 920"/>
                <a:gd name="T82" fmla="*/ 371455 w 952"/>
                <a:gd name="T83" fmla="*/ 33407 h 920"/>
                <a:gd name="T84" fmla="*/ 345216 w 952"/>
                <a:gd name="T85" fmla="*/ 31352 h 920"/>
                <a:gd name="T86" fmla="*/ 323608 w 952"/>
                <a:gd name="T87" fmla="*/ 22100 h 920"/>
                <a:gd name="T88" fmla="*/ 305087 w 952"/>
                <a:gd name="T89" fmla="*/ 27754 h 920"/>
                <a:gd name="T90" fmla="*/ 283993 w 952"/>
                <a:gd name="T91" fmla="*/ 20044 h 920"/>
                <a:gd name="T92" fmla="*/ 264443 w 952"/>
                <a:gd name="T93" fmla="*/ 33921 h 920"/>
                <a:gd name="T94" fmla="*/ 242320 w 952"/>
                <a:gd name="T95" fmla="*/ 24156 h 920"/>
                <a:gd name="T96" fmla="*/ 221741 w 952"/>
                <a:gd name="T97" fmla="*/ 26726 h 920"/>
                <a:gd name="T98" fmla="*/ 201162 w 952"/>
                <a:gd name="T99" fmla="*/ 15419 h 920"/>
                <a:gd name="T100" fmla="*/ 180068 w 952"/>
                <a:gd name="T101" fmla="*/ 20044 h 920"/>
                <a:gd name="T102" fmla="*/ 139939 w 952"/>
                <a:gd name="T103" fmla="*/ 5140 h 920"/>
                <a:gd name="T104" fmla="*/ 126562 w 952"/>
                <a:gd name="T105" fmla="*/ 9765 h 920"/>
                <a:gd name="T106" fmla="*/ 83346 w 952"/>
                <a:gd name="T107" fmla="*/ 26726 h 920"/>
                <a:gd name="T108" fmla="*/ 75114 w 952"/>
                <a:gd name="T109" fmla="*/ 41631 h 920"/>
                <a:gd name="T110" fmla="*/ 55564 w 952"/>
                <a:gd name="T111" fmla="*/ 25698 h 920"/>
                <a:gd name="T112" fmla="*/ 33956 w 952"/>
                <a:gd name="T113" fmla="*/ 0 h 9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952" h="920">
                  <a:moveTo>
                    <a:pt x="39" y="5"/>
                  </a:moveTo>
                  <a:lnTo>
                    <a:pt x="17" y="17"/>
                  </a:lnTo>
                  <a:lnTo>
                    <a:pt x="9" y="35"/>
                  </a:lnTo>
                  <a:lnTo>
                    <a:pt x="2" y="60"/>
                  </a:lnTo>
                  <a:lnTo>
                    <a:pt x="14" y="70"/>
                  </a:lnTo>
                  <a:lnTo>
                    <a:pt x="9" y="82"/>
                  </a:lnTo>
                  <a:lnTo>
                    <a:pt x="3" y="96"/>
                  </a:lnTo>
                  <a:lnTo>
                    <a:pt x="5" y="121"/>
                  </a:lnTo>
                  <a:lnTo>
                    <a:pt x="11" y="131"/>
                  </a:lnTo>
                  <a:lnTo>
                    <a:pt x="10" y="136"/>
                  </a:lnTo>
                  <a:lnTo>
                    <a:pt x="0" y="151"/>
                  </a:lnTo>
                  <a:lnTo>
                    <a:pt x="3" y="159"/>
                  </a:lnTo>
                  <a:lnTo>
                    <a:pt x="11" y="173"/>
                  </a:lnTo>
                  <a:lnTo>
                    <a:pt x="34" y="173"/>
                  </a:lnTo>
                  <a:lnTo>
                    <a:pt x="47" y="171"/>
                  </a:lnTo>
                  <a:lnTo>
                    <a:pt x="50" y="178"/>
                  </a:lnTo>
                  <a:lnTo>
                    <a:pt x="76" y="204"/>
                  </a:lnTo>
                  <a:lnTo>
                    <a:pt x="75" y="212"/>
                  </a:lnTo>
                  <a:lnTo>
                    <a:pt x="70" y="226"/>
                  </a:lnTo>
                  <a:lnTo>
                    <a:pt x="70" y="241"/>
                  </a:lnTo>
                  <a:lnTo>
                    <a:pt x="87" y="247"/>
                  </a:lnTo>
                  <a:lnTo>
                    <a:pt x="99" y="251"/>
                  </a:lnTo>
                  <a:lnTo>
                    <a:pt x="99" y="263"/>
                  </a:lnTo>
                  <a:lnTo>
                    <a:pt x="97" y="294"/>
                  </a:lnTo>
                  <a:lnTo>
                    <a:pt x="104" y="300"/>
                  </a:lnTo>
                  <a:lnTo>
                    <a:pt x="106" y="311"/>
                  </a:lnTo>
                  <a:lnTo>
                    <a:pt x="108" y="333"/>
                  </a:lnTo>
                  <a:lnTo>
                    <a:pt x="103" y="361"/>
                  </a:lnTo>
                  <a:lnTo>
                    <a:pt x="126" y="378"/>
                  </a:lnTo>
                  <a:lnTo>
                    <a:pt x="141" y="399"/>
                  </a:lnTo>
                  <a:lnTo>
                    <a:pt x="167" y="415"/>
                  </a:lnTo>
                  <a:lnTo>
                    <a:pt x="193" y="432"/>
                  </a:lnTo>
                  <a:lnTo>
                    <a:pt x="213" y="453"/>
                  </a:lnTo>
                  <a:lnTo>
                    <a:pt x="228" y="463"/>
                  </a:lnTo>
                  <a:lnTo>
                    <a:pt x="231" y="473"/>
                  </a:lnTo>
                  <a:lnTo>
                    <a:pt x="231" y="492"/>
                  </a:lnTo>
                  <a:lnTo>
                    <a:pt x="242" y="509"/>
                  </a:lnTo>
                  <a:lnTo>
                    <a:pt x="260" y="516"/>
                  </a:lnTo>
                  <a:lnTo>
                    <a:pt x="273" y="527"/>
                  </a:lnTo>
                  <a:lnTo>
                    <a:pt x="286" y="539"/>
                  </a:lnTo>
                  <a:lnTo>
                    <a:pt x="295" y="567"/>
                  </a:lnTo>
                  <a:lnTo>
                    <a:pt x="323" y="587"/>
                  </a:lnTo>
                  <a:lnTo>
                    <a:pt x="350" y="603"/>
                  </a:lnTo>
                  <a:lnTo>
                    <a:pt x="367" y="600"/>
                  </a:lnTo>
                  <a:lnTo>
                    <a:pt x="374" y="607"/>
                  </a:lnTo>
                  <a:lnTo>
                    <a:pt x="368" y="617"/>
                  </a:lnTo>
                  <a:lnTo>
                    <a:pt x="364" y="636"/>
                  </a:lnTo>
                  <a:lnTo>
                    <a:pt x="370" y="653"/>
                  </a:lnTo>
                  <a:lnTo>
                    <a:pt x="376" y="677"/>
                  </a:lnTo>
                  <a:lnTo>
                    <a:pt x="397" y="693"/>
                  </a:lnTo>
                  <a:lnTo>
                    <a:pt x="412" y="706"/>
                  </a:lnTo>
                  <a:lnTo>
                    <a:pt x="436" y="728"/>
                  </a:lnTo>
                  <a:lnTo>
                    <a:pt x="458" y="736"/>
                  </a:lnTo>
                  <a:lnTo>
                    <a:pt x="467" y="750"/>
                  </a:lnTo>
                  <a:lnTo>
                    <a:pt x="478" y="769"/>
                  </a:lnTo>
                  <a:lnTo>
                    <a:pt x="472" y="786"/>
                  </a:lnTo>
                  <a:lnTo>
                    <a:pt x="475" y="803"/>
                  </a:lnTo>
                  <a:lnTo>
                    <a:pt x="510" y="811"/>
                  </a:lnTo>
                  <a:lnTo>
                    <a:pt x="518" y="828"/>
                  </a:lnTo>
                  <a:lnTo>
                    <a:pt x="547" y="844"/>
                  </a:lnTo>
                  <a:lnTo>
                    <a:pt x="570" y="864"/>
                  </a:lnTo>
                  <a:lnTo>
                    <a:pt x="597" y="886"/>
                  </a:lnTo>
                  <a:lnTo>
                    <a:pt x="615" y="902"/>
                  </a:lnTo>
                  <a:lnTo>
                    <a:pt x="630" y="908"/>
                  </a:lnTo>
                  <a:lnTo>
                    <a:pt x="652" y="908"/>
                  </a:lnTo>
                  <a:lnTo>
                    <a:pt x="669" y="920"/>
                  </a:lnTo>
                  <a:lnTo>
                    <a:pt x="672" y="919"/>
                  </a:lnTo>
                  <a:lnTo>
                    <a:pt x="686" y="908"/>
                  </a:lnTo>
                  <a:lnTo>
                    <a:pt x="698" y="886"/>
                  </a:lnTo>
                  <a:lnTo>
                    <a:pt x="701" y="866"/>
                  </a:lnTo>
                  <a:lnTo>
                    <a:pt x="686" y="851"/>
                  </a:lnTo>
                  <a:lnTo>
                    <a:pt x="677" y="834"/>
                  </a:lnTo>
                  <a:lnTo>
                    <a:pt x="679" y="800"/>
                  </a:lnTo>
                  <a:lnTo>
                    <a:pt x="679" y="778"/>
                  </a:lnTo>
                  <a:lnTo>
                    <a:pt x="690" y="759"/>
                  </a:lnTo>
                  <a:lnTo>
                    <a:pt x="710" y="755"/>
                  </a:lnTo>
                  <a:lnTo>
                    <a:pt x="728" y="751"/>
                  </a:lnTo>
                  <a:lnTo>
                    <a:pt x="723" y="715"/>
                  </a:lnTo>
                  <a:lnTo>
                    <a:pt x="727" y="688"/>
                  </a:lnTo>
                  <a:lnTo>
                    <a:pt x="747" y="668"/>
                  </a:lnTo>
                  <a:lnTo>
                    <a:pt x="764" y="655"/>
                  </a:lnTo>
                  <a:lnTo>
                    <a:pt x="778" y="650"/>
                  </a:lnTo>
                  <a:lnTo>
                    <a:pt x="790" y="666"/>
                  </a:lnTo>
                  <a:lnTo>
                    <a:pt x="818" y="676"/>
                  </a:lnTo>
                  <a:lnTo>
                    <a:pt x="818" y="650"/>
                  </a:lnTo>
                  <a:lnTo>
                    <a:pt x="806" y="627"/>
                  </a:lnTo>
                  <a:lnTo>
                    <a:pt x="795" y="607"/>
                  </a:lnTo>
                  <a:lnTo>
                    <a:pt x="793" y="599"/>
                  </a:lnTo>
                  <a:lnTo>
                    <a:pt x="812" y="597"/>
                  </a:lnTo>
                  <a:lnTo>
                    <a:pt x="838" y="600"/>
                  </a:lnTo>
                  <a:lnTo>
                    <a:pt x="858" y="595"/>
                  </a:lnTo>
                  <a:lnTo>
                    <a:pt x="873" y="582"/>
                  </a:lnTo>
                  <a:lnTo>
                    <a:pt x="878" y="571"/>
                  </a:lnTo>
                  <a:lnTo>
                    <a:pt x="890" y="572"/>
                  </a:lnTo>
                  <a:lnTo>
                    <a:pt x="907" y="582"/>
                  </a:lnTo>
                  <a:lnTo>
                    <a:pt x="920" y="576"/>
                  </a:lnTo>
                  <a:lnTo>
                    <a:pt x="922" y="551"/>
                  </a:lnTo>
                  <a:lnTo>
                    <a:pt x="926" y="525"/>
                  </a:lnTo>
                  <a:lnTo>
                    <a:pt x="916" y="498"/>
                  </a:lnTo>
                  <a:lnTo>
                    <a:pt x="897" y="485"/>
                  </a:lnTo>
                  <a:lnTo>
                    <a:pt x="881" y="460"/>
                  </a:lnTo>
                  <a:lnTo>
                    <a:pt x="870" y="452"/>
                  </a:lnTo>
                  <a:lnTo>
                    <a:pt x="873" y="434"/>
                  </a:lnTo>
                  <a:lnTo>
                    <a:pt x="903" y="441"/>
                  </a:lnTo>
                  <a:lnTo>
                    <a:pt x="925" y="435"/>
                  </a:lnTo>
                  <a:lnTo>
                    <a:pt x="952" y="414"/>
                  </a:lnTo>
                  <a:lnTo>
                    <a:pt x="928" y="388"/>
                  </a:lnTo>
                  <a:lnTo>
                    <a:pt x="912" y="378"/>
                  </a:lnTo>
                  <a:lnTo>
                    <a:pt x="874" y="345"/>
                  </a:lnTo>
                  <a:lnTo>
                    <a:pt x="836" y="322"/>
                  </a:lnTo>
                  <a:lnTo>
                    <a:pt x="821" y="304"/>
                  </a:lnTo>
                  <a:lnTo>
                    <a:pt x="831" y="289"/>
                  </a:lnTo>
                  <a:lnTo>
                    <a:pt x="826" y="260"/>
                  </a:lnTo>
                  <a:lnTo>
                    <a:pt x="837" y="244"/>
                  </a:lnTo>
                  <a:lnTo>
                    <a:pt x="857" y="211"/>
                  </a:lnTo>
                  <a:lnTo>
                    <a:pt x="878" y="174"/>
                  </a:lnTo>
                  <a:lnTo>
                    <a:pt x="880" y="150"/>
                  </a:lnTo>
                  <a:lnTo>
                    <a:pt x="891" y="135"/>
                  </a:lnTo>
                  <a:lnTo>
                    <a:pt x="866" y="113"/>
                  </a:lnTo>
                  <a:lnTo>
                    <a:pt x="835" y="108"/>
                  </a:lnTo>
                  <a:lnTo>
                    <a:pt x="814" y="113"/>
                  </a:lnTo>
                  <a:lnTo>
                    <a:pt x="797" y="125"/>
                  </a:lnTo>
                  <a:lnTo>
                    <a:pt x="775" y="132"/>
                  </a:lnTo>
                  <a:lnTo>
                    <a:pt x="743" y="125"/>
                  </a:lnTo>
                  <a:lnTo>
                    <a:pt x="741" y="108"/>
                  </a:lnTo>
                  <a:lnTo>
                    <a:pt x="739" y="90"/>
                  </a:lnTo>
                  <a:lnTo>
                    <a:pt x="729" y="79"/>
                  </a:lnTo>
                  <a:lnTo>
                    <a:pt x="722" y="65"/>
                  </a:lnTo>
                  <a:lnTo>
                    <a:pt x="709" y="57"/>
                  </a:lnTo>
                  <a:lnTo>
                    <a:pt x="684" y="57"/>
                  </a:lnTo>
                  <a:lnTo>
                    <a:pt x="671" y="61"/>
                  </a:lnTo>
                  <a:lnTo>
                    <a:pt x="664" y="57"/>
                  </a:lnTo>
                  <a:lnTo>
                    <a:pt x="654" y="43"/>
                  </a:lnTo>
                  <a:lnTo>
                    <a:pt x="629" y="43"/>
                  </a:lnTo>
                  <a:lnTo>
                    <a:pt x="611" y="36"/>
                  </a:lnTo>
                  <a:lnTo>
                    <a:pt x="599" y="42"/>
                  </a:lnTo>
                  <a:lnTo>
                    <a:pt x="593" y="54"/>
                  </a:lnTo>
                  <a:lnTo>
                    <a:pt x="584" y="53"/>
                  </a:lnTo>
                  <a:lnTo>
                    <a:pt x="575" y="41"/>
                  </a:lnTo>
                  <a:lnTo>
                    <a:pt x="552" y="39"/>
                  </a:lnTo>
                  <a:lnTo>
                    <a:pt x="533" y="46"/>
                  </a:lnTo>
                  <a:lnTo>
                    <a:pt x="529" y="61"/>
                  </a:lnTo>
                  <a:lnTo>
                    <a:pt x="514" y="66"/>
                  </a:lnTo>
                  <a:lnTo>
                    <a:pt x="500" y="54"/>
                  </a:lnTo>
                  <a:lnTo>
                    <a:pt x="484" y="40"/>
                  </a:lnTo>
                  <a:lnTo>
                    <a:pt x="471" y="47"/>
                  </a:lnTo>
                  <a:lnTo>
                    <a:pt x="451" y="49"/>
                  </a:lnTo>
                  <a:lnTo>
                    <a:pt x="431" y="52"/>
                  </a:lnTo>
                  <a:lnTo>
                    <a:pt x="420" y="43"/>
                  </a:lnTo>
                  <a:lnTo>
                    <a:pt x="406" y="41"/>
                  </a:lnTo>
                  <a:lnTo>
                    <a:pt x="391" y="30"/>
                  </a:lnTo>
                  <a:lnTo>
                    <a:pt x="376" y="25"/>
                  </a:lnTo>
                  <a:lnTo>
                    <a:pt x="364" y="39"/>
                  </a:lnTo>
                  <a:lnTo>
                    <a:pt x="350" y="39"/>
                  </a:lnTo>
                  <a:lnTo>
                    <a:pt x="337" y="26"/>
                  </a:lnTo>
                  <a:lnTo>
                    <a:pt x="319" y="19"/>
                  </a:lnTo>
                  <a:lnTo>
                    <a:pt x="300" y="10"/>
                  </a:lnTo>
                  <a:lnTo>
                    <a:pt x="272" y="10"/>
                  </a:lnTo>
                  <a:lnTo>
                    <a:pt x="264" y="22"/>
                  </a:lnTo>
                  <a:lnTo>
                    <a:pt x="246" y="19"/>
                  </a:lnTo>
                  <a:lnTo>
                    <a:pt x="244" y="5"/>
                  </a:lnTo>
                  <a:lnTo>
                    <a:pt x="213" y="5"/>
                  </a:lnTo>
                  <a:lnTo>
                    <a:pt x="190" y="13"/>
                  </a:lnTo>
                  <a:lnTo>
                    <a:pt x="176" y="34"/>
                  </a:lnTo>
                  <a:lnTo>
                    <a:pt x="162" y="52"/>
                  </a:lnTo>
                  <a:lnTo>
                    <a:pt x="154" y="70"/>
                  </a:lnTo>
                  <a:lnTo>
                    <a:pt x="146" y="81"/>
                  </a:lnTo>
                  <a:lnTo>
                    <a:pt x="135" y="80"/>
                  </a:lnTo>
                  <a:lnTo>
                    <a:pt x="122" y="67"/>
                  </a:lnTo>
                  <a:lnTo>
                    <a:pt x="108" y="50"/>
                  </a:lnTo>
                  <a:lnTo>
                    <a:pt x="97" y="44"/>
                  </a:lnTo>
                  <a:lnTo>
                    <a:pt x="92" y="28"/>
                  </a:lnTo>
                  <a:lnTo>
                    <a:pt x="80" y="8"/>
                  </a:lnTo>
                  <a:lnTo>
                    <a:pt x="66" y="0"/>
                  </a:lnTo>
                  <a:lnTo>
                    <a:pt x="39" y="5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0" name="Freeform 162">
              <a:extLst>
                <a:ext uri="{FF2B5EF4-FFF2-40B4-BE49-F238E27FC236}">
                  <a16:creationId xmlns:a16="http://schemas.microsoft.com/office/drawing/2014/main" id="{8E64D7F0-4B95-4F40-8827-94EEE503CD7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4523" y="5114026"/>
              <a:ext cx="255674" cy="294179"/>
            </a:xfrm>
            <a:custGeom>
              <a:avLst/>
              <a:gdLst>
                <a:gd name="T0" fmla="*/ 83350 w 500"/>
                <a:gd name="T1" fmla="*/ 1027 h 573"/>
                <a:gd name="T2" fmla="*/ 75680 w 500"/>
                <a:gd name="T3" fmla="*/ 23103 h 573"/>
                <a:gd name="T4" fmla="*/ 81304 w 500"/>
                <a:gd name="T5" fmla="*/ 33371 h 573"/>
                <a:gd name="T6" fmla="*/ 74657 w 500"/>
                <a:gd name="T7" fmla="*/ 36965 h 573"/>
                <a:gd name="T8" fmla="*/ 56760 w 500"/>
                <a:gd name="T9" fmla="*/ 31317 h 573"/>
                <a:gd name="T10" fmla="*/ 33238 w 500"/>
                <a:gd name="T11" fmla="*/ 65715 h 573"/>
                <a:gd name="T12" fmla="*/ 35283 w 500"/>
                <a:gd name="T13" fmla="*/ 80604 h 573"/>
                <a:gd name="T14" fmla="*/ 10227 w 500"/>
                <a:gd name="T15" fmla="*/ 97033 h 573"/>
                <a:gd name="T16" fmla="*/ 15340 w 500"/>
                <a:gd name="T17" fmla="*/ 138105 h 573"/>
                <a:gd name="T18" fmla="*/ 21988 w 500"/>
                <a:gd name="T19" fmla="*/ 144779 h 573"/>
                <a:gd name="T20" fmla="*/ 15852 w 500"/>
                <a:gd name="T21" fmla="*/ 161721 h 573"/>
                <a:gd name="T22" fmla="*/ 8182 w 500"/>
                <a:gd name="T23" fmla="*/ 166855 h 573"/>
                <a:gd name="T24" fmla="*/ 4602 w 500"/>
                <a:gd name="T25" fmla="*/ 183798 h 573"/>
                <a:gd name="T26" fmla="*/ 2045 w 500"/>
                <a:gd name="T27" fmla="*/ 192526 h 573"/>
                <a:gd name="T28" fmla="*/ 12272 w 500"/>
                <a:gd name="T29" fmla="*/ 197660 h 573"/>
                <a:gd name="T30" fmla="*/ 28635 w 500"/>
                <a:gd name="T31" fmla="*/ 203820 h 573"/>
                <a:gd name="T32" fmla="*/ 42953 w 500"/>
                <a:gd name="T33" fmla="*/ 213062 h 573"/>
                <a:gd name="T34" fmla="*/ 55226 w 500"/>
                <a:gd name="T35" fmla="*/ 225383 h 573"/>
                <a:gd name="T36" fmla="*/ 69032 w 500"/>
                <a:gd name="T37" fmla="*/ 238218 h 573"/>
                <a:gd name="T38" fmla="*/ 85395 w 500"/>
                <a:gd name="T39" fmla="*/ 253620 h 573"/>
                <a:gd name="T40" fmla="*/ 94599 w 500"/>
                <a:gd name="T41" fmla="*/ 267996 h 573"/>
                <a:gd name="T42" fmla="*/ 96645 w 500"/>
                <a:gd name="T43" fmla="*/ 275183 h 573"/>
                <a:gd name="T44" fmla="*/ 104315 w 500"/>
                <a:gd name="T45" fmla="*/ 284424 h 573"/>
                <a:gd name="T46" fmla="*/ 115565 w 500"/>
                <a:gd name="T47" fmla="*/ 290585 h 573"/>
                <a:gd name="T48" fmla="*/ 127837 w 500"/>
                <a:gd name="T49" fmla="*/ 281857 h 573"/>
                <a:gd name="T50" fmla="*/ 129882 w 500"/>
                <a:gd name="T51" fmla="*/ 266455 h 573"/>
                <a:gd name="T52" fmla="*/ 131416 w 500"/>
                <a:gd name="T53" fmla="*/ 242325 h 573"/>
                <a:gd name="T54" fmla="*/ 128348 w 500"/>
                <a:gd name="T55" fmla="*/ 224356 h 573"/>
                <a:gd name="T56" fmla="*/ 152382 w 500"/>
                <a:gd name="T57" fmla="*/ 182771 h 573"/>
                <a:gd name="T58" fmla="*/ 166188 w 500"/>
                <a:gd name="T59" fmla="*/ 158128 h 573"/>
                <a:gd name="T60" fmla="*/ 171813 w 500"/>
                <a:gd name="T61" fmla="*/ 159668 h 573"/>
                <a:gd name="T62" fmla="*/ 173347 w 500"/>
                <a:gd name="T63" fmla="*/ 176610 h 573"/>
                <a:gd name="T64" fmla="*/ 192778 w 500"/>
                <a:gd name="T65" fmla="*/ 185338 h 573"/>
                <a:gd name="T66" fmla="*/ 213743 w 500"/>
                <a:gd name="T67" fmla="*/ 174556 h 573"/>
                <a:gd name="T68" fmla="*/ 221925 w 500"/>
                <a:gd name="T69" fmla="*/ 154534 h 573"/>
                <a:gd name="T70" fmla="*/ 209141 w 500"/>
                <a:gd name="T71" fmla="*/ 143752 h 573"/>
                <a:gd name="T72" fmla="*/ 211698 w 500"/>
                <a:gd name="T73" fmla="*/ 140159 h 573"/>
                <a:gd name="T74" fmla="*/ 234197 w 500"/>
                <a:gd name="T75" fmla="*/ 139132 h 573"/>
                <a:gd name="T76" fmla="*/ 243402 w 500"/>
                <a:gd name="T77" fmla="*/ 126297 h 573"/>
                <a:gd name="T78" fmla="*/ 252095 w 500"/>
                <a:gd name="T79" fmla="*/ 111408 h 573"/>
                <a:gd name="T80" fmla="*/ 230107 w 500"/>
                <a:gd name="T81" fmla="*/ 90359 h 573"/>
                <a:gd name="T82" fmla="*/ 202494 w 500"/>
                <a:gd name="T83" fmla="*/ 87792 h 573"/>
                <a:gd name="T84" fmla="*/ 190733 w 500"/>
                <a:gd name="T85" fmla="*/ 80604 h 573"/>
                <a:gd name="T86" fmla="*/ 160052 w 500"/>
                <a:gd name="T87" fmla="*/ 61608 h 573"/>
                <a:gd name="T88" fmla="*/ 141643 w 500"/>
                <a:gd name="T89" fmla="*/ 37478 h 573"/>
                <a:gd name="T90" fmla="*/ 126814 w 500"/>
                <a:gd name="T91" fmla="*/ 26697 h 573"/>
                <a:gd name="T92" fmla="*/ 108406 w 500"/>
                <a:gd name="T93" fmla="*/ 11808 h 573"/>
                <a:gd name="T94" fmla="*/ 102270 w 500"/>
                <a:gd name="T95" fmla="*/ 0 h 57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00" h="573">
                  <a:moveTo>
                    <a:pt x="188" y="4"/>
                  </a:moveTo>
                  <a:lnTo>
                    <a:pt x="188" y="4"/>
                  </a:lnTo>
                  <a:lnTo>
                    <a:pt x="163" y="2"/>
                  </a:lnTo>
                  <a:lnTo>
                    <a:pt x="134" y="5"/>
                  </a:lnTo>
                  <a:lnTo>
                    <a:pt x="138" y="23"/>
                  </a:lnTo>
                  <a:lnTo>
                    <a:pt x="148" y="45"/>
                  </a:lnTo>
                  <a:lnTo>
                    <a:pt x="159" y="65"/>
                  </a:lnTo>
                  <a:lnTo>
                    <a:pt x="159" y="76"/>
                  </a:lnTo>
                  <a:lnTo>
                    <a:pt x="146" y="72"/>
                  </a:lnTo>
                  <a:lnTo>
                    <a:pt x="132" y="52"/>
                  </a:lnTo>
                  <a:lnTo>
                    <a:pt x="111" y="61"/>
                  </a:lnTo>
                  <a:lnTo>
                    <a:pt x="91" y="75"/>
                  </a:lnTo>
                  <a:lnTo>
                    <a:pt x="70" y="96"/>
                  </a:lnTo>
                  <a:lnTo>
                    <a:pt x="65" y="128"/>
                  </a:lnTo>
                  <a:lnTo>
                    <a:pt x="69" y="157"/>
                  </a:lnTo>
                  <a:lnTo>
                    <a:pt x="60" y="159"/>
                  </a:lnTo>
                  <a:lnTo>
                    <a:pt x="35" y="163"/>
                  </a:lnTo>
                  <a:lnTo>
                    <a:pt x="20" y="189"/>
                  </a:lnTo>
                  <a:lnTo>
                    <a:pt x="20" y="213"/>
                  </a:lnTo>
                  <a:lnTo>
                    <a:pt x="18" y="250"/>
                  </a:lnTo>
                  <a:lnTo>
                    <a:pt x="30" y="269"/>
                  </a:lnTo>
                  <a:lnTo>
                    <a:pt x="43" y="282"/>
                  </a:lnTo>
                  <a:lnTo>
                    <a:pt x="41" y="297"/>
                  </a:lnTo>
                  <a:lnTo>
                    <a:pt x="31" y="315"/>
                  </a:lnTo>
                  <a:lnTo>
                    <a:pt x="16" y="325"/>
                  </a:lnTo>
                  <a:lnTo>
                    <a:pt x="18" y="342"/>
                  </a:lnTo>
                  <a:lnTo>
                    <a:pt x="9" y="358"/>
                  </a:lnTo>
                  <a:lnTo>
                    <a:pt x="0" y="372"/>
                  </a:lnTo>
                  <a:lnTo>
                    <a:pt x="4" y="375"/>
                  </a:lnTo>
                  <a:lnTo>
                    <a:pt x="15" y="381"/>
                  </a:lnTo>
                  <a:lnTo>
                    <a:pt x="24" y="385"/>
                  </a:lnTo>
                  <a:lnTo>
                    <a:pt x="45" y="394"/>
                  </a:lnTo>
                  <a:lnTo>
                    <a:pt x="56" y="397"/>
                  </a:lnTo>
                  <a:lnTo>
                    <a:pt x="63" y="401"/>
                  </a:lnTo>
                  <a:lnTo>
                    <a:pt x="70" y="405"/>
                  </a:lnTo>
                  <a:lnTo>
                    <a:pt x="84" y="415"/>
                  </a:lnTo>
                  <a:lnTo>
                    <a:pt x="97" y="426"/>
                  </a:lnTo>
                  <a:lnTo>
                    <a:pt x="108" y="439"/>
                  </a:lnTo>
                  <a:lnTo>
                    <a:pt x="119" y="450"/>
                  </a:lnTo>
                  <a:lnTo>
                    <a:pt x="130" y="460"/>
                  </a:lnTo>
                  <a:lnTo>
                    <a:pt x="135" y="464"/>
                  </a:lnTo>
                  <a:lnTo>
                    <a:pt x="152" y="479"/>
                  </a:lnTo>
                  <a:lnTo>
                    <a:pt x="167" y="494"/>
                  </a:lnTo>
                  <a:lnTo>
                    <a:pt x="174" y="504"/>
                  </a:lnTo>
                  <a:lnTo>
                    <a:pt x="181" y="513"/>
                  </a:lnTo>
                  <a:lnTo>
                    <a:pt x="185" y="522"/>
                  </a:lnTo>
                  <a:lnTo>
                    <a:pt x="188" y="531"/>
                  </a:lnTo>
                  <a:lnTo>
                    <a:pt x="189" y="536"/>
                  </a:lnTo>
                  <a:lnTo>
                    <a:pt x="191" y="541"/>
                  </a:lnTo>
                  <a:lnTo>
                    <a:pt x="197" y="547"/>
                  </a:lnTo>
                  <a:lnTo>
                    <a:pt x="204" y="554"/>
                  </a:lnTo>
                  <a:lnTo>
                    <a:pt x="212" y="559"/>
                  </a:lnTo>
                  <a:lnTo>
                    <a:pt x="220" y="562"/>
                  </a:lnTo>
                  <a:lnTo>
                    <a:pt x="226" y="566"/>
                  </a:lnTo>
                  <a:lnTo>
                    <a:pt x="234" y="568"/>
                  </a:lnTo>
                  <a:lnTo>
                    <a:pt x="248" y="573"/>
                  </a:lnTo>
                  <a:lnTo>
                    <a:pt x="250" y="549"/>
                  </a:lnTo>
                  <a:lnTo>
                    <a:pt x="254" y="519"/>
                  </a:lnTo>
                  <a:lnTo>
                    <a:pt x="263" y="493"/>
                  </a:lnTo>
                  <a:lnTo>
                    <a:pt x="257" y="472"/>
                  </a:lnTo>
                  <a:lnTo>
                    <a:pt x="238" y="462"/>
                  </a:lnTo>
                  <a:lnTo>
                    <a:pt x="251" y="437"/>
                  </a:lnTo>
                  <a:lnTo>
                    <a:pt x="269" y="406"/>
                  </a:lnTo>
                  <a:lnTo>
                    <a:pt x="282" y="385"/>
                  </a:lnTo>
                  <a:lnTo>
                    <a:pt x="298" y="356"/>
                  </a:lnTo>
                  <a:lnTo>
                    <a:pt x="309" y="334"/>
                  </a:lnTo>
                  <a:lnTo>
                    <a:pt x="325" y="308"/>
                  </a:lnTo>
                  <a:lnTo>
                    <a:pt x="336" y="311"/>
                  </a:lnTo>
                  <a:lnTo>
                    <a:pt x="339" y="319"/>
                  </a:lnTo>
                  <a:lnTo>
                    <a:pt x="339" y="344"/>
                  </a:lnTo>
                  <a:lnTo>
                    <a:pt x="358" y="363"/>
                  </a:lnTo>
                  <a:lnTo>
                    <a:pt x="377" y="361"/>
                  </a:lnTo>
                  <a:lnTo>
                    <a:pt x="395" y="349"/>
                  </a:lnTo>
                  <a:lnTo>
                    <a:pt x="418" y="340"/>
                  </a:lnTo>
                  <a:lnTo>
                    <a:pt x="444" y="322"/>
                  </a:lnTo>
                  <a:lnTo>
                    <a:pt x="434" y="301"/>
                  </a:lnTo>
                  <a:lnTo>
                    <a:pt x="416" y="291"/>
                  </a:lnTo>
                  <a:lnTo>
                    <a:pt x="409" y="280"/>
                  </a:lnTo>
                  <a:lnTo>
                    <a:pt x="414" y="273"/>
                  </a:lnTo>
                  <a:lnTo>
                    <a:pt x="436" y="271"/>
                  </a:lnTo>
                  <a:lnTo>
                    <a:pt x="458" y="271"/>
                  </a:lnTo>
                  <a:lnTo>
                    <a:pt x="469" y="254"/>
                  </a:lnTo>
                  <a:lnTo>
                    <a:pt x="476" y="246"/>
                  </a:lnTo>
                  <a:lnTo>
                    <a:pt x="500" y="243"/>
                  </a:lnTo>
                  <a:lnTo>
                    <a:pt x="493" y="217"/>
                  </a:lnTo>
                  <a:lnTo>
                    <a:pt x="477" y="193"/>
                  </a:lnTo>
                  <a:lnTo>
                    <a:pt x="450" y="176"/>
                  </a:lnTo>
                  <a:lnTo>
                    <a:pt x="431" y="181"/>
                  </a:lnTo>
                  <a:lnTo>
                    <a:pt x="396" y="171"/>
                  </a:lnTo>
                  <a:lnTo>
                    <a:pt x="373" y="157"/>
                  </a:lnTo>
                  <a:lnTo>
                    <a:pt x="335" y="142"/>
                  </a:lnTo>
                  <a:lnTo>
                    <a:pt x="313" y="120"/>
                  </a:lnTo>
                  <a:lnTo>
                    <a:pt x="291" y="87"/>
                  </a:lnTo>
                  <a:lnTo>
                    <a:pt x="277" y="73"/>
                  </a:lnTo>
                  <a:lnTo>
                    <a:pt x="248" y="52"/>
                  </a:lnTo>
                  <a:lnTo>
                    <a:pt x="227" y="34"/>
                  </a:lnTo>
                  <a:lnTo>
                    <a:pt x="212" y="23"/>
                  </a:lnTo>
                  <a:lnTo>
                    <a:pt x="200" y="0"/>
                  </a:lnTo>
                  <a:lnTo>
                    <a:pt x="188" y="4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1" name="Freeform 164">
              <a:extLst>
                <a:ext uri="{FF2B5EF4-FFF2-40B4-BE49-F238E27FC236}">
                  <a16:creationId xmlns:a16="http://schemas.microsoft.com/office/drawing/2014/main" id="{2DBA5E6C-B738-4256-B011-67DD1039B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0037" y="5266506"/>
              <a:ext cx="243352" cy="531370"/>
            </a:xfrm>
            <a:custGeom>
              <a:avLst/>
              <a:gdLst>
                <a:gd name="T0" fmla="*/ 9222 w 475"/>
                <a:gd name="T1" fmla="*/ 69755 h 1036"/>
                <a:gd name="T2" fmla="*/ 14857 w 475"/>
                <a:gd name="T3" fmla="*/ 100529 h 1036"/>
                <a:gd name="T4" fmla="*/ 22030 w 475"/>
                <a:gd name="T5" fmla="*/ 145665 h 1036"/>
                <a:gd name="T6" fmla="*/ 31764 w 475"/>
                <a:gd name="T7" fmla="*/ 145152 h 1036"/>
                <a:gd name="T8" fmla="*/ 40473 w 475"/>
                <a:gd name="T9" fmla="*/ 157975 h 1036"/>
                <a:gd name="T10" fmla="*/ 41498 w 475"/>
                <a:gd name="T11" fmla="*/ 177465 h 1036"/>
                <a:gd name="T12" fmla="*/ 30739 w 475"/>
                <a:gd name="T13" fmla="*/ 183620 h 1036"/>
                <a:gd name="T14" fmla="*/ 25616 w 475"/>
                <a:gd name="T15" fmla="*/ 188236 h 1036"/>
                <a:gd name="T16" fmla="*/ 26128 w 475"/>
                <a:gd name="T17" fmla="*/ 202085 h 1036"/>
                <a:gd name="T18" fmla="*/ 33813 w 475"/>
                <a:gd name="T19" fmla="*/ 214394 h 1036"/>
                <a:gd name="T20" fmla="*/ 31764 w 475"/>
                <a:gd name="T21" fmla="*/ 234398 h 1036"/>
                <a:gd name="T22" fmla="*/ 25616 w 475"/>
                <a:gd name="T23" fmla="*/ 270301 h 1036"/>
                <a:gd name="T24" fmla="*/ 24591 w 475"/>
                <a:gd name="T25" fmla="*/ 299537 h 1036"/>
                <a:gd name="T26" fmla="*/ 17419 w 475"/>
                <a:gd name="T27" fmla="*/ 322618 h 1036"/>
                <a:gd name="T28" fmla="*/ 9222 w 475"/>
                <a:gd name="T29" fmla="*/ 353392 h 1036"/>
                <a:gd name="T30" fmla="*/ 22542 w 475"/>
                <a:gd name="T31" fmla="*/ 374421 h 1036"/>
                <a:gd name="T32" fmla="*/ 34838 w 475"/>
                <a:gd name="T33" fmla="*/ 389808 h 1036"/>
                <a:gd name="T34" fmla="*/ 32788 w 475"/>
                <a:gd name="T35" fmla="*/ 390834 h 1036"/>
                <a:gd name="T36" fmla="*/ 15370 w 475"/>
                <a:gd name="T37" fmla="*/ 381602 h 1036"/>
                <a:gd name="T38" fmla="*/ 6148 w 475"/>
                <a:gd name="T39" fmla="*/ 379550 h 1036"/>
                <a:gd name="T40" fmla="*/ 3586 w 475"/>
                <a:gd name="T41" fmla="*/ 385705 h 1036"/>
                <a:gd name="T42" fmla="*/ 17419 w 475"/>
                <a:gd name="T43" fmla="*/ 411863 h 1036"/>
                <a:gd name="T44" fmla="*/ 25616 w 475"/>
                <a:gd name="T45" fmla="*/ 422634 h 1036"/>
                <a:gd name="T46" fmla="*/ 32788 w 475"/>
                <a:gd name="T47" fmla="*/ 430841 h 1036"/>
                <a:gd name="T48" fmla="*/ 44060 w 475"/>
                <a:gd name="T49" fmla="*/ 440073 h 1036"/>
                <a:gd name="T50" fmla="*/ 57892 w 475"/>
                <a:gd name="T51" fmla="*/ 446228 h 1036"/>
                <a:gd name="T52" fmla="*/ 72749 w 475"/>
                <a:gd name="T53" fmla="*/ 448792 h 1036"/>
                <a:gd name="T54" fmla="*/ 90168 w 475"/>
                <a:gd name="T55" fmla="*/ 464692 h 1036"/>
                <a:gd name="T56" fmla="*/ 99902 w 475"/>
                <a:gd name="T57" fmla="*/ 494954 h 1036"/>
                <a:gd name="T58" fmla="*/ 112198 w 475"/>
                <a:gd name="T59" fmla="*/ 517522 h 1036"/>
                <a:gd name="T60" fmla="*/ 118858 w 475"/>
                <a:gd name="T61" fmla="*/ 527780 h 1036"/>
                <a:gd name="T62" fmla="*/ 137814 w 475"/>
                <a:gd name="T63" fmla="*/ 513418 h 1036"/>
                <a:gd name="T64" fmla="*/ 146524 w 475"/>
                <a:gd name="T65" fmla="*/ 495467 h 1036"/>
                <a:gd name="T66" fmla="*/ 147548 w 475"/>
                <a:gd name="T67" fmla="*/ 473412 h 1036"/>
                <a:gd name="T68" fmla="*/ 146524 w 475"/>
                <a:gd name="T69" fmla="*/ 462128 h 1036"/>
                <a:gd name="T70" fmla="*/ 165992 w 475"/>
                <a:gd name="T71" fmla="*/ 450844 h 1036"/>
                <a:gd name="T72" fmla="*/ 195706 w 475"/>
                <a:gd name="T73" fmla="*/ 440073 h 1036"/>
                <a:gd name="T74" fmla="*/ 200317 w 475"/>
                <a:gd name="T75" fmla="*/ 405708 h 1036"/>
                <a:gd name="T76" fmla="*/ 211076 w 475"/>
                <a:gd name="T77" fmla="*/ 381089 h 1036"/>
                <a:gd name="T78" fmla="*/ 243352 w 475"/>
                <a:gd name="T79" fmla="*/ 354418 h 1036"/>
                <a:gd name="T80" fmla="*/ 232081 w 475"/>
                <a:gd name="T81" fmla="*/ 317488 h 1036"/>
                <a:gd name="T82" fmla="*/ 226445 w 475"/>
                <a:gd name="T83" fmla="*/ 292356 h 1036"/>
                <a:gd name="T84" fmla="*/ 193657 w 475"/>
                <a:gd name="T85" fmla="*/ 292356 h 1036"/>
                <a:gd name="T86" fmla="*/ 181874 w 475"/>
                <a:gd name="T87" fmla="*/ 269275 h 1036"/>
                <a:gd name="T88" fmla="*/ 177263 w 475"/>
                <a:gd name="T89" fmla="*/ 251324 h 1036"/>
                <a:gd name="T90" fmla="*/ 164455 w 475"/>
                <a:gd name="T91" fmla="*/ 230807 h 1036"/>
                <a:gd name="T92" fmla="*/ 172140 w 475"/>
                <a:gd name="T93" fmla="*/ 211830 h 1036"/>
                <a:gd name="T94" fmla="*/ 161381 w 475"/>
                <a:gd name="T95" fmla="*/ 189262 h 1036"/>
                <a:gd name="T96" fmla="*/ 167529 w 475"/>
                <a:gd name="T97" fmla="*/ 171823 h 1036"/>
                <a:gd name="T98" fmla="*/ 168041 w 475"/>
                <a:gd name="T99" fmla="*/ 141562 h 1036"/>
                <a:gd name="T100" fmla="*/ 168041 w 475"/>
                <a:gd name="T101" fmla="*/ 102068 h 1036"/>
                <a:gd name="T102" fmla="*/ 148060 w 475"/>
                <a:gd name="T103" fmla="*/ 55907 h 1036"/>
                <a:gd name="T104" fmla="*/ 126031 w 475"/>
                <a:gd name="T105" fmla="*/ 49752 h 1036"/>
                <a:gd name="T106" fmla="*/ 100927 w 475"/>
                <a:gd name="T107" fmla="*/ 14874 h 1036"/>
                <a:gd name="T108" fmla="*/ 76336 w 475"/>
                <a:gd name="T109" fmla="*/ 28210 h 1036"/>
                <a:gd name="T110" fmla="*/ 63015 w 475"/>
                <a:gd name="T111" fmla="*/ 22568 h 10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75" h="1036">
                  <a:moveTo>
                    <a:pt x="76" y="32"/>
                  </a:moveTo>
                  <a:lnTo>
                    <a:pt x="65" y="55"/>
                  </a:lnTo>
                  <a:lnTo>
                    <a:pt x="50" y="84"/>
                  </a:lnTo>
                  <a:lnTo>
                    <a:pt x="37" y="104"/>
                  </a:lnTo>
                  <a:lnTo>
                    <a:pt x="18" y="136"/>
                  </a:lnTo>
                  <a:lnTo>
                    <a:pt x="0" y="169"/>
                  </a:lnTo>
                  <a:lnTo>
                    <a:pt x="25" y="181"/>
                  </a:lnTo>
                  <a:lnTo>
                    <a:pt x="29" y="196"/>
                  </a:lnTo>
                  <a:lnTo>
                    <a:pt x="19" y="220"/>
                  </a:lnTo>
                  <a:lnTo>
                    <a:pt x="15" y="251"/>
                  </a:lnTo>
                  <a:lnTo>
                    <a:pt x="13" y="273"/>
                  </a:lnTo>
                  <a:lnTo>
                    <a:pt x="43" y="284"/>
                  </a:lnTo>
                  <a:lnTo>
                    <a:pt x="45" y="283"/>
                  </a:lnTo>
                  <a:lnTo>
                    <a:pt x="50" y="281"/>
                  </a:lnTo>
                  <a:lnTo>
                    <a:pt x="58" y="281"/>
                  </a:lnTo>
                  <a:lnTo>
                    <a:pt x="62" y="283"/>
                  </a:lnTo>
                  <a:lnTo>
                    <a:pt x="68" y="285"/>
                  </a:lnTo>
                  <a:lnTo>
                    <a:pt x="71" y="288"/>
                  </a:lnTo>
                  <a:lnTo>
                    <a:pt x="74" y="293"/>
                  </a:lnTo>
                  <a:lnTo>
                    <a:pt x="79" y="308"/>
                  </a:lnTo>
                  <a:lnTo>
                    <a:pt x="83" y="322"/>
                  </a:lnTo>
                  <a:lnTo>
                    <a:pt x="84" y="329"/>
                  </a:lnTo>
                  <a:lnTo>
                    <a:pt x="84" y="335"/>
                  </a:lnTo>
                  <a:lnTo>
                    <a:pt x="83" y="342"/>
                  </a:lnTo>
                  <a:lnTo>
                    <a:pt x="81" y="346"/>
                  </a:lnTo>
                  <a:lnTo>
                    <a:pt x="78" y="350"/>
                  </a:lnTo>
                  <a:lnTo>
                    <a:pt x="73" y="354"/>
                  </a:lnTo>
                  <a:lnTo>
                    <a:pt x="68" y="356"/>
                  </a:lnTo>
                  <a:lnTo>
                    <a:pt x="60" y="358"/>
                  </a:lnTo>
                  <a:lnTo>
                    <a:pt x="56" y="360"/>
                  </a:lnTo>
                  <a:lnTo>
                    <a:pt x="53" y="361"/>
                  </a:lnTo>
                  <a:lnTo>
                    <a:pt x="51" y="364"/>
                  </a:lnTo>
                  <a:lnTo>
                    <a:pt x="50" y="367"/>
                  </a:lnTo>
                  <a:lnTo>
                    <a:pt x="48" y="373"/>
                  </a:lnTo>
                  <a:lnTo>
                    <a:pt x="50" y="378"/>
                  </a:lnTo>
                  <a:lnTo>
                    <a:pt x="50" y="385"/>
                  </a:lnTo>
                  <a:lnTo>
                    <a:pt x="51" y="394"/>
                  </a:lnTo>
                  <a:lnTo>
                    <a:pt x="54" y="401"/>
                  </a:lnTo>
                  <a:lnTo>
                    <a:pt x="57" y="407"/>
                  </a:lnTo>
                  <a:lnTo>
                    <a:pt x="60" y="412"/>
                  </a:lnTo>
                  <a:lnTo>
                    <a:pt x="66" y="418"/>
                  </a:lnTo>
                  <a:lnTo>
                    <a:pt x="67" y="423"/>
                  </a:lnTo>
                  <a:lnTo>
                    <a:pt x="68" y="427"/>
                  </a:lnTo>
                  <a:lnTo>
                    <a:pt x="67" y="439"/>
                  </a:lnTo>
                  <a:lnTo>
                    <a:pt x="65" y="449"/>
                  </a:lnTo>
                  <a:lnTo>
                    <a:pt x="62" y="457"/>
                  </a:lnTo>
                  <a:lnTo>
                    <a:pt x="61" y="460"/>
                  </a:lnTo>
                  <a:lnTo>
                    <a:pt x="58" y="480"/>
                  </a:lnTo>
                  <a:lnTo>
                    <a:pt x="53" y="505"/>
                  </a:lnTo>
                  <a:lnTo>
                    <a:pt x="50" y="527"/>
                  </a:lnTo>
                  <a:lnTo>
                    <a:pt x="47" y="551"/>
                  </a:lnTo>
                  <a:lnTo>
                    <a:pt x="47" y="564"/>
                  </a:lnTo>
                  <a:lnTo>
                    <a:pt x="48" y="578"/>
                  </a:lnTo>
                  <a:lnTo>
                    <a:pt x="48" y="584"/>
                  </a:lnTo>
                  <a:lnTo>
                    <a:pt x="47" y="590"/>
                  </a:lnTo>
                  <a:lnTo>
                    <a:pt x="44" y="603"/>
                  </a:lnTo>
                  <a:lnTo>
                    <a:pt x="40" y="616"/>
                  </a:lnTo>
                  <a:lnTo>
                    <a:pt x="34" y="629"/>
                  </a:lnTo>
                  <a:lnTo>
                    <a:pt x="28" y="646"/>
                  </a:lnTo>
                  <a:lnTo>
                    <a:pt x="21" y="663"/>
                  </a:lnTo>
                  <a:lnTo>
                    <a:pt x="19" y="672"/>
                  </a:lnTo>
                  <a:lnTo>
                    <a:pt x="18" y="680"/>
                  </a:lnTo>
                  <a:lnTo>
                    <a:pt x="18" y="689"/>
                  </a:lnTo>
                  <a:lnTo>
                    <a:pt x="19" y="699"/>
                  </a:lnTo>
                  <a:lnTo>
                    <a:pt x="23" y="705"/>
                  </a:lnTo>
                  <a:lnTo>
                    <a:pt x="28" y="713"/>
                  </a:lnTo>
                  <a:lnTo>
                    <a:pt x="44" y="730"/>
                  </a:lnTo>
                  <a:lnTo>
                    <a:pt x="59" y="747"/>
                  </a:lnTo>
                  <a:lnTo>
                    <a:pt x="66" y="755"/>
                  </a:lnTo>
                  <a:lnTo>
                    <a:pt x="67" y="758"/>
                  </a:lnTo>
                  <a:lnTo>
                    <a:pt x="68" y="760"/>
                  </a:lnTo>
                  <a:lnTo>
                    <a:pt x="67" y="761"/>
                  </a:lnTo>
                  <a:lnTo>
                    <a:pt x="66" y="762"/>
                  </a:lnTo>
                  <a:lnTo>
                    <a:pt x="64" y="762"/>
                  </a:lnTo>
                  <a:lnTo>
                    <a:pt x="60" y="761"/>
                  </a:lnTo>
                  <a:lnTo>
                    <a:pt x="54" y="759"/>
                  </a:lnTo>
                  <a:lnTo>
                    <a:pt x="39" y="749"/>
                  </a:lnTo>
                  <a:lnTo>
                    <a:pt x="30" y="744"/>
                  </a:lnTo>
                  <a:lnTo>
                    <a:pt x="23" y="741"/>
                  </a:lnTo>
                  <a:lnTo>
                    <a:pt x="17" y="739"/>
                  </a:lnTo>
                  <a:lnTo>
                    <a:pt x="14" y="739"/>
                  </a:lnTo>
                  <a:lnTo>
                    <a:pt x="12" y="740"/>
                  </a:lnTo>
                  <a:lnTo>
                    <a:pt x="10" y="742"/>
                  </a:lnTo>
                  <a:lnTo>
                    <a:pt x="9" y="744"/>
                  </a:lnTo>
                  <a:lnTo>
                    <a:pt x="7" y="746"/>
                  </a:lnTo>
                  <a:lnTo>
                    <a:pt x="7" y="752"/>
                  </a:lnTo>
                  <a:lnTo>
                    <a:pt x="9" y="756"/>
                  </a:lnTo>
                  <a:lnTo>
                    <a:pt x="13" y="769"/>
                  </a:lnTo>
                  <a:lnTo>
                    <a:pt x="21" y="784"/>
                  </a:lnTo>
                  <a:lnTo>
                    <a:pt x="33" y="801"/>
                  </a:lnTo>
                  <a:lnTo>
                    <a:pt x="34" y="803"/>
                  </a:lnTo>
                  <a:lnTo>
                    <a:pt x="35" y="803"/>
                  </a:lnTo>
                  <a:lnTo>
                    <a:pt x="40" y="809"/>
                  </a:lnTo>
                  <a:lnTo>
                    <a:pt x="43" y="813"/>
                  </a:lnTo>
                  <a:lnTo>
                    <a:pt x="50" y="824"/>
                  </a:lnTo>
                  <a:lnTo>
                    <a:pt x="56" y="834"/>
                  </a:lnTo>
                  <a:lnTo>
                    <a:pt x="59" y="838"/>
                  </a:lnTo>
                  <a:lnTo>
                    <a:pt x="64" y="840"/>
                  </a:lnTo>
                  <a:lnTo>
                    <a:pt x="68" y="843"/>
                  </a:lnTo>
                  <a:lnTo>
                    <a:pt x="72" y="845"/>
                  </a:lnTo>
                  <a:lnTo>
                    <a:pt x="80" y="853"/>
                  </a:lnTo>
                  <a:lnTo>
                    <a:pt x="86" y="858"/>
                  </a:lnTo>
                  <a:lnTo>
                    <a:pt x="92" y="864"/>
                  </a:lnTo>
                  <a:lnTo>
                    <a:pt x="99" y="868"/>
                  </a:lnTo>
                  <a:lnTo>
                    <a:pt x="108" y="870"/>
                  </a:lnTo>
                  <a:lnTo>
                    <a:pt x="113" y="870"/>
                  </a:lnTo>
                  <a:lnTo>
                    <a:pt x="117" y="869"/>
                  </a:lnTo>
                  <a:lnTo>
                    <a:pt x="122" y="866"/>
                  </a:lnTo>
                  <a:lnTo>
                    <a:pt x="125" y="863"/>
                  </a:lnTo>
                  <a:lnTo>
                    <a:pt x="142" y="875"/>
                  </a:lnTo>
                  <a:lnTo>
                    <a:pt x="159" y="886"/>
                  </a:lnTo>
                  <a:lnTo>
                    <a:pt x="166" y="892"/>
                  </a:lnTo>
                  <a:lnTo>
                    <a:pt x="171" y="898"/>
                  </a:lnTo>
                  <a:lnTo>
                    <a:pt x="176" y="906"/>
                  </a:lnTo>
                  <a:lnTo>
                    <a:pt x="179" y="913"/>
                  </a:lnTo>
                  <a:lnTo>
                    <a:pt x="185" y="931"/>
                  </a:lnTo>
                  <a:lnTo>
                    <a:pt x="191" y="948"/>
                  </a:lnTo>
                  <a:lnTo>
                    <a:pt x="195" y="965"/>
                  </a:lnTo>
                  <a:lnTo>
                    <a:pt x="200" y="980"/>
                  </a:lnTo>
                  <a:lnTo>
                    <a:pt x="204" y="989"/>
                  </a:lnTo>
                  <a:lnTo>
                    <a:pt x="208" y="995"/>
                  </a:lnTo>
                  <a:lnTo>
                    <a:pt x="212" y="1003"/>
                  </a:lnTo>
                  <a:lnTo>
                    <a:pt x="219" y="1009"/>
                  </a:lnTo>
                  <a:lnTo>
                    <a:pt x="224" y="1016"/>
                  </a:lnTo>
                  <a:lnTo>
                    <a:pt x="228" y="1021"/>
                  </a:lnTo>
                  <a:lnTo>
                    <a:pt x="231" y="1025"/>
                  </a:lnTo>
                  <a:lnTo>
                    <a:pt x="232" y="1029"/>
                  </a:lnTo>
                  <a:lnTo>
                    <a:pt x="234" y="1036"/>
                  </a:lnTo>
                  <a:lnTo>
                    <a:pt x="256" y="1017"/>
                  </a:lnTo>
                  <a:lnTo>
                    <a:pt x="269" y="1001"/>
                  </a:lnTo>
                  <a:lnTo>
                    <a:pt x="285" y="991"/>
                  </a:lnTo>
                  <a:lnTo>
                    <a:pt x="280" y="968"/>
                  </a:lnTo>
                  <a:lnTo>
                    <a:pt x="286" y="966"/>
                  </a:lnTo>
                  <a:lnTo>
                    <a:pt x="304" y="966"/>
                  </a:lnTo>
                  <a:lnTo>
                    <a:pt x="309" y="942"/>
                  </a:lnTo>
                  <a:lnTo>
                    <a:pt x="288" y="923"/>
                  </a:lnTo>
                  <a:lnTo>
                    <a:pt x="279" y="904"/>
                  </a:lnTo>
                  <a:lnTo>
                    <a:pt x="286" y="901"/>
                  </a:lnTo>
                  <a:lnTo>
                    <a:pt x="301" y="901"/>
                  </a:lnTo>
                  <a:lnTo>
                    <a:pt x="313" y="884"/>
                  </a:lnTo>
                  <a:lnTo>
                    <a:pt x="324" y="879"/>
                  </a:lnTo>
                  <a:lnTo>
                    <a:pt x="348" y="877"/>
                  </a:lnTo>
                  <a:lnTo>
                    <a:pt x="365" y="873"/>
                  </a:lnTo>
                  <a:lnTo>
                    <a:pt x="382" y="858"/>
                  </a:lnTo>
                  <a:lnTo>
                    <a:pt x="382" y="830"/>
                  </a:lnTo>
                  <a:lnTo>
                    <a:pt x="398" y="802"/>
                  </a:lnTo>
                  <a:lnTo>
                    <a:pt x="391" y="791"/>
                  </a:lnTo>
                  <a:lnTo>
                    <a:pt x="405" y="775"/>
                  </a:lnTo>
                  <a:lnTo>
                    <a:pt x="412" y="743"/>
                  </a:lnTo>
                  <a:lnTo>
                    <a:pt x="423" y="740"/>
                  </a:lnTo>
                  <a:lnTo>
                    <a:pt x="452" y="740"/>
                  </a:lnTo>
                  <a:lnTo>
                    <a:pt x="463" y="712"/>
                  </a:lnTo>
                  <a:lnTo>
                    <a:pt x="475" y="691"/>
                  </a:lnTo>
                  <a:lnTo>
                    <a:pt x="475" y="655"/>
                  </a:lnTo>
                  <a:lnTo>
                    <a:pt x="455" y="641"/>
                  </a:lnTo>
                  <a:lnTo>
                    <a:pt x="453" y="619"/>
                  </a:lnTo>
                  <a:lnTo>
                    <a:pt x="456" y="605"/>
                  </a:lnTo>
                  <a:lnTo>
                    <a:pt x="469" y="605"/>
                  </a:lnTo>
                  <a:lnTo>
                    <a:pt x="442" y="570"/>
                  </a:lnTo>
                  <a:lnTo>
                    <a:pt x="414" y="574"/>
                  </a:lnTo>
                  <a:lnTo>
                    <a:pt x="397" y="580"/>
                  </a:lnTo>
                  <a:lnTo>
                    <a:pt x="378" y="570"/>
                  </a:lnTo>
                  <a:lnTo>
                    <a:pt x="374" y="550"/>
                  </a:lnTo>
                  <a:lnTo>
                    <a:pt x="366" y="529"/>
                  </a:lnTo>
                  <a:lnTo>
                    <a:pt x="355" y="525"/>
                  </a:lnTo>
                  <a:lnTo>
                    <a:pt x="343" y="507"/>
                  </a:lnTo>
                  <a:lnTo>
                    <a:pt x="346" y="490"/>
                  </a:lnTo>
                  <a:lnTo>
                    <a:pt x="331" y="483"/>
                  </a:lnTo>
                  <a:lnTo>
                    <a:pt x="324" y="463"/>
                  </a:lnTo>
                  <a:lnTo>
                    <a:pt x="321" y="450"/>
                  </a:lnTo>
                  <a:lnTo>
                    <a:pt x="328" y="446"/>
                  </a:lnTo>
                  <a:lnTo>
                    <a:pt x="338" y="433"/>
                  </a:lnTo>
                  <a:lnTo>
                    <a:pt x="336" y="413"/>
                  </a:lnTo>
                  <a:lnTo>
                    <a:pt x="324" y="407"/>
                  </a:lnTo>
                  <a:lnTo>
                    <a:pt x="322" y="390"/>
                  </a:lnTo>
                  <a:lnTo>
                    <a:pt x="315" y="369"/>
                  </a:lnTo>
                  <a:lnTo>
                    <a:pt x="321" y="363"/>
                  </a:lnTo>
                  <a:lnTo>
                    <a:pt x="335" y="353"/>
                  </a:lnTo>
                  <a:lnTo>
                    <a:pt x="327" y="335"/>
                  </a:lnTo>
                  <a:lnTo>
                    <a:pt x="319" y="323"/>
                  </a:lnTo>
                  <a:lnTo>
                    <a:pt x="328" y="300"/>
                  </a:lnTo>
                  <a:lnTo>
                    <a:pt x="328" y="276"/>
                  </a:lnTo>
                  <a:lnTo>
                    <a:pt x="334" y="258"/>
                  </a:lnTo>
                  <a:lnTo>
                    <a:pt x="344" y="218"/>
                  </a:lnTo>
                  <a:lnTo>
                    <a:pt x="328" y="199"/>
                  </a:lnTo>
                  <a:lnTo>
                    <a:pt x="330" y="178"/>
                  </a:lnTo>
                  <a:lnTo>
                    <a:pt x="324" y="152"/>
                  </a:lnTo>
                  <a:lnTo>
                    <a:pt x="306" y="128"/>
                  </a:lnTo>
                  <a:lnTo>
                    <a:pt x="289" y="109"/>
                  </a:lnTo>
                  <a:lnTo>
                    <a:pt x="259" y="105"/>
                  </a:lnTo>
                  <a:lnTo>
                    <a:pt x="246" y="97"/>
                  </a:lnTo>
                  <a:lnTo>
                    <a:pt x="241" y="75"/>
                  </a:lnTo>
                  <a:lnTo>
                    <a:pt x="225" y="50"/>
                  </a:lnTo>
                  <a:lnTo>
                    <a:pt x="211" y="38"/>
                  </a:lnTo>
                  <a:lnTo>
                    <a:pt x="197" y="29"/>
                  </a:lnTo>
                  <a:lnTo>
                    <a:pt x="189" y="36"/>
                  </a:lnTo>
                  <a:lnTo>
                    <a:pt x="166" y="44"/>
                  </a:lnTo>
                  <a:lnTo>
                    <a:pt x="149" y="55"/>
                  </a:lnTo>
                  <a:lnTo>
                    <a:pt x="136" y="57"/>
                  </a:lnTo>
                  <a:lnTo>
                    <a:pt x="123" y="44"/>
                  </a:lnTo>
                  <a:lnTo>
                    <a:pt x="123" y="20"/>
                  </a:lnTo>
                  <a:lnTo>
                    <a:pt x="117" y="6"/>
                  </a:lnTo>
                  <a:lnTo>
                    <a:pt x="96" y="0"/>
                  </a:lnTo>
                  <a:lnTo>
                    <a:pt x="76" y="32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166">
              <a:extLst>
                <a:ext uri="{FF2B5EF4-FFF2-40B4-BE49-F238E27FC236}">
                  <a16:creationId xmlns:a16="http://schemas.microsoft.com/office/drawing/2014/main" id="{F74CCAB6-EA4C-48A2-815C-E3421DAFB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5599" y="5308092"/>
              <a:ext cx="335764" cy="269536"/>
            </a:xfrm>
            <a:custGeom>
              <a:avLst/>
              <a:gdLst>
                <a:gd name="T0" fmla="*/ 198686 w 654"/>
                <a:gd name="T1" fmla="*/ 8761 h 523"/>
                <a:gd name="T2" fmla="*/ 188931 w 654"/>
                <a:gd name="T3" fmla="*/ 4123 h 523"/>
                <a:gd name="T4" fmla="*/ 179690 w 654"/>
                <a:gd name="T5" fmla="*/ 9792 h 523"/>
                <a:gd name="T6" fmla="*/ 169936 w 654"/>
                <a:gd name="T7" fmla="*/ 8761 h 523"/>
                <a:gd name="T8" fmla="*/ 160694 w 654"/>
                <a:gd name="T9" fmla="*/ 21645 h 523"/>
                <a:gd name="T10" fmla="*/ 142212 w 654"/>
                <a:gd name="T11" fmla="*/ 21645 h 523"/>
                <a:gd name="T12" fmla="*/ 132971 w 654"/>
                <a:gd name="T13" fmla="*/ 15976 h 523"/>
                <a:gd name="T14" fmla="*/ 116542 w 654"/>
                <a:gd name="T15" fmla="*/ 19069 h 523"/>
                <a:gd name="T16" fmla="*/ 112948 w 654"/>
                <a:gd name="T17" fmla="*/ 32983 h 523"/>
                <a:gd name="T18" fmla="*/ 106274 w 654"/>
                <a:gd name="T19" fmla="*/ 38137 h 523"/>
                <a:gd name="T20" fmla="*/ 102680 w 654"/>
                <a:gd name="T21" fmla="*/ 50506 h 523"/>
                <a:gd name="T22" fmla="*/ 98573 w 654"/>
                <a:gd name="T23" fmla="*/ 48960 h 523"/>
                <a:gd name="T24" fmla="*/ 72903 w 654"/>
                <a:gd name="T25" fmla="*/ 35560 h 523"/>
                <a:gd name="T26" fmla="*/ 55447 w 654"/>
                <a:gd name="T27" fmla="*/ 45352 h 523"/>
                <a:gd name="T28" fmla="*/ 40559 w 654"/>
                <a:gd name="T29" fmla="*/ 54113 h 523"/>
                <a:gd name="T30" fmla="*/ 34911 w 654"/>
                <a:gd name="T31" fmla="*/ 82974 h 523"/>
                <a:gd name="T32" fmla="*/ 34911 w 654"/>
                <a:gd name="T33" fmla="*/ 98435 h 523"/>
                <a:gd name="T34" fmla="*/ 24643 w 654"/>
                <a:gd name="T35" fmla="*/ 98435 h 523"/>
                <a:gd name="T36" fmla="*/ 7188 w 654"/>
                <a:gd name="T37" fmla="*/ 105650 h 523"/>
                <a:gd name="T38" fmla="*/ 7188 w 654"/>
                <a:gd name="T39" fmla="*/ 111834 h 523"/>
                <a:gd name="T40" fmla="*/ 7701 w 654"/>
                <a:gd name="T41" fmla="*/ 132964 h 523"/>
                <a:gd name="T42" fmla="*/ 9755 w 654"/>
                <a:gd name="T43" fmla="*/ 137603 h 523"/>
                <a:gd name="T44" fmla="*/ 0 w 654"/>
                <a:gd name="T45" fmla="*/ 146364 h 523"/>
                <a:gd name="T46" fmla="*/ 6161 w 654"/>
                <a:gd name="T47" fmla="*/ 170071 h 523"/>
                <a:gd name="T48" fmla="*/ 12322 w 654"/>
                <a:gd name="T49" fmla="*/ 173678 h 523"/>
                <a:gd name="T50" fmla="*/ 9241 w 654"/>
                <a:gd name="T51" fmla="*/ 184501 h 523"/>
                <a:gd name="T52" fmla="*/ 6161 w 654"/>
                <a:gd name="T53" fmla="*/ 197385 h 523"/>
                <a:gd name="T54" fmla="*/ 16429 w 654"/>
                <a:gd name="T55" fmla="*/ 212846 h 523"/>
                <a:gd name="T56" fmla="*/ 23103 w 654"/>
                <a:gd name="T57" fmla="*/ 231914 h 523"/>
                <a:gd name="T58" fmla="*/ 28750 w 654"/>
                <a:gd name="T59" fmla="*/ 233976 h 523"/>
                <a:gd name="T60" fmla="*/ 34398 w 654"/>
                <a:gd name="T61" fmla="*/ 255106 h 523"/>
                <a:gd name="T62" fmla="*/ 57501 w 654"/>
                <a:gd name="T63" fmla="*/ 257683 h 523"/>
                <a:gd name="T64" fmla="*/ 68796 w 654"/>
                <a:gd name="T65" fmla="*/ 256652 h 523"/>
                <a:gd name="T66" fmla="*/ 100627 w 654"/>
                <a:gd name="T67" fmla="*/ 266959 h 523"/>
                <a:gd name="T68" fmla="*/ 106274 w 654"/>
                <a:gd name="T69" fmla="*/ 261806 h 523"/>
                <a:gd name="T70" fmla="*/ 125270 w 654"/>
                <a:gd name="T71" fmla="*/ 269536 h 523"/>
                <a:gd name="T72" fmla="*/ 129890 w 654"/>
                <a:gd name="T73" fmla="*/ 256652 h 523"/>
                <a:gd name="T74" fmla="*/ 147859 w 654"/>
                <a:gd name="T75" fmla="*/ 257683 h 523"/>
                <a:gd name="T76" fmla="*/ 161721 w 654"/>
                <a:gd name="T77" fmla="*/ 258198 h 523"/>
                <a:gd name="T78" fmla="*/ 168395 w 654"/>
                <a:gd name="T79" fmla="*/ 252529 h 523"/>
                <a:gd name="T80" fmla="*/ 185338 w 654"/>
                <a:gd name="T81" fmla="*/ 243768 h 523"/>
                <a:gd name="T82" fmla="*/ 202793 w 654"/>
                <a:gd name="T83" fmla="*/ 217999 h 523"/>
                <a:gd name="T84" fmla="*/ 211008 w 654"/>
                <a:gd name="T85" fmla="*/ 207177 h 523"/>
                <a:gd name="T86" fmla="*/ 227436 w 654"/>
                <a:gd name="T87" fmla="*/ 215423 h 523"/>
                <a:gd name="T88" fmla="*/ 236164 w 654"/>
                <a:gd name="T89" fmla="*/ 208208 h 523"/>
                <a:gd name="T90" fmla="*/ 255674 w 654"/>
                <a:gd name="T91" fmla="*/ 211815 h 523"/>
                <a:gd name="T92" fmla="*/ 276210 w 654"/>
                <a:gd name="T93" fmla="*/ 211815 h 523"/>
                <a:gd name="T94" fmla="*/ 292638 w 654"/>
                <a:gd name="T95" fmla="*/ 208208 h 523"/>
                <a:gd name="T96" fmla="*/ 297259 w 654"/>
                <a:gd name="T97" fmla="*/ 202023 h 523"/>
                <a:gd name="T98" fmla="*/ 310607 w 654"/>
                <a:gd name="T99" fmla="*/ 197385 h 523"/>
                <a:gd name="T100" fmla="*/ 304960 w 654"/>
                <a:gd name="T101" fmla="*/ 182955 h 523"/>
                <a:gd name="T102" fmla="*/ 312661 w 654"/>
                <a:gd name="T103" fmla="*/ 172132 h 523"/>
                <a:gd name="T104" fmla="*/ 325496 w 654"/>
                <a:gd name="T105" fmla="*/ 169040 h 523"/>
                <a:gd name="T106" fmla="*/ 329603 w 654"/>
                <a:gd name="T107" fmla="*/ 135026 h 523"/>
                <a:gd name="T108" fmla="*/ 326523 w 654"/>
                <a:gd name="T109" fmla="*/ 121111 h 523"/>
                <a:gd name="T110" fmla="*/ 332170 w 654"/>
                <a:gd name="T111" fmla="*/ 94827 h 523"/>
                <a:gd name="T112" fmla="*/ 316255 w 654"/>
                <a:gd name="T113" fmla="*/ 71636 h 523"/>
                <a:gd name="T114" fmla="*/ 310094 w 654"/>
                <a:gd name="T115" fmla="*/ 51537 h 523"/>
                <a:gd name="T116" fmla="*/ 278777 w 654"/>
                <a:gd name="T117" fmla="*/ 36076 h 523"/>
                <a:gd name="T118" fmla="*/ 268509 w 654"/>
                <a:gd name="T119" fmla="*/ 32983 h 523"/>
                <a:gd name="T120" fmla="*/ 254647 w 654"/>
                <a:gd name="T121" fmla="*/ 14430 h 523"/>
                <a:gd name="T122" fmla="*/ 246946 w 654"/>
                <a:gd name="T123" fmla="*/ 4638 h 523"/>
                <a:gd name="T124" fmla="*/ 225383 w 654"/>
                <a:gd name="T125" fmla="*/ 0 h 52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54" h="523">
                  <a:moveTo>
                    <a:pt x="403" y="11"/>
                  </a:moveTo>
                  <a:lnTo>
                    <a:pt x="403" y="11"/>
                  </a:lnTo>
                  <a:lnTo>
                    <a:pt x="387" y="17"/>
                  </a:lnTo>
                  <a:lnTo>
                    <a:pt x="368" y="8"/>
                  </a:lnTo>
                  <a:lnTo>
                    <a:pt x="360" y="16"/>
                  </a:lnTo>
                  <a:lnTo>
                    <a:pt x="350" y="19"/>
                  </a:lnTo>
                  <a:lnTo>
                    <a:pt x="331" y="17"/>
                  </a:lnTo>
                  <a:lnTo>
                    <a:pt x="322" y="31"/>
                  </a:lnTo>
                  <a:lnTo>
                    <a:pt x="313" y="42"/>
                  </a:lnTo>
                  <a:lnTo>
                    <a:pt x="277" y="42"/>
                  </a:lnTo>
                  <a:lnTo>
                    <a:pt x="264" y="39"/>
                  </a:lnTo>
                  <a:lnTo>
                    <a:pt x="259" y="31"/>
                  </a:lnTo>
                  <a:lnTo>
                    <a:pt x="243" y="31"/>
                  </a:lnTo>
                  <a:lnTo>
                    <a:pt x="227" y="37"/>
                  </a:lnTo>
                  <a:lnTo>
                    <a:pt x="227" y="53"/>
                  </a:lnTo>
                  <a:lnTo>
                    <a:pt x="220" y="64"/>
                  </a:lnTo>
                  <a:lnTo>
                    <a:pt x="207" y="74"/>
                  </a:lnTo>
                  <a:lnTo>
                    <a:pt x="207" y="88"/>
                  </a:lnTo>
                  <a:lnTo>
                    <a:pt x="200" y="98"/>
                  </a:lnTo>
                  <a:lnTo>
                    <a:pt x="192" y="95"/>
                  </a:lnTo>
                  <a:lnTo>
                    <a:pt x="181" y="74"/>
                  </a:lnTo>
                  <a:lnTo>
                    <a:pt x="165" y="69"/>
                  </a:lnTo>
                  <a:lnTo>
                    <a:pt x="142" y="69"/>
                  </a:lnTo>
                  <a:lnTo>
                    <a:pt x="124" y="72"/>
                  </a:lnTo>
                  <a:lnTo>
                    <a:pt x="108" y="88"/>
                  </a:lnTo>
                  <a:lnTo>
                    <a:pt x="93" y="97"/>
                  </a:lnTo>
                  <a:lnTo>
                    <a:pt x="79" y="105"/>
                  </a:lnTo>
                  <a:lnTo>
                    <a:pt x="68" y="124"/>
                  </a:lnTo>
                  <a:lnTo>
                    <a:pt x="68" y="161"/>
                  </a:lnTo>
                  <a:lnTo>
                    <a:pt x="79" y="179"/>
                  </a:lnTo>
                  <a:lnTo>
                    <a:pt x="68" y="191"/>
                  </a:lnTo>
                  <a:lnTo>
                    <a:pt x="48" y="191"/>
                  </a:lnTo>
                  <a:lnTo>
                    <a:pt x="32" y="202"/>
                  </a:lnTo>
                  <a:lnTo>
                    <a:pt x="14" y="205"/>
                  </a:lnTo>
                  <a:lnTo>
                    <a:pt x="14" y="217"/>
                  </a:lnTo>
                  <a:lnTo>
                    <a:pt x="4" y="243"/>
                  </a:lnTo>
                  <a:lnTo>
                    <a:pt x="15" y="258"/>
                  </a:lnTo>
                  <a:lnTo>
                    <a:pt x="19" y="267"/>
                  </a:lnTo>
                  <a:lnTo>
                    <a:pt x="12" y="275"/>
                  </a:lnTo>
                  <a:lnTo>
                    <a:pt x="0" y="284"/>
                  </a:lnTo>
                  <a:lnTo>
                    <a:pt x="10" y="311"/>
                  </a:lnTo>
                  <a:lnTo>
                    <a:pt x="12" y="330"/>
                  </a:lnTo>
                  <a:lnTo>
                    <a:pt x="24" y="337"/>
                  </a:lnTo>
                  <a:lnTo>
                    <a:pt x="25" y="348"/>
                  </a:lnTo>
                  <a:lnTo>
                    <a:pt x="18" y="358"/>
                  </a:lnTo>
                  <a:lnTo>
                    <a:pt x="6" y="363"/>
                  </a:lnTo>
                  <a:lnTo>
                    <a:pt x="12" y="383"/>
                  </a:lnTo>
                  <a:lnTo>
                    <a:pt x="19" y="406"/>
                  </a:lnTo>
                  <a:lnTo>
                    <a:pt x="32" y="413"/>
                  </a:lnTo>
                  <a:lnTo>
                    <a:pt x="30" y="427"/>
                  </a:lnTo>
                  <a:lnTo>
                    <a:pt x="45" y="450"/>
                  </a:lnTo>
                  <a:lnTo>
                    <a:pt x="56" y="454"/>
                  </a:lnTo>
                  <a:lnTo>
                    <a:pt x="61" y="470"/>
                  </a:lnTo>
                  <a:lnTo>
                    <a:pt x="67" y="495"/>
                  </a:lnTo>
                  <a:lnTo>
                    <a:pt x="93" y="508"/>
                  </a:lnTo>
                  <a:lnTo>
                    <a:pt x="112" y="500"/>
                  </a:lnTo>
                  <a:lnTo>
                    <a:pt x="134" y="498"/>
                  </a:lnTo>
                  <a:lnTo>
                    <a:pt x="153" y="523"/>
                  </a:lnTo>
                  <a:lnTo>
                    <a:pt x="174" y="523"/>
                  </a:lnTo>
                  <a:lnTo>
                    <a:pt x="196" y="518"/>
                  </a:lnTo>
                  <a:lnTo>
                    <a:pt x="207" y="508"/>
                  </a:lnTo>
                  <a:lnTo>
                    <a:pt x="219" y="509"/>
                  </a:lnTo>
                  <a:lnTo>
                    <a:pt x="244" y="523"/>
                  </a:lnTo>
                  <a:lnTo>
                    <a:pt x="253" y="498"/>
                  </a:lnTo>
                  <a:lnTo>
                    <a:pt x="265" y="496"/>
                  </a:lnTo>
                  <a:lnTo>
                    <a:pt x="288" y="500"/>
                  </a:lnTo>
                  <a:lnTo>
                    <a:pt x="295" y="510"/>
                  </a:lnTo>
                  <a:lnTo>
                    <a:pt x="315" y="501"/>
                  </a:lnTo>
                  <a:lnTo>
                    <a:pt x="328" y="490"/>
                  </a:lnTo>
                  <a:lnTo>
                    <a:pt x="348" y="490"/>
                  </a:lnTo>
                  <a:lnTo>
                    <a:pt x="361" y="473"/>
                  </a:lnTo>
                  <a:lnTo>
                    <a:pt x="377" y="442"/>
                  </a:lnTo>
                  <a:lnTo>
                    <a:pt x="395" y="423"/>
                  </a:lnTo>
                  <a:lnTo>
                    <a:pt x="411" y="402"/>
                  </a:lnTo>
                  <a:lnTo>
                    <a:pt x="426" y="408"/>
                  </a:lnTo>
                  <a:lnTo>
                    <a:pt x="443" y="418"/>
                  </a:lnTo>
                  <a:lnTo>
                    <a:pt x="460" y="404"/>
                  </a:lnTo>
                  <a:lnTo>
                    <a:pt x="478" y="404"/>
                  </a:lnTo>
                  <a:lnTo>
                    <a:pt x="498" y="411"/>
                  </a:lnTo>
                  <a:lnTo>
                    <a:pt x="538" y="411"/>
                  </a:lnTo>
                  <a:lnTo>
                    <a:pt x="551" y="418"/>
                  </a:lnTo>
                  <a:lnTo>
                    <a:pt x="570" y="404"/>
                  </a:lnTo>
                  <a:lnTo>
                    <a:pt x="572" y="395"/>
                  </a:lnTo>
                  <a:lnTo>
                    <a:pt x="579" y="392"/>
                  </a:lnTo>
                  <a:lnTo>
                    <a:pt x="590" y="398"/>
                  </a:lnTo>
                  <a:lnTo>
                    <a:pt x="605" y="383"/>
                  </a:lnTo>
                  <a:lnTo>
                    <a:pt x="594" y="355"/>
                  </a:lnTo>
                  <a:lnTo>
                    <a:pt x="597" y="346"/>
                  </a:lnTo>
                  <a:lnTo>
                    <a:pt x="609" y="334"/>
                  </a:lnTo>
                  <a:lnTo>
                    <a:pt x="634" y="328"/>
                  </a:lnTo>
                  <a:lnTo>
                    <a:pt x="638" y="329"/>
                  </a:lnTo>
                  <a:lnTo>
                    <a:pt x="640" y="285"/>
                  </a:lnTo>
                  <a:lnTo>
                    <a:pt x="642" y="262"/>
                  </a:lnTo>
                  <a:lnTo>
                    <a:pt x="636" y="235"/>
                  </a:lnTo>
                  <a:lnTo>
                    <a:pt x="641" y="230"/>
                  </a:lnTo>
                  <a:lnTo>
                    <a:pt x="654" y="207"/>
                  </a:lnTo>
                  <a:lnTo>
                    <a:pt x="647" y="184"/>
                  </a:lnTo>
                  <a:lnTo>
                    <a:pt x="628" y="156"/>
                  </a:lnTo>
                  <a:lnTo>
                    <a:pt x="616" y="139"/>
                  </a:lnTo>
                  <a:lnTo>
                    <a:pt x="613" y="122"/>
                  </a:lnTo>
                  <a:lnTo>
                    <a:pt x="604" y="100"/>
                  </a:lnTo>
                  <a:lnTo>
                    <a:pt x="591" y="93"/>
                  </a:lnTo>
                  <a:lnTo>
                    <a:pt x="566" y="81"/>
                  </a:lnTo>
                  <a:lnTo>
                    <a:pt x="543" y="70"/>
                  </a:lnTo>
                  <a:lnTo>
                    <a:pt x="523" y="64"/>
                  </a:lnTo>
                  <a:lnTo>
                    <a:pt x="514" y="44"/>
                  </a:lnTo>
                  <a:lnTo>
                    <a:pt x="496" y="28"/>
                  </a:lnTo>
                  <a:lnTo>
                    <a:pt x="481" y="9"/>
                  </a:lnTo>
                  <a:lnTo>
                    <a:pt x="464" y="6"/>
                  </a:lnTo>
                  <a:lnTo>
                    <a:pt x="439" y="0"/>
                  </a:lnTo>
                  <a:lnTo>
                    <a:pt x="403" y="11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168">
              <a:extLst>
                <a:ext uri="{FF2B5EF4-FFF2-40B4-BE49-F238E27FC236}">
                  <a16:creationId xmlns:a16="http://schemas.microsoft.com/office/drawing/2014/main" id="{7F9146D7-BE23-45A9-878A-07164C758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2269" y="4648885"/>
              <a:ext cx="539071" cy="768561"/>
            </a:xfrm>
            <a:custGeom>
              <a:avLst/>
              <a:gdLst>
                <a:gd name="T0" fmla="*/ 86682 w 1051"/>
                <a:gd name="T1" fmla="*/ 5644 h 1498"/>
                <a:gd name="T2" fmla="*/ 62062 w 1051"/>
                <a:gd name="T3" fmla="*/ 29757 h 1498"/>
                <a:gd name="T4" fmla="*/ 33852 w 1051"/>
                <a:gd name="T5" fmla="*/ 37966 h 1498"/>
                <a:gd name="T6" fmla="*/ 3077 w 1051"/>
                <a:gd name="T7" fmla="*/ 52332 h 1498"/>
                <a:gd name="T8" fmla="*/ 12823 w 1051"/>
                <a:gd name="T9" fmla="*/ 82602 h 1498"/>
                <a:gd name="T10" fmla="*/ 30262 w 1051"/>
                <a:gd name="T11" fmla="*/ 112873 h 1498"/>
                <a:gd name="T12" fmla="*/ 24620 w 1051"/>
                <a:gd name="T13" fmla="*/ 152378 h 1498"/>
                <a:gd name="T14" fmla="*/ 63601 w 1051"/>
                <a:gd name="T15" fmla="*/ 171874 h 1498"/>
                <a:gd name="T16" fmla="*/ 41033 w 1051"/>
                <a:gd name="T17" fmla="*/ 180083 h 1498"/>
                <a:gd name="T18" fmla="*/ 32313 w 1051"/>
                <a:gd name="T19" fmla="*/ 199580 h 1498"/>
                <a:gd name="T20" fmla="*/ 61037 w 1051"/>
                <a:gd name="T21" fmla="*/ 226259 h 1498"/>
                <a:gd name="T22" fmla="*/ 44623 w 1051"/>
                <a:gd name="T23" fmla="*/ 285773 h 1498"/>
                <a:gd name="T24" fmla="*/ 64627 w 1051"/>
                <a:gd name="T25" fmla="*/ 344262 h 1498"/>
                <a:gd name="T26" fmla="*/ 91298 w 1051"/>
                <a:gd name="T27" fmla="*/ 382741 h 1498"/>
                <a:gd name="T28" fmla="*/ 67704 w 1051"/>
                <a:gd name="T29" fmla="*/ 402751 h 1498"/>
                <a:gd name="T30" fmla="*/ 87708 w 1051"/>
                <a:gd name="T31" fmla="*/ 445847 h 1498"/>
                <a:gd name="T32" fmla="*/ 62575 w 1051"/>
                <a:gd name="T33" fmla="*/ 459700 h 1498"/>
                <a:gd name="T34" fmla="*/ 75911 w 1051"/>
                <a:gd name="T35" fmla="*/ 495101 h 1498"/>
                <a:gd name="T36" fmla="*/ 153361 w 1051"/>
                <a:gd name="T37" fmla="*/ 556155 h 1498"/>
                <a:gd name="T38" fmla="*/ 200549 w 1051"/>
                <a:gd name="T39" fmla="*/ 578730 h 1498"/>
                <a:gd name="T40" fmla="*/ 174903 w 1051"/>
                <a:gd name="T41" fmla="*/ 599765 h 1498"/>
                <a:gd name="T42" fmla="*/ 173364 w 1051"/>
                <a:gd name="T43" fmla="*/ 628496 h 1498"/>
                <a:gd name="T44" fmla="*/ 186700 w 1051"/>
                <a:gd name="T45" fmla="*/ 657740 h 1498"/>
                <a:gd name="T46" fmla="*/ 229272 w 1051"/>
                <a:gd name="T47" fmla="*/ 696733 h 1498"/>
                <a:gd name="T48" fmla="*/ 233888 w 1051"/>
                <a:gd name="T49" fmla="*/ 748552 h 1498"/>
                <a:gd name="T50" fmla="*/ 260047 w 1051"/>
                <a:gd name="T51" fmla="*/ 761378 h 1498"/>
                <a:gd name="T52" fmla="*/ 266714 w 1051"/>
                <a:gd name="T53" fmla="*/ 716229 h 1498"/>
                <a:gd name="T54" fmla="*/ 307235 w 1051"/>
                <a:gd name="T55" fmla="*/ 699811 h 1498"/>
                <a:gd name="T56" fmla="*/ 334419 w 1051"/>
                <a:gd name="T57" fmla="*/ 699811 h 1498"/>
                <a:gd name="T58" fmla="*/ 348268 w 1051"/>
                <a:gd name="T59" fmla="*/ 679802 h 1498"/>
                <a:gd name="T60" fmla="*/ 394943 w 1051"/>
                <a:gd name="T61" fmla="*/ 673132 h 1498"/>
                <a:gd name="T62" fmla="*/ 431359 w 1051"/>
                <a:gd name="T63" fmla="*/ 669028 h 1498"/>
                <a:gd name="T64" fmla="*/ 487780 w 1051"/>
                <a:gd name="T65" fmla="*/ 644401 h 1498"/>
                <a:gd name="T66" fmla="*/ 479060 w 1051"/>
                <a:gd name="T67" fmla="*/ 613104 h 1498"/>
                <a:gd name="T68" fmla="*/ 476496 w 1051"/>
                <a:gd name="T69" fmla="*/ 581808 h 1498"/>
                <a:gd name="T70" fmla="*/ 501115 w 1051"/>
                <a:gd name="T71" fmla="*/ 566929 h 1498"/>
                <a:gd name="T72" fmla="*/ 528300 w 1051"/>
                <a:gd name="T73" fmla="*/ 538711 h 1498"/>
                <a:gd name="T74" fmla="*/ 523171 w 1051"/>
                <a:gd name="T75" fmla="*/ 497153 h 1498"/>
                <a:gd name="T76" fmla="*/ 481112 w 1051"/>
                <a:gd name="T77" fmla="*/ 460213 h 1498"/>
                <a:gd name="T78" fmla="*/ 462647 w 1051"/>
                <a:gd name="T79" fmla="*/ 424812 h 1498"/>
                <a:gd name="T80" fmla="*/ 458031 w 1051"/>
                <a:gd name="T81" fmla="*/ 384281 h 1498"/>
                <a:gd name="T82" fmla="*/ 482651 w 1051"/>
                <a:gd name="T83" fmla="*/ 348366 h 1498"/>
                <a:gd name="T84" fmla="*/ 471367 w 1051"/>
                <a:gd name="T85" fmla="*/ 312965 h 1498"/>
                <a:gd name="T86" fmla="*/ 457518 w 1051"/>
                <a:gd name="T87" fmla="*/ 291417 h 1498"/>
                <a:gd name="T88" fmla="*/ 473931 w 1051"/>
                <a:gd name="T89" fmla="*/ 276025 h 1498"/>
                <a:gd name="T90" fmla="*/ 481625 w 1051"/>
                <a:gd name="T91" fmla="*/ 259094 h 1498"/>
                <a:gd name="T92" fmla="*/ 444182 w 1051"/>
                <a:gd name="T93" fmla="*/ 247294 h 1498"/>
                <a:gd name="T94" fmla="*/ 413407 w 1051"/>
                <a:gd name="T95" fmla="*/ 283208 h 1498"/>
                <a:gd name="T96" fmla="*/ 367245 w 1051"/>
                <a:gd name="T97" fmla="*/ 252425 h 1498"/>
                <a:gd name="T98" fmla="*/ 330829 w 1051"/>
                <a:gd name="T99" fmla="*/ 237546 h 1498"/>
                <a:gd name="T100" fmla="*/ 342113 w 1051"/>
                <a:gd name="T101" fmla="*/ 212919 h 1498"/>
                <a:gd name="T102" fmla="*/ 331341 w 1051"/>
                <a:gd name="T103" fmla="*/ 188805 h 1498"/>
                <a:gd name="T104" fmla="*/ 297489 w 1051"/>
                <a:gd name="T105" fmla="*/ 155457 h 1498"/>
                <a:gd name="T106" fmla="*/ 274408 w 1051"/>
                <a:gd name="T107" fmla="*/ 144682 h 1498"/>
                <a:gd name="T108" fmla="*/ 246198 w 1051"/>
                <a:gd name="T109" fmla="*/ 119543 h 1498"/>
                <a:gd name="T110" fmla="*/ 240556 w 1051"/>
                <a:gd name="T111" fmla="*/ 98507 h 1498"/>
                <a:gd name="T112" fmla="*/ 237991 w 1051"/>
                <a:gd name="T113" fmla="*/ 72854 h 1498"/>
                <a:gd name="T114" fmla="*/ 213884 w 1051"/>
                <a:gd name="T115" fmla="*/ 50280 h 1498"/>
                <a:gd name="T116" fmla="*/ 183623 w 1051"/>
                <a:gd name="T117" fmla="*/ 19496 h 1498"/>
                <a:gd name="T118" fmla="*/ 162593 w 1051"/>
                <a:gd name="T119" fmla="*/ 4618 h 149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051" h="1498">
                  <a:moveTo>
                    <a:pt x="253" y="8"/>
                  </a:moveTo>
                  <a:lnTo>
                    <a:pt x="253" y="8"/>
                  </a:lnTo>
                  <a:lnTo>
                    <a:pt x="239" y="18"/>
                  </a:lnTo>
                  <a:lnTo>
                    <a:pt x="218" y="3"/>
                  </a:lnTo>
                  <a:lnTo>
                    <a:pt x="189" y="3"/>
                  </a:lnTo>
                  <a:lnTo>
                    <a:pt x="169" y="11"/>
                  </a:lnTo>
                  <a:lnTo>
                    <a:pt x="160" y="32"/>
                  </a:lnTo>
                  <a:lnTo>
                    <a:pt x="154" y="41"/>
                  </a:lnTo>
                  <a:lnTo>
                    <a:pt x="145" y="49"/>
                  </a:lnTo>
                  <a:lnTo>
                    <a:pt x="134" y="51"/>
                  </a:lnTo>
                  <a:lnTo>
                    <a:pt x="121" y="58"/>
                  </a:lnTo>
                  <a:lnTo>
                    <a:pt x="114" y="68"/>
                  </a:lnTo>
                  <a:lnTo>
                    <a:pt x="94" y="72"/>
                  </a:lnTo>
                  <a:lnTo>
                    <a:pt x="74" y="51"/>
                  </a:lnTo>
                  <a:lnTo>
                    <a:pt x="66" y="74"/>
                  </a:lnTo>
                  <a:lnTo>
                    <a:pt x="54" y="86"/>
                  </a:lnTo>
                  <a:lnTo>
                    <a:pt x="35" y="90"/>
                  </a:lnTo>
                  <a:lnTo>
                    <a:pt x="18" y="93"/>
                  </a:lnTo>
                  <a:lnTo>
                    <a:pt x="6" y="102"/>
                  </a:lnTo>
                  <a:lnTo>
                    <a:pt x="0" y="102"/>
                  </a:lnTo>
                  <a:lnTo>
                    <a:pt x="5" y="127"/>
                  </a:lnTo>
                  <a:lnTo>
                    <a:pt x="22" y="143"/>
                  </a:lnTo>
                  <a:lnTo>
                    <a:pt x="27" y="150"/>
                  </a:lnTo>
                  <a:lnTo>
                    <a:pt x="25" y="161"/>
                  </a:lnTo>
                  <a:lnTo>
                    <a:pt x="23" y="183"/>
                  </a:lnTo>
                  <a:lnTo>
                    <a:pt x="11" y="205"/>
                  </a:lnTo>
                  <a:lnTo>
                    <a:pt x="17" y="225"/>
                  </a:lnTo>
                  <a:lnTo>
                    <a:pt x="41" y="225"/>
                  </a:lnTo>
                  <a:lnTo>
                    <a:pt x="59" y="220"/>
                  </a:lnTo>
                  <a:lnTo>
                    <a:pt x="62" y="224"/>
                  </a:lnTo>
                  <a:lnTo>
                    <a:pt x="48" y="234"/>
                  </a:lnTo>
                  <a:lnTo>
                    <a:pt x="44" y="253"/>
                  </a:lnTo>
                  <a:lnTo>
                    <a:pt x="34" y="280"/>
                  </a:lnTo>
                  <a:lnTo>
                    <a:pt x="48" y="297"/>
                  </a:lnTo>
                  <a:lnTo>
                    <a:pt x="63" y="297"/>
                  </a:lnTo>
                  <a:lnTo>
                    <a:pt x="81" y="317"/>
                  </a:lnTo>
                  <a:lnTo>
                    <a:pt x="105" y="324"/>
                  </a:lnTo>
                  <a:lnTo>
                    <a:pt x="134" y="331"/>
                  </a:lnTo>
                  <a:lnTo>
                    <a:pt x="124" y="335"/>
                  </a:lnTo>
                  <a:lnTo>
                    <a:pt x="94" y="335"/>
                  </a:lnTo>
                  <a:lnTo>
                    <a:pt x="93" y="337"/>
                  </a:lnTo>
                  <a:lnTo>
                    <a:pt x="87" y="346"/>
                  </a:lnTo>
                  <a:lnTo>
                    <a:pt x="82" y="349"/>
                  </a:lnTo>
                  <a:lnTo>
                    <a:pt x="80" y="351"/>
                  </a:lnTo>
                  <a:lnTo>
                    <a:pt x="77" y="352"/>
                  </a:lnTo>
                  <a:lnTo>
                    <a:pt x="74" y="354"/>
                  </a:lnTo>
                  <a:lnTo>
                    <a:pt x="68" y="360"/>
                  </a:lnTo>
                  <a:lnTo>
                    <a:pt x="62" y="368"/>
                  </a:lnTo>
                  <a:lnTo>
                    <a:pt x="61" y="371"/>
                  </a:lnTo>
                  <a:lnTo>
                    <a:pt x="63" y="389"/>
                  </a:lnTo>
                  <a:lnTo>
                    <a:pt x="63" y="416"/>
                  </a:lnTo>
                  <a:lnTo>
                    <a:pt x="80" y="416"/>
                  </a:lnTo>
                  <a:lnTo>
                    <a:pt x="89" y="436"/>
                  </a:lnTo>
                  <a:lnTo>
                    <a:pt x="119" y="441"/>
                  </a:lnTo>
                  <a:lnTo>
                    <a:pt x="136" y="455"/>
                  </a:lnTo>
                  <a:lnTo>
                    <a:pt x="129" y="467"/>
                  </a:lnTo>
                  <a:lnTo>
                    <a:pt x="127" y="491"/>
                  </a:lnTo>
                  <a:lnTo>
                    <a:pt x="106" y="526"/>
                  </a:lnTo>
                  <a:lnTo>
                    <a:pt x="87" y="557"/>
                  </a:lnTo>
                  <a:lnTo>
                    <a:pt x="74" y="577"/>
                  </a:lnTo>
                  <a:lnTo>
                    <a:pt x="79" y="606"/>
                  </a:lnTo>
                  <a:lnTo>
                    <a:pt x="66" y="623"/>
                  </a:lnTo>
                  <a:lnTo>
                    <a:pt x="87" y="649"/>
                  </a:lnTo>
                  <a:lnTo>
                    <a:pt x="126" y="671"/>
                  </a:lnTo>
                  <a:lnTo>
                    <a:pt x="163" y="705"/>
                  </a:lnTo>
                  <a:lnTo>
                    <a:pt x="179" y="713"/>
                  </a:lnTo>
                  <a:lnTo>
                    <a:pt x="196" y="732"/>
                  </a:lnTo>
                  <a:lnTo>
                    <a:pt x="178" y="746"/>
                  </a:lnTo>
                  <a:lnTo>
                    <a:pt x="160" y="750"/>
                  </a:lnTo>
                  <a:lnTo>
                    <a:pt x="122" y="743"/>
                  </a:lnTo>
                  <a:lnTo>
                    <a:pt x="117" y="775"/>
                  </a:lnTo>
                  <a:lnTo>
                    <a:pt x="132" y="785"/>
                  </a:lnTo>
                  <a:lnTo>
                    <a:pt x="147" y="809"/>
                  </a:lnTo>
                  <a:lnTo>
                    <a:pt x="165" y="822"/>
                  </a:lnTo>
                  <a:lnTo>
                    <a:pt x="173" y="845"/>
                  </a:lnTo>
                  <a:lnTo>
                    <a:pt x="171" y="869"/>
                  </a:lnTo>
                  <a:lnTo>
                    <a:pt x="169" y="889"/>
                  </a:lnTo>
                  <a:lnTo>
                    <a:pt x="164" y="891"/>
                  </a:lnTo>
                  <a:lnTo>
                    <a:pt x="150" y="883"/>
                  </a:lnTo>
                  <a:lnTo>
                    <a:pt x="130" y="881"/>
                  </a:lnTo>
                  <a:lnTo>
                    <a:pt x="122" y="896"/>
                  </a:lnTo>
                  <a:lnTo>
                    <a:pt x="110" y="905"/>
                  </a:lnTo>
                  <a:lnTo>
                    <a:pt x="97" y="909"/>
                  </a:lnTo>
                  <a:lnTo>
                    <a:pt x="112" y="936"/>
                  </a:lnTo>
                  <a:lnTo>
                    <a:pt x="128" y="947"/>
                  </a:lnTo>
                  <a:lnTo>
                    <a:pt x="148" y="965"/>
                  </a:lnTo>
                  <a:lnTo>
                    <a:pt x="177" y="985"/>
                  </a:lnTo>
                  <a:lnTo>
                    <a:pt x="190" y="998"/>
                  </a:lnTo>
                  <a:lnTo>
                    <a:pt x="212" y="1032"/>
                  </a:lnTo>
                  <a:lnTo>
                    <a:pt x="235" y="1055"/>
                  </a:lnTo>
                  <a:lnTo>
                    <a:pt x="274" y="1071"/>
                  </a:lnTo>
                  <a:lnTo>
                    <a:pt x="299" y="1084"/>
                  </a:lnTo>
                  <a:lnTo>
                    <a:pt x="337" y="1096"/>
                  </a:lnTo>
                  <a:lnTo>
                    <a:pt x="354" y="1092"/>
                  </a:lnTo>
                  <a:lnTo>
                    <a:pt x="377" y="1106"/>
                  </a:lnTo>
                  <a:lnTo>
                    <a:pt x="391" y="1128"/>
                  </a:lnTo>
                  <a:lnTo>
                    <a:pt x="394" y="1142"/>
                  </a:lnTo>
                  <a:lnTo>
                    <a:pt x="378" y="1144"/>
                  </a:lnTo>
                  <a:lnTo>
                    <a:pt x="367" y="1154"/>
                  </a:lnTo>
                  <a:lnTo>
                    <a:pt x="359" y="1169"/>
                  </a:lnTo>
                  <a:lnTo>
                    <a:pt x="341" y="1169"/>
                  </a:lnTo>
                  <a:lnTo>
                    <a:pt x="314" y="1171"/>
                  </a:lnTo>
                  <a:lnTo>
                    <a:pt x="304" y="1186"/>
                  </a:lnTo>
                  <a:lnTo>
                    <a:pt x="316" y="1203"/>
                  </a:lnTo>
                  <a:lnTo>
                    <a:pt x="334" y="1214"/>
                  </a:lnTo>
                  <a:lnTo>
                    <a:pt x="338" y="1225"/>
                  </a:lnTo>
                  <a:lnTo>
                    <a:pt x="321" y="1238"/>
                  </a:lnTo>
                  <a:lnTo>
                    <a:pt x="337" y="1248"/>
                  </a:lnTo>
                  <a:lnTo>
                    <a:pt x="350" y="1259"/>
                  </a:lnTo>
                  <a:lnTo>
                    <a:pt x="364" y="1282"/>
                  </a:lnTo>
                  <a:lnTo>
                    <a:pt x="369" y="1305"/>
                  </a:lnTo>
                  <a:lnTo>
                    <a:pt x="387" y="1316"/>
                  </a:lnTo>
                  <a:lnTo>
                    <a:pt x="416" y="1321"/>
                  </a:lnTo>
                  <a:lnTo>
                    <a:pt x="431" y="1337"/>
                  </a:lnTo>
                  <a:lnTo>
                    <a:pt x="447" y="1358"/>
                  </a:lnTo>
                  <a:lnTo>
                    <a:pt x="451" y="1381"/>
                  </a:lnTo>
                  <a:lnTo>
                    <a:pt x="449" y="1406"/>
                  </a:lnTo>
                  <a:lnTo>
                    <a:pt x="464" y="1423"/>
                  </a:lnTo>
                  <a:lnTo>
                    <a:pt x="456" y="1459"/>
                  </a:lnTo>
                  <a:lnTo>
                    <a:pt x="449" y="1477"/>
                  </a:lnTo>
                  <a:lnTo>
                    <a:pt x="449" y="1498"/>
                  </a:lnTo>
                  <a:lnTo>
                    <a:pt x="472" y="1495"/>
                  </a:lnTo>
                  <a:lnTo>
                    <a:pt x="487" y="1484"/>
                  </a:lnTo>
                  <a:lnTo>
                    <a:pt x="507" y="1484"/>
                  </a:lnTo>
                  <a:lnTo>
                    <a:pt x="524" y="1465"/>
                  </a:lnTo>
                  <a:lnTo>
                    <a:pt x="513" y="1443"/>
                  </a:lnTo>
                  <a:lnTo>
                    <a:pt x="513" y="1411"/>
                  </a:lnTo>
                  <a:lnTo>
                    <a:pt x="520" y="1396"/>
                  </a:lnTo>
                  <a:lnTo>
                    <a:pt x="532" y="1390"/>
                  </a:lnTo>
                  <a:lnTo>
                    <a:pt x="548" y="1380"/>
                  </a:lnTo>
                  <a:lnTo>
                    <a:pt x="563" y="1366"/>
                  </a:lnTo>
                  <a:lnTo>
                    <a:pt x="577" y="1364"/>
                  </a:lnTo>
                  <a:lnTo>
                    <a:pt x="599" y="1364"/>
                  </a:lnTo>
                  <a:lnTo>
                    <a:pt x="610" y="1367"/>
                  </a:lnTo>
                  <a:lnTo>
                    <a:pt x="621" y="1387"/>
                  </a:lnTo>
                  <a:lnTo>
                    <a:pt x="640" y="1394"/>
                  </a:lnTo>
                  <a:lnTo>
                    <a:pt x="652" y="1376"/>
                  </a:lnTo>
                  <a:lnTo>
                    <a:pt x="652" y="1364"/>
                  </a:lnTo>
                  <a:lnTo>
                    <a:pt x="661" y="1355"/>
                  </a:lnTo>
                  <a:lnTo>
                    <a:pt x="671" y="1340"/>
                  </a:lnTo>
                  <a:lnTo>
                    <a:pt x="671" y="1328"/>
                  </a:lnTo>
                  <a:lnTo>
                    <a:pt x="679" y="1325"/>
                  </a:lnTo>
                  <a:lnTo>
                    <a:pt x="689" y="1325"/>
                  </a:lnTo>
                  <a:lnTo>
                    <a:pt x="694" y="1331"/>
                  </a:lnTo>
                  <a:lnTo>
                    <a:pt x="711" y="1337"/>
                  </a:lnTo>
                  <a:lnTo>
                    <a:pt x="752" y="1337"/>
                  </a:lnTo>
                  <a:lnTo>
                    <a:pt x="765" y="1321"/>
                  </a:lnTo>
                  <a:lnTo>
                    <a:pt x="770" y="1312"/>
                  </a:lnTo>
                  <a:lnTo>
                    <a:pt x="786" y="1314"/>
                  </a:lnTo>
                  <a:lnTo>
                    <a:pt x="799" y="1309"/>
                  </a:lnTo>
                  <a:lnTo>
                    <a:pt x="805" y="1303"/>
                  </a:lnTo>
                  <a:lnTo>
                    <a:pt x="822" y="1312"/>
                  </a:lnTo>
                  <a:lnTo>
                    <a:pt x="841" y="1304"/>
                  </a:lnTo>
                  <a:lnTo>
                    <a:pt x="874" y="1294"/>
                  </a:lnTo>
                  <a:lnTo>
                    <a:pt x="897" y="1300"/>
                  </a:lnTo>
                  <a:lnTo>
                    <a:pt x="910" y="1302"/>
                  </a:lnTo>
                  <a:lnTo>
                    <a:pt x="929" y="1285"/>
                  </a:lnTo>
                  <a:lnTo>
                    <a:pt x="939" y="1270"/>
                  </a:lnTo>
                  <a:lnTo>
                    <a:pt x="951" y="1256"/>
                  </a:lnTo>
                  <a:lnTo>
                    <a:pt x="955" y="1243"/>
                  </a:lnTo>
                  <a:lnTo>
                    <a:pt x="959" y="1225"/>
                  </a:lnTo>
                  <a:lnTo>
                    <a:pt x="943" y="1214"/>
                  </a:lnTo>
                  <a:lnTo>
                    <a:pt x="931" y="1204"/>
                  </a:lnTo>
                  <a:lnTo>
                    <a:pt x="934" y="1195"/>
                  </a:lnTo>
                  <a:lnTo>
                    <a:pt x="932" y="1184"/>
                  </a:lnTo>
                  <a:lnTo>
                    <a:pt x="932" y="1166"/>
                  </a:lnTo>
                  <a:lnTo>
                    <a:pt x="936" y="1142"/>
                  </a:lnTo>
                  <a:lnTo>
                    <a:pt x="929" y="1134"/>
                  </a:lnTo>
                  <a:lnTo>
                    <a:pt x="927" y="1124"/>
                  </a:lnTo>
                  <a:lnTo>
                    <a:pt x="936" y="1120"/>
                  </a:lnTo>
                  <a:lnTo>
                    <a:pt x="951" y="1104"/>
                  </a:lnTo>
                  <a:lnTo>
                    <a:pt x="963" y="1105"/>
                  </a:lnTo>
                  <a:lnTo>
                    <a:pt x="977" y="1105"/>
                  </a:lnTo>
                  <a:lnTo>
                    <a:pt x="996" y="1097"/>
                  </a:lnTo>
                  <a:lnTo>
                    <a:pt x="1006" y="1074"/>
                  </a:lnTo>
                  <a:lnTo>
                    <a:pt x="1002" y="1062"/>
                  </a:lnTo>
                  <a:lnTo>
                    <a:pt x="1010" y="1060"/>
                  </a:lnTo>
                  <a:lnTo>
                    <a:pt x="1030" y="1050"/>
                  </a:lnTo>
                  <a:lnTo>
                    <a:pt x="1037" y="1032"/>
                  </a:lnTo>
                  <a:lnTo>
                    <a:pt x="1051" y="1012"/>
                  </a:lnTo>
                  <a:lnTo>
                    <a:pt x="1051" y="990"/>
                  </a:lnTo>
                  <a:lnTo>
                    <a:pt x="1038" y="973"/>
                  </a:lnTo>
                  <a:lnTo>
                    <a:pt x="1020" y="969"/>
                  </a:lnTo>
                  <a:lnTo>
                    <a:pt x="1012" y="951"/>
                  </a:lnTo>
                  <a:lnTo>
                    <a:pt x="1002" y="933"/>
                  </a:lnTo>
                  <a:lnTo>
                    <a:pt x="977" y="922"/>
                  </a:lnTo>
                  <a:lnTo>
                    <a:pt x="959" y="909"/>
                  </a:lnTo>
                  <a:lnTo>
                    <a:pt x="938" y="897"/>
                  </a:lnTo>
                  <a:lnTo>
                    <a:pt x="922" y="885"/>
                  </a:lnTo>
                  <a:lnTo>
                    <a:pt x="920" y="862"/>
                  </a:lnTo>
                  <a:lnTo>
                    <a:pt x="920" y="837"/>
                  </a:lnTo>
                  <a:lnTo>
                    <a:pt x="902" y="828"/>
                  </a:lnTo>
                  <a:lnTo>
                    <a:pt x="893" y="807"/>
                  </a:lnTo>
                  <a:lnTo>
                    <a:pt x="884" y="791"/>
                  </a:lnTo>
                  <a:lnTo>
                    <a:pt x="893" y="770"/>
                  </a:lnTo>
                  <a:lnTo>
                    <a:pt x="893" y="749"/>
                  </a:lnTo>
                  <a:lnTo>
                    <a:pt x="895" y="734"/>
                  </a:lnTo>
                  <a:lnTo>
                    <a:pt x="902" y="723"/>
                  </a:lnTo>
                  <a:lnTo>
                    <a:pt x="915" y="707"/>
                  </a:lnTo>
                  <a:lnTo>
                    <a:pt x="933" y="703"/>
                  </a:lnTo>
                  <a:lnTo>
                    <a:pt x="941" y="679"/>
                  </a:lnTo>
                  <a:lnTo>
                    <a:pt x="938" y="663"/>
                  </a:lnTo>
                  <a:lnTo>
                    <a:pt x="951" y="650"/>
                  </a:lnTo>
                  <a:lnTo>
                    <a:pt x="957" y="630"/>
                  </a:lnTo>
                  <a:lnTo>
                    <a:pt x="946" y="616"/>
                  </a:lnTo>
                  <a:lnTo>
                    <a:pt x="919" y="610"/>
                  </a:lnTo>
                  <a:lnTo>
                    <a:pt x="911" y="600"/>
                  </a:lnTo>
                  <a:lnTo>
                    <a:pt x="909" y="581"/>
                  </a:lnTo>
                  <a:lnTo>
                    <a:pt x="893" y="574"/>
                  </a:lnTo>
                  <a:lnTo>
                    <a:pt x="892" y="568"/>
                  </a:lnTo>
                  <a:lnTo>
                    <a:pt x="897" y="565"/>
                  </a:lnTo>
                  <a:lnTo>
                    <a:pt x="913" y="565"/>
                  </a:lnTo>
                  <a:lnTo>
                    <a:pt x="918" y="544"/>
                  </a:lnTo>
                  <a:lnTo>
                    <a:pt x="924" y="538"/>
                  </a:lnTo>
                  <a:lnTo>
                    <a:pt x="929" y="539"/>
                  </a:lnTo>
                  <a:lnTo>
                    <a:pt x="936" y="551"/>
                  </a:lnTo>
                  <a:lnTo>
                    <a:pt x="959" y="548"/>
                  </a:lnTo>
                  <a:lnTo>
                    <a:pt x="971" y="528"/>
                  </a:lnTo>
                  <a:lnTo>
                    <a:pt x="957" y="511"/>
                  </a:lnTo>
                  <a:lnTo>
                    <a:pt x="939" y="505"/>
                  </a:lnTo>
                  <a:lnTo>
                    <a:pt x="927" y="505"/>
                  </a:lnTo>
                  <a:lnTo>
                    <a:pt x="919" y="500"/>
                  </a:lnTo>
                  <a:lnTo>
                    <a:pt x="904" y="481"/>
                  </a:lnTo>
                  <a:lnTo>
                    <a:pt x="890" y="469"/>
                  </a:lnTo>
                  <a:lnTo>
                    <a:pt x="866" y="482"/>
                  </a:lnTo>
                  <a:lnTo>
                    <a:pt x="850" y="499"/>
                  </a:lnTo>
                  <a:lnTo>
                    <a:pt x="826" y="533"/>
                  </a:lnTo>
                  <a:lnTo>
                    <a:pt x="822" y="554"/>
                  </a:lnTo>
                  <a:lnTo>
                    <a:pt x="818" y="557"/>
                  </a:lnTo>
                  <a:lnTo>
                    <a:pt x="806" y="552"/>
                  </a:lnTo>
                  <a:lnTo>
                    <a:pt x="804" y="531"/>
                  </a:lnTo>
                  <a:lnTo>
                    <a:pt x="781" y="506"/>
                  </a:lnTo>
                  <a:lnTo>
                    <a:pt x="753" y="503"/>
                  </a:lnTo>
                  <a:lnTo>
                    <a:pt x="729" y="503"/>
                  </a:lnTo>
                  <a:lnTo>
                    <a:pt x="716" y="492"/>
                  </a:lnTo>
                  <a:lnTo>
                    <a:pt x="697" y="486"/>
                  </a:lnTo>
                  <a:lnTo>
                    <a:pt x="681" y="465"/>
                  </a:lnTo>
                  <a:lnTo>
                    <a:pt x="662" y="461"/>
                  </a:lnTo>
                  <a:lnTo>
                    <a:pt x="645" y="463"/>
                  </a:lnTo>
                  <a:lnTo>
                    <a:pt x="629" y="457"/>
                  </a:lnTo>
                  <a:lnTo>
                    <a:pt x="632" y="451"/>
                  </a:lnTo>
                  <a:lnTo>
                    <a:pt x="655" y="443"/>
                  </a:lnTo>
                  <a:lnTo>
                    <a:pt x="670" y="434"/>
                  </a:lnTo>
                  <a:lnTo>
                    <a:pt x="667" y="415"/>
                  </a:lnTo>
                  <a:lnTo>
                    <a:pt x="641" y="404"/>
                  </a:lnTo>
                  <a:lnTo>
                    <a:pt x="633" y="393"/>
                  </a:lnTo>
                  <a:lnTo>
                    <a:pt x="642" y="388"/>
                  </a:lnTo>
                  <a:lnTo>
                    <a:pt x="646" y="368"/>
                  </a:lnTo>
                  <a:lnTo>
                    <a:pt x="654" y="352"/>
                  </a:lnTo>
                  <a:lnTo>
                    <a:pt x="656" y="333"/>
                  </a:lnTo>
                  <a:lnTo>
                    <a:pt x="646" y="326"/>
                  </a:lnTo>
                  <a:lnTo>
                    <a:pt x="619" y="313"/>
                  </a:lnTo>
                  <a:lnTo>
                    <a:pt x="601" y="310"/>
                  </a:lnTo>
                  <a:lnTo>
                    <a:pt x="580" y="303"/>
                  </a:lnTo>
                  <a:lnTo>
                    <a:pt x="576" y="296"/>
                  </a:lnTo>
                  <a:lnTo>
                    <a:pt x="564" y="290"/>
                  </a:lnTo>
                  <a:lnTo>
                    <a:pt x="547" y="292"/>
                  </a:lnTo>
                  <a:lnTo>
                    <a:pt x="535" y="282"/>
                  </a:lnTo>
                  <a:lnTo>
                    <a:pt x="522" y="274"/>
                  </a:lnTo>
                  <a:lnTo>
                    <a:pt x="507" y="256"/>
                  </a:lnTo>
                  <a:lnTo>
                    <a:pt x="492" y="235"/>
                  </a:lnTo>
                  <a:lnTo>
                    <a:pt x="480" y="233"/>
                  </a:lnTo>
                  <a:lnTo>
                    <a:pt x="482" y="225"/>
                  </a:lnTo>
                  <a:lnTo>
                    <a:pt x="491" y="208"/>
                  </a:lnTo>
                  <a:lnTo>
                    <a:pt x="477" y="199"/>
                  </a:lnTo>
                  <a:lnTo>
                    <a:pt x="469" y="192"/>
                  </a:lnTo>
                  <a:lnTo>
                    <a:pt x="480" y="183"/>
                  </a:lnTo>
                  <a:lnTo>
                    <a:pt x="480" y="165"/>
                  </a:lnTo>
                  <a:lnTo>
                    <a:pt x="487" y="135"/>
                  </a:lnTo>
                  <a:lnTo>
                    <a:pt x="464" y="142"/>
                  </a:lnTo>
                  <a:lnTo>
                    <a:pt x="449" y="142"/>
                  </a:lnTo>
                  <a:lnTo>
                    <a:pt x="442" y="131"/>
                  </a:lnTo>
                  <a:lnTo>
                    <a:pt x="437" y="105"/>
                  </a:lnTo>
                  <a:lnTo>
                    <a:pt x="417" y="98"/>
                  </a:lnTo>
                  <a:lnTo>
                    <a:pt x="405" y="83"/>
                  </a:lnTo>
                  <a:lnTo>
                    <a:pt x="383" y="75"/>
                  </a:lnTo>
                  <a:lnTo>
                    <a:pt x="370" y="70"/>
                  </a:lnTo>
                  <a:lnTo>
                    <a:pt x="368" y="58"/>
                  </a:lnTo>
                  <a:lnTo>
                    <a:pt x="358" y="38"/>
                  </a:lnTo>
                  <a:lnTo>
                    <a:pt x="343" y="28"/>
                  </a:lnTo>
                  <a:lnTo>
                    <a:pt x="342" y="17"/>
                  </a:lnTo>
                  <a:lnTo>
                    <a:pt x="339" y="16"/>
                  </a:lnTo>
                  <a:lnTo>
                    <a:pt x="334" y="13"/>
                  </a:lnTo>
                  <a:lnTo>
                    <a:pt x="333" y="13"/>
                  </a:lnTo>
                  <a:lnTo>
                    <a:pt x="317" y="9"/>
                  </a:lnTo>
                  <a:lnTo>
                    <a:pt x="306" y="10"/>
                  </a:lnTo>
                  <a:lnTo>
                    <a:pt x="286" y="10"/>
                  </a:lnTo>
                  <a:lnTo>
                    <a:pt x="264" y="0"/>
                  </a:lnTo>
                  <a:lnTo>
                    <a:pt x="253" y="8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F417A0CA-3922-43A6-B921-7DC94EBA1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2008" y="4941524"/>
              <a:ext cx="790125" cy="545232"/>
            </a:xfrm>
            <a:custGeom>
              <a:avLst/>
              <a:gdLst>
                <a:gd name="T0" fmla="*/ 535296 w 1541"/>
                <a:gd name="T1" fmla="*/ 21089 h 1060"/>
                <a:gd name="T2" fmla="*/ 487098 w 1541"/>
                <a:gd name="T3" fmla="*/ 36006 h 1060"/>
                <a:gd name="T4" fmla="*/ 444541 w 1541"/>
                <a:gd name="T5" fmla="*/ 72012 h 1060"/>
                <a:gd name="T6" fmla="*/ 395319 w 1541"/>
                <a:gd name="T7" fmla="*/ 110590 h 1060"/>
                <a:gd name="T8" fmla="*/ 368657 w 1541"/>
                <a:gd name="T9" fmla="*/ 106989 h 1060"/>
                <a:gd name="T10" fmla="*/ 343533 w 1541"/>
                <a:gd name="T11" fmla="*/ 105960 h 1060"/>
                <a:gd name="T12" fmla="*/ 327638 w 1541"/>
                <a:gd name="T13" fmla="*/ 100302 h 1060"/>
                <a:gd name="T14" fmla="*/ 298412 w 1541"/>
                <a:gd name="T15" fmla="*/ 106475 h 1060"/>
                <a:gd name="T16" fmla="*/ 255855 w 1541"/>
                <a:gd name="T17" fmla="*/ 108532 h 1060"/>
                <a:gd name="T18" fmla="*/ 204069 w 1541"/>
                <a:gd name="T19" fmla="*/ 107503 h 1060"/>
                <a:gd name="T20" fmla="*/ 159461 w 1541"/>
                <a:gd name="T21" fmla="*/ 100302 h 1060"/>
                <a:gd name="T22" fmla="*/ 117416 w 1541"/>
                <a:gd name="T23" fmla="*/ 94130 h 1060"/>
                <a:gd name="T24" fmla="*/ 93831 w 1541"/>
                <a:gd name="T25" fmla="*/ 106475 h 1060"/>
                <a:gd name="T26" fmla="*/ 64605 w 1541"/>
                <a:gd name="T27" fmla="*/ 93101 h 1060"/>
                <a:gd name="T28" fmla="*/ 83063 w 1541"/>
                <a:gd name="T29" fmla="*/ 55038 h 1060"/>
                <a:gd name="T30" fmla="*/ 35891 w 1541"/>
                <a:gd name="T31" fmla="*/ 35492 h 1060"/>
                <a:gd name="T32" fmla="*/ 26662 w 1541"/>
                <a:gd name="T33" fmla="*/ 63782 h 1060"/>
                <a:gd name="T34" fmla="*/ 5640 w 1541"/>
                <a:gd name="T35" fmla="*/ 123449 h 1060"/>
                <a:gd name="T36" fmla="*/ 39993 w 1541"/>
                <a:gd name="T37" fmla="*/ 177458 h 1060"/>
                <a:gd name="T38" fmla="*/ 80499 w 1541"/>
                <a:gd name="T39" fmla="*/ 210892 h 1060"/>
                <a:gd name="T40" fmla="*/ 75372 w 1541"/>
                <a:gd name="T41" fmla="*/ 242783 h 1060"/>
                <a:gd name="T42" fmla="*/ 51786 w 1541"/>
                <a:gd name="T43" fmla="*/ 270044 h 1060"/>
                <a:gd name="T44" fmla="*/ 23586 w 1541"/>
                <a:gd name="T45" fmla="*/ 292162 h 1060"/>
                <a:gd name="T46" fmla="*/ 22560 w 1541"/>
                <a:gd name="T47" fmla="*/ 327139 h 1060"/>
                <a:gd name="T48" fmla="*/ 29739 w 1541"/>
                <a:gd name="T49" fmla="*/ 355944 h 1060"/>
                <a:gd name="T50" fmla="*/ 25124 w 1541"/>
                <a:gd name="T51" fmla="*/ 384749 h 1060"/>
                <a:gd name="T52" fmla="*/ 74859 w 1541"/>
                <a:gd name="T53" fmla="*/ 418697 h 1060"/>
                <a:gd name="T54" fmla="*/ 101522 w 1541"/>
                <a:gd name="T55" fmla="*/ 463962 h 1060"/>
                <a:gd name="T56" fmla="*/ 99471 w 1541"/>
                <a:gd name="T57" fmla="*/ 502539 h 1060"/>
                <a:gd name="T58" fmla="*/ 143566 w 1541"/>
                <a:gd name="T59" fmla="*/ 532373 h 1060"/>
                <a:gd name="T60" fmla="*/ 215349 w 1541"/>
                <a:gd name="T61" fmla="*/ 516942 h 1060"/>
                <a:gd name="T62" fmla="*/ 251240 w 1541"/>
                <a:gd name="T63" fmla="*/ 495852 h 1060"/>
                <a:gd name="T64" fmla="*/ 281492 w 1541"/>
                <a:gd name="T65" fmla="*/ 497910 h 1060"/>
                <a:gd name="T66" fmla="*/ 320460 w 1541"/>
                <a:gd name="T67" fmla="*/ 509226 h 1060"/>
                <a:gd name="T68" fmla="*/ 354300 w 1541"/>
                <a:gd name="T69" fmla="*/ 509226 h 1060"/>
                <a:gd name="T70" fmla="*/ 437876 w 1541"/>
                <a:gd name="T71" fmla="*/ 521571 h 1060"/>
                <a:gd name="T72" fmla="*/ 485048 w 1541"/>
                <a:gd name="T73" fmla="*/ 510255 h 1060"/>
                <a:gd name="T74" fmla="*/ 524015 w 1541"/>
                <a:gd name="T75" fmla="*/ 475278 h 1060"/>
                <a:gd name="T76" fmla="*/ 511710 w 1541"/>
                <a:gd name="T77" fmla="*/ 434128 h 1060"/>
                <a:gd name="T78" fmla="*/ 549139 w 1541"/>
                <a:gd name="T79" fmla="*/ 416125 h 1060"/>
                <a:gd name="T80" fmla="*/ 572213 w 1541"/>
                <a:gd name="T81" fmla="*/ 388349 h 1060"/>
                <a:gd name="T82" fmla="*/ 606053 w 1541"/>
                <a:gd name="T83" fmla="*/ 382691 h 1060"/>
                <a:gd name="T84" fmla="*/ 622461 w 1541"/>
                <a:gd name="T85" fmla="*/ 360573 h 1060"/>
                <a:gd name="T86" fmla="*/ 646559 w 1541"/>
                <a:gd name="T87" fmla="*/ 358001 h 1060"/>
                <a:gd name="T88" fmla="*/ 679887 w 1541"/>
                <a:gd name="T89" fmla="*/ 378576 h 1060"/>
                <a:gd name="T90" fmla="*/ 714753 w 1541"/>
                <a:gd name="T91" fmla="*/ 371889 h 1060"/>
                <a:gd name="T92" fmla="*/ 747055 w 1541"/>
                <a:gd name="T93" fmla="*/ 365203 h 1060"/>
                <a:gd name="T94" fmla="*/ 737826 w 1541"/>
                <a:gd name="T95" fmla="*/ 336398 h 1060"/>
                <a:gd name="T96" fmla="*/ 713215 w 1541"/>
                <a:gd name="T97" fmla="*/ 316852 h 1060"/>
                <a:gd name="T98" fmla="*/ 699371 w 1541"/>
                <a:gd name="T99" fmla="*/ 284961 h 1060"/>
                <a:gd name="T100" fmla="*/ 669119 w 1541"/>
                <a:gd name="T101" fmla="*/ 285475 h 1060"/>
                <a:gd name="T102" fmla="*/ 683989 w 1541"/>
                <a:gd name="T103" fmla="*/ 264386 h 1060"/>
                <a:gd name="T104" fmla="*/ 716291 w 1541"/>
                <a:gd name="T105" fmla="*/ 188774 h 1060"/>
                <a:gd name="T106" fmla="*/ 696807 w 1541"/>
                <a:gd name="T107" fmla="*/ 153282 h 1060"/>
                <a:gd name="T108" fmla="*/ 718855 w 1541"/>
                <a:gd name="T109" fmla="*/ 141452 h 1060"/>
                <a:gd name="T110" fmla="*/ 734750 w 1541"/>
                <a:gd name="T111" fmla="*/ 115219 h 1060"/>
                <a:gd name="T112" fmla="*/ 779870 w 1541"/>
                <a:gd name="T113" fmla="*/ 106475 h 1060"/>
                <a:gd name="T114" fmla="*/ 788587 w 1541"/>
                <a:gd name="T115" fmla="*/ 67382 h 1060"/>
                <a:gd name="T116" fmla="*/ 745004 w 1541"/>
                <a:gd name="T117" fmla="*/ 48865 h 1060"/>
                <a:gd name="T118" fmla="*/ 703473 w 1541"/>
                <a:gd name="T119" fmla="*/ 29833 h 1060"/>
                <a:gd name="T120" fmla="*/ 681938 w 1541"/>
                <a:gd name="T121" fmla="*/ 21089 h 1060"/>
                <a:gd name="T122" fmla="*/ 631690 w 1541"/>
                <a:gd name="T123" fmla="*/ 19032 h 106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41" h="1060">
                  <a:moveTo>
                    <a:pt x="1129" y="2"/>
                  </a:moveTo>
                  <a:lnTo>
                    <a:pt x="1105" y="9"/>
                  </a:lnTo>
                  <a:lnTo>
                    <a:pt x="1088" y="20"/>
                  </a:lnTo>
                  <a:lnTo>
                    <a:pt x="1068" y="27"/>
                  </a:lnTo>
                  <a:lnTo>
                    <a:pt x="1044" y="41"/>
                  </a:lnTo>
                  <a:lnTo>
                    <a:pt x="1023" y="41"/>
                  </a:lnTo>
                  <a:lnTo>
                    <a:pt x="1000" y="49"/>
                  </a:lnTo>
                  <a:lnTo>
                    <a:pt x="980" y="49"/>
                  </a:lnTo>
                  <a:lnTo>
                    <a:pt x="967" y="62"/>
                  </a:lnTo>
                  <a:lnTo>
                    <a:pt x="950" y="70"/>
                  </a:lnTo>
                  <a:lnTo>
                    <a:pt x="933" y="76"/>
                  </a:lnTo>
                  <a:lnTo>
                    <a:pt x="918" y="82"/>
                  </a:lnTo>
                  <a:lnTo>
                    <a:pt x="904" y="103"/>
                  </a:lnTo>
                  <a:lnTo>
                    <a:pt x="883" y="122"/>
                  </a:lnTo>
                  <a:lnTo>
                    <a:pt x="867" y="140"/>
                  </a:lnTo>
                  <a:lnTo>
                    <a:pt x="855" y="163"/>
                  </a:lnTo>
                  <a:lnTo>
                    <a:pt x="836" y="189"/>
                  </a:lnTo>
                  <a:lnTo>
                    <a:pt x="819" y="194"/>
                  </a:lnTo>
                  <a:lnTo>
                    <a:pt x="798" y="207"/>
                  </a:lnTo>
                  <a:lnTo>
                    <a:pt x="771" y="215"/>
                  </a:lnTo>
                  <a:lnTo>
                    <a:pt x="758" y="218"/>
                  </a:lnTo>
                  <a:lnTo>
                    <a:pt x="738" y="218"/>
                  </a:lnTo>
                  <a:lnTo>
                    <a:pt x="724" y="209"/>
                  </a:lnTo>
                  <a:lnTo>
                    <a:pt x="723" y="209"/>
                  </a:lnTo>
                  <a:lnTo>
                    <a:pt x="719" y="208"/>
                  </a:lnTo>
                  <a:lnTo>
                    <a:pt x="708" y="207"/>
                  </a:lnTo>
                  <a:lnTo>
                    <a:pt x="703" y="207"/>
                  </a:lnTo>
                  <a:lnTo>
                    <a:pt x="699" y="206"/>
                  </a:lnTo>
                  <a:lnTo>
                    <a:pt x="694" y="206"/>
                  </a:lnTo>
                  <a:lnTo>
                    <a:pt x="687" y="206"/>
                  </a:lnTo>
                  <a:lnTo>
                    <a:pt x="675" y="207"/>
                  </a:lnTo>
                  <a:lnTo>
                    <a:pt x="670" y="206"/>
                  </a:lnTo>
                  <a:lnTo>
                    <a:pt x="667" y="205"/>
                  </a:lnTo>
                  <a:lnTo>
                    <a:pt x="661" y="202"/>
                  </a:lnTo>
                  <a:lnTo>
                    <a:pt x="660" y="202"/>
                  </a:lnTo>
                  <a:lnTo>
                    <a:pt x="651" y="199"/>
                  </a:lnTo>
                  <a:lnTo>
                    <a:pt x="644" y="196"/>
                  </a:lnTo>
                  <a:lnTo>
                    <a:pt x="639" y="195"/>
                  </a:lnTo>
                  <a:lnTo>
                    <a:pt x="634" y="196"/>
                  </a:lnTo>
                  <a:lnTo>
                    <a:pt x="629" y="197"/>
                  </a:lnTo>
                  <a:lnTo>
                    <a:pt x="623" y="202"/>
                  </a:lnTo>
                  <a:lnTo>
                    <a:pt x="602" y="208"/>
                  </a:lnTo>
                  <a:lnTo>
                    <a:pt x="592" y="208"/>
                  </a:lnTo>
                  <a:lnTo>
                    <a:pt x="582" y="207"/>
                  </a:lnTo>
                  <a:lnTo>
                    <a:pt x="573" y="203"/>
                  </a:lnTo>
                  <a:lnTo>
                    <a:pt x="565" y="197"/>
                  </a:lnTo>
                  <a:lnTo>
                    <a:pt x="546" y="191"/>
                  </a:lnTo>
                  <a:lnTo>
                    <a:pt x="528" y="191"/>
                  </a:lnTo>
                  <a:lnTo>
                    <a:pt x="512" y="204"/>
                  </a:lnTo>
                  <a:lnTo>
                    <a:pt x="499" y="211"/>
                  </a:lnTo>
                  <a:lnTo>
                    <a:pt x="476" y="218"/>
                  </a:lnTo>
                  <a:lnTo>
                    <a:pt x="454" y="225"/>
                  </a:lnTo>
                  <a:lnTo>
                    <a:pt x="430" y="223"/>
                  </a:lnTo>
                  <a:lnTo>
                    <a:pt x="419" y="215"/>
                  </a:lnTo>
                  <a:lnTo>
                    <a:pt x="398" y="209"/>
                  </a:lnTo>
                  <a:lnTo>
                    <a:pt x="374" y="204"/>
                  </a:lnTo>
                  <a:lnTo>
                    <a:pt x="354" y="199"/>
                  </a:lnTo>
                  <a:lnTo>
                    <a:pt x="337" y="192"/>
                  </a:lnTo>
                  <a:lnTo>
                    <a:pt x="336" y="192"/>
                  </a:lnTo>
                  <a:lnTo>
                    <a:pt x="328" y="194"/>
                  </a:lnTo>
                  <a:lnTo>
                    <a:pt x="319" y="194"/>
                  </a:lnTo>
                  <a:lnTo>
                    <a:pt x="311" y="195"/>
                  </a:lnTo>
                  <a:lnTo>
                    <a:pt x="305" y="195"/>
                  </a:lnTo>
                  <a:lnTo>
                    <a:pt x="301" y="194"/>
                  </a:lnTo>
                  <a:lnTo>
                    <a:pt x="296" y="193"/>
                  </a:lnTo>
                  <a:lnTo>
                    <a:pt x="267" y="181"/>
                  </a:lnTo>
                  <a:lnTo>
                    <a:pt x="242" y="181"/>
                  </a:lnTo>
                  <a:lnTo>
                    <a:pt x="235" y="182"/>
                  </a:lnTo>
                  <a:lnTo>
                    <a:pt x="229" y="183"/>
                  </a:lnTo>
                  <a:lnTo>
                    <a:pt x="225" y="186"/>
                  </a:lnTo>
                  <a:lnTo>
                    <a:pt x="222" y="188"/>
                  </a:lnTo>
                  <a:lnTo>
                    <a:pt x="220" y="189"/>
                  </a:lnTo>
                  <a:lnTo>
                    <a:pt x="215" y="190"/>
                  </a:lnTo>
                  <a:lnTo>
                    <a:pt x="211" y="193"/>
                  </a:lnTo>
                  <a:lnTo>
                    <a:pt x="201" y="202"/>
                  </a:lnTo>
                  <a:lnTo>
                    <a:pt x="183" y="207"/>
                  </a:lnTo>
                  <a:lnTo>
                    <a:pt x="160" y="207"/>
                  </a:lnTo>
                  <a:lnTo>
                    <a:pt x="142" y="202"/>
                  </a:lnTo>
                  <a:lnTo>
                    <a:pt x="128" y="196"/>
                  </a:lnTo>
                  <a:lnTo>
                    <a:pt x="126" y="181"/>
                  </a:lnTo>
                  <a:lnTo>
                    <a:pt x="127" y="165"/>
                  </a:lnTo>
                  <a:lnTo>
                    <a:pt x="133" y="152"/>
                  </a:lnTo>
                  <a:lnTo>
                    <a:pt x="151" y="144"/>
                  </a:lnTo>
                  <a:lnTo>
                    <a:pt x="164" y="134"/>
                  </a:lnTo>
                  <a:lnTo>
                    <a:pt x="168" y="118"/>
                  </a:lnTo>
                  <a:lnTo>
                    <a:pt x="162" y="107"/>
                  </a:lnTo>
                  <a:lnTo>
                    <a:pt x="139" y="106"/>
                  </a:lnTo>
                  <a:lnTo>
                    <a:pt x="123" y="98"/>
                  </a:lnTo>
                  <a:lnTo>
                    <a:pt x="105" y="90"/>
                  </a:lnTo>
                  <a:lnTo>
                    <a:pt x="96" y="82"/>
                  </a:lnTo>
                  <a:lnTo>
                    <a:pt x="81" y="71"/>
                  </a:lnTo>
                  <a:lnTo>
                    <a:pt x="70" y="69"/>
                  </a:lnTo>
                  <a:lnTo>
                    <a:pt x="69" y="73"/>
                  </a:lnTo>
                  <a:lnTo>
                    <a:pt x="55" y="89"/>
                  </a:lnTo>
                  <a:lnTo>
                    <a:pt x="57" y="107"/>
                  </a:lnTo>
                  <a:lnTo>
                    <a:pt x="52" y="124"/>
                  </a:lnTo>
                  <a:lnTo>
                    <a:pt x="34" y="128"/>
                  </a:lnTo>
                  <a:lnTo>
                    <a:pt x="19" y="148"/>
                  </a:lnTo>
                  <a:lnTo>
                    <a:pt x="12" y="160"/>
                  </a:lnTo>
                  <a:lnTo>
                    <a:pt x="9" y="177"/>
                  </a:lnTo>
                  <a:lnTo>
                    <a:pt x="9" y="196"/>
                  </a:lnTo>
                  <a:lnTo>
                    <a:pt x="0" y="220"/>
                  </a:lnTo>
                  <a:lnTo>
                    <a:pt x="11" y="240"/>
                  </a:lnTo>
                  <a:lnTo>
                    <a:pt x="19" y="263"/>
                  </a:lnTo>
                  <a:lnTo>
                    <a:pt x="36" y="272"/>
                  </a:lnTo>
                  <a:lnTo>
                    <a:pt x="36" y="291"/>
                  </a:lnTo>
                  <a:lnTo>
                    <a:pt x="39" y="319"/>
                  </a:lnTo>
                  <a:lnTo>
                    <a:pt x="59" y="333"/>
                  </a:lnTo>
                  <a:lnTo>
                    <a:pt x="78" y="345"/>
                  </a:lnTo>
                  <a:lnTo>
                    <a:pt x="97" y="358"/>
                  </a:lnTo>
                  <a:lnTo>
                    <a:pt x="121" y="369"/>
                  </a:lnTo>
                  <a:lnTo>
                    <a:pt x="129" y="384"/>
                  </a:lnTo>
                  <a:lnTo>
                    <a:pt x="139" y="406"/>
                  </a:lnTo>
                  <a:lnTo>
                    <a:pt x="157" y="410"/>
                  </a:lnTo>
                  <a:lnTo>
                    <a:pt x="167" y="422"/>
                  </a:lnTo>
                  <a:lnTo>
                    <a:pt x="167" y="438"/>
                  </a:lnTo>
                  <a:lnTo>
                    <a:pt x="154" y="455"/>
                  </a:lnTo>
                  <a:lnTo>
                    <a:pt x="147" y="472"/>
                  </a:lnTo>
                  <a:lnTo>
                    <a:pt x="131" y="480"/>
                  </a:lnTo>
                  <a:lnTo>
                    <a:pt x="116" y="483"/>
                  </a:lnTo>
                  <a:lnTo>
                    <a:pt x="122" y="503"/>
                  </a:lnTo>
                  <a:lnTo>
                    <a:pt x="114" y="520"/>
                  </a:lnTo>
                  <a:lnTo>
                    <a:pt x="101" y="525"/>
                  </a:lnTo>
                  <a:lnTo>
                    <a:pt x="88" y="525"/>
                  </a:lnTo>
                  <a:lnTo>
                    <a:pt x="73" y="523"/>
                  </a:lnTo>
                  <a:lnTo>
                    <a:pt x="57" y="541"/>
                  </a:lnTo>
                  <a:lnTo>
                    <a:pt x="40" y="547"/>
                  </a:lnTo>
                  <a:lnTo>
                    <a:pt x="46" y="568"/>
                  </a:lnTo>
                  <a:lnTo>
                    <a:pt x="52" y="574"/>
                  </a:lnTo>
                  <a:lnTo>
                    <a:pt x="47" y="594"/>
                  </a:lnTo>
                  <a:lnTo>
                    <a:pt x="47" y="614"/>
                  </a:lnTo>
                  <a:lnTo>
                    <a:pt x="49" y="623"/>
                  </a:lnTo>
                  <a:lnTo>
                    <a:pt x="44" y="636"/>
                  </a:lnTo>
                  <a:lnTo>
                    <a:pt x="63" y="650"/>
                  </a:lnTo>
                  <a:lnTo>
                    <a:pt x="74" y="657"/>
                  </a:lnTo>
                  <a:lnTo>
                    <a:pt x="70" y="670"/>
                  </a:lnTo>
                  <a:lnTo>
                    <a:pt x="69" y="681"/>
                  </a:lnTo>
                  <a:lnTo>
                    <a:pt x="58" y="692"/>
                  </a:lnTo>
                  <a:lnTo>
                    <a:pt x="46" y="709"/>
                  </a:lnTo>
                  <a:lnTo>
                    <a:pt x="24" y="730"/>
                  </a:lnTo>
                  <a:lnTo>
                    <a:pt x="36" y="731"/>
                  </a:lnTo>
                  <a:lnTo>
                    <a:pt x="49" y="748"/>
                  </a:lnTo>
                  <a:lnTo>
                    <a:pt x="67" y="764"/>
                  </a:lnTo>
                  <a:lnTo>
                    <a:pt x="76" y="785"/>
                  </a:lnTo>
                  <a:lnTo>
                    <a:pt x="100" y="792"/>
                  </a:lnTo>
                  <a:lnTo>
                    <a:pt x="122" y="803"/>
                  </a:lnTo>
                  <a:lnTo>
                    <a:pt x="146" y="814"/>
                  </a:lnTo>
                  <a:lnTo>
                    <a:pt x="156" y="820"/>
                  </a:lnTo>
                  <a:lnTo>
                    <a:pt x="165" y="838"/>
                  </a:lnTo>
                  <a:lnTo>
                    <a:pt x="167" y="857"/>
                  </a:lnTo>
                  <a:lnTo>
                    <a:pt x="181" y="876"/>
                  </a:lnTo>
                  <a:lnTo>
                    <a:pt x="198" y="902"/>
                  </a:lnTo>
                  <a:lnTo>
                    <a:pt x="205" y="920"/>
                  </a:lnTo>
                  <a:lnTo>
                    <a:pt x="195" y="938"/>
                  </a:lnTo>
                  <a:lnTo>
                    <a:pt x="186" y="946"/>
                  </a:lnTo>
                  <a:lnTo>
                    <a:pt x="194" y="977"/>
                  </a:lnTo>
                  <a:lnTo>
                    <a:pt x="192" y="999"/>
                  </a:lnTo>
                  <a:lnTo>
                    <a:pt x="190" y="1041"/>
                  </a:lnTo>
                  <a:lnTo>
                    <a:pt x="212" y="1046"/>
                  </a:lnTo>
                  <a:lnTo>
                    <a:pt x="236" y="1060"/>
                  </a:lnTo>
                  <a:lnTo>
                    <a:pt x="263" y="1053"/>
                  </a:lnTo>
                  <a:lnTo>
                    <a:pt x="280" y="1035"/>
                  </a:lnTo>
                  <a:lnTo>
                    <a:pt x="288" y="1023"/>
                  </a:lnTo>
                  <a:lnTo>
                    <a:pt x="306" y="1026"/>
                  </a:lnTo>
                  <a:lnTo>
                    <a:pt x="364" y="1021"/>
                  </a:lnTo>
                  <a:lnTo>
                    <a:pt x="381" y="1021"/>
                  </a:lnTo>
                  <a:lnTo>
                    <a:pt x="398" y="1007"/>
                  </a:lnTo>
                  <a:lnTo>
                    <a:pt x="420" y="1005"/>
                  </a:lnTo>
                  <a:lnTo>
                    <a:pt x="432" y="992"/>
                  </a:lnTo>
                  <a:lnTo>
                    <a:pt x="454" y="988"/>
                  </a:lnTo>
                  <a:lnTo>
                    <a:pt x="475" y="990"/>
                  </a:lnTo>
                  <a:lnTo>
                    <a:pt x="490" y="978"/>
                  </a:lnTo>
                  <a:lnTo>
                    <a:pt x="490" y="964"/>
                  </a:lnTo>
                  <a:lnTo>
                    <a:pt x="497" y="961"/>
                  </a:lnTo>
                  <a:lnTo>
                    <a:pt x="517" y="968"/>
                  </a:lnTo>
                  <a:lnTo>
                    <a:pt x="532" y="958"/>
                  </a:lnTo>
                  <a:lnTo>
                    <a:pt x="549" y="968"/>
                  </a:lnTo>
                  <a:lnTo>
                    <a:pt x="570" y="949"/>
                  </a:lnTo>
                  <a:lnTo>
                    <a:pt x="593" y="943"/>
                  </a:lnTo>
                  <a:lnTo>
                    <a:pt x="605" y="950"/>
                  </a:lnTo>
                  <a:lnTo>
                    <a:pt x="607" y="972"/>
                  </a:lnTo>
                  <a:lnTo>
                    <a:pt x="625" y="990"/>
                  </a:lnTo>
                  <a:lnTo>
                    <a:pt x="647" y="988"/>
                  </a:lnTo>
                  <a:lnTo>
                    <a:pt x="652" y="1006"/>
                  </a:lnTo>
                  <a:lnTo>
                    <a:pt x="678" y="1022"/>
                  </a:lnTo>
                  <a:lnTo>
                    <a:pt x="680" y="1001"/>
                  </a:lnTo>
                  <a:lnTo>
                    <a:pt x="691" y="990"/>
                  </a:lnTo>
                  <a:lnTo>
                    <a:pt x="713" y="992"/>
                  </a:lnTo>
                  <a:lnTo>
                    <a:pt x="752" y="1009"/>
                  </a:lnTo>
                  <a:lnTo>
                    <a:pt x="767" y="1022"/>
                  </a:lnTo>
                  <a:lnTo>
                    <a:pt x="794" y="1042"/>
                  </a:lnTo>
                  <a:lnTo>
                    <a:pt x="815" y="1034"/>
                  </a:lnTo>
                  <a:lnTo>
                    <a:pt x="837" y="1023"/>
                  </a:lnTo>
                  <a:lnTo>
                    <a:pt x="854" y="1014"/>
                  </a:lnTo>
                  <a:lnTo>
                    <a:pt x="869" y="1003"/>
                  </a:lnTo>
                  <a:lnTo>
                    <a:pt x="899" y="1001"/>
                  </a:lnTo>
                  <a:lnTo>
                    <a:pt x="920" y="994"/>
                  </a:lnTo>
                  <a:lnTo>
                    <a:pt x="930" y="988"/>
                  </a:lnTo>
                  <a:lnTo>
                    <a:pt x="946" y="992"/>
                  </a:lnTo>
                  <a:lnTo>
                    <a:pt x="964" y="1002"/>
                  </a:lnTo>
                  <a:lnTo>
                    <a:pt x="982" y="989"/>
                  </a:lnTo>
                  <a:lnTo>
                    <a:pt x="993" y="980"/>
                  </a:lnTo>
                  <a:lnTo>
                    <a:pt x="1007" y="976"/>
                  </a:lnTo>
                  <a:lnTo>
                    <a:pt x="1022" y="960"/>
                  </a:lnTo>
                  <a:lnTo>
                    <a:pt x="1022" y="924"/>
                  </a:lnTo>
                  <a:lnTo>
                    <a:pt x="1012" y="894"/>
                  </a:lnTo>
                  <a:lnTo>
                    <a:pt x="998" y="871"/>
                  </a:lnTo>
                  <a:lnTo>
                    <a:pt x="979" y="864"/>
                  </a:lnTo>
                  <a:lnTo>
                    <a:pt x="983" y="856"/>
                  </a:lnTo>
                  <a:lnTo>
                    <a:pt x="998" y="844"/>
                  </a:lnTo>
                  <a:lnTo>
                    <a:pt x="1024" y="847"/>
                  </a:lnTo>
                  <a:lnTo>
                    <a:pt x="1049" y="847"/>
                  </a:lnTo>
                  <a:lnTo>
                    <a:pt x="1052" y="828"/>
                  </a:lnTo>
                  <a:lnTo>
                    <a:pt x="1053" y="814"/>
                  </a:lnTo>
                  <a:lnTo>
                    <a:pt x="1062" y="809"/>
                  </a:lnTo>
                  <a:lnTo>
                    <a:pt x="1071" y="809"/>
                  </a:lnTo>
                  <a:lnTo>
                    <a:pt x="1087" y="808"/>
                  </a:lnTo>
                  <a:lnTo>
                    <a:pt x="1101" y="799"/>
                  </a:lnTo>
                  <a:lnTo>
                    <a:pt x="1109" y="786"/>
                  </a:lnTo>
                  <a:lnTo>
                    <a:pt x="1103" y="770"/>
                  </a:lnTo>
                  <a:lnTo>
                    <a:pt x="1104" y="764"/>
                  </a:lnTo>
                  <a:lnTo>
                    <a:pt x="1116" y="755"/>
                  </a:lnTo>
                  <a:lnTo>
                    <a:pt x="1120" y="754"/>
                  </a:lnTo>
                  <a:lnTo>
                    <a:pt x="1125" y="753"/>
                  </a:lnTo>
                  <a:lnTo>
                    <a:pt x="1137" y="754"/>
                  </a:lnTo>
                  <a:lnTo>
                    <a:pt x="1148" y="752"/>
                  </a:lnTo>
                  <a:lnTo>
                    <a:pt x="1158" y="750"/>
                  </a:lnTo>
                  <a:lnTo>
                    <a:pt x="1170" y="747"/>
                  </a:lnTo>
                  <a:lnTo>
                    <a:pt x="1182" y="744"/>
                  </a:lnTo>
                  <a:lnTo>
                    <a:pt x="1191" y="737"/>
                  </a:lnTo>
                  <a:lnTo>
                    <a:pt x="1203" y="731"/>
                  </a:lnTo>
                  <a:lnTo>
                    <a:pt x="1205" y="717"/>
                  </a:lnTo>
                  <a:lnTo>
                    <a:pt x="1214" y="701"/>
                  </a:lnTo>
                  <a:lnTo>
                    <a:pt x="1221" y="700"/>
                  </a:lnTo>
                  <a:lnTo>
                    <a:pt x="1233" y="704"/>
                  </a:lnTo>
                  <a:lnTo>
                    <a:pt x="1247" y="711"/>
                  </a:lnTo>
                  <a:lnTo>
                    <a:pt x="1259" y="701"/>
                  </a:lnTo>
                  <a:lnTo>
                    <a:pt x="1259" y="699"/>
                  </a:lnTo>
                  <a:lnTo>
                    <a:pt x="1261" y="696"/>
                  </a:lnTo>
                  <a:lnTo>
                    <a:pt x="1262" y="693"/>
                  </a:lnTo>
                  <a:lnTo>
                    <a:pt x="1274" y="695"/>
                  </a:lnTo>
                  <a:lnTo>
                    <a:pt x="1286" y="701"/>
                  </a:lnTo>
                  <a:lnTo>
                    <a:pt x="1295" y="712"/>
                  </a:lnTo>
                  <a:lnTo>
                    <a:pt x="1310" y="727"/>
                  </a:lnTo>
                  <a:lnTo>
                    <a:pt x="1326" y="736"/>
                  </a:lnTo>
                  <a:lnTo>
                    <a:pt x="1331" y="739"/>
                  </a:lnTo>
                  <a:lnTo>
                    <a:pt x="1339" y="743"/>
                  </a:lnTo>
                  <a:lnTo>
                    <a:pt x="1355" y="748"/>
                  </a:lnTo>
                  <a:lnTo>
                    <a:pt x="1372" y="733"/>
                  </a:lnTo>
                  <a:lnTo>
                    <a:pt x="1382" y="726"/>
                  </a:lnTo>
                  <a:lnTo>
                    <a:pt x="1394" y="723"/>
                  </a:lnTo>
                  <a:lnTo>
                    <a:pt x="1416" y="733"/>
                  </a:lnTo>
                  <a:lnTo>
                    <a:pt x="1428" y="713"/>
                  </a:lnTo>
                  <a:lnTo>
                    <a:pt x="1431" y="711"/>
                  </a:lnTo>
                  <a:lnTo>
                    <a:pt x="1444" y="713"/>
                  </a:lnTo>
                  <a:lnTo>
                    <a:pt x="1457" y="710"/>
                  </a:lnTo>
                  <a:lnTo>
                    <a:pt x="1472" y="701"/>
                  </a:lnTo>
                  <a:lnTo>
                    <a:pt x="1471" y="698"/>
                  </a:lnTo>
                  <a:lnTo>
                    <a:pt x="1469" y="692"/>
                  </a:lnTo>
                  <a:lnTo>
                    <a:pt x="1466" y="687"/>
                  </a:lnTo>
                  <a:lnTo>
                    <a:pt x="1458" y="675"/>
                  </a:lnTo>
                  <a:lnTo>
                    <a:pt x="1449" y="664"/>
                  </a:lnTo>
                  <a:lnTo>
                    <a:pt x="1439" y="654"/>
                  </a:lnTo>
                  <a:lnTo>
                    <a:pt x="1435" y="649"/>
                  </a:lnTo>
                  <a:lnTo>
                    <a:pt x="1429" y="646"/>
                  </a:lnTo>
                  <a:lnTo>
                    <a:pt x="1417" y="638"/>
                  </a:lnTo>
                  <a:lnTo>
                    <a:pt x="1403" y="630"/>
                  </a:lnTo>
                  <a:lnTo>
                    <a:pt x="1398" y="626"/>
                  </a:lnTo>
                  <a:lnTo>
                    <a:pt x="1394" y="621"/>
                  </a:lnTo>
                  <a:lnTo>
                    <a:pt x="1391" y="616"/>
                  </a:lnTo>
                  <a:lnTo>
                    <a:pt x="1388" y="609"/>
                  </a:lnTo>
                  <a:lnTo>
                    <a:pt x="1384" y="596"/>
                  </a:lnTo>
                  <a:lnTo>
                    <a:pt x="1380" y="583"/>
                  </a:lnTo>
                  <a:lnTo>
                    <a:pt x="1375" y="573"/>
                  </a:lnTo>
                  <a:lnTo>
                    <a:pt x="1371" y="565"/>
                  </a:lnTo>
                  <a:lnTo>
                    <a:pt x="1368" y="560"/>
                  </a:lnTo>
                  <a:lnTo>
                    <a:pt x="1364" y="554"/>
                  </a:lnTo>
                  <a:lnTo>
                    <a:pt x="1359" y="551"/>
                  </a:lnTo>
                  <a:lnTo>
                    <a:pt x="1355" y="548"/>
                  </a:lnTo>
                  <a:lnTo>
                    <a:pt x="1351" y="546"/>
                  </a:lnTo>
                  <a:lnTo>
                    <a:pt x="1346" y="545"/>
                  </a:lnTo>
                  <a:lnTo>
                    <a:pt x="1342" y="544"/>
                  </a:lnTo>
                  <a:lnTo>
                    <a:pt x="1333" y="545"/>
                  </a:lnTo>
                  <a:lnTo>
                    <a:pt x="1324" y="547"/>
                  </a:lnTo>
                  <a:lnTo>
                    <a:pt x="1315" y="551"/>
                  </a:lnTo>
                  <a:lnTo>
                    <a:pt x="1305" y="555"/>
                  </a:lnTo>
                  <a:lnTo>
                    <a:pt x="1302" y="557"/>
                  </a:lnTo>
                  <a:lnTo>
                    <a:pt x="1311" y="544"/>
                  </a:lnTo>
                  <a:lnTo>
                    <a:pt x="1317" y="534"/>
                  </a:lnTo>
                  <a:lnTo>
                    <a:pt x="1324" y="525"/>
                  </a:lnTo>
                  <a:lnTo>
                    <a:pt x="1330" y="518"/>
                  </a:lnTo>
                  <a:lnTo>
                    <a:pt x="1334" y="514"/>
                  </a:lnTo>
                  <a:lnTo>
                    <a:pt x="1339" y="512"/>
                  </a:lnTo>
                  <a:lnTo>
                    <a:pt x="1343" y="509"/>
                  </a:lnTo>
                  <a:lnTo>
                    <a:pt x="1352" y="500"/>
                  </a:lnTo>
                  <a:lnTo>
                    <a:pt x="1388" y="462"/>
                  </a:lnTo>
                  <a:lnTo>
                    <a:pt x="1402" y="447"/>
                  </a:lnTo>
                  <a:lnTo>
                    <a:pt x="1402" y="444"/>
                  </a:lnTo>
                  <a:lnTo>
                    <a:pt x="1397" y="367"/>
                  </a:lnTo>
                  <a:lnTo>
                    <a:pt x="1397" y="353"/>
                  </a:lnTo>
                  <a:lnTo>
                    <a:pt x="1395" y="341"/>
                  </a:lnTo>
                  <a:lnTo>
                    <a:pt x="1393" y="332"/>
                  </a:lnTo>
                  <a:lnTo>
                    <a:pt x="1389" y="324"/>
                  </a:lnTo>
                  <a:lnTo>
                    <a:pt x="1384" y="316"/>
                  </a:lnTo>
                  <a:lnTo>
                    <a:pt x="1378" y="310"/>
                  </a:lnTo>
                  <a:lnTo>
                    <a:pt x="1369" y="304"/>
                  </a:lnTo>
                  <a:lnTo>
                    <a:pt x="1359" y="298"/>
                  </a:lnTo>
                  <a:lnTo>
                    <a:pt x="1362" y="297"/>
                  </a:lnTo>
                  <a:lnTo>
                    <a:pt x="1373" y="292"/>
                  </a:lnTo>
                  <a:lnTo>
                    <a:pt x="1384" y="288"/>
                  </a:lnTo>
                  <a:lnTo>
                    <a:pt x="1394" y="283"/>
                  </a:lnTo>
                  <a:lnTo>
                    <a:pt x="1398" y="279"/>
                  </a:lnTo>
                  <a:lnTo>
                    <a:pt x="1402" y="275"/>
                  </a:lnTo>
                  <a:lnTo>
                    <a:pt x="1406" y="270"/>
                  </a:lnTo>
                  <a:lnTo>
                    <a:pt x="1408" y="263"/>
                  </a:lnTo>
                  <a:lnTo>
                    <a:pt x="1410" y="250"/>
                  </a:lnTo>
                  <a:lnTo>
                    <a:pt x="1412" y="238"/>
                  </a:lnTo>
                  <a:lnTo>
                    <a:pt x="1414" y="234"/>
                  </a:lnTo>
                  <a:lnTo>
                    <a:pt x="1417" y="231"/>
                  </a:lnTo>
                  <a:lnTo>
                    <a:pt x="1433" y="224"/>
                  </a:lnTo>
                  <a:lnTo>
                    <a:pt x="1448" y="220"/>
                  </a:lnTo>
                  <a:lnTo>
                    <a:pt x="1465" y="218"/>
                  </a:lnTo>
                  <a:lnTo>
                    <a:pt x="1483" y="217"/>
                  </a:lnTo>
                  <a:lnTo>
                    <a:pt x="1495" y="217"/>
                  </a:lnTo>
                  <a:lnTo>
                    <a:pt x="1504" y="216"/>
                  </a:lnTo>
                  <a:lnTo>
                    <a:pt x="1510" y="215"/>
                  </a:lnTo>
                  <a:lnTo>
                    <a:pt x="1517" y="211"/>
                  </a:lnTo>
                  <a:lnTo>
                    <a:pt x="1521" y="207"/>
                  </a:lnTo>
                  <a:lnTo>
                    <a:pt x="1524" y="203"/>
                  </a:lnTo>
                  <a:lnTo>
                    <a:pt x="1532" y="188"/>
                  </a:lnTo>
                  <a:lnTo>
                    <a:pt x="1536" y="177"/>
                  </a:lnTo>
                  <a:lnTo>
                    <a:pt x="1539" y="167"/>
                  </a:lnTo>
                  <a:lnTo>
                    <a:pt x="1541" y="158"/>
                  </a:lnTo>
                  <a:lnTo>
                    <a:pt x="1541" y="149"/>
                  </a:lnTo>
                  <a:lnTo>
                    <a:pt x="1540" y="139"/>
                  </a:lnTo>
                  <a:lnTo>
                    <a:pt x="1538" y="131"/>
                  </a:lnTo>
                  <a:lnTo>
                    <a:pt x="1535" y="122"/>
                  </a:lnTo>
                  <a:lnTo>
                    <a:pt x="1527" y="106"/>
                  </a:lnTo>
                  <a:lnTo>
                    <a:pt x="1521" y="93"/>
                  </a:lnTo>
                  <a:lnTo>
                    <a:pt x="1520" y="90"/>
                  </a:lnTo>
                  <a:lnTo>
                    <a:pt x="1490" y="94"/>
                  </a:lnTo>
                  <a:lnTo>
                    <a:pt x="1453" y="95"/>
                  </a:lnTo>
                  <a:lnTo>
                    <a:pt x="1427" y="86"/>
                  </a:lnTo>
                  <a:lnTo>
                    <a:pt x="1395" y="78"/>
                  </a:lnTo>
                  <a:lnTo>
                    <a:pt x="1381" y="64"/>
                  </a:lnTo>
                  <a:lnTo>
                    <a:pt x="1379" y="62"/>
                  </a:lnTo>
                  <a:lnTo>
                    <a:pt x="1372" y="58"/>
                  </a:lnTo>
                  <a:lnTo>
                    <a:pt x="1370" y="57"/>
                  </a:lnTo>
                  <a:lnTo>
                    <a:pt x="1369" y="39"/>
                  </a:lnTo>
                  <a:lnTo>
                    <a:pt x="1353" y="23"/>
                  </a:lnTo>
                  <a:lnTo>
                    <a:pt x="1338" y="36"/>
                  </a:lnTo>
                  <a:lnTo>
                    <a:pt x="1330" y="41"/>
                  </a:lnTo>
                  <a:lnTo>
                    <a:pt x="1313" y="42"/>
                  </a:lnTo>
                  <a:lnTo>
                    <a:pt x="1305" y="30"/>
                  </a:lnTo>
                  <a:lnTo>
                    <a:pt x="1290" y="20"/>
                  </a:lnTo>
                  <a:lnTo>
                    <a:pt x="1277" y="24"/>
                  </a:lnTo>
                  <a:lnTo>
                    <a:pt x="1257" y="32"/>
                  </a:lnTo>
                  <a:lnTo>
                    <a:pt x="1232" y="37"/>
                  </a:lnTo>
                  <a:lnTo>
                    <a:pt x="1218" y="24"/>
                  </a:lnTo>
                  <a:lnTo>
                    <a:pt x="1199" y="10"/>
                  </a:lnTo>
                  <a:lnTo>
                    <a:pt x="1177" y="8"/>
                  </a:lnTo>
                  <a:lnTo>
                    <a:pt x="1151" y="0"/>
                  </a:lnTo>
                  <a:lnTo>
                    <a:pt x="1129" y="2"/>
                  </a:lnTo>
                  <a:close/>
                </a:path>
              </a:pathLst>
            </a:custGeom>
            <a:solidFill>
              <a:srgbClr val="CE646E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5" name="Freeform 172">
              <a:extLst>
                <a:ext uri="{FF2B5EF4-FFF2-40B4-BE49-F238E27FC236}">
                  <a16:creationId xmlns:a16="http://schemas.microsoft.com/office/drawing/2014/main" id="{BE521B9A-B1DA-4375-B8A6-57936B5ECF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7976" y="4950765"/>
              <a:ext cx="2598323" cy="1339976"/>
            </a:xfrm>
            <a:custGeom>
              <a:avLst/>
              <a:gdLst>
                <a:gd name="T0" fmla="*/ 1921147 w 5061"/>
                <a:gd name="T1" fmla="*/ 123730 h 2610"/>
                <a:gd name="T2" fmla="*/ 1824628 w 5061"/>
                <a:gd name="T3" fmla="*/ 214088 h 2610"/>
                <a:gd name="T4" fmla="*/ 1741457 w 5061"/>
                <a:gd name="T5" fmla="*/ 221276 h 2610"/>
                <a:gd name="T6" fmla="*/ 1649558 w 5061"/>
                <a:gd name="T7" fmla="*/ 247459 h 2610"/>
                <a:gd name="T8" fmla="*/ 1517100 w 5061"/>
                <a:gd name="T9" fmla="*/ 273643 h 2610"/>
                <a:gd name="T10" fmla="*/ 1427768 w 5061"/>
                <a:gd name="T11" fmla="*/ 276723 h 2610"/>
                <a:gd name="T12" fmla="*/ 1287610 w 5061"/>
                <a:gd name="T13" fmla="*/ 245919 h 2610"/>
                <a:gd name="T14" fmla="*/ 1148478 w 5061"/>
                <a:gd name="T15" fmla="*/ 211521 h 2610"/>
                <a:gd name="T16" fmla="*/ 1048878 w 5061"/>
                <a:gd name="T17" fmla="*/ 225383 h 2610"/>
                <a:gd name="T18" fmla="*/ 902559 w 5061"/>
                <a:gd name="T19" fmla="*/ 244892 h 2610"/>
                <a:gd name="T20" fmla="*/ 691038 w 5061"/>
                <a:gd name="T21" fmla="*/ 387618 h 2610"/>
                <a:gd name="T22" fmla="*/ 548826 w 5061"/>
                <a:gd name="T23" fmla="*/ 446659 h 2610"/>
                <a:gd name="T24" fmla="*/ 368109 w 5061"/>
                <a:gd name="T25" fmla="*/ 457440 h 2610"/>
                <a:gd name="T26" fmla="*/ 252080 w 5061"/>
                <a:gd name="T27" fmla="*/ 384024 h 2610"/>
                <a:gd name="T28" fmla="*/ 158641 w 5061"/>
                <a:gd name="T29" fmla="*/ 360921 h 2610"/>
                <a:gd name="T30" fmla="*/ 61095 w 5061"/>
                <a:gd name="T31" fmla="*/ 373756 h 2610"/>
                <a:gd name="T32" fmla="*/ 55961 w 5061"/>
                <a:gd name="T33" fmla="*/ 487217 h 2610"/>
                <a:gd name="T34" fmla="*/ 8728 w 5061"/>
                <a:gd name="T35" fmla="*/ 625836 h 2610"/>
                <a:gd name="T36" fmla="*/ 33371 w 5061"/>
                <a:gd name="T37" fmla="*/ 669475 h 2610"/>
                <a:gd name="T38" fmla="*/ 111408 w 5061"/>
                <a:gd name="T39" fmla="*/ 628916 h 2610"/>
                <a:gd name="T40" fmla="*/ 235138 w 5061"/>
                <a:gd name="T41" fmla="*/ 533937 h 2610"/>
                <a:gd name="T42" fmla="*/ 386078 w 5061"/>
                <a:gd name="T43" fmla="*/ 497999 h 2610"/>
                <a:gd name="T44" fmla="*/ 486704 w 5061"/>
                <a:gd name="T45" fmla="*/ 547285 h 2610"/>
                <a:gd name="T46" fmla="*/ 403533 w 5061"/>
                <a:gd name="T47" fmla="*/ 605300 h 2610"/>
                <a:gd name="T48" fmla="*/ 270049 w 5061"/>
                <a:gd name="T49" fmla="*/ 613514 h 2610"/>
                <a:gd name="T50" fmla="*/ 193039 w 5061"/>
                <a:gd name="T51" fmla="*/ 624809 h 2610"/>
                <a:gd name="T52" fmla="*/ 177123 w 5061"/>
                <a:gd name="T53" fmla="*/ 638671 h 2610"/>
                <a:gd name="T54" fmla="*/ 94979 w 5061"/>
                <a:gd name="T55" fmla="*/ 663314 h 2610"/>
                <a:gd name="T56" fmla="*/ 20536 w 5061"/>
                <a:gd name="T57" fmla="*/ 813227 h 2610"/>
                <a:gd name="T58" fmla="*/ 100113 w 5061"/>
                <a:gd name="T59" fmla="*/ 833763 h 2610"/>
                <a:gd name="T60" fmla="*/ 141185 w 5061"/>
                <a:gd name="T61" fmla="*/ 904612 h 2610"/>
                <a:gd name="T62" fmla="*/ 143239 w 5061"/>
                <a:gd name="T63" fmla="*/ 966734 h 2610"/>
                <a:gd name="T64" fmla="*/ 118082 w 5061"/>
                <a:gd name="T65" fmla="*/ 980595 h 2610"/>
                <a:gd name="T66" fmla="*/ 98573 w 5061"/>
                <a:gd name="T67" fmla="*/ 998051 h 2610"/>
                <a:gd name="T68" fmla="*/ 124243 w 5061"/>
                <a:gd name="T69" fmla="*/ 1043744 h 2610"/>
                <a:gd name="T70" fmla="*/ 182257 w 5061"/>
                <a:gd name="T71" fmla="*/ 1060173 h 2610"/>
                <a:gd name="T72" fmla="*/ 204847 w 5061"/>
                <a:gd name="T73" fmla="*/ 1127941 h 2610"/>
                <a:gd name="T74" fmla="*/ 245919 w 5061"/>
                <a:gd name="T75" fmla="*/ 1174661 h 2610"/>
                <a:gd name="T76" fmla="*/ 224356 w 5061"/>
                <a:gd name="T77" fmla="*/ 1211626 h 2610"/>
                <a:gd name="T78" fmla="*/ 338331 w 5061"/>
                <a:gd name="T79" fmla="*/ 1234729 h 2610"/>
                <a:gd name="T80" fmla="*/ 261321 w 5061"/>
                <a:gd name="T81" fmla="*/ 1267586 h 2610"/>
                <a:gd name="T82" fmla="*/ 333711 w 5061"/>
                <a:gd name="T83" fmla="*/ 1263993 h 2610"/>
                <a:gd name="T84" fmla="*/ 347059 w 5061"/>
                <a:gd name="T85" fmla="*/ 1297364 h 2610"/>
                <a:gd name="T86" fmla="*/ 441525 w 5061"/>
                <a:gd name="T87" fmla="*/ 1264506 h 2610"/>
                <a:gd name="T88" fmla="*/ 497486 w 5061"/>
                <a:gd name="T89" fmla="*/ 1292230 h 2610"/>
                <a:gd name="T90" fmla="*/ 578090 w 5061"/>
                <a:gd name="T91" fmla="*/ 1333815 h 2610"/>
                <a:gd name="T92" fmla="*/ 697199 w 5061"/>
                <a:gd name="T93" fmla="*/ 1250131 h 2610"/>
                <a:gd name="T94" fmla="*/ 822469 w 5061"/>
                <a:gd name="T95" fmla="*/ 1201358 h 2610"/>
                <a:gd name="T96" fmla="*/ 1046825 w 5061"/>
                <a:gd name="T97" fmla="*/ 1270667 h 2610"/>
                <a:gd name="T98" fmla="*/ 1193144 w 5061"/>
                <a:gd name="T99" fmla="*/ 1194170 h 2610"/>
                <a:gd name="T100" fmla="*/ 1270154 w 5061"/>
                <a:gd name="T101" fmla="*/ 1095597 h 2610"/>
                <a:gd name="T102" fmla="*/ 1399531 w 5061"/>
                <a:gd name="T103" fmla="*/ 1077115 h 2610"/>
                <a:gd name="T104" fmla="*/ 1446764 w 5061"/>
                <a:gd name="T105" fmla="*/ 1101245 h 2610"/>
                <a:gd name="T106" fmla="*/ 1460626 w 5061"/>
                <a:gd name="T107" fmla="*/ 1207519 h 2610"/>
                <a:gd name="T108" fmla="*/ 1544824 w 5061"/>
                <a:gd name="T109" fmla="*/ 1031422 h 2610"/>
                <a:gd name="T110" fmla="*/ 1804091 w 5061"/>
                <a:gd name="T111" fmla="*/ 973921 h 2610"/>
                <a:gd name="T112" fmla="*/ 2037689 w 5061"/>
                <a:gd name="T113" fmla="*/ 865594 h 2610"/>
                <a:gd name="T114" fmla="*/ 2315952 w 5061"/>
                <a:gd name="T115" fmla="*/ 726975 h 2610"/>
                <a:gd name="T116" fmla="*/ 2533121 w 5061"/>
                <a:gd name="T117" fmla="*/ 699252 h 2610"/>
                <a:gd name="T118" fmla="*/ 2494103 w 5061"/>
                <a:gd name="T119" fmla="*/ 458467 h 2610"/>
                <a:gd name="T120" fmla="*/ 2421200 w 5061"/>
                <a:gd name="T121" fmla="*/ 203820 h 2610"/>
                <a:gd name="T122" fmla="*/ 2222000 w 5061"/>
                <a:gd name="T123" fmla="*/ 42612 h 2610"/>
                <a:gd name="T124" fmla="*/ 196633 w 5061"/>
                <a:gd name="T125" fmla="*/ 603246 h 26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061" h="2610">
                  <a:moveTo>
                    <a:pt x="4083" y="5"/>
                  </a:moveTo>
                  <a:lnTo>
                    <a:pt x="4058" y="21"/>
                  </a:lnTo>
                  <a:lnTo>
                    <a:pt x="4051" y="37"/>
                  </a:lnTo>
                  <a:lnTo>
                    <a:pt x="4048" y="63"/>
                  </a:lnTo>
                  <a:lnTo>
                    <a:pt x="4027" y="74"/>
                  </a:lnTo>
                  <a:lnTo>
                    <a:pt x="3995" y="79"/>
                  </a:lnTo>
                  <a:lnTo>
                    <a:pt x="3962" y="76"/>
                  </a:lnTo>
                  <a:lnTo>
                    <a:pt x="3935" y="88"/>
                  </a:lnTo>
                  <a:lnTo>
                    <a:pt x="3906" y="91"/>
                  </a:lnTo>
                  <a:lnTo>
                    <a:pt x="3897" y="112"/>
                  </a:lnTo>
                  <a:lnTo>
                    <a:pt x="3879" y="118"/>
                  </a:lnTo>
                  <a:lnTo>
                    <a:pt x="3815" y="117"/>
                  </a:lnTo>
                  <a:lnTo>
                    <a:pt x="3814" y="122"/>
                  </a:lnTo>
                  <a:lnTo>
                    <a:pt x="3810" y="147"/>
                  </a:lnTo>
                  <a:lnTo>
                    <a:pt x="3806" y="159"/>
                  </a:lnTo>
                  <a:lnTo>
                    <a:pt x="3802" y="170"/>
                  </a:lnTo>
                  <a:lnTo>
                    <a:pt x="3798" y="180"/>
                  </a:lnTo>
                  <a:lnTo>
                    <a:pt x="3791" y="189"/>
                  </a:lnTo>
                  <a:lnTo>
                    <a:pt x="3784" y="198"/>
                  </a:lnTo>
                  <a:lnTo>
                    <a:pt x="3774" y="204"/>
                  </a:lnTo>
                  <a:lnTo>
                    <a:pt x="3769" y="208"/>
                  </a:lnTo>
                  <a:lnTo>
                    <a:pt x="3763" y="212"/>
                  </a:lnTo>
                  <a:lnTo>
                    <a:pt x="3756" y="221"/>
                  </a:lnTo>
                  <a:lnTo>
                    <a:pt x="3748" y="230"/>
                  </a:lnTo>
                  <a:lnTo>
                    <a:pt x="3742" y="241"/>
                  </a:lnTo>
                  <a:lnTo>
                    <a:pt x="3733" y="254"/>
                  </a:lnTo>
                  <a:lnTo>
                    <a:pt x="3729" y="260"/>
                  </a:lnTo>
                  <a:lnTo>
                    <a:pt x="3723" y="266"/>
                  </a:lnTo>
                  <a:lnTo>
                    <a:pt x="3719" y="269"/>
                  </a:lnTo>
                  <a:lnTo>
                    <a:pt x="3715" y="272"/>
                  </a:lnTo>
                  <a:lnTo>
                    <a:pt x="3704" y="275"/>
                  </a:lnTo>
                  <a:lnTo>
                    <a:pt x="3695" y="279"/>
                  </a:lnTo>
                  <a:lnTo>
                    <a:pt x="3687" y="283"/>
                  </a:lnTo>
                  <a:lnTo>
                    <a:pt x="3680" y="288"/>
                  </a:lnTo>
                  <a:lnTo>
                    <a:pt x="3676" y="295"/>
                  </a:lnTo>
                  <a:lnTo>
                    <a:pt x="3672" y="302"/>
                  </a:lnTo>
                  <a:lnTo>
                    <a:pt x="3668" y="310"/>
                  </a:lnTo>
                  <a:lnTo>
                    <a:pt x="3664" y="321"/>
                  </a:lnTo>
                  <a:lnTo>
                    <a:pt x="3659" y="330"/>
                  </a:lnTo>
                  <a:lnTo>
                    <a:pt x="3652" y="338"/>
                  </a:lnTo>
                  <a:lnTo>
                    <a:pt x="3646" y="344"/>
                  </a:lnTo>
                  <a:lnTo>
                    <a:pt x="3639" y="350"/>
                  </a:lnTo>
                  <a:lnTo>
                    <a:pt x="3632" y="353"/>
                  </a:lnTo>
                  <a:lnTo>
                    <a:pt x="3623" y="355"/>
                  </a:lnTo>
                  <a:lnTo>
                    <a:pt x="3614" y="356"/>
                  </a:lnTo>
                  <a:lnTo>
                    <a:pt x="3605" y="356"/>
                  </a:lnTo>
                  <a:lnTo>
                    <a:pt x="3600" y="356"/>
                  </a:lnTo>
                  <a:lnTo>
                    <a:pt x="3596" y="357"/>
                  </a:lnTo>
                  <a:lnTo>
                    <a:pt x="3590" y="360"/>
                  </a:lnTo>
                  <a:lnTo>
                    <a:pt x="3582" y="367"/>
                  </a:lnTo>
                  <a:lnTo>
                    <a:pt x="3576" y="376"/>
                  </a:lnTo>
                  <a:lnTo>
                    <a:pt x="3570" y="385"/>
                  </a:lnTo>
                  <a:lnTo>
                    <a:pt x="3564" y="395"/>
                  </a:lnTo>
                  <a:lnTo>
                    <a:pt x="3554" y="417"/>
                  </a:lnTo>
                  <a:lnTo>
                    <a:pt x="3545" y="433"/>
                  </a:lnTo>
                  <a:lnTo>
                    <a:pt x="3541" y="438"/>
                  </a:lnTo>
                  <a:lnTo>
                    <a:pt x="3539" y="440"/>
                  </a:lnTo>
                  <a:lnTo>
                    <a:pt x="3537" y="441"/>
                  </a:lnTo>
                  <a:lnTo>
                    <a:pt x="3535" y="441"/>
                  </a:lnTo>
                  <a:lnTo>
                    <a:pt x="3533" y="440"/>
                  </a:lnTo>
                  <a:lnTo>
                    <a:pt x="3528" y="437"/>
                  </a:lnTo>
                  <a:lnTo>
                    <a:pt x="3519" y="426"/>
                  </a:lnTo>
                  <a:lnTo>
                    <a:pt x="3511" y="419"/>
                  </a:lnTo>
                  <a:lnTo>
                    <a:pt x="3503" y="412"/>
                  </a:lnTo>
                  <a:lnTo>
                    <a:pt x="3499" y="410"/>
                  </a:lnTo>
                  <a:lnTo>
                    <a:pt x="3495" y="409"/>
                  </a:lnTo>
                  <a:lnTo>
                    <a:pt x="3491" y="409"/>
                  </a:lnTo>
                  <a:lnTo>
                    <a:pt x="3486" y="411"/>
                  </a:lnTo>
                  <a:lnTo>
                    <a:pt x="3480" y="414"/>
                  </a:lnTo>
                  <a:lnTo>
                    <a:pt x="3472" y="419"/>
                  </a:lnTo>
                  <a:lnTo>
                    <a:pt x="3469" y="420"/>
                  </a:lnTo>
                  <a:lnTo>
                    <a:pt x="3466" y="420"/>
                  </a:lnTo>
                  <a:lnTo>
                    <a:pt x="3462" y="419"/>
                  </a:lnTo>
                  <a:lnTo>
                    <a:pt x="3456" y="417"/>
                  </a:lnTo>
                  <a:lnTo>
                    <a:pt x="3446" y="414"/>
                  </a:lnTo>
                  <a:lnTo>
                    <a:pt x="3439" y="414"/>
                  </a:lnTo>
                  <a:lnTo>
                    <a:pt x="3431" y="415"/>
                  </a:lnTo>
                  <a:lnTo>
                    <a:pt x="3424" y="419"/>
                  </a:lnTo>
                  <a:lnTo>
                    <a:pt x="3416" y="423"/>
                  </a:lnTo>
                  <a:lnTo>
                    <a:pt x="3406" y="427"/>
                  </a:lnTo>
                  <a:lnTo>
                    <a:pt x="3399" y="431"/>
                  </a:lnTo>
                  <a:lnTo>
                    <a:pt x="3395" y="431"/>
                  </a:lnTo>
                  <a:lnTo>
                    <a:pt x="3392" y="431"/>
                  </a:lnTo>
                  <a:lnTo>
                    <a:pt x="3389" y="429"/>
                  </a:lnTo>
                  <a:lnTo>
                    <a:pt x="3387" y="428"/>
                  </a:lnTo>
                  <a:lnTo>
                    <a:pt x="3379" y="422"/>
                  </a:lnTo>
                  <a:lnTo>
                    <a:pt x="3372" y="418"/>
                  </a:lnTo>
                  <a:lnTo>
                    <a:pt x="3364" y="414"/>
                  </a:lnTo>
                  <a:lnTo>
                    <a:pt x="3357" y="414"/>
                  </a:lnTo>
                  <a:lnTo>
                    <a:pt x="3351" y="414"/>
                  </a:lnTo>
                  <a:lnTo>
                    <a:pt x="3346" y="417"/>
                  </a:lnTo>
                  <a:lnTo>
                    <a:pt x="3342" y="419"/>
                  </a:lnTo>
                  <a:lnTo>
                    <a:pt x="3336" y="421"/>
                  </a:lnTo>
                  <a:lnTo>
                    <a:pt x="3327" y="429"/>
                  </a:lnTo>
                  <a:lnTo>
                    <a:pt x="3316" y="440"/>
                  </a:lnTo>
                  <a:lnTo>
                    <a:pt x="3313" y="445"/>
                  </a:lnTo>
                  <a:lnTo>
                    <a:pt x="3310" y="445"/>
                  </a:lnTo>
                  <a:lnTo>
                    <a:pt x="3308" y="445"/>
                  </a:lnTo>
                  <a:lnTo>
                    <a:pt x="3303" y="442"/>
                  </a:lnTo>
                  <a:lnTo>
                    <a:pt x="3296" y="438"/>
                  </a:lnTo>
                  <a:lnTo>
                    <a:pt x="3291" y="435"/>
                  </a:lnTo>
                  <a:lnTo>
                    <a:pt x="3285" y="432"/>
                  </a:lnTo>
                  <a:lnTo>
                    <a:pt x="3281" y="431"/>
                  </a:lnTo>
                  <a:lnTo>
                    <a:pt x="3278" y="431"/>
                  </a:lnTo>
                  <a:lnTo>
                    <a:pt x="3274" y="431"/>
                  </a:lnTo>
                  <a:lnTo>
                    <a:pt x="3271" y="433"/>
                  </a:lnTo>
                  <a:lnTo>
                    <a:pt x="3259" y="441"/>
                  </a:lnTo>
                  <a:lnTo>
                    <a:pt x="3237" y="456"/>
                  </a:lnTo>
                  <a:lnTo>
                    <a:pt x="3222" y="466"/>
                  </a:lnTo>
                  <a:lnTo>
                    <a:pt x="3220" y="467"/>
                  </a:lnTo>
                  <a:lnTo>
                    <a:pt x="3219" y="469"/>
                  </a:lnTo>
                  <a:lnTo>
                    <a:pt x="3217" y="477"/>
                  </a:lnTo>
                  <a:lnTo>
                    <a:pt x="3213" y="482"/>
                  </a:lnTo>
                  <a:lnTo>
                    <a:pt x="3209" y="488"/>
                  </a:lnTo>
                  <a:lnTo>
                    <a:pt x="3204" y="493"/>
                  </a:lnTo>
                  <a:lnTo>
                    <a:pt x="3191" y="502"/>
                  </a:lnTo>
                  <a:lnTo>
                    <a:pt x="3176" y="510"/>
                  </a:lnTo>
                  <a:lnTo>
                    <a:pt x="3158" y="520"/>
                  </a:lnTo>
                  <a:lnTo>
                    <a:pt x="3150" y="527"/>
                  </a:lnTo>
                  <a:lnTo>
                    <a:pt x="3142" y="532"/>
                  </a:lnTo>
                  <a:lnTo>
                    <a:pt x="3137" y="536"/>
                  </a:lnTo>
                  <a:lnTo>
                    <a:pt x="3129" y="538"/>
                  </a:lnTo>
                  <a:lnTo>
                    <a:pt x="3121" y="541"/>
                  </a:lnTo>
                  <a:lnTo>
                    <a:pt x="3111" y="542"/>
                  </a:lnTo>
                  <a:lnTo>
                    <a:pt x="3092" y="541"/>
                  </a:lnTo>
                  <a:lnTo>
                    <a:pt x="3074" y="539"/>
                  </a:lnTo>
                  <a:lnTo>
                    <a:pt x="3067" y="539"/>
                  </a:lnTo>
                  <a:lnTo>
                    <a:pt x="3060" y="539"/>
                  </a:lnTo>
                  <a:lnTo>
                    <a:pt x="3054" y="541"/>
                  </a:lnTo>
                  <a:lnTo>
                    <a:pt x="3041" y="544"/>
                  </a:lnTo>
                  <a:lnTo>
                    <a:pt x="3031" y="546"/>
                  </a:lnTo>
                  <a:lnTo>
                    <a:pt x="3022" y="548"/>
                  </a:lnTo>
                  <a:lnTo>
                    <a:pt x="3012" y="549"/>
                  </a:lnTo>
                  <a:lnTo>
                    <a:pt x="3002" y="548"/>
                  </a:lnTo>
                  <a:lnTo>
                    <a:pt x="2995" y="547"/>
                  </a:lnTo>
                  <a:lnTo>
                    <a:pt x="2986" y="547"/>
                  </a:lnTo>
                  <a:lnTo>
                    <a:pt x="2975" y="547"/>
                  </a:lnTo>
                  <a:lnTo>
                    <a:pt x="2971" y="546"/>
                  </a:lnTo>
                  <a:lnTo>
                    <a:pt x="2965" y="543"/>
                  </a:lnTo>
                  <a:lnTo>
                    <a:pt x="2959" y="537"/>
                  </a:lnTo>
                  <a:lnTo>
                    <a:pt x="2955" y="533"/>
                  </a:lnTo>
                  <a:lnTo>
                    <a:pt x="2950" y="529"/>
                  </a:lnTo>
                  <a:lnTo>
                    <a:pt x="2946" y="525"/>
                  </a:lnTo>
                  <a:lnTo>
                    <a:pt x="2940" y="524"/>
                  </a:lnTo>
                  <a:lnTo>
                    <a:pt x="2932" y="524"/>
                  </a:lnTo>
                  <a:lnTo>
                    <a:pt x="2931" y="520"/>
                  </a:lnTo>
                  <a:lnTo>
                    <a:pt x="2930" y="517"/>
                  </a:lnTo>
                  <a:lnTo>
                    <a:pt x="2928" y="514"/>
                  </a:lnTo>
                  <a:lnTo>
                    <a:pt x="2926" y="511"/>
                  </a:lnTo>
                  <a:lnTo>
                    <a:pt x="2922" y="511"/>
                  </a:lnTo>
                  <a:lnTo>
                    <a:pt x="2921" y="512"/>
                  </a:lnTo>
                  <a:lnTo>
                    <a:pt x="2918" y="514"/>
                  </a:lnTo>
                  <a:lnTo>
                    <a:pt x="2916" y="516"/>
                  </a:lnTo>
                  <a:lnTo>
                    <a:pt x="2913" y="519"/>
                  </a:lnTo>
                  <a:lnTo>
                    <a:pt x="2908" y="524"/>
                  </a:lnTo>
                  <a:lnTo>
                    <a:pt x="2904" y="532"/>
                  </a:lnTo>
                  <a:lnTo>
                    <a:pt x="2900" y="539"/>
                  </a:lnTo>
                  <a:lnTo>
                    <a:pt x="2896" y="547"/>
                  </a:lnTo>
                  <a:lnTo>
                    <a:pt x="2893" y="553"/>
                  </a:lnTo>
                  <a:lnTo>
                    <a:pt x="2891" y="556"/>
                  </a:lnTo>
                  <a:lnTo>
                    <a:pt x="2889" y="557"/>
                  </a:lnTo>
                  <a:lnTo>
                    <a:pt x="2887" y="558"/>
                  </a:lnTo>
                  <a:lnTo>
                    <a:pt x="2884" y="557"/>
                  </a:lnTo>
                  <a:lnTo>
                    <a:pt x="2874" y="553"/>
                  </a:lnTo>
                  <a:lnTo>
                    <a:pt x="2861" y="548"/>
                  </a:lnTo>
                  <a:lnTo>
                    <a:pt x="2847" y="545"/>
                  </a:lnTo>
                  <a:lnTo>
                    <a:pt x="2831" y="541"/>
                  </a:lnTo>
                  <a:lnTo>
                    <a:pt x="2813" y="537"/>
                  </a:lnTo>
                  <a:lnTo>
                    <a:pt x="2804" y="537"/>
                  </a:lnTo>
                  <a:lnTo>
                    <a:pt x="2796" y="537"/>
                  </a:lnTo>
                  <a:lnTo>
                    <a:pt x="2788" y="537"/>
                  </a:lnTo>
                  <a:lnTo>
                    <a:pt x="2781" y="539"/>
                  </a:lnTo>
                  <a:lnTo>
                    <a:pt x="2775" y="543"/>
                  </a:lnTo>
                  <a:lnTo>
                    <a:pt x="2769" y="546"/>
                  </a:lnTo>
                  <a:lnTo>
                    <a:pt x="2756" y="534"/>
                  </a:lnTo>
                  <a:lnTo>
                    <a:pt x="2740" y="521"/>
                  </a:lnTo>
                  <a:lnTo>
                    <a:pt x="2732" y="515"/>
                  </a:lnTo>
                  <a:lnTo>
                    <a:pt x="2723" y="509"/>
                  </a:lnTo>
                  <a:lnTo>
                    <a:pt x="2715" y="505"/>
                  </a:lnTo>
                  <a:lnTo>
                    <a:pt x="2709" y="503"/>
                  </a:lnTo>
                  <a:lnTo>
                    <a:pt x="2698" y="502"/>
                  </a:lnTo>
                  <a:lnTo>
                    <a:pt x="2679" y="500"/>
                  </a:lnTo>
                  <a:lnTo>
                    <a:pt x="2668" y="498"/>
                  </a:lnTo>
                  <a:lnTo>
                    <a:pt x="2658" y="498"/>
                  </a:lnTo>
                  <a:lnTo>
                    <a:pt x="2649" y="500"/>
                  </a:lnTo>
                  <a:lnTo>
                    <a:pt x="2640" y="502"/>
                  </a:lnTo>
                  <a:lnTo>
                    <a:pt x="2631" y="506"/>
                  </a:lnTo>
                  <a:lnTo>
                    <a:pt x="2625" y="511"/>
                  </a:lnTo>
                  <a:lnTo>
                    <a:pt x="2616" y="523"/>
                  </a:lnTo>
                  <a:lnTo>
                    <a:pt x="2608" y="533"/>
                  </a:lnTo>
                  <a:lnTo>
                    <a:pt x="2604" y="536"/>
                  </a:lnTo>
                  <a:lnTo>
                    <a:pt x="2601" y="537"/>
                  </a:lnTo>
                  <a:lnTo>
                    <a:pt x="2597" y="538"/>
                  </a:lnTo>
                  <a:lnTo>
                    <a:pt x="2591" y="538"/>
                  </a:lnTo>
                  <a:lnTo>
                    <a:pt x="2586" y="536"/>
                  </a:lnTo>
                  <a:lnTo>
                    <a:pt x="2578" y="533"/>
                  </a:lnTo>
                  <a:lnTo>
                    <a:pt x="2557" y="522"/>
                  </a:lnTo>
                  <a:lnTo>
                    <a:pt x="2547" y="517"/>
                  </a:lnTo>
                  <a:lnTo>
                    <a:pt x="2539" y="510"/>
                  </a:lnTo>
                  <a:lnTo>
                    <a:pt x="2530" y="504"/>
                  </a:lnTo>
                  <a:lnTo>
                    <a:pt x="2522" y="496"/>
                  </a:lnTo>
                  <a:lnTo>
                    <a:pt x="2515" y="489"/>
                  </a:lnTo>
                  <a:lnTo>
                    <a:pt x="2508" y="479"/>
                  </a:lnTo>
                  <a:lnTo>
                    <a:pt x="2501" y="468"/>
                  </a:lnTo>
                  <a:lnTo>
                    <a:pt x="2493" y="460"/>
                  </a:lnTo>
                  <a:lnTo>
                    <a:pt x="2486" y="452"/>
                  </a:lnTo>
                  <a:lnTo>
                    <a:pt x="2478" y="447"/>
                  </a:lnTo>
                  <a:lnTo>
                    <a:pt x="2470" y="442"/>
                  </a:lnTo>
                  <a:lnTo>
                    <a:pt x="2460" y="441"/>
                  </a:lnTo>
                  <a:lnTo>
                    <a:pt x="2449" y="441"/>
                  </a:lnTo>
                  <a:lnTo>
                    <a:pt x="2436" y="443"/>
                  </a:lnTo>
                  <a:lnTo>
                    <a:pt x="2429" y="446"/>
                  </a:lnTo>
                  <a:lnTo>
                    <a:pt x="2421" y="449"/>
                  </a:lnTo>
                  <a:lnTo>
                    <a:pt x="2410" y="455"/>
                  </a:lnTo>
                  <a:lnTo>
                    <a:pt x="2403" y="460"/>
                  </a:lnTo>
                  <a:lnTo>
                    <a:pt x="2395" y="463"/>
                  </a:lnTo>
                  <a:lnTo>
                    <a:pt x="2387" y="465"/>
                  </a:lnTo>
                  <a:lnTo>
                    <a:pt x="2375" y="465"/>
                  </a:lnTo>
                  <a:lnTo>
                    <a:pt x="2365" y="464"/>
                  </a:lnTo>
                  <a:lnTo>
                    <a:pt x="2356" y="464"/>
                  </a:lnTo>
                  <a:lnTo>
                    <a:pt x="2341" y="466"/>
                  </a:lnTo>
                  <a:lnTo>
                    <a:pt x="2329" y="467"/>
                  </a:lnTo>
                  <a:lnTo>
                    <a:pt x="2319" y="467"/>
                  </a:lnTo>
                  <a:lnTo>
                    <a:pt x="2313" y="466"/>
                  </a:lnTo>
                  <a:lnTo>
                    <a:pt x="2308" y="465"/>
                  </a:lnTo>
                  <a:lnTo>
                    <a:pt x="2301" y="463"/>
                  </a:lnTo>
                  <a:lnTo>
                    <a:pt x="2295" y="460"/>
                  </a:lnTo>
                  <a:lnTo>
                    <a:pt x="2288" y="456"/>
                  </a:lnTo>
                  <a:lnTo>
                    <a:pt x="2273" y="448"/>
                  </a:lnTo>
                  <a:lnTo>
                    <a:pt x="2258" y="437"/>
                  </a:lnTo>
                  <a:lnTo>
                    <a:pt x="2252" y="432"/>
                  </a:lnTo>
                  <a:lnTo>
                    <a:pt x="2246" y="426"/>
                  </a:lnTo>
                  <a:lnTo>
                    <a:pt x="2241" y="419"/>
                  </a:lnTo>
                  <a:lnTo>
                    <a:pt x="2237" y="412"/>
                  </a:lnTo>
                  <a:lnTo>
                    <a:pt x="2235" y="406"/>
                  </a:lnTo>
                  <a:lnTo>
                    <a:pt x="2235" y="400"/>
                  </a:lnTo>
                  <a:lnTo>
                    <a:pt x="2233" y="390"/>
                  </a:lnTo>
                  <a:lnTo>
                    <a:pt x="2233" y="383"/>
                  </a:lnTo>
                  <a:lnTo>
                    <a:pt x="2232" y="378"/>
                  </a:lnTo>
                  <a:lnTo>
                    <a:pt x="2231" y="373"/>
                  </a:lnTo>
                  <a:lnTo>
                    <a:pt x="2228" y="369"/>
                  </a:lnTo>
                  <a:lnTo>
                    <a:pt x="2224" y="365"/>
                  </a:lnTo>
                  <a:lnTo>
                    <a:pt x="2218" y="362"/>
                  </a:lnTo>
                  <a:lnTo>
                    <a:pt x="2210" y="359"/>
                  </a:lnTo>
                  <a:lnTo>
                    <a:pt x="2199" y="358"/>
                  </a:lnTo>
                  <a:lnTo>
                    <a:pt x="2189" y="357"/>
                  </a:lnTo>
                  <a:lnTo>
                    <a:pt x="2182" y="359"/>
                  </a:lnTo>
                  <a:lnTo>
                    <a:pt x="2174" y="363"/>
                  </a:lnTo>
                  <a:lnTo>
                    <a:pt x="2168" y="367"/>
                  </a:lnTo>
                  <a:lnTo>
                    <a:pt x="2162" y="373"/>
                  </a:lnTo>
                  <a:lnTo>
                    <a:pt x="2157" y="379"/>
                  </a:lnTo>
                  <a:lnTo>
                    <a:pt x="2147" y="393"/>
                  </a:lnTo>
                  <a:lnTo>
                    <a:pt x="2139" y="407"/>
                  </a:lnTo>
                  <a:lnTo>
                    <a:pt x="2133" y="413"/>
                  </a:lnTo>
                  <a:lnTo>
                    <a:pt x="2128" y="419"/>
                  </a:lnTo>
                  <a:lnTo>
                    <a:pt x="2122" y="423"/>
                  </a:lnTo>
                  <a:lnTo>
                    <a:pt x="2115" y="426"/>
                  </a:lnTo>
                  <a:lnTo>
                    <a:pt x="2107" y="427"/>
                  </a:lnTo>
                  <a:lnTo>
                    <a:pt x="2099" y="427"/>
                  </a:lnTo>
                  <a:lnTo>
                    <a:pt x="2089" y="427"/>
                  </a:lnTo>
                  <a:lnTo>
                    <a:pt x="2081" y="427"/>
                  </a:lnTo>
                  <a:lnTo>
                    <a:pt x="2074" y="428"/>
                  </a:lnTo>
                  <a:lnTo>
                    <a:pt x="2066" y="429"/>
                  </a:lnTo>
                  <a:lnTo>
                    <a:pt x="2054" y="434"/>
                  </a:lnTo>
                  <a:lnTo>
                    <a:pt x="2043" y="439"/>
                  </a:lnTo>
                  <a:lnTo>
                    <a:pt x="2029" y="445"/>
                  </a:lnTo>
                  <a:lnTo>
                    <a:pt x="2012" y="450"/>
                  </a:lnTo>
                  <a:lnTo>
                    <a:pt x="2001" y="452"/>
                  </a:lnTo>
                  <a:lnTo>
                    <a:pt x="1991" y="453"/>
                  </a:lnTo>
                  <a:lnTo>
                    <a:pt x="1974" y="452"/>
                  </a:lnTo>
                  <a:lnTo>
                    <a:pt x="1962" y="451"/>
                  </a:lnTo>
                  <a:lnTo>
                    <a:pt x="1955" y="452"/>
                  </a:lnTo>
                  <a:lnTo>
                    <a:pt x="1949" y="452"/>
                  </a:lnTo>
                  <a:lnTo>
                    <a:pt x="1941" y="454"/>
                  </a:lnTo>
                  <a:lnTo>
                    <a:pt x="1934" y="457"/>
                  </a:lnTo>
                  <a:lnTo>
                    <a:pt x="1926" y="461"/>
                  </a:lnTo>
                  <a:lnTo>
                    <a:pt x="1918" y="466"/>
                  </a:lnTo>
                  <a:lnTo>
                    <a:pt x="1911" y="469"/>
                  </a:lnTo>
                  <a:lnTo>
                    <a:pt x="1904" y="473"/>
                  </a:lnTo>
                  <a:lnTo>
                    <a:pt x="1896" y="474"/>
                  </a:lnTo>
                  <a:lnTo>
                    <a:pt x="1888" y="474"/>
                  </a:lnTo>
                  <a:lnTo>
                    <a:pt x="1870" y="472"/>
                  </a:lnTo>
                  <a:lnTo>
                    <a:pt x="1852" y="469"/>
                  </a:lnTo>
                  <a:lnTo>
                    <a:pt x="1835" y="466"/>
                  </a:lnTo>
                  <a:lnTo>
                    <a:pt x="1818" y="465"/>
                  </a:lnTo>
                  <a:lnTo>
                    <a:pt x="1809" y="464"/>
                  </a:lnTo>
                  <a:lnTo>
                    <a:pt x="1783" y="463"/>
                  </a:lnTo>
                  <a:lnTo>
                    <a:pt x="1773" y="464"/>
                  </a:lnTo>
                  <a:lnTo>
                    <a:pt x="1770" y="465"/>
                  </a:lnTo>
                  <a:lnTo>
                    <a:pt x="1768" y="466"/>
                  </a:lnTo>
                  <a:lnTo>
                    <a:pt x="1764" y="468"/>
                  </a:lnTo>
                  <a:lnTo>
                    <a:pt x="1762" y="470"/>
                  </a:lnTo>
                  <a:lnTo>
                    <a:pt x="1758" y="477"/>
                  </a:lnTo>
                  <a:lnTo>
                    <a:pt x="1755" y="481"/>
                  </a:lnTo>
                  <a:lnTo>
                    <a:pt x="1750" y="486"/>
                  </a:lnTo>
                  <a:lnTo>
                    <a:pt x="1720" y="503"/>
                  </a:lnTo>
                  <a:lnTo>
                    <a:pt x="1691" y="521"/>
                  </a:lnTo>
                  <a:lnTo>
                    <a:pt x="1651" y="546"/>
                  </a:lnTo>
                  <a:lnTo>
                    <a:pt x="1631" y="558"/>
                  </a:lnTo>
                  <a:lnTo>
                    <a:pt x="1609" y="569"/>
                  </a:lnTo>
                  <a:lnTo>
                    <a:pt x="1592" y="578"/>
                  </a:lnTo>
                  <a:lnTo>
                    <a:pt x="1576" y="588"/>
                  </a:lnTo>
                  <a:lnTo>
                    <a:pt x="1545" y="608"/>
                  </a:lnTo>
                  <a:lnTo>
                    <a:pt x="1521" y="626"/>
                  </a:lnTo>
                  <a:lnTo>
                    <a:pt x="1515" y="629"/>
                  </a:lnTo>
                  <a:lnTo>
                    <a:pt x="1510" y="633"/>
                  </a:lnTo>
                  <a:lnTo>
                    <a:pt x="1503" y="643"/>
                  </a:lnTo>
                  <a:lnTo>
                    <a:pt x="1495" y="654"/>
                  </a:lnTo>
                  <a:lnTo>
                    <a:pt x="1490" y="665"/>
                  </a:lnTo>
                  <a:lnTo>
                    <a:pt x="1480" y="681"/>
                  </a:lnTo>
                  <a:lnTo>
                    <a:pt x="1474" y="688"/>
                  </a:lnTo>
                  <a:lnTo>
                    <a:pt x="1468" y="696"/>
                  </a:lnTo>
                  <a:lnTo>
                    <a:pt x="1463" y="700"/>
                  </a:lnTo>
                  <a:lnTo>
                    <a:pt x="1457" y="703"/>
                  </a:lnTo>
                  <a:lnTo>
                    <a:pt x="1443" y="711"/>
                  </a:lnTo>
                  <a:lnTo>
                    <a:pt x="1427" y="717"/>
                  </a:lnTo>
                  <a:lnTo>
                    <a:pt x="1411" y="723"/>
                  </a:lnTo>
                  <a:lnTo>
                    <a:pt x="1387" y="732"/>
                  </a:lnTo>
                  <a:lnTo>
                    <a:pt x="1375" y="737"/>
                  </a:lnTo>
                  <a:lnTo>
                    <a:pt x="1365" y="742"/>
                  </a:lnTo>
                  <a:lnTo>
                    <a:pt x="1355" y="749"/>
                  </a:lnTo>
                  <a:lnTo>
                    <a:pt x="1346" y="755"/>
                  </a:lnTo>
                  <a:lnTo>
                    <a:pt x="1340" y="763"/>
                  </a:lnTo>
                  <a:lnTo>
                    <a:pt x="1334" y="771"/>
                  </a:lnTo>
                  <a:lnTo>
                    <a:pt x="1332" y="781"/>
                  </a:lnTo>
                  <a:lnTo>
                    <a:pt x="1331" y="792"/>
                  </a:lnTo>
                  <a:lnTo>
                    <a:pt x="1333" y="804"/>
                  </a:lnTo>
                  <a:lnTo>
                    <a:pt x="1339" y="815"/>
                  </a:lnTo>
                  <a:lnTo>
                    <a:pt x="1340" y="820"/>
                  </a:lnTo>
                  <a:lnTo>
                    <a:pt x="1340" y="825"/>
                  </a:lnTo>
                  <a:lnTo>
                    <a:pt x="1340" y="830"/>
                  </a:lnTo>
                  <a:lnTo>
                    <a:pt x="1338" y="835"/>
                  </a:lnTo>
                  <a:lnTo>
                    <a:pt x="1334" y="839"/>
                  </a:lnTo>
                  <a:lnTo>
                    <a:pt x="1330" y="845"/>
                  </a:lnTo>
                  <a:lnTo>
                    <a:pt x="1320" y="853"/>
                  </a:lnTo>
                  <a:lnTo>
                    <a:pt x="1308" y="861"/>
                  </a:lnTo>
                  <a:lnTo>
                    <a:pt x="1294" y="868"/>
                  </a:lnTo>
                  <a:lnTo>
                    <a:pt x="1281" y="875"/>
                  </a:lnTo>
                  <a:lnTo>
                    <a:pt x="1267" y="879"/>
                  </a:lnTo>
                  <a:lnTo>
                    <a:pt x="1257" y="883"/>
                  </a:lnTo>
                  <a:lnTo>
                    <a:pt x="1247" y="885"/>
                  </a:lnTo>
                  <a:lnTo>
                    <a:pt x="1233" y="887"/>
                  </a:lnTo>
                  <a:lnTo>
                    <a:pt x="1218" y="887"/>
                  </a:lnTo>
                  <a:lnTo>
                    <a:pt x="1187" y="883"/>
                  </a:lnTo>
                  <a:lnTo>
                    <a:pt x="1167" y="882"/>
                  </a:lnTo>
                  <a:lnTo>
                    <a:pt x="1148" y="881"/>
                  </a:lnTo>
                  <a:lnTo>
                    <a:pt x="1133" y="879"/>
                  </a:lnTo>
                  <a:lnTo>
                    <a:pt x="1114" y="876"/>
                  </a:lnTo>
                  <a:lnTo>
                    <a:pt x="1096" y="873"/>
                  </a:lnTo>
                  <a:lnTo>
                    <a:pt x="1078" y="870"/>
                  </a:lnTo>
                  <a:lnTo>
                    <a:pt x="1069" y="870"/>
                  </a:lnTo>
                  <a:lnTo>
                    <a:pt x="1062" y="870"/>
                  </a:lnTo>
                  <a:lnTo>
                    <a:pt x="1055" y="873"/>
                  </a:lnTo>
                  <a:lnTo>
                    <a:pt x="1050" y="875"/>
                  </a:lnTo>
                  <a:lnTo>
                    <a:pt x="1041" y="881"/>
                  </a:lnTo>
                  <a:lnTo>
                    <a:pt x="1031" y="886"/>
                  </a:lnTo>
                  <a:lnTo>
                    <a:pt x="1022" y="891"/>
                  </a:lnTo>
                  <a:lnTo>
                    <a:pt x="1011" y="894"/>
                  </a:lnTo>
                  <a:lnTo>
                    <a:pt x="1000" y="897"/>
                  </a:lnTo>
                  <a:lnTo>
                    <a:pt x="987" y="901"/>
                  </a:lnTo>
                  <a:lnTo>
                    <a:pt x="975" y="903"/>
                  </a:lnTo>
                  <a:lnTo>
                    <a:pt x="961" y="905"/>
                  </a:lnTo>
                  <a:lnTo>
                    <a:pt x="933" y="906"/>
                  </a:lnTo>
                  <a:lnTo>
                    <a:pt x="903" y="906"/>
                  </a:lnTo>
                  <a:lnTo>
                    <a:pt x="870" y="903"/>
                  </a:lnTo>
                  <a:lnTo>
                    <a:pt x="835" y="897"/>
                  </a:lnTo>
                  <a:lnTo>
                    <a:pt x="824" y="896"/>
                  </a:lnTo>
                  <a:lnTo>
                    <a:pt x="815" y="897"/>
                  </a:lnTo>
                  <a:lnTo>
                    <a:pt x="805" y="900"/>
                  </a:lnTo>
                  <a:lnTo>
                    <a:pt x="795" y="903"/>
                  </a:lnTo>
                  <a:lnTo>
                    <a:pt x="787" y="907"/>
                  </a:lnTo>
                  <a:lnTo>
                    <a:pt x="778" y="914"/>
                  </a:lnTo>
                  <a:lnTo>
                    <a:pt x="770" y="920"/>
                  </a:lnTo>
                  <a:lnTo>
                    <a:pt x="764" y="928"/>
                  </a:lnTo>
                  <a:lnTo>
                    <a:pt x="763" y="923"/>
                  </a:lnTo>
                  <a:lnTo>
                    <a:pt x="761" y="919"/>
                  </a:lnTo>
                  <a:lnTo>
                    <a:pt x="758" y="915"/>
                  </a:lnTo>
                  <a:lnTo>
                    <a:pt x="754" y="910"/>
                  </a:lnTo>
                  <a:lnTo>
                    <a:pt x="749" y="907"/>
                  </a:lnTo>
                  <a:lnTo>
                    <a:pt x="744" y="903"/>
                  </a:lnTo>
                  <a:lnTo>
                    <a:pt x="736" y="899"/>
                  </a:lnTo>
                  <a:lnTo>
                    <a:pt x="727" y="895"/>
                  </a:lnTo>
                  <a:lnTo>
                    <a:pt x="717" y="891"/>
                  </a:lnTo>
                  <a:lnTo>
                    <a:pt x="705" y="886"/>
                  </a:lnTo>
                  <a:lnTo>
                    <a:pt x="691" y="878"/>
                  </a:lnTo>
                  <a:lnTo>
                    <a:pt x="683" y="875"/>
                  </a:lnTo>
                  <a:lnTo>
                    <a:pt x="676" y="873"/>
                  </a:lnTo>
                  <a:lnTo>
                    <a:pt x="667" y="870"/>
                  </a:lnTo>
                  <a:lnTo>
                    <a:pt x="658" y="869"/>
                  </a:lnTo>
                  <a:lnTo>
                    <a:pt x="642" y="869"/>
                  </a:lnTo>
                  <a:lnTo>
                    <a:pt x="627" y="869"/>
                  </a:lnTo>
                  <a:lnTo>
                    <a:pt x="621" y="869"/>
                  </a:lnTo>
                  <a:lnTo>
                    <a:pt x="613" y="867"/>
                  </a:lnTo>
                  <a:lnTo>
                    <a:pt x="600" y="863"/>
                  </a:lnTo>
                  <a:lnTo>
                    <a:pt x="587" y="858"/>
                  </a:lnTo>
                  <a:lnTo>
                    <a:pt x="576" y="851"/>
                  </a:lnTo>
                  <a:lnTo>
                    <a:pt x="565" y="845"/>
                  </a:lnTo>
                  <a:lnTo>
                    <a:pt x="552" y="836"/>
                  </a:lnTo>
                  <a:lnTo>
                    <a:pt x="539" y="828"/>
                  </a:lnTo>
                  <a:lnTo>
                    <a:pt x="524" y="822"/>
                  </a:lnTo>
                  <a:lnTo>
                    <a:pt x="515" y="820"/>
                  </a:lnTo>
                  <a:lnTo>
                    <a:pt x="506" y="819"/>
                  </a:lnTo>
                  <a:lnTo>
                    <a:pt x="503" y="818"/>
                  </a:lnTo>
                  <a:lnTo>
                    <a:pt x="500" y="815"/>
                  </a:lnTo>
                  <a:lnTo>
                    <a:pt x="498" y="813"/>
                  </a:lnTo>
                  <a:lnTo>
                    <a:pt x="497" y="809"/>
                  </a:lnTo>
                  <a:lnTo>
                    <a:pt x="494" y="799"/>
                  </a:lnTo>
                  <a:lnTo>
                    <a:pt x="494" y="784"/>
                  </a:lnTo>
                  <a:lnTo>
                    <a:pt x="494" y="769"/>
                  </a:lnTo>
                  <a:lnTo>
                    <a:pt x="494" y="762"/>
                  </a:lnTo>
                  <a:lnTo>
                    <a:pt x="493" y="755"/>
                  </a:lnTo>
                  <a:lnTo>
                    <a:pt x="491" y="748"/>
                  </a:lnTo>
                  <a:lnTo>
                    <a:pt x="488" y="742"/>
                  </a:lnTo>
                  <a:lnTo>
                    <a:pt x="484" y="737"/>
                  </a:lnTo>
                  <a:lnTo>
                    <a:pt x="477" y="732"/>
                  </a:lnTo>
                  <a:lnTo>
                    <a:pt x="474" y="729"/>
                  </a:lnTo>
                  <a:lnTo>
                    <a:pt x="471" y="727"/>
                  </a:lnTo>
                  <a:lnTo>
                    <a:pt x="469" y="724"/>
                  </a:lnTo>
                  <a:lnTo>
                    <a:pt x="468" y="720"/>
                  </a:lnTo>
                  <a:lnTo>
                    <a:pt x="466" y="712"/>
                  </a:lnTo>
                  <a:lnTo>
                    <a:pt x="466" y="702"/>
                  </a:lnTo>
                  <a:lnTo>
                    <a:pt x="468" y="695"/>
                  </a:lnTo>
                  <a:lnTo>
                    <a:pt x="466" y="686"/>
                  </a:lnTo>
                  <a:lnTo>
                    <a:pt x="464" y="676"/>
                  </a:lnTo>
                  <a:lnTo>
                    <a:pt x="459" y="680"/>
                  </a:lnTo>
                  <a:lnTo>
                    <a:pt x="448" y="686"/>
                  </a:lnTo>
                  <a:lnTo>
                    <a:pt x="438" y="687"/>
                  </a:lnTo>
                  <a:lnTo>
                    <a:pt x="423" y="685"/>
                  </a:lnTo>
                  <a:lnTo>
                    <a:pt x="415" y="691"/>
                  </a:lnTo>
                  <a:lnTo>
                    <a:pt x="407" y="706"/>
                  </a:lnTo>
                  <a:lnTo>
                    <a:pt x="389" y="698"/>
                  </a:lnTo>
                  <a:lnTo>
                    <a:pt x="372" y="701"/>
                  </a:lnTo>
                  <a:lnTo>
                    <a:pt x="361" y="710"/>
                  </a:lnTo>
                  <a:lnTo>
                    <a:pt x="347" y="722"/>
                  </a:lnTo>
                  <a:lnTo>
                    <a:pt x="336" y="718"/>
                  </a:lnTo>
                  <a:lnTo>
                    <a:pt x="324" y="712"/>
                  </a:lnTo>
                  <a:lnTo>
                    <a:pt x="309" y="703"/>
                  </a:lnTo>
                  <a:lnTo>
                    <a:pt x="295" y="690"/>
                  </a:lnTo>
                  <a:lnTo>
                    <a:pt x="285" y="679"/>
                  </a:lnTo>
                  <a:lnTo>
                    <a:pt x="271" y="670"/>
                  </a:lnTo>
                  <a:lnTo>
                    <a:pt x="270" y="670"/>
                  </a:lnTo>
                  <a:lnTo>
                    <a:pt x="262" y="669"/>
                  </a:lnTo>
                  <a:lnTo>
                    <a:pt x="257" y="668"/>
                  </a:lnTo>
                  <a:lnTo>
                    <a:pt x="253" y="669"/>
                  </a:lnTo>
                  <a:lnTo>
                    <a:pt x="251" y="671"/>
                  </a:lnTo>
                  <a:lnTo>
                    <a:pt x="248" y="673"/>
                  </a:lnTo>
                  <a:lnTo>
                    <a:pt x="245" y="680"/>
                  </a:lnTo>
                  <a:lnTo>
                    <a:pt x="240" y="685"/>
                  </a:lnTo>
                  <a:lnTo>
                    <a:pt x="230" y="680"/>
                  </a:lnTo>
                  <a:lnTo>
                    <a:pt x="216" y="675"/>
                  </a:lnTo>
                  <a:lnTo>
                    <a:pt x="202" y="676"/>
                  </a:lnTo>
                  <a:lnTo>
                    <a:pt x="189" y="699"/>
                  </a:lnTo>
                  <a:lnTo>
                    <a:pt x="189" y="710"/>
                  </a:lnTo>
                  <a:lnTo>
                    <a:pt x="181" y="713"/>
                  </a:lnTo>
                  <a:lnTo>
                    <a:pt x="172" y="720"/>
                  </a:lnTo>
                  <a:lnTo>
                    <a:pt x="161" y="723"/>
                  </a:lnTo>
                  <a:lnTo>
                    <a:pt x="150" y="725"/>
                  </a:lnTo>
                  <a:lnTo>
                    <a:pt x="131" y="729"/>
                  </a:lnTo>
                  <a:lnTo>
                    <a:pt x="127" y="729"/>
                  </a:lnTo>
                  <a:lnTo>
                    <a:pt x="119" y="728"/>
                  </a:lnTo>
                  <a:lnTo>
                    <a:pt x="111" y="729"/>
                  </a:lnTo>
                  <a:lnTo>
                    <a:pt x="106" y="730"/>
                  </a:lnTo>
                  <a:lnTo>
                    <a:pt x="105" y="730"/>
                  </a:lnTo>
                  <a:lnTo>
                    <a:pt x="89" y="742"/>
                  </a:lnTo>
                  <a:lnTo>
                    <a:pt x="88" y="755"/>
                  </a:lnTo>
                  <a:lnTo>
                    <a:pt x="92" y="769"/>
                  </a:lnTo>
                  <a:lnTo>
                    <a:pt x="88" y="777"/>
                  </a:lnTo>
                  <a:lnTo>
                    <a:pt x="77" y="783"/>
                  </a:lnTo>
                  <a:lnTo>
                    <a:pt x="64" y="784"/>
                  </a:lnTo>
                  <a:lnTo>
                    <a:pt x="52" y="784"/>
                  </a:lnTo>
                  <a:lnTo>
                    <a:pt x="38" y="793"/>
                  </a:lnTo>
                  <a:lnTo>
                    <a:pt x="37" y="811"/>
                  </a:lnTo>
                  <a:lnTo>
                    <a:pt x="34" y="831"/>
                  </a:lnTo>
                  <a:lnTo>
                    <a:pt x="44" y="831"/>
                  </a:lnTo>
                  <a:lnTo>
                    <a:pt x="65" y="844"/>
                  </a:lnTo>
                  <a:lnTo>
                    <a:pt x="86" y="856"/>
                  </a:lnTo>
                  <a:lnTo>
                    <a:pt x="107" y="861"/>
                  </a:lnTo>
                  <a:lnTo>
                    <a:pt x="107" y="873"/>
                  </a:lnTo>
                  <a:lnTo>
                    <a:pt x="105" y="903"/>
                  </a:lnTo>
                  <a:lnTo>
                    <a:pt x="119" y="909"/>
                  </a:lnTo>
                  <a:lnTo>
                    <a:pt x="121" y="928"/>
                  </a:lnTo>
                  <a:lnTo>
                    <a:pt x="124" y="941"/>
                  </a:lnTo>
                  <a:lnTo>
                    <a:pt x="109" y="949"/>
                  </a:lnTo>
                  <a:lnTo>
                    <a:pt x="91" y="949"/>
                  </a:lnTo>
                  <a:lnTo>
                    <a:pt x="82" y="971"/>
                  </a:lnTo>
                  <a:lnTo>
                    <a:pt x="66" y="980"/>
                  </a:lnTo>
                  <a:lnTo>
                    <a:pt x="56" y="977"/>
                  </a:lnTo>
                  <a:lnTo>
                    <a:pt x="47" y="994"/>
                  </a:lnTo>
                  <a:lnTo>
                    <a:pt x="45" y="1016"/>
                  </a:lnTo>
                  <a:lnTo>
                    <a:pt x="47" y="1048"/>
                  </a:lnTo>
                  <a:lnTo>
                    <a:pt x="68" y="1061"/>
                  </a:lnTo>
                  <a:lnTo>
                    <a:pt x="68" y="1071"/>
                  </a:lnTo>
                  <a:lnTo>
                    <a:pt x="59" y="1088"/>
                  </a:lnTo>
                  <a:lnTo>
                    <a:pt x="30" y="1122"/>
                  </a:lnTo>
                  <a:lnTo>
                    <a:pt x="21" y="1153"/>
                  </a:lnTo>
                  <a:lnTo>
                    <a:pt x="9" y="1165"/>
                  </a:lnTo>
                  <a:lnTo>
                    <a:pt x="0" y="1166"/>
                  </a:lnTo>
                  <a:lnTo>
                    <a:pt x="5" y="1172"/>
                  </a:lnTo>
                  <a:lnTo>
                    <a:pt x="9" y="1179"/>
                  </a:lnTo>
                  <a:lnTo>
                    <a:pt x="14" y="1186"/>
                  </a:lnTo>
                  <a:lnTo>
                    <a:pt x="16" y="1194"/>
                  </a:lnTo>
                  <a:lnTo>
                    <a:pt x="17" y="1199"/>
                  </a:lnTo>
                  <a:lnTo>
                    <a:pt x="17" y="1203"/>
                  </a:lnTo>
                  <a:lnTo>
                    <a:pt x="16" y="1212"/>
                  </a:lnTo>
                  <a:lnTo>
                    <a:pt x="17" y="1219"/>
                  </a:lnTo>
                  <a:lnTo>
                    <a:pt x="19" y="1224"/>
                  </a:lnTo>
                  <a:lnTo>
                    <a:pt x="22" y="1225"/>
                  </a:lnTo>
                  <a:lnTo>
                    <a:pt x="24" y="1227"/>
                  </a:lnTo>
                  <a:lnTo>
                    <a:pt x="32" y="1227"/>
                  </a:lnTo>
                  <a:lnTo>
                    <a:pt x="40" y="1226"/>
                  </a:lnTo>
                  <a:lnTo>
                    <a:pt x="47" y="1224"/>
                  </a:lnTo>
                  <a:lnTo>
                    <a:pt x="58" y="1222"/>
                  </a:lnTo>
                  <a:lnTo>
                    <a:pt x="74" y="1221"/>
                  </a:lnTo>
                  <a:lnTo>
                    <a:pt x="89" y="1222"/>
                  </a:lnTo>
                  <a:lnTo>
                    <a:pt x="102" y="1222"/>
                  </a:lnTo>
                  <a:lnTo>
                    <a:pt x="116" y="1221"/>
                  </a:lnTo>
                  <a:lnTo>
                    <a:pt x="129" y="1220"/>
                  </a:lnTo>
                  <a:lnTo>
                    <a:pt x="135" y="1218"/>
                  </a:lnTo>
                  <a:lnTo>
                    <a:pt x="142" y="1216"/>
                  </a:lnTo>
                  <a:lnTo>
                    <a:pt x="146" y="1213"/>
                  </a:lnTo>
                  <a:lnTo>
                    <a:pt x="161" y="1207"/>
                  </a:lnTo>
                  <a:lnTo>
                    <a:pt x="176" y="1202"/>
                  </a:lnTo>
                  <a:lnTo>
                    <a:pt x="190" y="1198"/>
                  </a:lnTo>
                  <a:lnTo>
                    <a:pt x="206" y="1197"/>
                  </a:lnTo>
                  <a:lnTo>
                    <a:pt x="190" y="1210"/>
                  </a:lnTo>
                  <a:lnTo>
                    <a:pt x="174" y="1222"/>
                  </a:lnTo>
                  <a:lnTo>
                    <a:pt x="141" y="1245"/>
                  </a:lnTo>
                  <a:lnTo>
                    <a:pt x="115" y="1262"/>
                  </a:lnTo>
                  <a:lnTo>
                    <a:pt x="102" y="1272"/>
                  </a:lnTo>
                  <a:lnTo>
                    <a:pt x="89" y="1281"/>
                  </a:lnTo>
                  <a:lnTo>
                    <a:pt x="77" y="1289"/>
                  </a:lnTo>
                  <a:lnTo>
                    <a:pt x="71" y="1293"/>
                  </a:lnTo>
                  <a:lnTo>
                    <a:pt x="68" y="1299"/>
                  </a:lnTo>
                  <a:lnTo>
                    <a:pt x="65" y="1304"/>
                  </a:lnTo>
                  <a:lnTo>
                    <a:pt x="64" y="1313"/>
                  </a:lnTo>
                  <a:lnTo>
                    <a:pt x="65" y="1321"/>
                  </a:lnTo>
                  <a:lnTo>
                    <a:pt x="65" y="1330"/>
                  </a:lnTo>
                  <a:lnTo>
                    <a:pt x="64" y="1346"/>
                  </a:lnTo>
                  <a:lnTo>
                    <a:pt x="61" y="1363"/>
                  </a:lnTo>
                  <a:lnTo>
                    <a:pt x="57" y="1381"/>
                  </a:lnTo>
                  <a:lnTo>
                    <a:pt x="50" y="1399"/>
                  </a:lnTo>
                  <a:lnTo>
                    <a:pt x="47" y="1407"/>
                  </a:lnTo>
                  <a:lnTo>
                    <a:pt x="59" y="1403"/>
                  </a:lnTo>
                  <a:lnTo>
                    <a:pt x="79" y="1396"/>
                  </a:lnTo>
                  <a:lnTo>
                    <a:pt x="88" y="1391"/>
                  </a:lnTo>
                  <a:lnTo>
                    <a:pt x="96" y="1386"/>
                  </a:lnTo>
                  <a:lnTo>
                    <a:pt x="102" y="1379"/>
                  </a:lnTo>
                  <a:lnTo>
                    <a:pt x="106" y="1371"/>
                  </a:lnTo>
                  <a:lnTo>
                    <a:pt x="111" y="1361"/>
                  </a:lnTo>
                  <a:lnTo>
                    <a:pt x="113" y="1348"/>
                  </a:lnTo>
                  <a:lnTo>
                    <a:pt x="114" y="1341"/>
                  </a:lnTo>
                  <a:lnTo>
                    <a:pt x="116" y="1333"/>
                  </a:lnTo>
                  <a:lnTo>
                    <a:pt x="120" y="1326"/>
                  </a:lnTo>
                  <a:lnTo>
                    <a:pt x="126" y="1318"/>
                  </a:lnTo>
                  <a:lnTo>
                    <a:pt x="138" y="1303"/>
                  </a:lnTo>
                  <a:lnTo>
                    <a:pt x="151" y="1288"/>
                  </a:lnTo>
                  <a:lnTo>
                    <a:pt x="169" y="1267"/>
                  </a:lnTo>
                  <a:lnTo>
                    <a:pt x="176" y="1258"/>
                  </a:lnTo>
                  <a:lnTo>
                    <a:pt x="182" y="1248"/>
                  </a:lnTo>
                  <a:lnTo>
                    <a:pt x="185" y="1244"/>
                  </a:lnTo>
                  <a:lnTo>
                    <a:pt x="189" y="1240"/>
                  </a:lnTo>
                  <a:lnTo>
                    <a:pt x="202" y="1233"/>
                  </a:lnTo>
                  <a:lnTo>
                    <a:pt x="217" y="1225"/>
                  </a:lnTo>
                  <a:lnTo>
                    <a:pt x="234" y="1219"/>
                  </a:lnTo>
                  <a:lnTo>
                    <a:pt x="251" y="1212"/>
                  </a:lnTo>
                  <a:lnTo>
                    <a:pt x="264" y="1206"/>
                  </a:lnTo>
                  <a:lnTo>
                    <a:pt x="272" y="1200"/>
                  </a:lnTo>
                  <a:lnTo>
                    <a:pt x="281" y="1194"/>
                  </a:lnTo>
                  <a:lnTo>
                    <a:pt x="297" y="1180"/>
                  </a:lnTo>
                  <a:lnTo>
                    <a:pt x="310" y="1169"/>
                  </a:lnTo>
                  <a:lnTo>
                    <a:pt x="324" y="1158"/>
                  </a:lnTo>
                  <a:lnTo>
                    <a:pt x="331" y="1153"/>
                  </a:lnTo>
                  <a:lnTo>
                    <a:pt x="336" y="1147"/>
                  </a:lnTo>
                  <a:lnTo>
                    <a:pt x="340" y="1139"/>
                  </a:lnTo>
                  <a:lnTo>
                    <a:pt x="345" y="1131"/>
                  </a:lnTo>
                  <a:lnTo>
                    <a:pt x="347" y="1123"/>
                  </a:lnTo>
                  <a:lnTo>
                    <a:pt x="349" y="1115"/>
                  </a:lnTo>
                  <a:lnTo>
                    <a:pt x="353" y="1097"/>
                  </a:lnTo>
                  <a:lnTo>
                    <a:pt x="356" y="1081"/>
                  </a:lnTo>
                  <a:lnTo>
                    <a:pt x="359" y="1073"/>
                  </a:lnTo>
                  <a:lnTo>
                    <a:pt x="361" y="1066"/>
                  </a:lnTo>
                  <a:lnTo>
                    <a:pt x="364" y="1059"/>
                  </a:lnTo>
                  <a:lnTo>
                    <a:pt x="368" y="1053"/>
                  </a:lnTo>
                  <a:lnTo>
                    <a:pt x="373" y="1047"/>
                  </a:lnTo>
                  <a:lnTo>
                    <a:pt x="379" y="1044"/>
                  </a:lnTo>
                  <a:lnTo>
                    <a:pt x="391" y="1038"/>
                  </a:lnTo>
                  <a:lnTo>
                    <a:pt x="401" y="1034"/>
                  </a:lnTo>
                  <a:lnTo>
                    <a:pt x="410" y="1031"/>
                  </a:lnTo>
                  <a:lnTo>
                    <a:pt x="419" y="1031"/>
                  </a:lnTo>
                  <a:lnTo>
                    <a:pt x="428" y="1031"/>
                  </a:lnTo>
                  <a:lnTo>
                    <a:pt x="436" y="1033"/>
                  </a:lnTo>
                  <a:lnTo>
                    <a:pt x="458" y="1040"/>
                  </a:lnTo>
                  <a:lnTo>
                    <a:pt x="464" y="1041"/>
                  </a:lnTo>
                  <a:lnTo>
                    <a:pt x="471" y="1041"/>
                  </a:lnTo>
                  <a:lnTo>
                    <a:pt x="477" y="1040"/>
                  </a:lnTo>
                  <a:lnTo>
                    <a:pt x="484" y="1037"/>
                  </a:lnTo>
                  <a:lnTo>
                    <a:pt x="489" y="1033"/>
                  </a:lnTo>
                  <a:lnTo>
                    <a:pt x="494" y="1028"/>
                  </a:lnTo>
                  <a:lnTo>
                    <a:pt x="499" y="1024"/>
                  </a:lnTo>
                  <a:lnTo>
                    <a:pt x="503" y="1017"/>
                  </a:lnTo>
                  <a:lnTo>
                    <a:pt x="507" y="1013"/>
                  </a:lnTo>
                  <a:lnTo>
                    <a:pt x="513" y="1009"/>
                  </a:lnTo>
                  <a:lnTo>
                    <a:pt x="520" y="1006"/>
                  </a:lnTo>
                  <a:lnTo>
                    <a:pt x="528" y="1004"/>
                  </a:lnTo>
                  <a:lnTo>
                    <a:pt x="545" y="1003"/>
                  </a:lnTo>
                  <a:lnTo>
                    <a:pt x="560" y="1003"/>
                  </a:lnTo>
                  <a:lnTo>
                    <a:pt x="563" y="1003"/>
                  </a:lnTo>
                  <a:lnTo>
                    <a:pt x="597" y="1002"/>
                  </a:lnTo>
                  <a:lnTo>
                    <a:pt x="625" y="1000"/>
                  </a:lnTo>
                  <a:lnTo>
                    <a:pt x="637" y="999"/>
                  </a:lnTo>
                  <a:lnTo>
                    <a:pt x="645" y="998"/>
                  </a:lnTo>
                  <a:lnTo>
                    <a:pt x="651" y="1004"/>
                  </a:lnTo>
                  <a:lnTo>
                    <a:pt x="657" y="1009"/>
                  </a:lnTo>
                  <a:lnTo>
                    <a:pt x="666" y="1012"/>
                  </a:lnTo>
                  <a:lnTo>
                    <a:pt x="675" y="1013"/>
                  </a:lnTo>
                  <a:lnTo>
                    <a:pt x="685" y="1012"/>
                  </a:lnTo>
                  <a:lnTo>
                    <a:pt x="695" y="1010"/>
                  </a:lnTo>
                  <a:lnTo>
                    <a:pt x="706" y="1005"/>
                  </a:lnTo>
                  <a:lnTo>
                    <a:pt x="717" y="1000"/>
                  </a:lnTo>
                  <a:lnTo>
                    <a:pt x="726" y="993"/>
                  </a:lnTo>
                  <a:lnTo>
                    <a:pt x="736" y="986"/>
                  </a:lnTo>
                  <a:lnTo>
                    <a:pt x="745" y="978"/>
                  </a:lnTo>
                  <a:lnTo>
                    <a:pt x="752" y="970"/>
                  </a:lnTo>
                  <a:lnTo>
                    <a:pt x="753" y="977"/>
                  </a:lnTo>
                  <a:lnTo>
                    <a:pt x="755" y="985"/>
                  </a:lnTo>
                  <a:lnTo>
                    <a:pt x="759" y="992"/>
                  </a:lnTo>
                  <a:lnTo>
                    <a:pt x="763" y="1000"/>
                  </a:lnTo>
                  <a:lnTo>
                    <a:pt x="767" y="1005"/>
                  </a:lnTo>
                  <a:lnTo>
                    <a:pt x="773" y="1012"/>
                  </a:lnTo>
                  <a:lnTo>
                    <a:pt x="786" y="1023"/>
                  </a:lnTo>
                  <a:lnTo>
                    <a:pt x="802" y="1033"/>
                  </a:lnTo>
                  <a:lnTo>
                    <a:pt x="819" y="1042"/>
                  </a:lnTo>
                  <a:lnTo>
                    <a:pt x="837" y="1049"/>
                  </a:lnTo>
                  <a:lnTo>
                    <a:pt x="856" y="1056"/>
                  </a:lnTo>
                  <a:lnTo>
                    <a:pt x="873" y="1059"/>
                  </a:lnTo>
                  <a:lnTo>
                    <a:pt x="888" y="1060"/>
                  </a:lnTo>
                  <a:lnTo>
                    <a:pt x="889" y="1060"/>
                  </a:lnTo>
                  <a:lnTo>
                    <a:pt x="890" y="1060"/>
                  </a:lnTo>
                  <a:lnTo>
                    <a:pt x="898" y="1056"/>
                  </a:lnTo>
                  <a:lnTo>
                    <a:pt x="905" y="1051"/>
                  </a:lnTo>
                  <a:lnTo>
                    <a:pt x="918" y="1048"/>
                  </a:lnTo>
                  <a:lnTo>
                    <a:pt x="932" y="1047"/>
                  </a:lnTo>
                  <a:lnTo>
                    <a:pt x="959" y="1048"/>
                  </a:lnTo>
                  <a:lnTo>
                    <a:pt x="962" y="1048"/>
                  </a:lnTo>
                  <a:lnTo>
                    <a:pt x="970" y="1049"/>
                  </a:lnTo>
                  <a:lnTo>
                    <a:pt x="979" y="1051"/>
                  </a:lnTo>
                  <a:lnTo>
                    <a:pt x="985" y="1053"/>
                  </a:lnTo>
                  <a:lnTo>
                    <a:pt x="989" y="1055"/>
                  </a:lnTo>
                  <a:lnTo>
                    <a:pt x="987" y="1057"/>
                  </a:lnTo>
                  <a:lnTo>
                    <a:pt x="981" y="1059"/>
                  </a:lnTo>
                  <a:lnTo>
                    <a:pt x="972" y="1062"/>
                  </a:lnTo>
                  <a:lnTo>
                    <a:pt x="965" y="1063"/>
                  </a:lnTo>
                  <a:lnTo>
                    <a:pt x="948" y="1066"/>
                  </a:lnTo>
                  <a:lnTo>
                    <a:pt x="937" y="1067"/>
                  </a:lnTo>
                  <a:lnTo>
                    <a:pt x="926" y="1068"/>
                  </a:lnTo>
                  <a:lnTo>
                    <a:pt x="914" y="1071"/>
                  </a:lnTo>
                  <a:lnTo>
                    <a:pt x="908" y="1074"/>
                  </a:lnTo>
                  <a:lnTo>
                    <a:pt x="902" y="1078"/>
                  </a:lnTo>
                  <a:lnTo>
                    <a:pt x="892" y="1082"/>
                  </a:lnTo>
                  <a:lnTo>
                    <a:pt x="880" y="1086"/>
                  </a:lnTo>
                  <a:lnTo>
                    <a:pt x="853" y="1093"/>
                  </a:lnTo>
                  <a:lnTo>
                    <a:pt x="832" y="1097"/>
                  </a:lnTo>
                  <a:lnTo>
                    <a:pt x="822" y="1100"/>
                  </a:lnTo>
                  <a:lnTo>
                    <a:pt x="814" y="1103"/>
                  </a:lnTo>
                  <a:lnTo>
                    <a:pt x="787" y="1112"/>
                  </a:lnTo>
                  <a:lnTo>
                    <a:pt x="762" y="1121"/>
                  </a:lnTo>
                  <a:lnTo>
                    <a:pt x="750" y="1125"/>
                  </a:lnTo>
                  <a:lnTo>
                    <a:pt x="739" y="1130"/>
                  </a:lnTo>
                  <a:lnTo>
                    <a:pt x="728" y="1136"/>
                  </a:lnTo>
                  <a:lnTo>
                    <a:pt x="719" y="1142"/>
                  </a:lnTo>
                  <a:lnTo>
                    <a:pt x="710" y="1150"/>
                  </a:lnTo>
                  <a:lnTo>
                    <a:pt x="704" y="1158"/>
                  </a:lnTo>
                  <a:lnTo>
                    <a:pt x="700" y="1163"/>
                  </a:lnTo>
                  <a:lnTo>
                    <a:pt x="716" y="1170"/>
                  </a:lnTo>
                  <a:lnTo>
                    <a:pt x="725" y="1177"/>
                  </a:lnTo>
                  <a:lnTo>
                    <a:pt x="736" y="1181"/>
                  </a:lnTo>
                  <a:lnTo>
                    <a:pt x="742" y="1182"/>
                  </a:lnTo>
                  <a:lnTo>
                    <a:pt x="748" y="1183"/>
                  </a:lnTo>
                  <a:lnTo>
                    <a:pt x="754" y="1183"/>
                  </a:lnTo>
                  <a:lnTo>
                    <a:pt x="761" y="1182"/>
                  </a:lnTo>
                  <a:lnTo>
                    <a:pt x="774" y="1179"/>
                  </a:lnTo>
                  <a:lnTo>
                    <a:pt x="786" y="1179"/>
                  </a:lnTo>
                  <a:lnTo>
                    <a:pt x="790" y="1180"/>
                  </a:lnTo>
                  <a:lnTo>
                    <a:pt x="795" y="1181"/>
                  </a:lnTo>
                  <a:lnTo>
                    <a:pt x="805" y="1186"/>
                  </a:lnTo>
                  <a:lnTo>
                    <a:pt x="795" y="1196"/>
                  </a:lnTo>
                  <a:lnTo>
                    <a:pt x="789" y="1202"/>
                  </a:lnTo>
                  <a:lnTo>
                    <a:pt x="782" y="1206"/>
                  </a:lnTo>
                  <a:lnTo>
                    <a:pt x="776" y="1209"/>
                  </a:lnTo>
                  <a:lnTo>
                    <a:pt x="768" y="1212"/>
                  </a:lnTo>
                  <a:lnTo>
                    <a:pt x="761" y="1213"/>
                  </a:lnTo>
                  <a:lnTo>
                    <a:pt x="754" y="1213"/>
                  </a:lnTo>
                  <a:lnTo>
                    <a:pt x="733" y="1211"/>
                  </a:lnTo>
                  <a:lnTo>
                    <a:pt x="711" y="1210"/>
                  </a:lnTo>
                  <a:lnTo>
                    <a:pt x="691" y="1211"/>
                  </a:lnTo>
                  <a:lnTo>
                    <a:pt x="670" y="1213"/>
                  </a:lnTo>
                  <a:lnTo>
                    <a:pt x="647" y="1216"/>
                  </a:lnTo>
                  <a:lnTo>
                    <a:pt x="645" y="1213"/>
                  </a:lnTo>
                  <a:lnTo>
                    <a:pt x="640" y="1211"/>
                  </a:lnTo>
                  <a:lnTo>
                    <a:pt x="631" y="1210"/>
                  </a:lnTo>
                  <a:lnTo>
                    <a:pt x="621" y="1210"/>
                  </a:lnTo>
                  <a:lnTo>
                    <a:pt x="609" y="1211"/>
                  </a:lnTo>
                  <a:lnTo>
                    <a:pt x="579" y="1216"/>
                  </a:lnTo>
                  <a:lnTo>
                    <a:pt x="542" y="1222"/>
                  </a:lnTo>
                  <a:lnTo>
                    <a:pt x="512" y="1227"/>
                  </a:lnTo>
                  <a:lnTo>
                    <a:pt x="516" y="1217"/>
                  </a:lnTo>
                  <a:lnTo>
                    <a:pt x="525" y="1198"/>
                  </a:lnTo>
                  <a:lnTo>
                    <a:pt x="526" y="1197"/>
                  </a:lnTo>
                  <a:lnTo>
                    <a:pt x="526" y="1195"/>
                  </a:lnTo>
                  <a:lnTo>
                    <a:pt x="526" y="1193"/>
                  </a:lnTo>
                  <a:lnTo>
                    <a:pt x="525" y="1192"/>
                  </a:lnTo>
                  <a:lnTo>
                    <a:pt x="521" y="1190"/>
                  </a:lnTo>
                  <a:lnTo>
                    <a:pt x="517" y="1189"/>
                  </a:lnTo>
                  <a:lnTo>
                    <a:pt x="502" y="1186"/>
                  </a:lnTo>
                  <a:lnTo>
                    <a:pt x="473" y="1186"/>
                  </a:lnTo>
                  <a:lnTo>
                    <a:pt x="471" y="1186"/>
                  </a:lnTo>
                  <a:lnTo>
                    <a:pt x="459" y="1188"/>
                  </a:lnTo>
                  <a:lnTo>
                    <a:pt x="449" y="1190"/>
                  </a:lnTo>
                  <a:lnTo>
                    <a:pt x="443" y="1193"/>
                  </a:lnTo>
                  <a:lnTo>
                    <a:pt x="436" y="1197"/>
                  </a:lnTo>
                  <a:lnTo>
                    <a:pt x="428" y="1203"/>
                  </a:lnTo>
                  <a:lnTo>
                    <a:pt x="422" y="1206"/>
                  </a:lnTo>
                  <a:lnTo>
                    <a:pt x="416" y="1207"/>
                  </a:lnTo>
                  <a:lnTo>
                    <a:pt x="402" y="1211"/>
                  </a:lnTo>
                  <a:lnTo>
                    <a:pt x="401" y="1208"/>
                  </a:lnTo>
                  <a:lnTo>
                    <a:pt x="400" y="1203"/>
                  </a:lnTo>
                  <a:lnTo>
                    <a:pt x="397" y="1197"/>
                  </a:lnTo>
                  <a:lnTo>
                    <a:pt x="394" y="1193"/>
                  </a:lnTo>
                  <a:lnTo>
                    <a:pt x="391" y="1192"/>
                  </a:lnTo>
                  <a:lnTo>
                    <a:pt x="388" y="1191"/>
                  </a:lnTo>
                  <a:lnTo>
                    <a:pt x="385" y="1190"/>
                  </a:lnTo>
                  <a:lnTo>
                    <a:pt x="381" y="1191"/>
                  </a:lnTo>
                  <a:lnTo>
                    <a:pt x="377" y="1193"/>
                  </a:lnTo>
                  <a:lnTo>
                    <a:pt x="373" y="1196"/>
                  </a:lnTo>
                  <a:lnTo>
                    <a:pt x="371" y="1200"/>
                  </a:lnTo>
                  <a:lnTo>
                    <a:pt x="364" y="1208"/>
                  </a:lnTo>
                  <a:lnTo>
                    <a:pt x="367" y="1211"/>
                  </a:lnTo>
                  <a:lnTo>
                    <a:pt x="376" y="1217"/>
                  </a:lnTo>
                  <a:lnTo>
                    <a:pt x="381" y="1219"/>
                  </a:lnTo>
                  <a:lnTo>
                    <a:pt x="389" y="1220"/>
                  </a:lnTo>
                  <a:lnTo>
                    <a:pt x="397" y="1219"/>
                  </a:lnTo>
                  <a:lnTo>
                    <a:pt x="403" y="1218"/>
                  </a:lnTo>
                  <a:lnTo>
                    <a:pt x="402" y="1212"/>
                  </a:lnTo>
                  <a:lnTo>
                    <a:pt x="419" y="1218"/>
                  </a:lnTo>
                  <a:lnTo>
                    <a:pt x="431" y="1221"/>
                  </a:lnTo>
                  <a:lnTo>
                    <a:pt x="446" y="1226"/>
                  </a:lnTo>
                  <a:lnTo>
                    <a:pt x="454" y="1230"/>
                  </a:lnTo>
                  <a:lnTo>
                    <a:pt x="460" y="1234"/>
                  </a:lnTo>
                  <a:lnTo>
                    <a:pt x="464" y="1238"/>
                  </a:lnTo>
                  <a:lnTo>
                    <a:pt x="465" y="1240"/>
                  </a:lnTo>
                  <a:lnTo>
                    <a:pt x="466" y="1242"/>
                  </a:lnTo>
                  <a:lnTo>
                    <a:pt x="465" y="1246"/>
                  </a:lnTo>
                  <a:lnTo>
                    <a:pt x="462" y="1249"/>
                  </a:lnTo>
                  <a:lnTo>
                    <a:pt x="455" y="1255"/>
                  </a:lnTo>
                  <a:lnTo>
                    <a:pt x="449" y="1259"/>
                  </a:lnTo>
                  <a:lnTo>
                    <a:pt x="443" y="1260"/>
                  </a:lnTo>
                  <a:lnTo>
                    <a:pt x="436" y="1262"/>
                  </a:lnTo>
                  <a:lnTo>
                    <a:pt x="430" y="1262"/>
                  </a:lnTo>
                  <a:lnTo>
                    <a:pt x="416" y="1262"/>
                  </a:lnTo>
                  <a:lnTo>
                    <a:pt x="402" y="1260"/>
                  </a:lnTo>
                  <a:lnTo>
                    <a:pt x="389" y="1259"/>
                  </a:lnTo>
                  <a:lnTo>
                    <a:pt x="375" y="1258"/>
                  </a:lnTo>
                  <a:lnTo>
                    <a:pt x="362" y="1259"/>
                  </a:lnTo>
                  <a:lnTo>
                    <a:pt x="355" y="1261"/>
                  </a:lnTo>
                  <a:lnTo>
                    <a:pt x="349" y="1262"/>
                  </a:lnTo>
                  <a:lnTo>
                    <a:pt x="347" y="1252"/>
                  </a:lnTo>
                  <a:lnTo>
                    <a:pt x="345" y="1244"/>
                  </a:lnTo>
                  <a:lnTo>
                    <a:pt x="341" y="1237"/>
                  </a:lnTo>
                  <a:lnTo>
                    <a:pt x="339" y="1234"/>
                  </a:lnTo>
                  <a:lnTo>
                    <a:pt x="337" y="1233"/>
                  </a:lnTo>
                  <a:lnTo>
                    <a:pt x="334" y="1231"/>
                  </a:lnTo>
                  <a:lnTo>
                    <a:pt x="331" y="1231"/>
                  </a:lnTo>
                  <a:lnTo>
                    <a:pt x="323" y="1231"/>
                  </a:lnTo>
                  <a:lnTo>
                    <a:pt x="313" y="1232"/>
                  </a:lnTo>
                  <a:lnTo>
                    <a:pt x="304" y="1235"/>
                  </a:lnTo>
                  <a:lnTo>
                    <a:pt x="297" y="1236"/>
                  </a:lnTo>
                  <a:lnTo>
                    <a:pt x="291" y="1236"/>
                  </a:lnTo>
                  <a:lnTo>
                    <a:pt x="282" y="1236"/>
                  </a:lnTo>
                  <a:lnTo>
                    <a:pt x="279" y="1237"/>
                  </a:lnTo>
                  <a:lnTo>
                    <a:pt x="277" y="1238"/>
                  </a:lnTo>
                  <a:lnTo>
                    <a:pt x="272" y="1246"/>
                  </a:lnTo>
                  <a:lnTo>
                    <a:pt x="268" y="1253"/>
                  </a:lnTo>
                  <a:lnTo>
                    <a:pt x="266" y="1259"/>
                  </a:lnTo>
                  <a:lnTo>
                    <a:pt x="263" y="1264"/>
                  </a:lnTo>
                  <a:lnTo>
                    <a:pt x="258" y="1268"/>
                  </a:lnTo>
                  <a:lnTo>
                    <a:pt x="254" y="1271"/>
                  </a:lnTo>
                  <a:lnTo>
                    <a:pt x="249" y="1272"/>
                  </a:lnTo>
                  <a:lnTo>
                    <a:pt x="242" y="1272"/>
                  </a:lnTo>
                  <a:lnTo>
                    <a:pt x="229" y="1271"/>
                  </a:lnTo>
                  <a:lnTo>
                    <a:pt x="215" y="1269"/>
                  </a:lnTo>
                  <a:lnTo>
                    <a:pt x="210" y="1271"/>
                  </a:lnTo>
                  <a:lnTo>
                    <a:pt x="204" y="1272"/>
                  </a:lnTo>
                  <a:lnTo>
                    <a:pt x="200" y="1274"/>
                  </a:lnTo>
                  <a:lnTo>
                    <a:pt x="196" y="1277"/>
                  </a:lnTo>
                  <a:lnTo>
                    <a:pt x="190" y="1285"/>
                  </a:lnTo>
                  <a:lnTo>
                    <a:pt x="185" y="1292"/>
                  </a:lnTo>
                  <a:lnTo>
                    <a:pt x="180" y="1302"/>
                  </a:lnTo>
                  <a:lnTo>
                    <a:pt x="176" y="1306"/>
                  </a:lnTo>
                  <a:lnTo>
                    <a:pt x="172" y="1309"/>
                  </a:lnTo>
                  <a:lnTo>
                    <a:pt x="159" y="1319"/>
                  </a:lnTo>
                  <a:lnTo>
                    <a:pt x="147" y="1332"/>
                  </a:lnTo>
                  <a:lnTo>
                    <a:pt x="137" y="1345"/>
                  </a:lnTo>
                  <a:lnTo>
                    <a:pt x="126" y="1359"/>
                  </a:lnTo>
                  <a:lnTo>
                    <a:pt x="117" y="1372"/>
                  </a:lnTo>
                  <a:lnTo>
                    <a:pt x="111" y="1385"/>
                  </a:lnTo>
                  <a:lnTo>
                    <a:pt x="101" y="1402"/>
                  </a:lnTo>
                  <a:lnTo>
                    <a:pt x="97" y="1409"/>
                  </a:lnTo>
                  <a:lnTo>
                    <a:pt x="91" y="1414"/>
                  </a:lnTo>
                  <a:lnTo>
                    <a:pt x="85" y="1419"/>
                  </a:lnTo>
                  <a:lnTo>
                    <a:pt x="77" y="1424"/>
                  </a:lnTo>
                  <a:lnTo>
                    <a:pt x="66" y="1431"/>
                  </a:lnTo>
                  <a:lnTo>
                    <a:pt x="61" y="1436"/>
                  </a:lnTo>
                  <a:lnTo>
                    <a:pt x="57" y="1440"/>
                  </a:lnTo>
                  <a:lnTo>
                    <a:pt x="54" y="1446"/>
                  </a:lnTo>
                  <a:lnTo>
                    <a:pt x="50" y="1453"/>
                  </a:lnTo>
                  <a:lnTo>
                    <a:pt x="49" y="1461"/>
                  </a:lnTo>
                  <a:lnTo>
                    <a:pt x="50" y="1471"/>
                  </a:lnTo>
                  <a:lnTo>
                    <a:pt x="55" y="1499"/>
                  </a:lnTo>
                  <a:lnTo>
                    <a:pt x="56" y="1510"/>
                  </a:lnTo>
                  <a:lnTo>
                    <a:pt x="56" y="1521"/>
                  </a:lnTo>
                  <a:lnTo>
                    <a:pt x="55" y="1531"/>
                  </a:lnTo>
                  <a:lnTo>
                    <a:pt x="52" y="1542"/>
                  </a:lnTo>
                  <a:lnTo>
                    <a:pt x="48" y="1555"/>
                  </a:lnTo>
                  <a:lnTo>
                    <a:pt x="43" y="1570"/>
                  </a:lnTo>
                  <a:lnTo>
                    <a:pt x="41" y="1578"/>
                  </a:lnTo>
                  <a:lnTo>
                    <a:pt x="40" y="1584"/>
                  </a:lnTo>
                  <a:lnTo>
                    <a:pt x="41" y="1590"/>
                  </a:lnTo>
                  <a:lnTo>
                    <a:pt x="44" y="1594"/>
                  </a:lnTo>
                  <a:lnTo>
                    <a:pt x="47" y="1597"/>
                  </a:lnTo>
                  <a:lnTo>
                    <a:pt x="51" y="1599"/>
                  </a:lnTo>
                  <a:lnTo>
                    <a:pt x="56" y="1600"/>
                  </a:lnTo>
                  <a:lnTo>
                    <a:pt x="61" y="1602"/>
                  </a:lnTo>
                  <a:lnTo>
                    <a:pt x="73" y="1602"/>
                  </a:lnTo>
                  <a:lnTo>
                    <a:pt x="87" y="1600"/>
                  </a:lnTo>
                  <a:lnTo>
                    <a:pt x="102" y="1597"/>
                  </a:lnTo>
                  <a:lnTo>
                    <a:pt x="117" y="1593"/>
                  </a:lnTo>
                  <a:lnTo>
                    <a:pt x="150" y="1583"/>
                  </a:lnTo>
                  <a:lnTo>
                    <a:pt x="155" y="1581"/>
                  </a:lnTo>
                  <a:lnTo>
                    <a:pt x="166" y="1578"/>
                  </a:lnTo>
                  <a:lnTo>
                    <a:pt x="194" y="1570"/>
                  </a:lnTo>
                  <a:lnTo>
                    <a:pt x="220" y="1564"/>
                  </a:lnTo>
                  <a:lnTo>
                    <a:pt x="245" y="1557"/>
                  </a:lnTo>
                  <a:lnTo>
                    <a:pt x="272" y="1553"/>
                  </a:lnTo>
                  <a:lnTo>
                    <a:pt x="269" y="1560"/>
                  </a:lnTo>
                  <a:lnTo>
                    <a:pt x="264" y="1569"/>
                  </a:lnTo>
                  <a:lnTo>
                    <a:pt x="250" y="1588"/>
                  </a:lnTo>
                  <a:lnTo>
                    <a:pt x="237" y="1605"/>
                  </a:lnTo>
                  <a:lnTo>
                    <a:pt x="230" y="1610"/>
                  </a:lnTo>
                  <a:lnTo>
                    <a:pt x="227" y="1613"/>
                  </a:lnTo>
                  <a:lnTo>
                    <a:pt x="221" y="1612"/>
                  </a:lnTo>
                  <a:lnTo>
                    <a:pt x="214" y="1611"/>
                  </a:lnTo>
                  <a:lnTo>
                    <a:pt x="210" y="1612"/>
                  </a:lnTo>
                  <a:lnTo>
                    <a:pt x="206" y="1612"/>
                  </a:lnTo>
                  <a:lnTo>
                    <a:pt x="202" y="1615"/>
                  </a:lnTo>
                  <a:lnTo>
                    <a:pt x="200" y="1616"/>
                  </a:lnTo>
                  <a:lnTo>
                    <a:pt x="197" y="1620"/>
                  </a:lnTo>
                  <a:lnTo>
                    <a:pt x="195" y="1624"/>
                  </a:lnTo>
                  <a:lnTo>
                    <a:pt x="195" y="1630"/>
                  </a:lnTo>
                  <a:lnTo>
                    <a:pt x="196" y="1635"/>
                  </a:lnTo>
                  <a:lnTo>
                    <a:pt x="199" y="1639"/>
                  </a:lnTo>
                  <a:lnTo>
                    <a:pt x="203" y="1643"/>
                  </a:lnTo>
                  <a:lnTo>
                    <a:pt x="207" y="1644"/>
                  </a:lnTo>
                  <a:lnTo>
                    <a:pt x="211" y="1644"/>
                  </a:lnTo>
                  <a:lnTo>
                    <a:pt x="215" y="1643"/>
                  </a:lnTo>
                  <a:lnTo>
                    <a:pt x="219" y="1646"/>
                  </a:lnTo>
                  <a:lnTo>
                    <a:pt x="222" y="1652"/>
                  </a:lnTo>
                  <a:lnTo>
                    <a:pt x="227" y="1666"/>
                  </a:lnTo>
                  <a:lnTo>
                    <a:pt x="234" y="1682"/>
                  </a:lnTo>
                  <a:lnTo>
                    <a:pt x="237" y="1687"/>
                  </a:lnTo>
                  <a:lnTo>
                    <a:pt x="240" y="1690"/>
                  </a:lnTo>
                  <a:lnTo>
                    <a:pt x="248" y="1695"/>
                  </a:lnTo>
                  <a:lnTo>
                    <a:pt x="259" y="1703"/>
                  </a:lnTo>
                  <a:lnTo>
                    <a:pt x="265" y="1707"/>
                  </a:lnTo>
                  <a:lnTo>
                    <a:pt x="267" y="1709"/>
                  </a:lnTo>
                  <a:lnTo>
                    <a:pt x="267" y="1712"/>
                  </a:lnTo>
                  <a:lnTo>
                    <a:pt x="267" y="1713"/>
                  </a:lnTo>
                  <a:lnTo>
                    <a:pt x="265" y="1720"/>
                  </a:lnTo>
                  <a:lnTo>
                    <a:pt x="261" y="1733"/>
                  </a:lnTo>
                  <a:lnTo>
                    <a:pt x="259" y="1741"/>
                  </a:lnTo>
                  <a:lnTo>
                    <a:pt x="258" y="1747"/>
                  </a:lnTo>
                  <a:lnTo>
                    <a:pt x="258" y="1751"/>
                  </a:lnTo>
                  <a:lnTo>
                    <a:pt x="261" y="1756"/>
                  </a:lnTo>
                  <a:lnTo>
                    <a:pt x="264" y="1760"/>
                  </a:lnTo>
                  <a:lnTo>
                    <a:pt x="268" y="1762"/>
                  </a:lnTo>
                  <a:lnTo>
                    <a:pt x="275" y="1762"/>
                  </a:lnTo>
                  <a:lnTo>
                    <a:pt x="284" y="1761"/>
                  </a:lnTo>
                  <a:lnTo>
                    <a:pt x="302" y="1758"/>
                  </a:lnTo>
                  <a:lnTo>
                    <a:pt x="310" y="1758"/>
                  </a:lnTo>
                  <a:lnTo>
                    <a:pt x="313" y="1759"/>
                  </a:lnTo>
                  <a:lnTo>
                    <a:pt x="316" y="1760"/>
                  </a:lnTo>
                  <a:lnTo>
                    <a:pt x="316" y="1761"/>
                  </a:lnTo>
                  <a:lnTo>
                    <a:pt x="316" y="1762"/>
                  </a:lnTo>
                  <a:lnTo>
                    <a:pt x="310" y="1778"/>
                  </a:lnTo>
                  <a:lnTo>
                    <a:pt x="306" y="1789"/>
                  </a:lnTo>
                  <a:lnTo>
                    <a:pt x="302" y="1799"/>
                  </a:lnTo>
                  <a:lnTo>
                    <a:pt x="296" y="1809"/>
                  </a:lnTo>
                  <a:lnTo>
                    <a:pt x="290" y="1816"/>
                  </a:lnTo>
                  <a:lnTo>
                    <a:pt x="282" y="1823"/>
                  </a:lnTo>
                  <a:lnTo>
                    <a:pt x="279" y="1826"/>
                  </a:lnTo>
                  <a:lnTo>
                    <a:pt x="275" y="1827"/>
                  </a:lnTo>
                  <a:lnTo>
                    <a:pt x="273" y="1828"/>
                  </a:lnTo>
                  <a:lnTo>
                    <a:pt x="263" y="1831"/>
                  </a:lnTo>
                  <a:lnTo>
                    <a:pt x="257" y="1834"/>
                  </a:lnTo>
                  <a:lnTo>
                    <a:pt x="253" y="1838"/>
                  </a:lnTo>
                  <a:lnTo>
                    <a:pt x="249" y="1842"/>
                  </a:lnTo>
                  <a:lnTo>
                    <a:pt x="247" y="1847"/>
                  </a:lnTo>
                  <a:lnTo>
                    <a:pt x="247" y="1854"/>
                  </a:lnTo>
                  <a:lnTo>
                    <a:pt x="248" y="1863"/>
                  </a:lnTo>
                  <a:lnTo>
                    <a:pt x="250" y="1867"/>
                  </a:lnTo>
                  <a:lnTo>
                    <a:pt x="252" y="1871"/>
                  </a:lnTo>
                  <a:lnTo>
                    <a:pt x="255" y="1873"/>
                  </a:lnTo>
                  <a:lnTo>
                    <a:pt x="258" y="1877"/>
                  </a:lnTo>
                  <a:lnTo>
                    <a:pt x="265" y="1879"/>
                  </a:lnTo>
                  <a:lnTo>
                    <a:pt x="272" y="1881"/>
                  </a:lnTo>
                  <a:lnTo>
                    <a:pt x="279" y="1883"/>
                  </a:lnTo>
                  <a:lnTo>
                    <a:pt x="284" y="1885"/>
                  </a:lnTo>
                  <a:lnTo>
                    <a:pt x="288" y="1888"/>
                  </a:lnTo>
                  <a:lnTo>
                    <a:pt x="290" y="1894"/>
                  </a:lnTo>
                  <a:lnTo>
                    <a:pt x="293" y="1902"/>
                  </a:lnTo>
                  <a:lnTo>
                    <a:pt x="297" y="1910"/>
                  </a:lnTo>
                  <a:lnTo>
                    <a:pt x="304" y="1916"/>
                  </a:lnTo>
                  <a:lnTo>
                    <a:pt x="312" y="1921"/>
                  </a:lnTo>
                  <a:lnTo>
                    <a:pt x="319" y="1923"/>
                  </a:lnTo>
                  <a:lnTo>
                    <a:pt x="325" y="1925"/>
                  </a:lnTo>
                  <a:lnTo>
                    <a:pt x="332" y="1926"/>
                  </a:lnTo>
                  <a:lnTo>
                    <a:pt x="339" y="1926"/>
                  </a:lnTo>
                  <a:lnTo>
                    <a:pt x="322" y="1935"/>
                  </a:lnTo>
                  <a:lnTo>
                    <a:pt x="306" y="1941"/>
                  </a:lnTo>
                  <a:lnTo>
                    <a:pt x="288" y="1948"/>
                  </a:lnTo>
                  <a:lnTo>
                    <a:pt x="268" y="1954"/>
                  </a:lnTo>
                  <a:lnTo>
                    <a:pt x="263" y="1930"/>
                  </a:lnTo>
                  <a:lnTo>
                    <a:pt x="259" y="1906"/>
                  </a:lnTo>
                  <a:lnTo>
                    <a:pt x="251" y="1905"/>
                  </a:lnTo>
                  <a:lnTo>
                    <a:pt x="248" y="1919"/>
                  </a:lnTo>
                  <a:lnTo>
                    <a:pt x="245" y="1933"/>
                  </a:lnTo>
                  <a:lnTo>
                    <a:pt x="241" y="1961"/>
                  </a:lnTo>
                  <a:lnTo>
                    <a:pt x="240" y="1968"/>
                  </a:lnTo>
                  <a:lnTo>
                    <a:pt x="234" y="1960"/>
                  </a:lnTo>
                  <a:lnTo>
                    <a:pt x="229" y="1951"/>
                  </a:lnTo>
                  <a:lnTo>
                    <a:pt x="226" y="1942"/>
                  </a:lnTo>
                  <a:lnTo>
                    <a:pt x="225" y="1933"/>
                  </a:lnTo>
                  <a:lnTo>
                    <a:pt x="226" y="1922"/>
                  </a:lnTo>
                  <a:lnTo>
                    <a:pt x="230" y="1910"/>
                  </a:lnTo>
                  <a:lnTo>
                    <a:pt x="230" y="1908"/>
                  </a:lnTo>
                  <a:lnTo>
                    <a:pt x="229" y="1906"/>
                  </a:lnTo>
                  <a:lnTo>
                    <a:pt x="229" y="1903"/>
                  </a:lnTo>
                  <a:lnTo>
                    <a:pt x="225" y="1898"/>
                  </a:lnTo>
                  <a:lnTo>
                    <a:pt x="220" y="1892"/>
                  </a:lnTo>
                  <a:lnTo>
                    <a:pt x="206" y="1878"/>
                  </a:lnTo>
                  <a:lnTo>
                    <a:pt x="190" y="1865"/>
                  </a:lnTo>
                  <a:lnTo>
                    <a:pt x="185" y="1860"/>
                  </a:lnTo>
                  <a:lnTo>
                    <a:pt x="181" y="1858"/>
                  </a:lnTo>
                  <a:lnTo>
                    <a:pt x="174" y="1857"/>
                  </a:lnTo>
                  <a:lnTo>
                    <a:pt x="168" y="1857"/>
                  </a:lnTo>
                  <a:lnTo>
                    <a:pt x="162" y="1858"/>
                  </a:lnTo>
                  <a:lnTo>
                    <a:pt x="158" y="1859"/>
                  </a:lnTo>
                  <a:lnTo>
                    <a:pt x="153" y="1863"/>
                  </a:lnTo>
                  <a:lnTo>
                    <a:pt x="148" y="1867"/>
                  </a:lnTo>
                  <a:lnTo>
                    <a:pt x="146" y="1871"/>
                  </a:lnTo>
                  <a:lnTo>
                    <a:pt x="145" y="1875"/>
                  </a:lnTo>
                  <a:lnTo>
                    <a:pt x="144" y="1881"/>
                  </a:lnTo>
                  <a:lnTo>
                    <a:pt x="144" y="1886"/>
                  </a:lnTo>
                  <a:lnTo>
                    <a:pt x="144" y="1892"/>
                  </a:lnTo>
                  <a:lnTo>
                    <a:pt x="146" y="1897"/>
                  </a:lnTo>
                  <a:lnTo>
                    <a:pt x="148" y="1902"/>
                  </a:lnTo>
                  <a:lnTo>
                    <a:pt x="151" y="1907"/>
                  </a:lnTo>
                  <a:lnTo>
                    <a:pt x="156" y="1914"/>
                  </a:lnTo>
                  <a:lnTo>
                    <a:pt x="162" y="1920"/>
                  </a:lnTo>
                  <a:lnTo>
                    <a:pt x="175" y="1929"/>
                  </a:lnTo>
                  <a:lnTo>
                    <a:pt x="187" y="1938"/>
                  </a:lnTo>
                  <a:lnTo>
                    <a:pt x="190" y="1942"/>
                  </a:lnTo>
                  <a:lnTo>
                    <a:pt x="192" y="1944"/>
                  </a:lnTo>
                  <a:lnTo>
                    <a:pt x="192" y="1947"/>
                  </a:lnTo>
                  <a:lnTo>
                    <a:pt x="190" y="1950"/>
                  </a:lnTo>
                  <a:lnTo>
                    <a:pt x="187" y="1954"/>
                  </a:lnTo>
                  <a:lnTo>
                    <a:pt x="182" y="1960"/>
                  </a:lnTo>
                  <a:lnTo>
                    <a:pt x="172" y="1966"/>
                  </a:lnTo>
                  <a:lnTo>
                    <a:pt x="167" y="1969"/>
                  </a:lnTo>
                  <a:lnTo>
                    <a:pt x="161" y="1970"/>
                  </a:lnTo>
                  <a:lnTo>
                    <a:pt x="152" y="1973"/>
                  </a:lnTo>
                  <a:lnTo>
                    <a:pt x="146" y="1974"/>
                  </a:lnTo>
                  <a:lnTo>
                    <a:pt x="141" y="1976"/>
                  </a:lnTo>
                  <a:lnTo>
                    <a:pt x="138" y="1978"/>
                  </a:lnTo>
                  <a:lnTo>
                    <a:pt x="135" y="1981"/>
                  </a:lnTo>
                  <a:lnTo>
                    <a:pt x="134" y="1985"/>
                  </a:lnTo>
                  <a:lnTo>
                    <a:pt x="137" y="1992"/>
                  </a:lnTo>
                  <a:lnTo>
                    <a:pt x="142" y="1999"/>
                  </a:lnTo>
                  <a:lnTo>
                    <a:pt x="150" y="2010"/>
                  </a:lnTo>
                  <a:lnTo>
                    <a:pt x="153" y="2013"/>
                  </a:lnTo>
                  <a:lnTo>
                    <a:pt x="157" y="2017"/>
                  </a:lnTo>
                  <a:lnTo>
                    <a:pt x="170" y="2022"/>
                  </a:lnTo>
                  <a:lnTo>
                    <a:pt x="186" y="2029"/>
                  </a:lnTo>
                  <a:lnTo>
                    <a:pt x="206" y="2035"/>
                  </a:lnTo>
                  <a:lnTo>
                    <a:pt x="225" y="2042"/>
                  </a:lnTo>
                  <a:lnTo>
                    <a:pt x="229" y="2043"/>
                  </a:lnTo>
                  <a:lnTo>
                    <a:pt x="233" y="2044"/>
                  </a:lnTo>
                  <a:lnTo>
                    <a:pt x="236" y="2043"/>
                  </a:lnTo>
                  <a:lnTo>
                    <a:pt x="238" y="2042"/>
                  </a:lnTo>
                  <a:lnTo>
                    <a:pt x="240" y="2039"/>
                  </a:lnTo>
                  <a:lnTo>
                    <a:pt x="241" y="2037"/>
                  </a:lnTo>
                  <a:lnTo>
                    <a:pt x="242" y="2033"/>
                  </a:lnTo>
                  <a:lnTo>
                    <a:pt x="242" y="2027"/>
                  </a:lnTo>
                  <a:lnTo>
                    <a:pt x="241" y="2023"/>
                  </a:lnTo>
                  <a:lnTo>
                    <a:pt x="241" y="2018"/>
                  </a:lnTo>
                  <a:lnTo>
                    <a:pt x="243" y="2013"/>
                  </a:lnTo>
                  <a:lnTo>
                    <a:pt x="248" y="2011"/>
                  </a:lnTo>
                  <a:lnTo>
                    <a:pt x="255" y="2008"/>
                  </a:lnTo>
                  <a:lnTo>
                    <a:pt x="261" y="2006"/>
                  </a:lnTo>
                  <a:lnTo>
                    <a:pt x="265" y="2004"/>
                  </a:lnTo>
                  <a:lnTo>
                    <a:pt x="267" y="2004"/>
                  </a:lnTo>
                  <a:lnTo>
                    <a:pt x="269" y="2005"/>
                  </a:lnTo>
                  <a:lnTo>
                    <a:pt x="273" y="2008"/>
                  </a:lnTo>
                  <a:lnTo>
                    <a:pt x="278" y="2013"/>
                  </a:lnTo>
                  <a:lnTo>
                    <a:pt x="282" y="2020"/>
                  </a:lnTo>
                  <a:lnTo>
                    <a:pt x="285" y="2026"/>
                  </a:lnTo>
                  <a:lnTo>
                    <a:pt x="291" y="2042"/>
                  </a:lnTo>
                  <a:lnTo>
                    <a:pt x="292" y="2048"/>
                  </a:lnTo>
                  <a:lnTo>
                    <a:pt x="293" y="2052"/>
                  </a:lnTo>
                  <a:lnTo>
                    <a:pt x="292" y="2059"/>
                  </a:lnTo>
                  <a:lnTo>
                    <a:pt x="298" y="2058"/>
                  </a:lnTo>
                  <a:lnTo>
                    <a:pt x="314" y="2054"/>
                  </a:lnTo>
                  <a:lnTo>
                    <a:pt x="331" y="2052"/>
                  </a:lnTo>
                  <a:lnTo>
                    <a:pt x="344" y="2051"/>
                  </a:lnTo>
                  <a:lnTo>
                    <a:pt x="344" y="2054"/>
                  </a:lnTo>
                  <a:lnTo>
                    <a:pt x="344" y="2058"/>
                  </a:lnTo>
                  <a:lnTo>
                    <a:pt x="346" y="2060"/>
                  </a:lnTo>
                  <a:lnTo>
                    <a:pt x="348" y="2062"/>
                  </a:lnTo>
                  <a:lnTo>
                    <a:pt x="355" y="2065"/>
                  </a:lnTo>
                  <a:lnTo>
                    <a:pt x="360" y="2065"/>
                  </a:lnTo>
                  <a:lnTo>
                    <a:pt x="365" y="2065"/>
                  </a:lnTo>
                  <a:lnTo>
                    <a:pt x="378" y="2064"/>
                  </a:lnTo>
                  <a:lnTo>
                    <a:pt x="387" y="2063"/>
                  </a:lnTo>
                  <a:lnTo>
                    <a:pt x="396" y="2063"/>
                  </a:lnTo>
                  <a:lnTo>
                    <a:pt x="404" y="2063"/>
                  </a:lnTo>
                  <a:lnTo>
                    <a:pt x="407" y="2064"/>
                  </a:lnTo>
                  <a:lnTo>
                    <a:pt x="408" y="2066"/>
                  </a:lnTo>
                  <a:lnTo>
                    <a:pt x="413" y="2078"/>
                  </a:lnTo>
                  <a:lnTo>
                    <a:pt x="416" y="2090"/>
                  </a:lnTo>
                  <a:lnTo>
                    <a:pt x="418" y="2101"/>
                  </a:lnTo>
                  <a:lnTo>
                    <a:pt x="419" y="2111"/>
                  </a:lnTo>
                  <a:lnTo>
                    <a:pt x="418" y="2118"/>
                  </a:lnTo>
                  <a:lnTo>
                    <a:pt x="417" y="2125"/>
                  </a:lnTo>
                  <a:lnTo>
                    <a:pt x="415" y="2131"/>
                  </a:lnTo>
                  <a:lnTo>
                    <a:pt x="413" y="2136"/>
                  </a:lnTo>
                  <a:lnTo>
                    <a:pt x="409" y="2141"/>
                  </a:lnTo>
                  <a:lnTo>
                    <a:pt x="405" y="2145"/>
                  </a:lnTo>
                  <a:lnTo>
                    <a:pt x="400" y="2148"/>
                  </a:lnTo>
                  <a:lnTo>
                    <a:pt x="394" y="2151"/>
                  </a:lnTo>
                  <a:lnTo>
                    <a:pt x="388" y="2155"/>
                  </a:lnTo>
                  <a:lnTo>
                    <a:pt x="381" y="2157"/>
                  </a:lnTo>
                  <a:lnTo>
                    <a:pt x="365" y="2159"/>
                  </a:lnTo>
                  <a:lnTo>
                    <a:pt x="358" y="2160"/>
                  </a:lnTo>
                  <a:lnTo>
                    <a:pt x="367" y="2173"/>
                  </a:lnTo>
                  <a:lnTo>
                    <a:pt x="375" y="2183"/>
                  </a:lnTo>
                  <a:lnTo>
                    <a:pt x="383" y="2190"/>
                  </a:lnTo>
                  <a:lnTo>
                    <a:pt x="388" y="2192"/>
                  </a:lnTo>
                  <a:lnTo>
                    <a:pt x="392" y="2195"/>
                  </a:lnTo>
                  <a:lnTo>
                    <a:pt x="399" y="2197"/>
                  </a:lnTo>
                  <a:lnTo>
                    <a:pt x="405" y="2198"/>
                  </a:lnTo>
                  <a:lnTo>
                    <a:pt x="405" y="2200"/>
                  </a:lnTo>
                  <a:lnTo>
                    <a:pt x="405" y="2209"/>
                  </a:lnTo>
                  <a:lnTo>
                    <a:pt x="406" y="2218"/>
                  </a:lnTo>
                  <a:lnTo>
                    <a:pt x="408" y="2229"/>
                  </a:lnTo>
                  <a:lnTo>
                    <a:pt x="408" y="2232"/>
                  </a:lnTo>
                  <a:lnTo>
                    <a:pt x="408" y="2239"/>
                  </a:lnTo>
                  <a:lnTo>
                    <a:pt x="410" y="2242"/>
                  </a:lnTo>
                  <a:lnTo>
                    <a:pt x="414" y="2245"/>
                  </a:lnTo>
                  <a:lnTo>
                    <a:pt x="417" y="2247"/>
                  </a:lnTo>
                  <a:lnTo>
                    <a:pt x="420" y="2250"/>
                  </a:lnTo>
                  <a:lnTo>
                    <a:pt x="421" y="2252"/>
                  </a:lnTo>
                  <a:lnTo>
                    <a:pt x="422" y="2255"/>
                  </a:lnTo>
                  <a:lnTo>
                    <a:pt x="421" y="2263"/>
                  </a:lnTo>
                  <a:lnTo>
                    <a:pt x="418" y="2273"/>
                  </a:lnTo>
                  <a:lnTo>
                    <a:pt x="416" y="2283"/>
                  </a:lnTo>
                  <a:lnTo>
                    <a:pt x="424" y="2279"/>
                  </a:lnTo>
                  <a:lnTo>
                    <a:pt x="434" y="2274"/>
                  </a:lnTo>
                  <a:lnTo>
                    <a:pt x="441" y="2271"/>
                  </a:lnTo>
                  <a:lnTo>
                    <a:pt x="447" y="2270"/>
                  </a:lnTo>
                  <a:lnTo>
                    <a:pt x="451" y="2270"/>
                  </a:lnTo>
                  <a:lnTo>
                    <a:pt x="455" y="2270"/>
                  </a:lnTo>
                  <a:lnTo>
                    <a:pt x="459" y="2272"/>
                  </a:lnTo>
                  <a:lnTo>
                    <a:pt x="464" y="2278"/>
                  </a:lnTo>
                  <a:lnTo>
                    <a:pt x="474" y="2285"/>
                  </a:lnTo>
                  <a:lnTo>
                    <a:pt x="479" y="2288"/>
                  </a:lnTo>
                  <a:lnTo>
                    <a:pt x="487" y="2292"/>
                  </a:lnTo>
                  <a:lnTo>
                    <a:pt x="490" y="2293"/>
                  </a:lnTo>
                  <a:lnTo>
                    <a:pt x="504" y="2296"/>
                  </a:lnTo>
                  <a:lnTo>
                    <a:pt x="514" y="2299"/>
                  </a:lnTo>
                  <a:lnTo>
                    <a:pt x="521" y="2302"/>
                  </a:lnTo>
                  <a:lnTo>
                    <a:pt x="527" y="2306"/>
                  </a:lnTo>
                  <a:lnTo>
                    <a:pt x="533" y="2310"/>
                  </a:lnTo>
                  <a:lnTo>
                    <a:pt x="534" y="2312"/>
                  </a:lnTo>
                  <a:lnTo>
                    <a:pt x="533" y="2314"/>
                  </a:lnTo>
                  <a:lnTo>
                    <a:pt x="529" y="2318"/>
                  </a:lnTo>
                  <a:lnTo>
                    <a:pt x="525" y="2321"/>
                  </a:lnTo>
                  <a:lnTo>
                    <a:pt x="521" y="2325"/>
                  </a:lnTo>
                  <a:lnTo>
                    <a:pt x="516" y="2335"/>
                  </a:lnTo>
                  <a:lnTo>
                    <a:pt x="511" y="2345"/>
                  </a:lnTo>
                  <a:lnTo>
                    <a:pt x="505" y="2351"/>
                  </a:lnTo>
                  <a:lnTo>
                    <a:pt x="503" y="2353"/>
                  </a:lnTo>
                  <a:lnTo>
                    <a:pt x="500" y="2355"/>
                  </a:lnTo>
                  <a:lnTo>
                    <a:pt x="497" y="2355"/>
                  </a:lnTo>
                  <a:lnTo>
                    <a:pt x="492" y="2355"/>
                  </a:lnTo>
                  <a:lnTo>
                    <a:pt x="487" y="2353"/>
                  </a:lnTo>
                  <a:lnTo>
                    <a:pt x="480" y="2350"/>
                  </a:lnTo>
                  <a:lnTo>
                    <a:pt x="472" y="2346"/>
                  </a:lnTo>
                  <a:lnTo>
                    <a:pt x="463" y="2342"/>
                  </a:lnTo>
                  <a:lnTo>
                    <a:pt x="459" y="2342"/>
                  </a:lnTo>
                  <a:lnTo>
                    <a:pt x="455" y="2342"/>
                  </a:lnTo>
                  <a:lnTo>
                    <a:pt x="450" y="2345"/>
                  </a:lnTo>
                  <a:lnTo>
                    <a:pt x="446" y="2348"/>
                  </a:lnTo>
                  <a:lnTo>
                    <a:pt x="441" y="2353"/>
                  </a:lnTo>
                  <a:lnTo>
                    <a:pt x="437" y="2360"/>
                  </a:lnTo>
                  <a:lnTo>
                    <a:pt x="435" y="2366"/>
                  </a:lnTo>
                  <a:lnTo>
                    <a:pt x="433" y="2373"/>
                  </a:lnTo>
                  <a:lnTo>
                    <a:pt x="431" y="2388"/>
                  </a:lnTo>
                  <a:lnTo>
                    <a:pt x="430" y="2403"/>
                  </a:lnTo>
                  <a:lnTo>
                    <a:pt x="430" y="2409"/>
                  </a:lnTo>
                  <a:lnTo>
                    <a:pt x="436" y="2407"/>
                  </a:lnTo>
                  <a:lnTo>
                    <a:pt x="457" y="2401"/>
                  </a:lnTo>
                  <a:lnTo>
                    <a:pt x="478" y="2395"/>
                  </a:lnTo>
                  <a:lnTo>
                    <a:pt x="499" y="2392"/>
                  </a:lnTo>
                  <a:lnTo>
                    <a:pt x="520" y="2389"/>
                  </a:lnTo>
                  <a:lnTo>
                    <a:pt x="547" y="2385"/>
                  </a:lnTo>
                  <a:lnTo>
                    <a:pt x="575" y="2380"/>
                  </a:lnTo>
                  <a:lnTo>
                    <a:pt x="589" y="2378"/>
                  </a:lnTo>
                  <a:lnTo>
                    <a:pt x="603" y="2375"/>
                  </a:lnTo>
                  <a:lnTo>
                    <a:pt x="632" y="2371"/>
                  </a:lnTo>
                  <a:lnTo>
                    <a:pt x="653" y="2369"/>
                  </a:lnTo>
                  <a:lnTo>
                    <a:pt x="672" y="2366"/>
                  </a:lnTo>
                  <a:lnTo>
                    <a:pt x="693" y="2362"/>
                  </a:lnTo>
                  <a:lnTo>
                    <a:pt x="712" y="2356"/>
                  </a:lnTo>
                  <a:lnTo>
                    <a:pt x="712" y="2359"/>
                  </a:lnTo>
                  <a:lnTo>
                    <a:pt x="705" y="2370"/>
                  </a:lnTo>
                  <a:lnTo>
                    <a:pt x="697" y="2382"/>
                  </a:lnTo>
                  <a:lnTo>
                    <a:pt x="693" y="2387"/>
                  </a:lnTo>
                  <a:lnTo>
                    <a:pt x="689" y="2390"/>
                  </a:lnTo>
                  <a:lnTo>
                    <a:pt x="678" y="2395"/>
                  </a:lnTo>
                  <a:lnTo>
                    <a:pt x="668" y="2398"/>
                  </a:lnTo>
                  <a:lnTo>
                    <a:pt x="664" y="2402"/>
                  </a:lnTo>
                  <a:lnTo>
                    <a:pt x="659" y="2405"/>
                  </a:lnTo>
                  <a:lnTo>
                    <a:pt x="657" y="2408"/>
                  </a:lnTo>
                  <a:lnTo>
                    <a:pt x="655" y="2411"/>
                  </a:lnTo>
                  <a:lnTo>
                    <a:pt x="655" y="2419"/>
                  </a:lnTo>
                  <a:lnTo>
                    <a:pt x="655" y="2422"/>
                  </a:lnTo>
                  <a:lnTo>
                    <a:pt x="655" y="2425"/>
                  </a:lnTo>
                  <a:lnTo>
                    <a:pt x="654" y="2430"/>
                  </a:lnTo>
                  <a:lnTo>
                    <a:pt x="653" y="2433"/>
                  </a:lnTo>
                  <a:lnTo>
                    <a:pt x="651" y="2434"/>
                  </a:lnTo>
                  <a:lnTo>
                    <a:pt x="647" y="2436"/>
                  </a:lnTo>
                  <a:lnTo>
                    <a:pt x="636" y="2438"/>
                  </a:lnTo>
                  <a:lnTo>
                    <a:pt x="624" y="2439"/>
                  </a:lnTo>
                  <a:lnTo>
                    <a:pt x="614" y="2439"/>
                  </a:lnTo>
                  <a:lnTo>
                    <a:pt x="602" y="2440"/>
                  </a:lnTo>
                  <a:lnTo>
                    <a:pt x="596" y="2442"/>
                  </a:lnTo>
                  <a:lnTo>
                    <a:pt x="588" y="2444"/>
                  </a:lnTo>
                  <a:lnTo>
                    <a:pt x="568" y="2451"/>
                  </a:lnTo>
                  <a:lnTo>
                    <a:pt x="548" y="2460"/>
                  </a:lnTo>
                  <a:lnTo>
                    <a:pt x="541" y="2464"/>
                  </a:lnTo>
                  <a:lnTo>
                    <a:pt x="535" y="2467"/>
                  </a:lnTo>
                  <a:lnTo>
                    <a:pt x="531" y="2470"/>
                  </a:lnTo>
                  <a:lnTo>
                    <a:pt x="531" y="2469"/>
                  </a:lnTo>
                  <a:lnTo>
                    <a:pt x="528" y="2464"/>
                  </a:lnTo>
                  <a:lnTo>
                    <a:pt x="526" y="2463"/>
                  </a:lnTo>
                  <a:lnTo>
                    <a:pt x="523" y="2462"/>
                  </a:lnTo>
                  <a:lnTo>
                    <a:pt x="518" y="2463"/>
                  </a:lnTo>
                  <a:lnTo>
                    <a:pt x="515" y="2464"/>
                  </a:lnTo>
                  <a:lnTo>
                    <a:pt x="509" y="2469"/>
                  </a:lnTo>
                  <a:lnTo>
                    <a:pt x="502" y="2475"/>
                  </a:lnTo>
                  <a:lnTo>
                    <a:pt x="497" y="2481"/>
                  </a:lnTo>
                  <a:lnTo>
                    <a:pt x="489" y="2489"/>
                  </a:lnTo>
                  <a:lnTo>
                    <a:pt x="483" y="2494"/>
                  </a:lnTo>
                  <a:lnTo>
                    <a:pt x="498" y="2500"/>
                  </a:lnTo>
                  <a:lnTo>
                    <a:pt x="506" y="2502"/>
                  </a:lnTo>
                  <a:lnTo>
                    <a:pt x="515" y="2503"/>
                  </a:lnTo>
                  <a:lnTo>
                    <a:pt x="519" y="2502"/>
                  </a:lnTo>
                  <a:lnTo>
                    <a:pt x="523" y="2502"/>
                  </a:lnTo>
                  <a:lnTo>
                    <a:pt x="527" y="2500"/>
                  </a:lnTo>
                  <a:lnTo>
                    <a:pt x="531" y="2497"/>
                  </a:lnTo>
                  <a:lnTo>
                    <a:pt x="537" y="2494"/>
                  </a:lnTo>
                  <a:lnTo>
                    <a:pt x="541" y="2493"/>
                  </a:lnTo>
                  <a:lnTo>
                    <a:pt x="545" y="2493"/>
                  </a:lnTo>
                  <a:lnTo>
                    <a:pt x="549" y="2494"/>
                  </a:lnTo>
                  <a:lnTo>
                    <a:pt x="556" y="2495"/>
                  </a:lnTo>
                  <a:lnTo>
                    <a:pt x="562" y="2495"/>
                  </a:lnTo>
                  <a:lnTo>
                    <a:pt x="566" y="2494"/>
                  </a:lnTo>
                  <a:lnTo>
                    <a:pt x="570" y="2493"/>
                  </a:lnTo>
                  <a:lnTo>
                    <a:pt x="573" y="2490"/>
                  </a:lnTo>
                  <a:lnTo>
                    <a:pt x="576" y="2487"/>
                  </a:lnTo>
                  <a:lnTo>
                    <a:pt x="581" y="2484"/>
                  </a:lnTo>
                  <a:lnTo>
                    <a:pt x="584" y="2480"/>
                  </a:lnTo>
                  <a:lnTo>
                    <a:pt x="592" y="2477"/>
                  </a:lnTo>
                  <a:lnTo>
                    <a:pt x="600" y="2475"/>
                  </a:lnTo>
                  <a:lnTo>
                    <a:pt x="610" y="2474"/>
                  </a:lnTo>
                  <a:lnTo>
                    <a:pt x="618" y="2474"/>
                  </a:lnTo>
                  <a:lnTo>
                    <a:pt x="627" y="2472"/>
                  </a:lnTo>
                  <a:lnTo>
                    <a:pt x="635" y="2470"/>
                  </a:lnTo>
                  <a:lnTo>
                    <a:pt x="650" y="2462"/>
                  </a:lnTo>
                  <a:lnTo>
                    <a:pt x="662" y="2457"/>
                  </a:lnTo>
                  <a:lnTo>
                    <a:pt x="675" y="2453"/>
                  </a:lnTo>
                  <a:lnTo>
                    <a:pt x="663" y="2462"/>
                  </a:lnTo>
                  <a:lnTo>
                    <a:pt x="651" y="2471"/>
                  </a:lnTo>
                  <a:lnTo>
                    <a:pt x="645" y="2474"/>
                  </a:lnTo>
                  <a:lnTo>
                    <a:pt x="650" y="2478"/>
                  </a:lnTo>
                  <a:lnTo>
                    <a:pt x="656" y="2485"/>
                  </a:lnTo>
                  <a:lnTo>
                    <a:pt x="659" y="2490"/>
                  </a:lnTo>
                  <a:lnTo>
                    <a:pt x="662" y="2493"/>
                  </a:lnTo>
                  <a:lnTo>
                    <a:pt x="662" y="2497"/>
                  </a:lnTo>
                  <a:lnTo>
                    <a:pt x="662" y="2498"/>
                  </a:lnTo>
                  <a:lnTo>
                    <a:pt x="661" y="2501"/>
                  </a:lnTo>
                  <a:lnTo>
                    <a:pt x="658" y="2502"/>
                  </a:lnTo>
                  <a:lnTo>
                    <a:pt x="652" y="2505"/>
                  </a:lnTo>
                  <a:lnTo>
                    <a:pt x="644" y="2508"/>
                  </a:lnTo>
                  <a:lnTo>
                    <a:pt x="642" y="2511"/>
                  </a:lnTo>
                  <a:lnTo>
                    <a:pt x="640" y="2514"/>
                  </a:lnTo>
                  <a:lnTo>
                    <a:pt x="640" y="2515"/>
                  </a:lnTo>
                  <a:lnTo>
                    <a:pt x="641" y="2518"/>
                  </a:lnTo>
                  <a:lnTo>
                    <a:pt x="643" y="2521"/>
                  </a:lnTo>
                  <a:lnTo>
                    <a:pt x="647" y="2524"/>
                  </a:lnTo>
                  <a:lnTo>
                    <a:pt x="650" y="2525"/>
                  </a:lnTo>
                  <a:lnTo>
                    <a:pt x="658" y="2527"/>
                  </a:lnTo>
                  <a:lnTo>
                    <a:pt x="668" y="2528"/>
                  </a:lnTo>
                  <a:lnTo>
                    <a:pt x="672" y="2528"/>
                  </a:lnTo>
                  <a:lnTo>
                    <a:pt x="676" y="2527"/>
                  </a:lnTo>
                  <a:lnTo>
                    <a:pt x="679" y="2525"/>
                  </a:lnTo>
                  <a:lnTo>
                    <a:pt x="687" y="2513"/>
                  </a:lnTo>
                  <a:lnTo>
                    <a:pt x="713" y="2479"/>
                  </a:lnTo>
                  <a:lnTo>
                    <a:pt x="727" y="2464"/>
                  </a:lnTo>
                  <a:lnTo>
                    <a:pt x="733" y="2459"/>
                  </a:lnTo>
                  <a:lnTo>
                    <a:pt x="737" y="2456"/>
                  </a:lnTo>
                  <a:lnTo>
                    <a:pt x="735" y="2456"/>
                  </a:lnTo>
                  <a:lnTo>
                    <a:pt x="733" y="2453"/>
                  </a:lnTo>
                  <a:lnTo>
                    <a:pt x="741" y="2451"/>
                  </a:lnTo>
                  <a:lnTo>
                    <a:pt x="739" y="2447"/>
                  </a:lnTo>
                  <a:lnTo>
                    <a:pt x="736" y="2443"/>
                  </a:lnTo>
                  <a:lnTo>
                    <a:pt x="727" y="2435"/>
                  </a:lnTo>
                  <a:lnTo>
                    <a:pt x="719" y="2428"/>
                  </a:lnTo>
                  <a:lnTo>
                    <a:pt x="762" y="2428"/>
                  </a:lnTo>
                  <a:lnTo>
                    <a:pt x="817" y="2425"/>
                  </a:lnTo>
                  <a:lnTo>
                    <a:pt x="818" y="2426"/>
                  </a:lnTo>
                  <a:lnTo>
                    <a:pt x="819" y="2429"/>
                  </a:lnTo>
                  <a:lnTo>
                    <a:pt x="820" y="2439"/>
                  </a:lnTo>
                  <a:lnTo>
                    <a:pt x="821" y="2446"/>
                  </a:lnTo>
                  <a:lnTo>
                    <a:pt x="823" y="2450"/>
                  </a:lnTo>
                  <a:lnTo>
                    <a:pt x="825" y="2452"/>
                  </a:lnTo>
                  <a:lnTo>
                    <a:pt x="828" y="2454"/>
                  </a:lnTo>
                  <a:lnTo>
                    <a:pt x="833" y="2457"/>
                  </a:lnTo>
                  <a:lnTo>
                    <a:pt x="839" y="2459"/>
                  </a:lnTo>
                  <a:lnTo>
                    <a:pt x="846" y="2460"/>
                  </a:lnTo>
                  <a:lnTo>
                    <a:pt x="855" y="2461"/>
                  </a:lnTo>
                  <a:lnTo>
                    <a:pt x="860" y="2463"/>
                  </a:lnTo>
                  <a:lnTo>
                    <a:pt x="864" y="2465"/>
                  </a:lnTo>
                  <a:lnTo>
                    <a:pt x="872" y="2472"/>
                  </a:lnTo>
                  <a:lnTo>
                    <a:pt x="876" y="2476"/>
                  </a:lnTo>
                  <a:lnTo>
                    <a:pt x="882" y="2479"/>
                  </a:lnTo>
                  <a:lnTo>
                    <a:pt x="887" y="2483"/>
                  </a:lnTo>
                  <a:lnTo>
                    <a:pt x="894" y="2485"/>
                  </a:lnTo>
                  <a:lnTo>
                    <a:pt x="899" y="2486"/>
                  </a:lnTo>
                  <a:lnTo>
                    <a:pt x="900" y="2481"/>
                  </a:lnTo>
                  <a:lnTo>
                    <a:pt x="903" y="2465"/>
                  </a:lnTo>
                  <a:lnTo>
                    <a:pt x="907" y="2453"/>
                  </a:lnTo>
                  <a:lnTo>
                    <a:pt x="912" y="2446"/>
                  </a:lnTo>
                  <a:lnTo>
                    <a:pt x="914" y="2444"/>
                  </a:lnTo>
                  <a:lnTo>
                    <a:pt x="917" y="2442"/>
                  </a:lnTo>
                  <a:lnTo>
                    <a:pt x="920" y="2440"/>
                  </a:lnTo>
                  <a:lnTo>
                    <a:pt x="925" y="2442"/>
                  </a:lnTo>
                  <a:lnTo>
                    <a:pt x="930" y="2443"/>
                  </a:lnTo>
                  <a:lnTo>
                    <a:pt x="935" y="2446"/>
                  </a:lnTo>
                  <a:lnTo>
                    <a:pt x="947" y="2452"/>
                  </a:lnTo>
                  <a:lnTo>
                    <a:pt x="961" y="2462"/>
                  </a:lnTo>
                  <a:lnTo>
                    <a:pt x="962" y="2463"/>
                  </a:lnTo>
                  <a:lnTo>
                    <a:pt x="928" y="2485"/>
                  </a:lnTo>
                  <a:lnTo>
                    <a:pt x="943" y="2491"/>
                  </a:lnTo>
                  <a:lnTo>
                    <a:pt x="952" y="2494"/>
                  </a:lnTo>
                  <a:lnTo>
                    <a:pt x="959" y="2499"/>
                  </a:lnTo>
                  <a:lnTo>
                    <a:pt x="967" y="2503"/>
                  </a:lnTo>
                  <a:lnTo>
                    <a:pt x="969" y="2505"/>
                  </a:lnTo>
                  <a:lnTo>
                    <a:pt x="969" y="2508"/>
                  </a:lnTo>
                  <a:lnTo>
                    <a:pt x="970" y="2508"/>
                  </a:lnTo>
                  <a:lnTo>
                    <a:pt x="969" y="2517"/>
                  </a:lnTo>
                  <a:lnTo>
                    <a:pt x="967" y="2532"/>
                  </a:lnTo>
                  <a:lnTo>
                    <a:pt x="968" y="2538"/>
                  </a:lnTo>
                  <a:lnTo>
                    <a:pt x="969" y="2543"/>
                  </a:lnTo>
                  <a:lnTo>
                    <a:pt x="971" y="2546"/>
                  </a:lnTo>
                  <a:lnTo>
                    <a:pt x="973" y="2549"/>
                  </a:lnTo>
                  <a:lnTo>
                    <a:pt x="984" y="2555"/>
                  </a:lnTo>
                  <a:lnTo>
                    <a:pt x="994" y="2559"/>
                  </a:lnTo>
                  <a:lnTo>
                    <a:pt x="1006" y="2563"/>
                  </a:lnTo>
                  <a:lnTo>
                    <a:pt x="1015" y="2570"/>
                  </a:lnTo>
                  <a:lnTo>
                    <a:pt x="1022" y="2575"/>
                  </a:lnTo>
                  <a:lnTo>
                    <a:pt x="1032" y="2585"/>
                  </a:lnTo>
                  <a:lnTo>
                    <a:pt x="1038" y="2588"/>
                  </a:lnTo>
                  <a:lnTo>
                    <a:pt x="1042" y="2590"/>
                  </a:lnTo>
                  <a:lnTo>
                    <a:pt x="1048" y="2590"/>
                  </a:lnTo>
                  <a:lnTo>
                    <a:pt x="1053" y="2590"/>
                  </a:lnTo>
                  <a:lnTo>
                    <a:pt x="1062" y="2588"/>
                  </a:lnTo>
                  <a:lnTo>
                    <a:pt x="1070" y="2587"/>
                  </a:lnTo>
                  <a:lnTo>
                    <a:pt x="1076" y="2587"/>
                  </a:lnTo>
                  <a:lnTo>
                    <a:pt x="1080" y="2588"/>
                  </a:lnTo>
                  <a:lnTo>
                    <a:pt x="1087" y="2591"/>
                  </a:lnTo>
                  <a:lnTo>
                    <a:pt x="1090" y="2595"/>
                  </a:lnTo>
                  <a:lnTo>
                    <a:pt x="1092" y="2597"/>
                  </a:lnTo>
                  <a:lnTo>
                    <a:pt x="1096" y="2599"/>
                  </a:lnTo>
                  <a:lnTo>
                    <a:pt x="1101" y="2599"/>
                  </a:lnTo>
                  <a:lnTo>
                    <a:pt x="1109" y="2599"/>
                  </a:lnTo>
                  <a:lnTo>
                    <a:pt x="1113" y="2599"/>
                  </a:lnTo>
                  <a:lnTo>
                    <a:pt x="1126" y="2598"/>
                  </a:lnTo>
                  <a:lnTo>
                    <a:pt x="1138" y="2598"/>
                  </a:lnTo>
                  <a:lnTo>
                    <a:pt x="1144" y="2599"/>
                  </a:lnTo>
                  <a:lnTo>
                    <a:pt x="1149" y="2601"/>
                  </a:lnTo>
                  <a:lnTo>
                    <a:pt x="1153" y="2604"/>
                  </a:lnTo>
                  <a:lnTo>
                    <a:pt x="1158" y="2608"/>
                  </a:lnTo>
                  <a:lnTo>
                    <a:pt x="1159" y="2609"/>
                  </a:lnTo>
                  <a:lnTo>
                    <a:pt x="1161" y="2610"/>
                  </a:lnTo>
                  <a:lnTo>
                    <a:pt x="1164" y="2608"/>
                  </a:lnTo>
                  <a:lnTo>
                    <a:pt x="1170" y="2604"/>
                  </a:lnTo>
                  <a:lnTo>
                    <a:pt x="1193" y="2588"/>
                  </a:lnTo>
                  <a:lnTo>
                    <a:pt x="1237" y="2556"/>
                  </a:lnTo>
                  <a:lnTo>
                    <a:pt x="1277" y="2527"/>
                  </a:lnTo>
                  <a:lnTo>
                    <a:pt x="1280" y="2527"/>
                  </a:lnTo>
                  <a:lnTo>
                    <a:pt x="1286" y="2528"/>
                  </a:lnTo>
                  <a:lnTo>
                    <a:pt x="1297" y="2532"/>
                  </a:lnTo>
                  <a:lnTo>
                    <a:pt x="1307" y="2538"/>
                  </a:lnTo>
                  <a:lnTo>
                    <a:pt x="1318" y="2541"/>
                  </a:lnTo>
                  <a:lnTo>
                    <a:pt x="1324" y="2542"/>
                  </a:lnTo>
                  <a:lnTo>
                    <a:pt x="1329" y="2542"/>
                  </a:lnTo>
                  <a:lnTo>
                    <a:pt x="1335" y="2541"/>
                  </a:lnTo>
                  <a:lnTo>
                    <a:pt x="1341" y="2539"/>
                  </a:lnTo>
                  <a:lnTo>
                    <a:pt x="1345" y="2535"/>
                  </a:lnTo>
                  <a:lnTo>
                    <a:pt x="1348" y="2529"/>
                  </a:lnTo>
                  <a:lnTo>
                    <a:pt x="1352" y="2521"/>
                  </a:lnTo>
                  <a:lnTo>
                    <a:pt x="1354" y="2511"/>
                  </a:lnTo>
                  <a:lnTo>
                    <a:pt x="1356" y="2499"/>
                  </a:lnTo>
                  <a:lnTo>
                    <a:pt x="1358" y="2484"/>
                  </a:lnTo>
                  <a:lnTo>
                    <a:pt x="1359" y="2448"/>
                  </a:lnTo>
                  <a:lnTo>
                    <a:pt x="1359" y="2446"/>
                  </a:lnTo>
                  <a:lnTo>
                    <a:pt x="1358" y="2435"/>
                  </a:lnTo>
                  <a:lnTo>
                    <a:pt x="1357" y="2424"/>
                  </a:lnTo>
                  <a:lnTo>
                    <a:pt x="1352" y="2405"/>
                  </a:lnTo>
                  <a:lnTo>
                    <a:pt x="1348" y="2388"/>
                  </a:lnTo>
                  <a:lnTo>
                    <a:pt x="1347" y="2379"/>
                  </a:lnTo>
                  <a:lnTo>
                    <a:pt x="1347" y="2370"/>
                  </a:lnTo>
                  <a:lnTo>
                    <a:pt x="1348" y="2362"/>
                  </a:lnTo>
                  <a:lnTo>
                    <a:pt x="1352" y="2353"/>
                  </a:lnTo>
                  <a:lnTo>
                    <a:pt x="1357" y="2343"/>
                  </a:lnTo>
                  <a:lnTo>
                    <a:pt x="1365" y="2334"/>
                  </a:lnTo>
                  <a:lnTo>
                    <a:pt x="1368" y="2330"/>
                  </a:lnTo>
                  <a:lnTo>
                    <a:pt x="1371" y="2328"/>
                  </a:lnTo>
                  <a:lnTo>
                    <a:pt x="1375" y="2326"/>
                  </a:lnTo>
                  <a:lnTo>
                    <a:pt x="1379" y="2326"/>
                  </a:lnTo>
                  <a:lnTo>
                    <a:pt x="1387" y="2325"/>
                  </a:lnTo>
                  <a:lnTo>
                    <a:pt x="1397" y="2326"/>
                  </a:lnTo>
                  <a:lnTo>
                    <a:pt x="1410" y="2327"/>
                  </a:lnTo>
                  <a:lnTo>
                    <a:pt x="1417" y="2326"/>
                  </a:lnTo>
                  <a:lnTo>
                    <a:pt x="1424" y="2325"/>
                  </a:lnTo>
                  <a:lnTo>
                    <a:pt x="1434" y="2322"/>
                  </a:lnTo>
                  <a:lnTo>
                    <a:pt x="1443" y="2319"/>
                  </a:lnTo>
                  <a:lnTo>
                    <a:pt x="1454" y="2314"/>
                  </a:lnTo>
                  <a:lnTo>
                    <a:pt x="1464" y="2311"/>
                  </a:lnTo>
                  <a:lnTo>
                    <a:pt x="1474" y="2309"/>
                  </a:lnTo>
                  <a:lnTo>
                    <a:pt x="1479" y="2309"/>
                  </a:lnTo>
                  <a:lnTo>
                    <a:pt x="1484" y="2309"/>
                  </a:lnTo>
                  <a:lnTo>
                    <a:pt x="1504" y="2313"/>
                  </a:lnTo>
                  <a:lnTo>
                    <a:pt x="1523" y="2318"/>
                  </a:lnTo>
                  <a:lnTo>
                    <a:pt x="1561" y="2328"/>
                  </a:lnTo>
                  <a:lnTo>
                    <a:pt x="1602" y="2340"/>
                  </a:lnTo>
                  <a:lnTo>
                    <a:pt x="1622" y="2346"/>
                  </a:lnTo>
                  <a:lnTo>
                    <a:pt x="1644" y="2349"/>
                  </a:lnTo>
                  <a:lnTo>
                    <a:pt x="1658" y="2350"/>
                  </a:lnTo>
                  <a:lnTo>
                    <a:pt x="1676" y="2351"/>
                  </a:lnTo>
                  <a:lnTo>
                    <a:pt x="1705" y="2352"/>
                  </a:lnTo>
                  <a:lnTo>
                    <a:pt x="1720" y="2354"/>
                  </a:lnTo>
                  <a:lnTo>
                    <a:pt x="1734" y="2355"/>
                  </a:lnTo>
                  <a:lnTo>
                    <a:pt x="1748" y="2359"/>
                  </a:lnTo>
                  <a:lnTo>
                    <a:pt x="1760" y="2362"/>
                  </a:lnTo>
                  <a:lnTo>
                    <a:pt x="1770" y="2367"/>
                  </a:lnTo>
                  <a:lnTo>
                    <a:pt x="1773" y="2370"/>
                  </a:lnTo>
                  <a:lnTo>
                    <a:pt x="1776" y="2374"/>
                  </a:lnTo>
                  <a:lnTo>
                    <a:pt x="1787" y="2385"/>
                  </a:lnTo>
                  <a:lnTo>
                    <a:pt x="1798" y="2397"/>
                  </a:lnTo>
                  <a:lnTo>
                    <a:pt x="1810" y="2408"/>
                  </a:lnTo>
                  <a:lnTo>
                    <a:pt x="1823" y="2420"/>
                  </a:lnTo>
                  <a:lnTo>
                    <a:pt x="1837" y="2431"/>
                  </a:lnTo>
                  <a:lnTo>
                    <a:pt x="1852" y="2442"/>
                  </a:lnTo>
                  <a:lnTo>
                    <a:pt x="1868" y="2451"/>
                  </a:lnTo>
                  <a:lnTo>
                    <a:pt x="1886" y="2462"/>
                  </a:lnTo>
                  <a:lnTo>
                    <a:pt x="1901" y="2470"/>
                  </a:lnTo>
                  <a:lnTo>
                    <a:pt x="1921" y="2478"/>
                  </a:lnTo>
                  <a:lnTo>
                    <a:pt x="1942" y="2485"/>
                  </a:lnTo>
                  <a:lnTo>
                    <a:pt x="1965" y="2490"/>
                  </a:lnTo>
                  <a:lnTo>
                    <a:pt x="1976" y="2492"/>
                  </a:lnTo>
                  <a:lnTo>
                    <a:pt x="1987" y="2492"/>
                  </a:lnTo>
                  <a:lnTo>
                    <a:pt x="1997" y="2492"/>
                  </a:lnTo>
                  <a:lnTo>
                    <a:pt x="2007" y="2491"/>
                  </a:lnTo>
                  <a:lnTo>
                    <a:pt x="2017" y="2489"/>
                  </a:lnTo>
                  <a:lnTo>
                    <a:pt x="2025" y="2486"/>
                  </a:lnTo>
                  <a:lnTo>
                    <a:pt x="2033" y="2481"/>
                  </a:lnTo>
                  <a:lnTo>
                    <a:pt x="2039" y="2475"/>
                  </a:lnTo>
                  <a:lnTo>
                    <a:pt x="2044" y="2470"/>
                  </a:lnTo>
                  <a:lnTo>
                    <a:pt x="2049" y="2465"/>
                  </a:lnTo>
                  <a:lnTo>
                    <a:pt x="2060" y="2458"/>
                  </a:lnTo>
                  <a:lnTo>
                    <a:pt x="2074" y="2451"/>
                  </a:lnTo>
                  <a:lnTo>
                    <a:pt x="2088" y="2446"/>
                  </a:lnTo>
                  <a:lnTo>
                    <a:pt x="2103" y="2442"/>
                  </a:lnTo>
                  <a:lnTo>
                    <a:pt x="2119" y="2437"/>
                  </a:lnTo>
                  <a:lnTo>
                    <a:pt x="2152" y="2432"/>
                  </a:lnTo>
                  <a:lnTo>
                    <a:pt x="2180" y="2426"/>
                  </a:lnTo>
                  <a:lnTo>
                    <a:pt x="2192" y="2423"/>
                  </a:lnTo>
                  <a:lnTo>
                    <a:pt x="2203" y="2420"/>
                  </a:lnTo>
                  <a:lnTo>
                    <a:pt x="2214" y="2417"/>
                  </a:lnTo>
                  <a:lnTo>
                    <a:pt x="2223" y="2411"/>
                  </a:lnTo>
                  <a:lnTo>
                    <a:pt x="2230" y="2406"/>
                  </a:lnTo>
                  <a:lnTo>
                    <a:pt x="2235" y="2400"/>
                  </a:lnTo>
                  <a:lnTo>
                    <a:pt x="2247" y="2379"/>
                  </a:lnTo>
                  <a:lnTo>
                    <a:pt x="2253" y="2371"/>
                  </a:lnTo>
                  <a:lnTo>
                    <a:pt x="2259" y="2364"/>
                  </a:lnTo>
                  <a:lnTo>
                    <a:pt x="2267" y="2360"/>
                  </a:lnTo>
                  <a:lnTo>
                    <a:pt x="2275" y="2356"/>
                  </a:lnTo>
                  <a:lnTo>
                    <a:pt x="2285" y="2356"/>
                  </a:lnTo>
                  <a:lnTo>
                    <a:pt x="2296" y="2357"/>
                  </a:lnTo>
                  <a:lnTo>
                    <a:pt x="2301" y="2357"/>
                  </a:lnTo>
                  <a:lnTo>
                    <a:pt x="2306" y="2357"/>
                  </a:lnTo>
                  <a:lnTo>
                    <a:pt x="2310" y="2356"/>
                  </a:lnTo>
                  <a:lnTo>
                    <a:pt x="2313" y="2354"/>
                  </a:lnTo>
                  <a:lnTo>
                    <a:pt x="2316" y="2351"/>
                  </a:lnTo>
                  <a:lnTo>
                    <a:pt x="2319" y="2348"/>
                  </a:lnTo>
                  <a:lnTo>
                    <a:pt x="2321" y="2342"/>
                  </a:lnTo>
                  <a:lnTo>
                    <a:pt x="2323" y="2338"/>
                  </a:lnTo>
                  <a:lnTo>
                    <a:pt x="2324" y="2326"/>
                  </a:lnTo>
                  <a:lnTo>
                    <a:pt x="2325" y="2314"/>
                  </a:lnTo>
                  <a:lnTo>
                    <a:pt x="2326" y="2302"/>
                  </a:lnTo>
                  <a:lnTo>
                    <a:pt x="2327" y="2292"/>
                  </a:lnTo>
                  <a:lnTo>
                    <a:pt x="2329" y="2283"/>
                  </a:lnTo>
                  <a:lnTo>
                    <a:pt x="2332" y="2279"/>
                  </a:lnTo>
                  <a:lnTo>
                    <a:pt x="2334" y="2276"/>
                  </a:lnTo>
                  <a:lnTo>
                    <a:pt x="2340" y="2267"/>
                  </a:lnTo>
                  <a:lnTo>
                    <a:pt x="2346" y="2258"/>
                  </a:lnTo>
                  <a:lnTo>
                    <a:pt x="2354" y="2241"/>
                  </a:lnTo>
                  <a:lnTo>
                    <a:pt x="2360" y="2230"/>
                  </a:lnTo>
                  <a:lnTo>
                    <a:pt x="2366" y="2221"/>
                  </a:lnTo>
                  <a:lnTo>
                    <a:pt x="2373" y="2211"/>
                  </a:lnTo>
                  <a:lnTo>
                    <a:pt x="2383" y="2201"/>
                  </a:lnTo>
                  <a:lnTo>
                    <a:pt x="2393" y="2194"/>
                  </a:lnTo>
                  <a:lnTo>
                    <a:pt x="2405" y="2188"/>
                  </a:lnTo>
                  <a:lnTo>
                    <a:pt x="2415" y="2183"/>
                  </a:lnTo>
                  <a:lnTo>
                    <a:pt x="2423" y="2177"/>
                  </a:lnTo>
                  <a:lnTo>
                    <a:pt x="2429" y="2172"/>
                  </a:lnTo>
                  <a:lnTo>
                    <a:pt x="2432" y="2167"/>
                  </a:lnTo>
                  <a:lnTo>
                    <a:pt x="2435" y="2160"/>
                  </a:lnTo>
                  <a:lnTo>
                    <a:pt x="2436" y="2155"/>
                  </a:lnTo>
                  <a:lnTo>
                    <a:pt x="2438" y="2146"/>
                  </a:lnTo>
                  <a:lnTo>
                    <a:pt x="2440" y="2143"/>
                  </a:lnTo>
                  <a:lnTo>
                    <a:pt x="2443" y="2140"/>
                  </a:lnTo>
                  <a:lnTo>
                    <a:pt x="2449" y="2136"/>
                  </a:lnTo>
                  <a:lnTo>
                    <a:pt x="2457" y="2134"/>
                  </a:lnTo>
                  <a:lnTo>
                    <a:pt x="2465" y="2133"/>
                  </a:lnTo>
                  <a:lnTo>
                    <a:pt x="2474" y="2134"/>
                  </a:lnTo>
                  <a:lnTo>
                    <a:pt x="2491" y="2137"/>
                  </a:lnTo>
                  <a:lnTo>
                    <a:pt x="2507" y="2141"/>
                  </a:lnTo>
                  <a:lnTo>
                    <a:pt x="2509" y="2142"/>
                  </a:lnTo>
                  <a:lnTo>
                    <a:pt x="2526" y="2145"/>
                  </a:lnTo>
                  <a:lnTo>
                    <a:pt x="2543" y="2148"/>
                  </a:lnTo>
                  <a:lnTo>
                    <a:pt x="2569" y="2154"/>
                  </a:lnTo>
                  <a:lnTo>
                    <a:pt x="2582" y="2157"/>
                  </a:lnTo>
                  <a:lnTo>
                    <a:pt x="2592" y="2160"/>
                  </a:lnTo>
                  <a:lnTo>
                    <a:pt x="2597" y="2162"/>
                  </a:lnTo>
                  <a:lnTo>
                    <a:pt x="2618" y="2171"/>
                  </a:lnTo>
                  <a:lnTo>
                    <a:pt x="2629" y="2174"/>
                  </a:lnTo>
                  <a:lnTo>
                    <a:pt x="2639" y="2176"/>
                  </a:lnTo>
                  <a:lnTo>
                    <a:pt x="2647" y="2177"/>
                  </a:lnTo>
                  <a:lnTo>
                    <a:pt x="2655" y="2177"/>
                  </a:lnTo>
                  <a:lnTo>
                    <a:pt x="2660" y="2175"/>
                  </a:lnTo>
                  <a:lnTo>
                    <a:pt x="2664" y="2173"/>
                  </a:lnTo>
                  <a:lnTo>
                    <a:pt x="2666" y="2171"/>
                  </a:lnTo>
                  <a:lnTo>
                    <a:pt x="2673" y="2162"/>
                  </a:lnTo>
                  <a:lnTo>
                    <a:pt x="2680" y="2156"/>
                  </a:lnTo>
                  <a:lnTo>
                    <a:pt x="2687" y="2150"/>
                  </a:lnTo>
                  <a:lnTo>
                    <a:pt x="2695" y="2146"/>
                  </a:lnTo>
                  <a:lnTo>
                    <a:pt x="2706" y="2141"/>
                  </a:lnTo>
                  <a:lnTo>
                    <a:pt x="2711" y="2136"/>
                  </a:lnTo>
                  <a:lnTo>
                    <a:pt x="2716" y="2132"/>
                  </a:lnTo>
                  <a:lnTo>
                    <a:pt x="2721" y="2127"/>
                  </a:lnTo>
                  <a:lnTo>
                    <a:pt x="2725" y="2120"/>
                  </a:lnTo>
                  <a:lnTo>
                    <a:pt x="2730" y="2112"/>
                  </a:lnTo>
                  <a:lnTo>
                    <a:pt x="2734" y="2102"/>
                  </a:lnTo>
                  <a:lnTo>
                    <a:pt x="2738" y="2092"/>
                  </a:lnTo>
                  <a:lnTo>
                    <a:pt x="2726" y="2098"/>
                  </a:lnTo>
                  <a:lnTo>
                    <a:pt x="2714" y="2102"/>
                  </a:lnTo>
                  <a:lnTo>
                    <a:pt x="2732" y="2089"/>
                  </a:lnTo>
                  <a:lnTo>
                    <a:pt x="2749" y="2076"/>
                  </a:lnTo>
                  <a:lnTo>
                    <a:pt x="2754" y="2071"/>
                  </a:lnTo>
                  <a:lnTo>
                    <a:pt x="2757" y="2066"/>
                  </a:lnTo>
                  <a:lnTo>
                    <a:pt x="2763" y="2054"/>
                  </a:lnTo>
                  <a:lnTo>
                    <a:pt x="2770" y="2046"/>
                  </a:lnTo>
                  <a:lnTo>
                    <a:pt x="2777" y="2037"/>
                  </a:lnTo>
                  <a:lnTo>
                    <a:pt x="2785" y="2032"/>
                  </a:lnTo>
                  <a:lnTo>
                    <a:pt x="2794" y="2027"/>
                  </a:lnTo>
                  <a:lnTo>
                    <a:pt x="2803" y="2024"/>
                  </a:lnTo>
                  <a:lnTo>
                    <a:pt x="2812" y="2023"/>
                  </a:lnTo>
                  <a:lnTo>
                    <a:pt x="2823" y="2024"/>
                  </a:lnTo>
                  <a:lnTo>
                    <a:pt x="2832" y="2026"/>
                  </a:lnTo>
                  <a:lnTo>
                    <a:pt x="2840" y="2031"/>
                  </a:lnTo>
                  <a:lnTo>
                    <a:pt x="2849" y="2036"/>
                  </a:lnTo>
                  <a:lnTo>
                    <a:pt x="2858" y="2044"/>
                  </a:lnTo>
                  <a:lnTo>
                    <a:pt x="2865" y="2052"/>
                  </a:lnTo>
                  <a:lnTo>
                    <a:pt x="2871" y="2062"/>
                  </a:lnTo>
                  <a:lnTo>
                    <a:pt x="2876" y="2071"/>
                  </a:lnTo>
                  <a:lnTo>
                    <a:pt x="2878" y="2080"/>
                  </a:lnTo>
                  <a:lnTo>
                    <a:pt x="2878" y="2081"/>
                  </a:lnTo>
                  <a:lnTo>
                    <a:pt x="2877" y="2086"/>
                  </a:lnTo>
                  <a:lnTo>
                    <a:pt x="2874" y="2091"/>
                  </a:lnTo>
                  <a:lnTo>
                    <a:pt x="2864" y="2106"/>
                  </a:lnTo>
                  <a:lnTo>
                    <a:pt x="2851" y="2119"/>
                  </a:lnTo>
                  <a:lnTo>
                    <a:pt x="2846" y="2125"/>
                  </a:lnTo>
                  <a:lnTo>
                    <a:pt x="2840" y="2128"/>
                  </a:lnTo>
                  <a:lnTo>
                    <a:pt x="2830" y="2135"/>
                  </a:lnTo>
                  <a:lnTo>
                    <a:pt x="2818" y="2145"/>
                  </a:lnTo>
                  <a:lnTo>
                    <a:pt x="2807" y="2157"/>
                  </a:lnTo>
                  <a:lnTo>
                    <a:pt x="2796" y="2169"/>
                  </a:lnTo>
                  <a:lnTo>
                    <a:pt x="2788" y="2182"/>
                  </a:lnTo>
                  <a:lnTo>
                    <a:pt x="2780" y="2195"/>
                  </a:lnTo>
                  <a:lnTo>
                    <a:pt x="2778" y="2202"/>
                  </a:lnTo>
                  <a:lnTo>
                    <a:pt x="2776" y="2209"/>
                  </a:lnTo>
                  <a:lnTo>
                    <a:pt x="2775" y="2215"/>
                  </a:lnTo>
                  <a:lnTo>
                    <a:pt x="2774" y="2222"/>
                  </a:lnTo>
                  <a:lnTo>
                    <a:pt x="2775" y="2229"/>
                  </a:lnTo>
                  <a:lnTo>
                    <a:pt x="2776" y="2235"/>
                  </a:lnTo>
                  <a:lnTo>
                    <a:pt x="2778" y="2240"/>
                  </a:lnTo>
                  <a:lnTo>
                    <a:pt x="2781" y="2245"/>
                  </a:lnTo>
                  <a:lnTo>
                    <a:pt x="2785" y="2251"/>
                  </a:lnTo>
                  <a:lnTo>
                    <a:pt x="2792" y="2256"/>
                  </a:lnTo>
                  <a:lnTo>
                    <a:pt x="2799" y="2261"/>
                  </a:lnTo>
                  <a:lnTo>
                    <a:pt x="2809" y="2266"/>
                  </a:lnTo>
                  <a:lnTo>
                    <a:pt x="2821" y="2269"/>
                  </a:lnTo>
                  <a:lnTo>
                    <a:pt x="2830" y="2272"/>
                  </a:lnTo>
                  <a:lnTo>
                    <a:pt x="2837" y="2277"/>
                  </a:lnTo>
                  <a:lnTo>
                    <a:pt x="2843" y="2282"/>
                  </a:lnTo>
                  <a:lnTo>
                    <a:pt x="2847" y="2288"/>
                  </a:lnTo>
                  <a:lnTo>
                    <a:pt x="2849" y="2295"/>
                  </a:lnTo>
                  <a:lnTo>
                    <a:pt x="2850" y="2304"/>
                  </a:lnTo>
                  <a:lnTo>
                    <a:pt x="2849" y="2312"/>
                  </a:lnTo>
                  <a:lnTo>
                    <a:pt x="2846" y="2323"/>
                  </a:lnTo>
                  <a:lnTo>
                    <a:pt x="2845" y="2328"/>
                  </a:lnTo>
                  <a:lnTo>
                    <a:pt x="2844" y="2334"/>
                  </a:lnTo>
                  <a:lnTo>
                    <a:pt x="2844" y="2340"/>
                  </a:lnTo>
                  <a:lnTo>
                    <a:pt x="2845" y="2352"/>
                  </a:lnTo>
                  <a:lnTo>
                    <a:pt x="2848" y="2353"/>
                  </a:lnTo>
                  <a:lnTo>
                    <a:pt x="2854" y="2353"/>
                  </a:lnTo>
                  <a:lnTo>
                    <a:pt x="2865" y="2359"/>
                  </a:lnTo>
                  <a:lnTo>
                    <a:pt x="2878" y="2368"/>
                  </a:lnTo>
                  <a:lnTo>
                    <a:pt x="2907" y="2368"/>
                  </a:lnTo>
                  <a:lnTo>
                    <a:pt x="2910" y="2345"/>
                  </a:lnTo>
                  <a:lnTo>
                    <a:pt x="2916" y="2327"/>
                  </a:lnTo>
                  <a:lnTo>
                    <a:pt x="2940" y="2308"/>
                  </a:lnTo>
                  <a:lnTo>
                    <a:pt x="2965" y="2282"/>
                  </a:lnTo>
                  <a:lnTo>
                    <a:pt x="2962" y="2252"/>
                  </a:lnTo>
                  <a:lnTo>
                    <a:pt x="2954" y="2236"/>
                  </a:lnTo>
                  <a:lnTo>
                    <a:pt x="2967" y="2218"/>
                  </a:lnTo>
                  <a:lnTo>
                    <a:pt x="2995" y="2206"/>
                  </a:lnTo>
                  <a:lnTo>
                    <a:pt x="3023" y="2192"/>
                  </a:lnTo>
                  <a:lnTo>
                    <a:pt x="3015" y="2171"/>
                  </a:lnTo>
                  <a:lnTo>
                    <a:pt x="2991" y="2134"/>
                  </a:lnTo>
                  <a:lnTo>
                    <a:pt x="2976" y="2114"/>
                  </a:lnTo>
                  <a:lnTo>
                    <a:pt x="2974" y="2068"/>
                  </a:lnTo>
                  <a:lnTo>
                    <a:pt x="2979" y="2031"/>
                  </a:lnTo>
                  <a:lnTo>
                    <a:pt x="2990" y="2012"/>
                  </a:lnTo>
                  <a:lnTo>
                    <a:pt x="3009" y="2009"/>
                  </a:lnTo>
                  <a:lnTo>
                    <a:pt x="3064" y="2009"/>
                  </a:lnTo>
                  <a:lnTo>
                    <a:pt x="3077" y="2017"/>
                  </a:lnTo>
                  <a:lnTo>
                    <a:pt x="3083" y="2035"/>
                  </a:lnTo>
                  <a:lnTo>
                    <a:pt x="3105" y="2043"/>
                  </a:lnTo>
                  <a:lnTo>
                    <a:pt x="3124" y="2027"/>
                  </a:lnTo>
                  <a:lnTo>
                    <a:pt x="3158" y="2019"/>
                  </a:lnTo>
                  <a:lnTo>
                    <a:pt x="3185" y="2016"/>
                  </a:lnTo>
                  <a:lnTo>
                    <a:pt x="3218" y="2006"/>
                  </a:lnTo>
                  <a:lnTo>
                    <a:pt x="3230" y="1991"/>
                  </a:lnTo>
                  <a:lnTo>
                    <a:pt x="3250" y="1979"/>
                  </a:lnTo>
                  <a:lnTo>
                    <a:pt x="3284" y="1954"/>
                  </a:lnTo>
                  <a:lnTo>
                    <a:pt x="3313" y="1937"/>
                  </a:lnTo>
                  <a:lnTo>
                    <a:pt x="3346" y="1919"/>
                  </a:lnTo>
                  <a:lnTo>
                    <a:pt x="3364" y="1894"/>
                  </a:lnTo>
                  <a:lnTo>
                    <a:pt x="3382" y="1878"/>
                  </a:lnTo>
                  <a:lnTo>
                    <a:pt x="3391" y="1875"/>
                  </a:lnTo>
                  <a:lnTo>
                    <a:pt x="3403" y="1874"/>
                  </a:lnTo>
                  <a:lnTo>
                    <a:pt x="3436" y="1874"/>
                  </a:lnTo>
                  <a:lnTo>
                    <a:pt x="3465" y="1883"/>
                  </a:lnTo>
                  <a:lnTo>
                    <a:pt x="3495" y="1889"/>
                  </a:lnTo>
                  <a:lnTo>
                    <a:pt x="3506" y="1895"/>
                  </a:lnTo>
                  <a:lnTo>
                    <a:pt x="3514" y="1897"/>
                  </a:lnTo>
                  <a:lnTo>
                    <a:pt x="3523" y="1899"/>
                  </a:lnTo>
                  <a:lnTo>
                    <a:pt x="3555" y="1897"/>
                  </a:lnTo>
                  <a:lnTo>
                    <a:pt x="3582" y="1896"/>
                  </a:lnTo>
                  <a:lnTo>
                    <a:pt x="3626" y="1905"/>
                  </a:lnTo>
                  <a:lnTo>
                    <a:pt x="3646" y="1908"/>
                  </a:lnTo>
                  <a:lnTo>
                    <a:pt x="3664" y="1901"/>
                  </a:lnTo>
                  <a:lnTo>
                    <a:pt x="3676" y="1901"/>
                  </a:lnTo>
                  <a:lnTo>
                    <a:pt x="3685" y="1900"/>
                  </a:lnTo>
                  <a:lnTo>
                    <a:pt x="3692" y="1898"/>
                  </a:lnTo>
                  <a:lnTo>
                    <a:pt x="3712" y="1893"/>
                  </a:lnTo>
                  <a:lnTo>
                    <a:pt x="3724" y="1889"/>
                  </a:lnTo>
                  <a:lnTo>
                    <a:pt x="3726" y="1889"/>
                  </a:lnTo>
                  <a:lnTo>
                    <a:pt x="3747" y="1868"/>
                  </a:lnTo>
                  <a:lnTo>
                    <a:pt x="3761" y="1859"/>
                  </a:lnTo>
                  <a:lnTo>
                    <a:pt x="3803" y="1847"/>
                  </a:lnTo>
                  <a:lnTo>
                    <a:pt x="3834" y="1829"/>
                  </a:lnTo>
                  <a:lnTo>
                    <a:pt x="3847" y="1806"/>
                  </a:lnTo>
                  <a:lnTo>
                    <a:pt x="3859" y="1783"/>
                  </a:lnTo>
                  <a:lnTo>
                    <a:pt x="3873" y="1769"/>
                  </a:lnTo>
                  <a:lnTo>
                    <a:pt x="3899" y="1751"/>
                  </a:lnTo>
                  <a:lnTo>
                    <a:pt x="3924" y="1733"/>
                  </a:lnTo>
                  <a:lnTo>
                    <a:pt x="3949" y="1706"/>
                  </a:lnTo>
                  <a:lnTo>
                    <a:pt x="3969" y="1686"/>
                  </a:lnTo>
                  <a:lnTo>
                    <a:pt x="4013" y="1655"/>
                  </a:lnTo>
                  <a:lnTo>
                    <a:pt x="4051" y="1623"/>
                  </a:lnTo>
                  <a:lnTo>
                    <a:pt x="4079" y="1623"/>
                  </a:lnTo>
                  <a:lnTo>
                    <a:pt x="4107" y="1626"/>
                  </a:lnTo>
                  <a:lnTo>
                    <a:pt x="4145" y="1608"/>
                  </a:lnTo>
                  <a:lnTo>
                    <a:pt x="4145" y="1607"/>
                  </a:lnTo>
                  <a:lnTo>
                    <a:pt x="4149" y="1605"/>
                  </a:lnTo>
                  <a:lnTo>
                    <a:pt x="4156" y="1600"/>
                  </a:lnTo>
                  <a:lnTo>
                    <a:pt x="4162" y="1597"/>
                  </a:lnTo>
                  <a:lnTo>
                    <a:pt x="4170" y="1596"/>
                  </a:lnTo>
                  <a:lnTo>
                    <a:pt x="4182" y="1595"/>
                  </a:lnTo>
                  <a:lnTo>
                    <a:pt x="4199" y="1591"/>
                  </a:lnTo>
                  <a:lnTo>
                    <a:pt x="4221" y="1584"/>
                  </a:lnTo>
                  <a:lnTo>
                    <a:pt x="4223" y="1584"/>
                  </a:lnTo>
                  <a:lnTo>
                    <a:pt x="4258" y="1560"/>
                  </a:lnTo>
                  <a:lnTo>
                    <a:pt x="4307" y="1536"/>
                  </a:lnTo>
                  <a:lnTo>
                    <a:pt x="4340" y="1502"/>
                  </a:lnTo>
                  <a:lnTo>
                    <a:pt x="4362" y="1469"/>
                  </a:lnTo>
                  <a:lnTo>
                    <a:pt x="4380" y="1453"/>
                  </a:lnTo>
                  <a:lnTo>
                    <a:pt x="4407" y="1456"/>
                  </a:lnTo>
                  <a:lnTo>
                    <a:pt x="4421" y="1472"/>
                  </a:lnTo>
                  <a:lnTo>
                    <a:pt x="4437" y="1486"/>
                  </a:lnTo>
                  <a:lnTo>
                    <a:pt x="4464" y="1483"/>
                  </a:lnTo>
                  <a:lnTo>
                    <a:pt x="4496" y="1460"/>
                  </a:lnTo>
                  <a:lnTo>
                    <a:pt x="4511" y="1416"/>
                  </a:lnTo>
                  <a:lnTo>
                    <a:pt x="4511" y="1391"/>
                  </a:lnTo>
                  <a:lnTo>
                    <a:pt x="4530" y="1384"/>
                  </a:lnTo>
                  <a:lnTo>
                    <a:pt x="4559" y="1378"/>
                  </a:lnTo>
                  <a:lnTo>
                    <a:pt x="4596" y="1375"/>
                  </a:lnTo>
                  <a:lnTo>
                    <a:pt x="4638" y="1363"/>
                  </a:lnTo>
                  <a:lnTo>
                    <a:pt x="4666" y="1355"/>
                  </a:lnTo>
                  <a:lnTo>
                    <a:pt x="4689" y="1363"/>
                  </a:lnTo>
                  <a:lnTo>
                    <a:pt x="4724" y="1360"/>
                  </a:lnTo>
                  <a:lnTo>
                    <a:pt x="4757" y="1350"/>
                  </a:lnTo>
                  <a:lnTo>
                    <a:pt x="4784" y="1342"/>
                  </a:lnTo>
                  <a:lnTo>
                    <a:pt x="4808" y="1333"/>
                  </a:lnTo>
                  <a:lnTo>
                    <a:pt x="4835" y="1319"/>
                  </a:lnTo>
                  <a:lnTo>
                    <a:pt x="4838" y="1294"/>
                  </a:lnTo>
                  <a:lnTo>
                    <a:pt x="4851" y="1281"/>
                  </a:lnTo>
                  <a:lnTo>
                    <a:pt x="4867" y="1279"/>
                  </a:lnTo>
                  <a:lnTo>
                    <a:pt x="4895" y="1282"/>
                  </a:lnTo>
                  <a:lnTo>
                    <a:pt x="4908" y="1288"/>
                  </a:lnTo>
                  <a:lnTo>
                    <a:pt x="4921" y="1305"/>
                  </a:lnTo>
                  <a:lnTo>
                    <a:pt x="4910" y="1322"/>
                  </a:lnTo>
                  <a:lnTo>
                    <a:pt x="4897" y="1336"/>
                  </a:lnTo>
                  <a:lnTo>
                    <a:pt x="4913" y="1370"/>
                  </a:lnTo>
                  <a:lnTo>
                    <a:pt x="4934" y="1362"/>
                  </a:lnTo>
                  <a:lnTo>
                    <a:pt x="4957" y="1347"/>
                  </a:lnTo>
                  <a:lnTo>
                    <a:pt x="4972" y="1326"/>
                  </a:lnTo>
                  <a:lnTo>
                    <a:pt x="4990" y="1310"/>
                  </a:lnTo>
                  <a:lnTo>
                    <a:pt x="5002" y="1287"/>
                  </a:lnTo>
                  <a:lnTo>
                    <a:pt x="5024" y="1276"/>
                  </a:lnTo>
                  <a:lnTo>
                    <a:pt x="5061" y="1276"/>
                  </a:lnTo>
                  <a:lnTo>
                    <a:pt x="5054" y="1246"/>
                  </a:lnTo>
                  <a:lnTo>
                    <a:pt x="5034" y="1220"/>
                  </a:lnTo>
                  <a:lnTo>
                    <a:pt x="5013" y="1211"/>
                  </a:lnTo>
                  <a:lnTo>
                    <a:pt x="4984" y="1185"/>
                  </a:lnTo>
                  <a:lnTo>
                    <a:pt x="4973" y="1163"/>
                  </a:lnTo>
                  <a:lnTo>
                    <a:pt x="4973" y="1131"/>
                  </a:lnTo>
                  <a:lnTo>
                    <a:pt x="4928" y="1109"/>
                  </a:lnTo>
                  <a:lnTo>
                    <a:pt x="4896" y="1109"/>
                  </a:lnTo>
                  <a:lnTo>
                    <a:pt x="4870" y="1114"/>
                  </a:lnTo>
                  <a:lnTo>
                    <a:pt x="4865" y="1083"/>
                  </a:lnTo>
                  <a:lnTo>
                    <a:pt x="4868" y="1039"/>
                  </a:lnTo>
                  <a:lnTo>
                    <a:pt x="4868" y="990"/>
                  </a:lnTo>
                  <a:lnTo>
                    <a:pt x="4865" y="955"/>
                  </a:lnTo>
                  <a:lnTo>
                    <a:pt x="4875" y="928"/>
                  </a:lnTo>
                  <a:lnTo>
                    <a:pt x="4858" y="893"/>
                  </a:lnTo>
                  <a:lnTo>
                    <a:pt x="4836" y="895"/>
                  </a:lnTo>
                  <a:lnTo>
                    <a:pt x="4826" y="873"/>
                  </a:lnTo>
                  <a:lnTo>
                    <a:pt x="4826" y="834"/>
                  </a:lnTo>
                  <a:lnTo>
                    <a:pt x="4808" y="794"/>
                  </a:lnTo>
                  <a:lnTo>
                    <a:pt x="4782" y="758"/>
                  </a:lnTo>
                  <a:lnTo>
                    <a:pt x="4762" y="758"/>
                  </a:lnTo>
                  <a:lnTo>
                    <a:pt x="4744" y="734"/>
                  </a:lnTo>
                  <a:lnTo>
                    <a:pt x="4723" y="706"/>
                  </a:lnTo>
                  <a:lnTo>
                    <a:pt x="4695" y="685"/>
                  </a:lnTo>
                  <a:lnTo>
                    <a:pt x="4691" y="659"/>
                  </a:lnTo>
                  <a:lnTo>
                    <a:pt x="4669" y="640"/>
                  </a:lnTo>
                  <a:lnTo>
                    <a:pt x="4657" y="630"/>
                  </a:lnTo>
                  <a:lnTo>
                    <a:pt x="4669" y="607"/>
                  </a:lnTo>
                  <a:lnTo>
                    <a:pt x="4695" y="597"/>
                  </a:lnTo>
                  <a:lnTo>
                    <a:pt x="4724" y="580"/>
                  </a:lnTo>
                  <a:lnTo>
                    <a:pt x="4739" y="542"/>
                  </a:lnTo>
                  <a:lnTo>
                    <a:pt x="4737" y="502"/>
                  </a:lnTo>
                  <a:lnTo>
                    <a:pt x="4737" y="466"/>
                  </a:lnTo>
                  <a:lnTo>
                    <a:pt x="4755" y="450"/>
                  </a:lnTo>
                  <a:lnTo>
                    <a:pt x="4798" y="446"/>
                  </a:lnTo>
                  <a:lnTo>
                    <a:pt x="4746" y="418"/>
                  </a:lnTo>
                  <a:lnTo>
                    <a:pt x="4716" y="397"/>
                  </a:lnTo>
                  <a:lnTo>
                    <a:pt x="4686" y="379"/>
                  </a:lnTo>
                  <a:lnTo>
                    <a:pt x="4663" y="369"/>
                  </a:lnTo>
                  <a:lnTo>
                    <a:pt x="4583" y="369"/>
                  </a:lnTo>
                  <a:lnTo>
                    <a:pt x="4561" y="397"/>
                  </a:lnTo>
                  <a:lnTo>
                    <a:pt x="4550" y="406"/>
                  </a:lnTo>
                  <a:lnTo>
                    <a:pt x="4507" y="408"/>
                  </a:lnTo>
                  <a:lnTo>
                    <a:pt x="4480" y="408"/>
                  </a:lnTo>
                  <a:lnTo>
                    <a:pt x="4470" y="391"/>
                  </a:lnTo>
                  <a:lnTo>
                    <a:pt x="4470" y="371"/>
                  </a:lnTo>
                  <a:lnTo>
                    <a:pt x="4445" y="358"/>
                  </a:lnTo>
                  <a:lnTo>
                    <a:pt x="4434" y="348"/>
                  </a:lnTo>
                  <a:lnTo>
                    <a:pt x="4428" y="313"/>
                  </a:lnTo>
                  <a:lnTo>
                    <a:pt x="4413" y="284"/>
                  </a:lnTo>
                  <a:lnTo>
                    <a:pt x="4425" y="256"/>
                  </a:lnTo>
                  <a:lnTo>
                    <a:pt x="4437" y="221"/>
                  </a:lnTo>
                  <a:lnTo>
                    <a:pt x="4422" y="187"/>
                  </a:lnTo>
                  <a:lnTo>
                    <a:pt x="4419" y="152"/>
                  </a:lnTo>
                  <a:lnTo>
                    <a:pt x="4383" y="136"/>
                  </a:lnTo>
                  <a:lnTo>
                    <a:pt x="4347" y="124"/>
                  </a:lnTo>
                  <a:lnTo>
                    <a:pt x="4341" y="108"/>
                  </a:lnTo>
                  <a:lnTo>
                    <a:pt x="4328" y="83"/>
                  </a:lnTo>
                  <a:lnTo>
                    <a:pt x="4309" y="67"/>
                  </a:lnTo>
                  <a:lnTo>
                    <a:pt x="4275" y="64"/>
                  </a:lnTo>
                  <a:lnTo>
                    <a:pt x="4260" y="82"/>
                  </a:lnTo>
                  <a:lnTo>
                    <a:pt x="4240" y="82"/>
                  </a:lnTo>
                  <a:lnTo>
                    <a:pt x="4221" y="63"/>
                  </a:lnTo>
                  <a:lnTo>
                    <a:pt x="4218" y="45"/>
                  </a:lnTo>
                  <a:lnTo>
                    <a:pt x="4183" y="28"/>
                  </a:lnTo>
                  <a:lnTo>
                    <a:pt x="4151" y="19"/>
                  </a:lnTo>
                  <a:lnTo>
                    <a:pt x="4127" y="25"/>
                  </a:lnTo>
                  <a:lnTo>
                    <a:pt x="4108" y="25"/>
                  </a:lnTo>
                  <a:lnTo>
                    <a:pt x="4108" y="0"/>
                  </a:lnTo>
                  <a:lnTo>
                    <a:pt x="4083" y="5"/>
                  </a:lnTo>
                  <a:close/>
                  <a:moveTo>
                    <a:pt x="410" y="1144"/>
                  </a:moveTo>
                  <a:lnTo>
                    <a:pt x="406" y="1144"/>
                  </a:lnTo>
                  <a:lnTo>
                    <a:pt x="400" y="1145"/>
                  </a:lnTo>
                  <a:lnTo>
                    <a:pt x="393" y="1147"/>
                  </a:lnTo>
                  <a:lnTo>
                    <a:pt x="389" y="1149"/>
                  </a:lnTo>
                  <a:lnTo>
                    <a:pt x="385" y="1152"/>
                  </a:lnTo>
                  <a:lnTo>
                    <a:pt x="382" y="1156"/>
                  </a:lnTo>
                  <a:lnTo>
                    <a:pt x="381" y="1162"/>
                  </a:lnTo>
                  <a:lnTo>
                    <a:pt x="381" y="1165"/>
                  </a:lnTo>
                  <a:lnTo>
                    <a:pt x="381" y="1167"/>
                  </a:lnTo>
                  <a:lnTo>
                    <a:pt x="382" y="1170"/>
                  </a:lnTo>
                  <a:lnTo>
                    <a:pt x="383" y="1175"/>
                  </a:lnTo>
                  <a:lnTo>
                    <a:pt x="387" y="1179"/>
                  </a:lnTo>
                  <a:lnTo>
                    <a:pt x="391" y="1182"/>
                  </a:lnTo>
                  <a:lnTo>
                    <a:pt x="395" y="1185"/>
                  </a:lnTo>
                  <a:lnTo>
                    <a:pt x="402" y="1189"/>
                  </a:lnTo>
                  <a:lnTo>
                    <a:pt x="407" y="1190"/>
                  </a:lnTo>
                  <a:lnTo>
                    <a:pt x="409" y="1189"/>
                  </a:lnTo>
                  <a:lnTo>
                    <a:pt x="411" y="1189"/>
                  </a:lnTo>
                  <a:lnTo>
                    <a:pt x="415" y="1186"/>
                  </a:lnTo>
                  <a:lnTo>
                    <a:pt x="422" y="1182"/>
                  </a:lnTo>
                  <a:lnTo>
                    <a:pt x="430" y="1177"/>
                  </a:lnTo>
                  <a:lnTo>
                    <a:pt x="434" y="1173"/>
                  </a:lnTo>
                  <a:lnTo>
                    <a:pt x="436" y="1170"/>
                  </a:lnTo>
                  <a:lnTo>
                    <a:pt x="438" y="1166"/>
                  </a:lnTo>
                  <a:lnTo>
                    <a:pt x="441" y="1162"/>
                  </a:lnTo>
                  <a:lnTo>
                    <a:pt x="441" y="1159"/>
                  </a:lnTo>
                  <a:lnTo>
                    <a:pt x="442" y="1154"/>
                  </a:lnTo>
                  <a:lnTo>
                    <a:pt x="442" y="1152"/>
                  </a:lnTo>
                  <a:lnTo>
                    <a:pt x="441" y="1150"/>
                  </a:lnTo>
                  <a:lnTo>
                    <a:pt x="438" y="1148"/>
                  </a:lnTo>
                  <a:lnTo>
                    <a:pt x="436" y="1147"/>
                  </a:lnTo>
                  <a:lnTo>
                    <a:pt x="431" y="1145"/>
                  </a:lnTo>
                  <a:lnTo>
                    <a:pt x="429" y="1144"/>
                  </a:lnTo>
                  <a:lnTo>
                    <a:pt x="421" y="1144"/>
                  </a:lnTo>
                  <a:lnTo>
                    <a:pt x="410" y="1144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6" name="Freeform 274">
              <a:extLst>
                <a:ext uri="{FF2B5EF4-FFF2-40B4-BE49-F238E27FC236}">
                  <a16:creationId xmlns:a16="http://schemas.microsoft.com/office/drawing/2014/main" id="{817EFA1E-4423-4632-AC8D-2E5C9F88B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3549" y="2842228"/>
              <a:ext cx="971868" cy="857894"/>
            </a:xfrm>
            <a:custGeom>
              <a:avLst/>
              <a:gdLst>
                <a:gd name="T0" fmla="*/ 413364 w 1895"/>
                <a:gd name="T1" fmla="*/ 15393 h 1672"/>
                <a:gd name="T2" fmla="*/ 390286 w 1895"/>
                <a:gd name="T3" fmla="*/ 58493 h 1672"/>
                <a:gd name="T4" fmla="*/ 359001 w 1895"/>
                <a:gd name="T5" fmla="*/ 77990 h 1672"/>
                <a:gd name="T6" fmla="*/ 320024 w 1895"/>
                <a:gd name="T7" fmla="*/ 91844 h 1672"/>
                <a:gd name="T8" fmla="*/ 292330 w 1895"/>
                <a:gd name="T9" fmla="*/ 120064 h 1672"/>
                <a:gd name="T10" fmla="*/ 276944 w 1895"/>
                <a:gd name="T11" fmla="*/ 162138 h 1672"/>
                <a:gd name="T12" fmla="*/ 308741 w 1895"/>
                <a:gd name="T13" fmla="*/ 187793 h 1672"/>
                <a:gd name="T14" fmla="*/ 262584 w 1895"/>
                <a:gd name="T15" fmla="*/ 221144 h 1672"/>
                <a:gd name="T16" fmla="*/ 221042 w 1895"/>
                <a:gd name="T17" fmla="*/ 290411 h 1672"/>
                <a:gd name="T18" fmla="*/ 213862 w 1895"/>
                <a:gd name="T19" fmla="*/ 340695 h 1672"/>
                <a:gd name="T20" fmla="*/ 232838 w 1895"/>
                <a:gd name="T21" fmla="*/ 377638 h 1672"/>
                <a:gd name="T22" fmla="*/ 205657 w 1895"/>
                <a:gd name="T23" fmla="*/ 359166 h 1672"/>
                <a:gd name="T24" fmla="*/ 171808 w 1895"/>
                <a:gd name="T25" fmla="*/ 379690 h 1672"/>
                <a:gd name="T26" fmla="*/ 138985 w 1895"/>
                <a:gd name="T27" fmla="*/ 416633 h 1672"/>
                <a:gd name="T28" fmla="*/ 103598 w 1895"/>
                <a:gd name="T29" fmla="*/ 436643 h 1672"/>
                <a:gd name="T30" fmla="*/ 54876 w 1895"/>
                <a:gd name="T31" fmla="*/ 429460 h 1672"/>
                <a:gd name="T32" fmla="*/ 11796 w 1895"/>
                <a:gd name="T33" fmla="*/ 441261 h 1672"/>
                <a:gd name="T34" fmla="*/ 30772 w 1895"/>
                <a:gd name="T35" fmla="*/ 499754 h 1672"/>
                <a:gd name="T36" fmla="*/ 62569 w 1895"/>
                <a:gd name="T37" fmla="*/ 567483 h 1672"/>
                <a:gd name="T38" fmla="*/ 74877 w 1895"/>
                <a:gd name="T39" fmla="*/ 617766 h 1672"/>
                <a:gd name="T40" fmla="*/ 56927 w 1895"/>
                <a:gd name="T41" fmla="*/ 664457 h 1672"/>
                <a:gd name="T42" fmla="*/ 4616 w 1895"/>
                <a:gd name="T43" fmla="*/ 713714 h 1672"/>
                <a:gd name="T44" fmla="*/ 33336 w 1895"/>
                <a:gd name="T45" fmla="*/ 749118 h 1672"/>
                <a:gd name="T46" fmla="*/ 55389 w 1895"/>
                <a:gd name="T47" fmla="*/ 767589 h 1672"/>
                <a:gd name="T48" fmla="*/ 51286 w 1895"/>
                <a:gd name="T49" fmla="*/ 802993 h 1672"/>
                <a:gd name="T50" fmla="*/ 54363 w 1895"/>
                <a:gd name="T51" fmla="*/ 855329 h 1672"/>
                <a:gd name="T52" fmla="*/ 107700 w 1895"/>
                <a:gd name="T53" fmla="*/ 838910 h 1672"/>
                <a:gd name="T54" fmla="*/ 194886 w 1895"/>
                <a:gd name="T55" fmla="*/ 777338 h 1672"/>
                <a:gd name="T56" fmla="*/ 280534 w 1895"/>
                <a:gd name="T57" fmla="*/ 769642 h 1672"/>
                <a:gd name="T58" fmla="*/ 341051 w 1895"/>
                <a:gd name="T59" fmla="*/ 773233 h 1672"/>
                <a:gd name="T60" fmla="*/ 407723 w 1895"/>
                <a:gd name="T61" fmla="*/ 786574 h 1672"/>
                <a:gd name="T62" fmla="*/ 480036 w 1895"/>
                <a:gd name="T63" fmla="*/ 798888 h 1672"/>
                <a:gd name="T64" fmla="*/ 518501 w 1895"/>
                <a:gd name="T65" fmla="*/ 797349 h 1672"/>
                <a:gd name="T66" fmla="*/ 592865 w 1895"/>
                <a:gd name="T67" fmla="*/ 793244 h 1672"/>
                <a:gd name="T68" fmla="*/ 639022 w 1895"/>
                <a:gd name="T69" fmla="*/ 783495 h 1672"/>
                <a:gd name="T70" fmla="*/ 696976 w 1895"/>
                <a:gd name="T71" fmla="*/ 801967 h 1672"/>
                <a:gd name="T72" fmla="*/ 749287 w 1895"/>
                <a:gd name="T73" fmla="*/ 781956 h 1672"/>
                <a:gd name="T74" fmla="*/ 816985 w 1895"/>
                <a:gd name="T75" fmla="*/ 806071 h 1672"/>
                <a:gd name="T76" fmla="*/ 808779 w 1895"/>
                <a:gd name="T77" fmla="*/ 712688 h 1672"/>
                <a:gd name="T78" fmla="*/ 834935 w 1895"/>
                <a:gd name="T79" fmla="*/ 667023 h 1672"/>
                <a:gd name="T80" fmla="*/ 878015 w 1895"/>
                <a:gd name="T81" fmla="*/ 651117 h 1672"/>
                <a:gd name="T82" fmla="*/ 897503 w 1895"/>
                <a:gd name="T83" fmla="*/ 620331 h 1672"/>
                <a:gd name="T84" fmla="*/ 866732 w 1895"/>
                <a:gd name="T85" fmla="*/ 531053 h 1672"/>
                <a:gd name="T86" fmla="*/ 837499 w 1895"/>
                <a:gd name="T87" fmla="*/ 478204 h 1672"/>
                <a:gd name="T88" fmla="*/ 895965 w 1895"/>
                <a:gd name="T89" fmla="*/ 473586 h 1672"/>
                <a:gd name="T90" fmla="*/ 950328 w 1895"/>
                <a:gd name="T91" fmla="*/ 424329 h 1672"/>
                <a:gd name="T92" fmla="*/ 922634 w 1895"/>
                <a:gd name="T93" fmla="*/ 369428 h 1672"/>
                <a:gd name="T94" fmla="*/ 871348 w 1895"/>
                <a:gd name="T95" fmla="*/ 351983 h 1672"/>
                <a:gd name="T96" fmla="*/ 808779 w 1895"/>
                <a:gd name="T97" fmla="*/ 287846 h 1672"/>
                <a:gd name="T98" fmla="*/ 772879 w 1895"/>
                <a:gd name="T99" fmla="*/ 222683 h 1672"/>
                <a:gd name="T100" fmla="*/ 730311 w 1895"/>
                <a:gd name="T101" fmla="*/ 178044 h 1672"/>
                <a:gd name="T102" fmla="*/ 725183 w 1895"/>
                <a:gd name="T103" fmla="*/ 123143 h 1672"/>
                <a:gd name="T104" fmla="*/ 721080 w 1895"/>
                <a:gd name="T105" fmla="*/ 101080 h 1672"/>
                <a:gd name="T106" fmla="*/ 695437 w 1895"/>
                <a:gd name="T107" fmla="*/ 54388 h 1672"/>
                <a:gd name="T108" fmla="*/ 607738 w 1895"/>
                <a:gd name="T109" fmla="*/ 43100 h 1672"/>
                <a:gd name="T110" fmla="*/ 563632 w 1895"/>
                <a:gd name="T111" fmla="*/ 56953 h 1672"/>
                <a:gd name="T112" fmla="*/ 495422 w 1895"/>
                <a:gd name="T113" fmla="*/ 25142 h 167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895" h="1672">
                  <a:moveTo>
                    <a:pt x="910" y="3"/>
                  </a:moveTo>
                  <a:lnTo>
                    <a:pt x="910" y="3"/>
                  </a:lnTo>
                  <a:lnTo>
                    <a:pt x="881" y="18"/>
                  </a:lnTo>
                  <a:lnTo>
                    <a:pt x="853" y="13"/>
                  </a:lnTo>
                  <a:lnTo>
                    <a:pt x="843" y="6"/>
                  </a:lnTo>
                  <a:lnTo>
                    <a:pt x="826" y="12"/>
                  </a:lnTo>
                  <a:lnTo>
                    <a:pt x="806" y="30"/>
                  </a:lnTo>
                  <a:lnTo>
                    <a:pt x="792" y="53"/>
                  </a:lnTo>
                  <a:lnTo>
                    <a:pt x="777" y="73"/>
                  </a:lnTo>
                  <a:lnTo>
                    <a:pt x="758" y="88"/>
                  </a:lnTo>
                  <a:lnTo>
                    <a:pt x="761" y="114"/>
                  </a:lnTo>
                  <a:lnTo>
                    <a:pt x="759" y="136"/>
                  </a:lnTo>
                  <a:lnTo>
                    <a:pt x="754" y="139"/>
                  </a:lnTo>
                  <a:lnTo>
                    <a:pt x="726" y="135"/>
                  </a:lnTo>
                  <a:lnTo>
                    <a:pt x="706" y="147"/>
                  </a:lnTo>
                  <a:lnTo>
                    <a:pt x="700" y="152"/>
                  </a:lnTo>
                  <a:lnTo>
                    <a:pt x="680" y="140"/>
                  </a:lnTo>
                  <a:lnTo>
                    <a:pt x="663" y="126"/>
                  </a:lnTo>
                  <a:lnTo>
                    <a:pt x="648" y="147"/>
                  </a:lnTo>
                  <a:lnTo>
                    <a:pt x="631" y="159"/>
                  </a:lnTo>
                  <a:lnTo>
                    <a:pt x="624" y="179"/>
                  </a:lnTo>
                  <a:lnTo>
                    <a:pt x="599" y="193"/>
                  </a:lnTo>
                  <a:lnTo>
                    <a:pt x="552" y="206"/>
                  </a:lnTo>
                  <a:lnTo>
                    <a:pt x="571" y="214"/>
                  </a:lnTo>
                  <a:lnTo>
                    <a:pt x="570" y="234"/>
                  </a:lnTo>
                  <a:lnTo>
                    <a:pt x="560" y="254"/>
                  </a:lnTo>
                  <a:lnTo>
                    <a:pt x="547" y="269"/>
                  </a:lnTo>
                  <a:lnTo>
                    <a:pt x="558" y="290"/>
                  </a:lnTo>
                  <a:lnTo>
                    <a:pt x="558" y="303"/>
                  </a:lnTo>
                  <a:lnTo>
                    <a:pt x="540" y="316"/>
                  </a:lnTo>
                  <a:lnTo>
                    <a:pt x="560" y="334"/>
                  </a:lnTo>
                  <a:lnTo>
                    <a:pt x="587" y="330"/>
                  </a:lnTo>
                  <a:lnTo>
                    <a:pt x="605" y="330"/>
                  </a:lnTo>
                  <a:lnTo>
                    <a:pt x="608" y="345"/>
                  </a:lnTo>
                  <a:lnTo>
                    <a:pt x="602" y="366"/>
                  </a:lnTo>
                  <a:lnTo>
                    <a:pt x="590" y="382"/>
                  </a:lnTo>
                  <a:lnTo>
                    <a:pt x="558" y="386"/>
                  </a:lnTo>
                  <a:lnTo>
                    <a:pt x="527" y="393"/>
                  </a:lnTo>
                  <a:lnTo>
                    <a:pt x="516" y="405"/>
                  </a:lnTo>
                  <a:lnTo>
                    <a:pt x="512" y="431"/>
                  </a:lnTo>
                  <a:lnTo>
                    <a:pt x="499" y="450"/>
                  </a:lnTo>
                  <a:lnTo>
                    <a:pt x="483" y="463"/>
                  </a:lnTo>
                  <a:lnTo>
                    <a:pt x="460" y="467"/>
                  </a:lnTo>
                  <a:lnTo>
                    <a:pt x="436" y="494"/>
                  </a:lnTo>
                  <a:lnTo>
                    <a:pt x="424" y="530"/>
                  </a:lnTo>
                  <a:lnTo>
                    <a:pt x="431" y="566"/>
                  </a:lnTo>
                  <a:lnTo>
                    <a:pt x="428" y="592"/>
                  </a:lnTo>
                  <a:lnTo>
                    <a:pt x="427" y="612"/>
                  </a:lnTo>
                  <a:lnTo>
                    <a:pt x="417" y="630"/>
                  </a:lnTo>
                  <a:lnTo>
                    <a:pt x="417" y="664"/>
                  </a:lnTo>
                  <a:lnTo>
                    <a:pt x="415" y="688"/>
                  </a:lnTo>
                  <a:lnTo>
                    <a:pt x="433" y="694"/>
                  </a:lnTo>
                  <a:lnTo>
                    <a:pt x="447" y="701"/>
                  </a:lnTo>
                  <a:lnTo>
                    <a:pt x="455" y="724"/>
                  </a:lnTo>
                  <a:lnTo>
                    <a:pt x="454" y="736"/>
                  </a:lnTo>
                  <a:lnTo>
                    <a:pt x="434" y="745"/>
                  </a:lnTo>
                  <a:lnTo>
                    <a:pt x="423" y="745"/>
                  </a:lnTo>
                  <a:lnTo>
                    <a:pt x="417" y="733"/>
                  </a:lnTo>
                  <a:lnTo>
                    <a:pt x="417" y="714"/>
                  </a:lnTo>
                  <a:lnTo>
                    <a:pt x="401" y="700"/>
                  </a:lnTo>
                  <a:lnTo>
                    <a:pt x="385" y="703"/>
                  </a:lnTo>
                  <a:lnTo>
                    <a:pt x="369" y="710"/>
                  </a:lnTo>
                  <a:lnTo>
                    <a:pt x="353" y="710"/>
                  </a:lnTo>
                  <a:lnTo>
                    <a:pt x="344" y="718"/>
                  </a:lnTo>
                  <a:lnTo>
                    <a:pt x="335" y="740"/>
                  </a:lnTo>
                  <a:lnTo>
                    <a:pt x="323" y="751"/>
                  </a:lnTo>
                  <a:lnTo>
                    <a:pt x="312" y="754"/>
                  </a:lnTo>
                  <a:lnTo>
                    <a:pt x="276" y="754"/>
                  </a:lnTo>
                  <a:lnTo>
                    <a:pt x="264" y="773"/>
                  </a:lnTo>
                  <a:lnTo>
                    <a:pt x="270" y="800"/>
                  </a:lnTo>
                  <a:lnTo>
                    <a:pt x="271" y="812"/>
                  </a:lnTo>
                  <a:lnTo>
                    <a:pt x="256" y="819"/>
                  </a:lnTo>
                  <a:lnTo>
                    <a:pt x="244" y="801"/>
                  </a:lnTo>
                  <a:lnTo>
                    <a:pt x="223" y="816"/>
                  </a:lnTo>
                  <a:lnTo>
                    <a:pt x="213" y="833"/>
                  </a:lnTo>
                  <a:lnTo>
                    <a:pt x="202" y="851"/>
                  </a:lnTo>
                  <a:lnTo>
                    <a:pt x="192" y="854"/>
                  </a:lnTo>
                  <a:lnTo>
                    <a:pt x="170" y="838"/>
                  </a:lnTo>
                  <a:lnTo>
                    <a:pt x="150" y="827"/>
                  </a:lnTo>
                  <a:lnTo>
                    <a:pt x="129" y="840"/>
                  </a:lnTo>
                  <a:lnTo>
                    <a:pt x="121" y="848"/>
                  </a:lnTo>
                  <a:lnTo>
                    <a:pt x="107" y="837"/>
                  </a:lnTo>
                  <a:lnTo>
                    <a:pt x="80" y="837"/>
                  </a:lnTo>
                  <a:lnTo>
                    <a:pt x="75" y="852"/>
                  </a:lnTo>
                  <a:lnTo>
                    <a:pt x="59" y="849"/>
                  </a:lnTo>
                  <a:lnTo>
                    <a:pt x="36" y="847"/>
                  </a:lnTo>
                  <a:lnTo>
                    <a:pt x="17" y="848"/>
                  </a:lnTo>
                  <a:lnTo>
                    <a:pt x="23" y="860"/>
                  </a:lnTo>
                  <a:lnTo>
                    <a:pt x="25" y="866"/>
                  </a:lnTo>
                  <a:lnTo>
                    <a:pt x="39" y="891"/>
                  </a:lnTo>
                  <a:lnTo>
                    <a:pt x="52" y="917"/>
                  </a:lnTo>
                  <a:lnTo>
                    <a:pt x="52" y="946"/>
                  </a:lnTo>
                  <a:lnTo>
                    <a:pt x="60" y="974"/>
                  </a:lnTo>
                  <a:lnTo>
                    <a:pt x="77" y="1007"/>
                  </a:lnTo>
                  <a:lnTo>
                    <a:pt x="81" y="1036"/>
                  </a:lnTo>
                  <a:lnTo>
                    <a:pt x="95" y="1073"/>
                  </a:lnTo>
                  <a:lnTo>
                    <a:pt x="115" y="1096"/>
                  </a:lnTo>
                  <a:lnTo>
                    <a:pt x="122" y="1106"/>
                  </a:lnTo>
                  <a:lnTo>
                    <a:pt x="134" y="1121"/>
                  </a:lnTo>
                  <a:lnTo>
                    <a:pt x="128" y="1130"/>
                  </a:lnTo>
                  <a:lnTo>
                    <a:pt x="125" y="1146"/>
                  </a:lnTo>
                  <a:lnTo>
                    <a:pt x="138" y="1164"/>
                  </a:lnTo>
                  <a:lnTo>
                    <a:pt x="146" y="1178"/>
                  </a:lnTo>
                  <a:lnTo>
                    <a:pt x="146" y="1204"/>
                  </a:lnTo>
                  <a:lnTo>
                    <a:pt x="143" y="1227"/>
                  </a:lnTo>
                  <a:lnTo>
                    <a:pt x="143" y="1255"/>
                  </a:lnTo>
                  <a:lnTo>
                    <a:pt x="146" y="1271"/>
                  </a:lnTo>
                  <a:lnTo>
                    <a:pt x="129" y="1278"/>
                  </a:lnTo>
                  <a:lnTo>
                    <a:pt x="111" y="1295"/>
                  </a:lnTo>
                  <a:lnTo>
                    <a:pt x="84" y="1293"/>
                  </a:lnTo>
                  <a:lnTo>
                    <a:pt x="65" y="1306"/>
                  </a:lnTo>
                  <a:lnTo>
                    <a:pt x="45" y="1321"/>
                  </a:lnTo>
                  <a:lnTo>
                    <a:pt x="32" y="1331"/>
                  </a:lnTo>
                  <a:lnTo>
                    <a:pt x="19" y="1358"/>
                  </a:lnTo>
                  <a:lnTo>
                    <a:pt x="14" y="1370"/>
                  </a:lnTo>
                  <a:lnTo>
                    <a:pt x="9" y="1391"/>
                  </a:lnTo>
                  <a:lnTo>
                    <a:pt x="0" y="1409"/>
                  </a:lnTo>
                  <a:lnTo>
                    <a:pt x="3" y="1428"/>
                  </a:lnTo>
                  <a:lnTo>
                    <a:pt x="9" y="1442"/>
                  </a:lnTo>
                  <a:lnTo>
                    <a:pt x="27" y="1449"/>
                  </a:lnTo>
                  <a:lnTo>
                    <a:pt x="46" y="1453"/>
                  </a:lnTo>
                  <a:lnTo>
                    <a:pt x="65" y="1460"/>
                  </a:lnTo>
                  <a:lnTo>
                    <a:pt x="72" y="1461"/>
                  </a:lnTo>
                  <a:lnTo>
                    <a:pt x="83" y="1474"/>
                  </a:lnTo>
                  <a:lnTo>
                    <a:pt x="95" y="1477"/>
                  </a:lnTo>
                  <a:lnTo>
                    <a:pt x="100" y="1480"/>
                  </a:lnTo>
                  <a:lnTo>
                    <a:pt x="108" y="1496"/>
                  </a:lnTo>
                  <a:lnTo>
                    <a:pt x="113" y="1510"/>
                  </a:lnTo>
                  <a:lnTo>
                    <a:pt x="109" y="1523"/>
                  </a:lnTo>
                  <a:lnTo>
                    <a:pt x="100" y="1528"/>
                  </a:lnTo>
                  <a:lnTo>
                    <a:pt x="101" y="1543"/>
                  </a:lnTo>
                  <a:lnTo>
                    <a:pt x="100" y="1565"/>
                  </a:lnTo>
                  <a:lnTo>
                    <a:pt x="108" y="1576"/>
                  </a:lnTo>
                  <a:lnTo>
                    <a:pt x="102" y="1587"/>
                  </a:lnTo>
                  <a:lnTo>
                    <a:pt x="93" y="1595"/>
                  </a:lnTo>
                  <a:lnTo>
                    <a:pt x="93" y="1638"/>
                  </a:lnTo>
                  <a:lnTo>
                    <a:pt x="94" y="1659"/>
                  </a:lnTo>
                  <a:lnTo>
                    <a:pt x="106" y="1667"/>
                  </a:lnTo>
                  <a:lnTo>
                    <a:pt x="115" y="1672"/>
                  </a:lnTo>
                  <a:lnTo>
                    <a:pt x="125" y="1663"/>
                  </a:lnTo>
                  <a:lnTo>
                    <a:pt x="137" y="1631"/>
                  </a:lnTo>
                  <a:lnTo>
                    <a:pt x="150" y="1626"/>
                  </a:lnTo>
                  <a:lnTo>
                    <a:pt x="168" y="1638"/>
                  </a:lnTo>
                  <a:lnTo>
                    <a:pt x="210" y="1635"/>
                  </a:lnTo>
                  <a:lnTo>
                    <a:pt x="248" y="1599"/>
                  </a:lnTo>
                  <a:lnTo>
                    <a:pt x="251" y="1572"/>
                  </a:lnTo>
                  <a:lnTo>
                    <a:pt x="271" y="1533"/>
                  </a:lnTo>
                  <a:lnTo>
                    <a:pt x="301" y="1536"/>
                  </a:lnTo>
                  <a:lnTo>
                    <a:pt x="344" y="1524"/>
                  </a:lnTo>
                  <a:lnTo>
                    <a:pt x="380" y="1515"/>
                  </a:lnTo>
                  <a:lnTo>
                    <a:pt x="419" y="1509"/>
                  </a:lnTo>
                  <a:lnTo>
                    <a:pt x="437" y="1498"/>
                  </a:lnTo>
                  <a:lnTo>
                    <a:pt x="461" y="1503"/>
                  </a:lnTo>
                  <a:lnTo>
                    <a:pt x="523" y="1510"/>
                  </a:lnTo>
                  <a:lnTo>
                    <a:pt x="547" y="1500"/>
                  </a:lnTo>
                  <a:lnTo>
                    <a:pt x="565" y="1500"/>
                  </a:lnTo>
                  <a:lnTo>
                    <a:pt x="594" y="1488"/>
                  </a:lnTo>
                  <a:lnTo>
                    <a:pt x="612" y="1497"/>
                  </a:lnTo>
                  <a:lnTo>
                    <a:pt x="629" y="1507"/>
                  </a:lnTo>
                  <a:lnTo>
                    <a:pt x="665" y="1507"/>
                  </a:lnTo>
                  <a:lnTo>
                    <a:pt x="691" y="1512"/>
                  </a:lnTo>
                  <a:lnTo>
                    <a:pt x="716" y="1525"/>
                  </a:lnTo>
                  <a:lnTo>
                    <a:pt x="746" y="1513"/>
                  </a:lnTo>
                  <a:lnTo>
                    <a:pt x="795" y="1533"/>
                  </a:lnTo>
                  <a:lnTo>
                    <a:pt x="828" y="1518"/>
                  </a:lnTo>
                  <a:lnTo>
                    <a:pt x="850" y="1515"/>
                  </a:lnTo>
                  <a:lnTo>
                    <a:pt x="859" y="1531"/>
                  </a:lnTo>
                  <a:lnTo>
                    <a:pt x="885" y="1563"/>
                  </a:lnTo>
                  <a:lnTo>
                    <a:pt x="909" y="1566"/>
                  </a:lnTo>
                  <a:lnTo>
                    <a:pt x="936" y="1557"/>
                  </a:lnTo>
                  <a:lnTo>
                    <a:pt x="962" y="1559"/>
                  </a:lnTo>
                  <a:lnTo>
                    <a:pt x="967" y="1584"/>
                  </a:lnTo>
                  <a:lnTo>
                    <a:pt x="993" y="1581"/>
                  </a:lnTo>
                  <a:lnTo>
                    <a:pt x="1000" y="1550"/>
                  </a:lnTo>
                  <a:lnTo>
                    <a:pt x="1011" y="1554"/>
                  </a:lnTo>
                  <a:lnTo>
                    <a:pt x="1034" y="1564"/>
                  </a:lnTo>
                  <a:lnTo>
                    <a:pt x="1063" y="1551"/>
                  </a:lnTo>
                  <a:lnTo>
                    <a:pt x="1085" y="1527"/>
                  </a:lnTo>
                  <a:lnTo>
                    <a:pt x="1106" y="1554"/>
                  </a:lnTo>
                  <a:lnTo>
                    <a:pt x="1133" y="1551"/>
                  </a:lnTo>
                  <a:lnTo>
                    <a:pt x="1156" y="1546"/>
                  </a:lnTo>
                  <a:lnTo>
                    <a:pt x="1161" y="1574"/>
                  </a:lnTo>
                  <a:lnTo>
                    <a:pt x="1206" y="1588"/>
                  </a:lnTo>
                  <a:lnTo>
                    <a:pt x="1203" y="1559"/>
                  </a:lnTo>
                  <a:lnTo>
                    <a:pt x="1219" y="1527"/>
                  </a:lnTo>
                  <a:lnTo>
                    <a:pt x="1246" y="1527"/>
                  </a:lnTo>
                  <a:lnTo>
                    <a:pt x="1257" y="1502"/>
                  </a:lnTo>
                  <a:lnTo>
                    <a:pt x="1287" y="1519"/>
                  </a:lnTo>
                  <a:lnTo>
                    <a:pt x="1289" y="1539"/>
                  </a:lnTo>
                  <a:lnTo>
                    <a:pt x="1306" y="1571"/>
                  </a:lnTo>
                  <a:lnTo>
                    <a:pt x="1327" y="1579"/>
                  </a:lnTo>
                  <a:lnTo>
                    <a:pt x="1359" y="1563"/>
                  </a:lnTo>
                  <a:lnTo>
                    <a:pt x="1369" y="1550"/>
                  </a:lnTo>
                  <a:lnTo>
                    <a:pt x="1384" y="1537"/>
                  </a:lnTo>
                  <a:lnTo>
                    <a:pt x="1400" y="1549"/>
                  </a:lnTo>
                  <a:lnTo>
                    <a:pt x="1437" y="1542"/>
                  </a:lnTo>
                  <a:lnTo>
                    <a:pt x="1461" y="1524"/>
                  </a:lnTo>
                  <a:lnTo>
                    <a:pt x="1487" y="1518"/>
                  </a:lnTo>
                  <a:lnTo>
                    <a:pt x="1507" y="1515"/>
                  </a:lnTo>
                  <a:lnTo>
                    <a:pt x="1518" y="1531"/>
                  </a:lnTo>
                  <a:lnTo>
                    <a:pt x="1530" y="1553"/>
                  </a:lnTo>
                  <a:lnTo>
                    <a:pt x="1565" y="1582"/>
                  </a:lnTo>
                  <a:lnTo>
                    <a:pt x="1593" y="1571"/>
                  </a:lnTo>
                  <a:lnTo>
                    <a:pt x="1604" y="1550"/>
                  </a:lnTo>
                  <a:lnTo>
                    <a:pt x="1595" y="1517"/>
                  </a:lnTo>
                  <a:lnTo>
                    <a:pt x="1576" y="1499"/>
                  </a:lnTo>
                  <a:lnTo>
                    <a:pt x="1565" y="1471"/>
                  </a:lnTo>
                  <a:lnTo>
                    <a:pt x="1568" y="1436"/>
                  </a:lnTo>
                  <a:lnTo>
                    <a:pt x="1577" y="1389"/>
                  </a:lnTo>
                  <a:lnTo>
                    <a:pt x="1588" y="1344"/>
                  </a:lnTo>
                  <a:lnTo>
                    <a:pt x="1615" y="1332"/>
                  </a:lnTo>
                  <a:lnTo>
                    <a:pt x="1615" y="1330"/>
                  </a:lnTo>
                  <a:lnTo>
                    <a:pt x="1620" y="1318"/>
                  </a:lnTo>
                  <a:lnTo>
                    <a:pt x="1628" y="1300"/>
                  </a:lnTo>
                  <a:lnTo>
                    <a:pt x="1629" y="1296"/>
                  </a:lnTo>
                  <a:lnTo>
                    <a:pt x="1632" y="1292"/>
                  </a:lnTo>
                  <a:lnTo>
                    <a:pt x="1637" y="1288"/>
                  </a:lnTo>
                  <a:lnTo>
                    <a:pt x="1662" y="1294"/>
                  </a:lnTo>
                  <a:lnTo>
                    <a:pt x="1698" y="1288"/>
                  </a:lnTo>
                  <a:lnTo>
                    <a:pt x="1712" y="1269"/>
                  </a:lnTo>
                  <a:lnTo>
                    <a:pt x="1737" y="1267"/>
                  </a:lnTo>
                  <a:lnTo>
                    <a:pt x="1771" y="1270"/>
                  </a:lnTo>
                  <a:lnTo>
                    <a:pt x="1799" y="1254"/>
                  </a:lnTo>
                  <a:lnTo>
                    <a:pt x="1767" y="1229"/>
                  </a:lnTo>
                  <a:lnTo>
                    <a:pt x="1750" y="1209"/>
                  </a:lnTo>
                  <a:lnTo>
                    <a:pt x="1729" y="1177"/>
                  </a:lnTo>
                  <a:lnTo>
                    <a:pt x="1721" y="1156"/>
                  </a:lnTo>
                  <a:lnTo>
                    <a:pt x="1709" y="1121"/>
                  </a:lnTo>
                  <a:lnTo>
                    <a:pt x="1702" y="1095"/>
                  </a:lnTo>
                  <a:lnTo>
                    <a:pt x="1702" y="1058"/>
                  </a:lnTo>
                  <a:lnTo>
                    <a:pt x="1690" y="1035"/>
                  </a:lnTo>
                  <a:lnTo>
                    <a:pt x="1671" y="1002"/>
                  </a:lnTo>
                  <a:lnTo>
                    <a:pt x="1642" y="984"/>
                  </a:lnTo>
                  <a:lnTo>
                    <a:pt x="1634" y="970"/>
                  </a:lnTo>
                  <a:lnTo>
                    <a:pt x="1651" y="951"/>
                  </a:lnTo>
                  <a:lnTo>
                    <a:pt x="1633" y="932"/>
                  </a:lnTo>
                  <a:lnTo>
                    <a:pt x="1633" y="899"/>
                  </a:lnTo>
                  <a:lnTo>
                    <a:pt x="1656" y="902"/>
                  </a:lnTo>
                  <a:lnTo>
                    <a:pt x="1687" y="898"/>
                  </a:lnTo>
                  <a:lnTo>
                    <a:pt x="1699" y="913"/>
                  </a:lnTo>
                  <a:lnTo>
                    <a:pt x="1747" y="923"/>
                  </a:lnTo>
                  <a:lnTo>
                    <a:pt x="1780" y="913"/>
                  </a:lnTo>
                  <a:lnTo>
                    <a:pt x="1814" y="901"/>
                  </a:lnTo>
                  <a:lnTo>
                    <a:pt x="1836" y="882"/>
                  </a:lnTo>
                  <a:lnTo>
                    <a:pt x="1855" y="856"/>
                  </a:lnTo>
                  <a:lnTo>
                    <a:pt x="1849" y="837"/>
                  </a:lnTo>
                  <a:lnTo>
                    <a:pt x="1853" y="827"/>
                  </a:lnTo>
                  <a:lnTo>
                    <a:pt x="1880" y="830"/>
                  </a:lnTo>
                  <a:lnTo>
                    <a:pt x="1895" y="808"/>
                  </a:lnTo>
                  <a:lnTo>
                    <a:pt x="1888" y="794"/>
                  </a:lnTo>
                  <a:lnTo>
                    <a:pt x="1872" y="765"/>
                  </a:lnTo>
                  <a:lnTo>
                    <a:pt x="1844" y="750"/>
                  </a:lnTo>
                  <a:lnTo>
                    <a:pt x="1818" y="738"/>
                  </a:lnTo>
                  <a:lnTo>
                    <a:pt x="1799" y="720"/>
                  </a:lnTo>
                  <a:lnTo>
                    <a:pt x="1817" y="698"/>
                  </a:lnTo>
                  <a:lnTo>
                    <a:pt x="1812" y="683"/>
                  </a:lnTo>
                  <a:lnTo>
                    <a:pt x="1794" y="683"/>
                  </a:lnTo>
                  <a:lnTo>
                    <a:pt x="1772" y="686"/>
                  </a:lnTo>
                  <a:lnTo>
                    <a:pt x="1699" y="686"/>
                  </a:lnTo>
                  <a:lnTo>
                    <a:pt x="1673" y="678"/>
                  </a:lnTo>
                  <a:lnTo>
                    <a:pt x="1679" y="658"/>
                  </a:lnTo>
                  <a:lnTo>
                    <a:pt x="1682" y="628"/>
                  </a:lnTo>
                  <a:lnTo>
                    <a:pt x="1682" y="607"/>
                  </a:lnTo>
                  <a:lnTo>
                    <a:pt x="1646" y="585"/>
                  </a:lnTo>
                  <a:lnTo>
                    <a:pt x="1613" y="566"/>
                  </a:lnTo>
                  <a:lnTo>
                    <a:pt x="1577" y="561"/>
                  </a:lnTo>
                  <a:lnTo>
                    <a:pt x="1549" y="541"/>
                  </a:lnTo>
                  <a:lnTo>
                    <a:pt x="1531" y="499"/>
                  </a:lnTo>
                  <a:lnTo>
                    <a:pt x="1508" y="474"/>
                  </a:lnTo>
                  <a:lnTo>
                    <a:pt x="1512" y="444"/>
                  </a:lnTo>
                  <a:lnTo>
                    <a:pt x="1507" y="434"/>
                  </a:lnTo>
                  <a:lnTo>
                    <a:pt x="1475" y="414"/>
                  </a:lnTo>
                  <a:lnTo>
                    <a:pt x="1446" y="411"/>
                  </a:lnTo>
                  <a:lnTo>
                    <a:pt x="1419" y="384"/>
                  </a:lnTo>
                  <a:lnTo>
                    <a:pt x="1421" y="371"/>
                  </a:lnTo>
                  <a:lnTo>
                    <a:pt x="1424" y="347"/>
                  </a:lnTo>
                  <a:lnTo>
                    <a:pt x="1436" y="321"/>
                  </a:lnTo>
                  <a:lnTo>
                    <a:pt x="1448" y="300"/>
                  </a:lnTo>
                  <a:lnTo>
                    <a:pt x="1448" y="278"/>
                  </a:lnTo>
                  <a:lnTo>
                    <a:pt x="1430" y="260"/>
                  </a:lnTo>
                  <a:lnTo>
                    <a:pt x="1414" y="240"/>
                  </a:lnTo>
                  <a:lnTo>
                    <a:pt x="1405" y="224"/>
                  </a:lnTo>
                  <a:lnTo>
                    <a:pt x="1402" y="217"/>
                  </a:lnTo>
                  <a:lnTo>
                    <a:pt x="1400" y="212"/>
                  </a:lnTo>
                  <a:lnTo>
                    <a:pt x="1402" y="207"/>
                  </a:lnTo>
                  <a:lnTo>
                    <a:pt x="1403" y="203"/>
                  </a:lnTo>
                  <a:lnTo>
                    <a:pt x="1405" y="200"/>
                  </a:lnTo>
                  <a:lnTo>
                    <a:pt x="1406" y="199"/>
                  </a:lnTo>
                  <a:lnTo>
                    <a:pt x="1406" y="197"/>
                  </a:lnTo>
                  <a:lnTo>
                    <a:pt x="1416" y="164"/>
                  </a:lnTo>
                  <a:lnTo>
                    <a:pt x="1412" y="147"/>
                  </a:lnTo>
                  <a:lnTo>
                    <a:pt x="1396" y="119"/>
                  </a:lnTo>
                  <a:lnTo>
                    <a:pt x="1380" y="112"/>
                  </a:lnTo>
                  <a:lnTo>
                    <a:pt x="1371" y="109"/>
                  </a:lnTo>
                  <a:lnTo>
                    <a:pt x="1365" y="107"/>
                  </a:lnTo>
                  <a:lnTo>
                    <a:pt x="1356" y="106"/>
                  </a:lnTo>
                  <a:lnTo>
                    <a:pt x="1301" y="57"/>
                  </a:lnTo>
                  <a:lnTo>
                    <a:pt x="1285" y="57"/>
                  </a:lnTo>
                  <a:lnTo>
                    <a:pt x="1258" y="52"/>
                  </a:lnTo>
                  <a:lnTo>
                    <a:pt x="1239" y="55"/>
                  </a:lnTo>
                  <a:lnTo>
                    <a:pt x="1205" y="70"/>
                  </a:lnTo>
                  <a:lnTo>
                    <a:pt x="1185" y="84"/>
                  </a:lnTo>
                  <a:lnTo>
                    <a:pt x="1158" y="81"/>
                  </a:lnTo>
                  <a:lnTo>
                    <a:pt x="1144" y="92"/>
                  </a:lnTo>
                  <a:lnTo>
                    <a:pt x="1130" y="116"/>
                  </a:lnTo>
                  <a:lnTo>
                    <a:pt x="1109" y="123"/>
                  </a:lnTo>
                  <a:lnTo>
                    <a:pt x="1099" y="111"/>
                  </a:lnTo>
                  <a:lnTo>
                    <a:pt x="1099" y="68"/>
                  </a:lnTo>
                  <a:lnTo>
                    <a:pt x="1094" y="43"/>
                  </a:lnTo>
                  <a:lnTo>
                    <a:pt x="1067" y="34"/>
                  </a:lnTo>
                  <a:lnTo>
                    <a:pt x="1003" y="34"/>
                  </a:lnTo>
                  <a:lnTo>
                    <a:pt x="966" y="54"/>
                  </a:lnTo>
                  <a:lnTo>
                    <a:pt x="966" y="49"/>
                  </a:lnTo>
                  <a:lnTo>
                    <a:pt x="977" y="31"/>
                  </a:lnTo>
                  <a:lnTo>
                    <a:pt x="942" y="0"/>
                  </a:lnTo>
                  <a:lnTo>
                    <a:pt x="910" y="3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7" name="Freeform 286">
              <a:extLst>
                <a:ext uri="{FF2B5EF4-FFF2-40B4-BE49-F238E27FC236}">
                  <a16:creationId xmlns:a16="http://schemas.microsoft.com/office/drawing/2014/main" id="{E3F34687-F4C0-49B6-9820-F4BF625CA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1692" y="4234571"/>
              <a:ext cx="1167474" cy="827089"/>
            </a:xfrm>
            <a:custGeom>
              <a:avLst/>
              <a:gdLst>
                <a:gd name="T0" fmla="*/ 696478 w 2273"/>
                <a:gd name="T1" fmla="*/ 22049 h 1613"/>
                <a:gd name="T2" fmla="*/ 654874 w 2273"/>
                <a:gd name="T3" fmla="*/ 62557 h 1613"/>
                <a:gd name="T4" fmla="*/ 567044 w 2273"/>
                <a:gd name="T5" fmla="*/ 99476 h 1613"/>
                <a:gd name="T6" fmla="*/ 503868 w 2273"/>
                <a:gd name="T7" fmla="*/ 80504 h 1613"/>
                <a:gd name="T8" fmla="*/ 423742 w 2273"/>
                <a:gd name="T9" fmla="*/ 85632 h 1613"/>
                <a:gd name="T10" fmla="*/ 377516 w 2273"/>
                <a:gd name="T11" fmla="*/ 82042 h 1613"/>
                <a:gd name="T12" fmla="*/ 318962 w 2273"/>
                <a:gd name="T13" fmla="*/ 77940 h 1613"/>
                <a:gd name="T14" fmla="*/ 287631 w 2273"/>
                <a:gd name="T15" fmla="*/ 109219 h 1613"/>
                <a:gd name="T16" fmla="*/ 235755 w 2273"/>
                <a:gd name="T17" fmla="*/ 127166 h 1613"/>
                <a:gd name="T18" fmla="*/ 206992 w 2273"/>
                <a:gd name="T19" fmla="*/ 195363 h 1613"/>
                <a:gd name="T20" fmla="*/ 165901 w 2273"/>
                <a:gd name="T21" fmla="*/ 259972 h 1613"/>
                <a:gd name="T22" fmla="*/ 152547 w 2273"/>
                <a:gd name="T23" fmla="*/ 318939 h 1613"/>
                <a:gd name="T24" fmla="*/ 123784 w 2273"/>
                <a:gd name="T25" fmla="*/ 353295 h 1613"/>
                <a:gd name="T26" fmla="*/ 112998 w 2273"/>
                <a:gd name="T27" fmla="*/ 386624 h 1613"/>
                <a:gd name="T28" fmla="*/ 89371 w 2273"/>
                <a:gd name="T29" fmla="*/ 395341 h 1613"/>
                <a:gd name="T30" fmla="*/ 48795 w 2273"/>
                <a:gd name="T31" fmla="*/ 419441 h 1613"/>
                <a:gd name="T32" fmla="*/ 5650 w 2273"/>
                <a:gd name="T33" fmla="*/ 423031 h 1613"/>
                <a:gd name="T34" fmla="*/ 40577 w 2273"/>
                <a:gd name="T35" fmla="*/ 468154 h 1613"/>
                <a:gd name="T36" fmla="*/ 64203 w 2273"/>
                <a:gd name="T37" fmla="*/ 512764 h 1613"/>
                <a:gd name="T38" fmla="*/ 109403 w 2273"/>
                <a:gd name="T39" fmla="*/ 569168 h 1613"/>
                <a:gd name="T40" fmla="*/ 160765 w 2273"/>
                <a:gd name="T41" fmla="*/ 593781 h 1613"/>
                <a:gd name="T42" fmla="*/ 164874 w 2273"/>
                <a:gd name="T43" fmla="*/ 636853 h 1613"/>
                <a:gd name="T44" fmla="*/ 216237 w 2273"/>
                <a:gd name="T45" fmla="*/ 677362 h 1613"/>
                <a:gd name="T46" fmla="*/ 277872 w 2273"/>
                <a:gd name="T47" fmla="*/ 665055 h 1613"/>
                <a:gd name="T48" fmla="*/ 323071 w 2273"/>
                <a:gd name="T49" fmla="*/ 685566 h 1613"/>
                <a:gd name="T50" fmla="*/ 285063 w 2273"/>
                <a:gd name="T51" fmla="*/ 712230 h 1613"/>
                <a:gd name="T52" fmla="*/ 325639 w 2273"/>
                <a:gd name="T53" fmla="*/ 753251 h 1613"/>
                <a:gd name="T54" fmla="*/ 340021 w 2273"/>
                <a:gd name="T55" fmla="*/ 790683 h 1613"/>
                <a:gd name="T56" fmla="*/ 396006 w 2273"/>
                <a:gd name="T57" fmla="*/ 807091 h 1613"/>
                <a:gd name="T58" fmla="*/ 446342 w 2273"/>
                <a:gd name="T59" fmla="*/ 811193 h 1613"/>
                <a:gd name="T60" fmla="*/ 544958 w 2273"/>
                <a:gd name="T61" fmla="*/ 814783 h 1613"/>
                <a:gd name="T62" fmla="*/ 589644 w 2273"/>
                <a:gd name="T63" fmla="*/ 818885 h 1613"/>
                <a:gd name="T64" fmla="*/ 632788 w 2273"/>
                <a:gd name="T65" fmla="*/ 817346 h 1613"/>
                <a:gd name="T66" fmla="*/ 690828 w 2273"/>
                <a:gd name="T67" fmla="*/ 817859 h 1613"/>
                <a:gd name="T68" fmla="*/ 760681 w 2273"/>
                <a:gd name="T69" fmla="*/ 750174 h 1613"/>
                <a:gd name="T70" fmla="*/ 839780 w 2273"/>
                <a:gd name="T71" fmla="*/ 720947 h 1613"/>
                <a:gd name="T72" fmla="*/ 926069 w 2273"/>
                <a:gd name="T73" fmla="*/ 728125 h 1613"/>
                <a:gd name="T74" fmla="*/ 977946 w 2273"/>
                <a:gd name="T75" fmla="*/ 729151 h 1613"/>
                <a:gd name="T76" fmla="*/ 1045231 w 2273"/>
                <a:gd name="T77" fmla="*/ 759917 h 1613"/>
                <a:gd name="T78" fmla="*/ 1068858 w 2273"/>
                <a:gd name="T79" fmla="*/ 715306 h 1613"/>
                <a:gd name="T80" fmla="*/ 1054990 w 2273"/>
                <a:gd name="T81" fmla="*/ 664030 h 1613"/>
                <a:gd name="T82" fmla="*/ 1082212 w 2273"/>
                <a:gd name="T83" fmla="*/ 605575 h 1613"/>
                <a:gd name="T84" fmla="*/ 1063721 w 2273"/>
                <a:gd name="T85" fmla="*/ 581988 h 1613"/>
                <a:gd name="T86" fmla="*/ 1072967 w 2273"/>
                <a:gd name="T87" fmla="*/ 544556 h 1613"/>
                <a:gd name="T88" fmla="*/ 1094025 w 2273"/>
                <a:gd name="T89" fmla="*/ 528147 h 1613"/>
                <a:gd name="T90" fmla="*/ 1091457 w 2273"/>
                <a:gd name="T91" fmla="*/ 566605 h 1613"/>
                <a:gd name="T92" fmla="*/ 1133575 w 2273"/>
                <a:gd name="T93" fmla="*/ 560452 h 1613"/>
                <a:gd name="T94" fmla="*/ 1167474 w 2273"/>
                <a:gd name="T95" fmla="*/ 516354 h 1613"/>
                <a:gd name="T96" fmla="*/ 1140252 w 2273"/>
                <a:gd name="T97" fmla="*/ 450207 h 1613"/>
                <a:gd name="T98" fmla="*/ 1068344 w 2273"/>
                <a:gd name="T99" fmla="*/ 479947 h 1613"/>
                <a:gd name="T100" fmla="*/ 1012359 w 2273"/>
                <a:gd name="T101" fmla="*/ 488152 h 1613"/>
                <a:gd name="T102" fmla="*/ 969728 w 2273"/>
                <a:gd name="T103" fmla="*/ 449182 h 1613"/>
                <a:gd name="T104" fmla="*/ 958941 w 2273"/>
                <a:gd name="T105" fmla="*/ 396880 h 1613"/>
                <a:gd name="T106" fmla="*/ 955346 w 2273"/>
                <a:gd name="T107" fmla="*/ 337912 h 1613"/>
                <a:gd name="T108" fmla="*/ 960996 w 2273"/>
                <a:gd name="T109" fmla="*/ 302531 h 1613"/>
                <a:gd name="T110" fmla="*/ 942505 w 2273"/>
                <a:gd name="T111" fmla="*/ 231257 h 1613"/>
                <a:gd name="T112" fmla="*/ 891143 w 2273"/>
                <a:gd name="T113" fmla="*/ 172289 h 1613"/>
                <a:gd name="T114" fmla="*/ 854675 w 2273"/>
                <a:gd name="T115" fmla="*/ 123063 h 1613"/>
                <a:gd name="T116" fmla="*/ 820262 w 2273"/>
                <a:gd name="T117" fmla="*/ 79478 h 1613"/>
                <a:gd name="T118" fmla="*/ 761195 w 2273"/>
                <a:gd name="T119" fmla="*/ 1538 h 16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273" h="1613">
                  <a:moveTo>
                    <a:pt x="1449" y="0"/>
                  </a:moveTo>
                  <a:lnTo>
                    <a:pt x="1432" y="1"/>
                  </a:lnTo>
                  <a:lnTo>
                    <a:pt x="1419" y="1"/>
                  </a:lnTo>
                  <a:lnTo>
                    <a:pt x="1404" y="12"/>
                  </a:lnTo>
                  <a:lnTo>
                    <a:pt x="1399" y="23"/>
                  </a:lnTo>
                  <a:lnTo>
                    <a:pt x="1379" y="26"/>
                  </a:lnTo>
                  <a:lnTo>
                    <a:pt x="1369" y="36"/>
                  </a:lnTo>
                  <a:lnTo>
                    <a:pt x="1362" y="38"/>
                  </a:lnTo>
                  <a:lnTo>
                    <a:pt x="1358" y="41"/>
                  </a:lnTo>
                  <a:lnTo>
                    <a:pt x="1356" y="43"/>
                  </a:lnTo>
                  <a:lnTo>
                    <a:pt x="1355" y="46"/>
                  </a:lnTo>
                  <a:lnTo>
                    <a:pt x="1352" y="60"/>
                  </a:lnTo>
                  <a:lnTo>
                    <a:pt x="1335" y="77"/>
                  </a:lnTo>
                  <a:lnTo>
                    <a:pt x="1331" y="97"/>
                  </a:lnTo>
                  <a:lnTo>
                    <a:pt x="1319" y="102"/>
                  </a:lnTo>
                  <a:lnTo>
                    <a:pt x="1304" y="111"/>
                  </a:lnTo>
                  <a:lnTo>
                    <a:pt x="1290" y="115"/>
                  </a:lnTo>
                  <a:lnTo>
                    <a:pt x="1275" y="122"/>
                  </a:lnTo>
                  <a:lnTo>
                    <a:pt x="1260" y="133"/>
                  </a:lnTo>
                  <a:lnTo>
                    <a:pt x="1243" y="133"/>
                  </a:lnTo>
                  <a:lnTo>
                    <a:pt x="1209" y="137"/>
                  </a:lnTo>
                  <a:lnTo>
                    <a:pt x="1183" y="137"/>
                  </a:lnTo>
                  <a:lnTo>
                    <a:pt x="1166" y="153"/>
                  </a:lnTo>
                  <a:lnTo>
                    <a:pt x="1140" y="156"/>
                  </a:lnTo>
                  <a:lnTo>
                    <a:pt x="1125" y="167"/>
                  </a:lnTo>
                  <a:lnTo>
                    <a:pt x="1112" y="180"/>
                  </a:lnTo>
                  <a:lnTo>
                    <a:pt x="1104" y="194"/>
                  </a:lnTo>
                  <a:lnTo>
                    <a:pt x="1093" y="210"/>
                  </a:lnTo>
                  <a:lnTo>
                    <a:pt x="1083" y="220"/>
                  </a:lnTo>
                  <a:lnTo>
                    <a:pt x="1066" y="220"/>
                  </a:lnTo>
                  <a:lnTo>
                    <a:pt x="1041" y="211"/>
                  </a:lnTo>
                  <a:lnTo>
                    <a:pt x="1033" y="196"/>
                  </a:lnTo>
                  <a:lnTo>
                    <a:pt x="1012" y="181"/>
                  </a:lnTo>
                  <a:lnTo>
                    <a:pt x="1000" y="171"/>
                  </a:lnTo>
                  <a:lnTo>
                    <a:pt x="981" y="157"/>
                  </a:lnTo>
                  <a:lnTo>
                    <a:pt x="970" y="146"/>
                  </a:lnTo>
                  <a:lnTo>
                    <a:pt x="951" y="146"/>
                  </a:lnTo>
                  <a:lnTo>
                    <a:pt x="935" y="152"/>
                  </a:lnTo>
                  <a:lnTo>
                    <a:pt x="927" y="159"/>
                  </a:lnTo>
                  <a:lnTo>
                    <a:pt x="901" y="167"/>
                  </a:lnTo>
                  <a:lnTo>
                    <a:pt x="863" y="169"/>
                  </a:lnTo>
                  <a:lnTo>
                    <a:pt x="838" y="161"/>
                  </a:lnTo>
                  <a:lnTo>
                    <a:pt x="825" y="167"/>
                  </a:lnTo>
                  <a:lnTo>
                    <a:pt x="811" y="165"/>
                  </a:lnTo>
                  <a:lnTo>
                    <a:pt x="791" y="155"/>
                  </a:lnTo>
                  <a:lnTo>
                    <a:pt x="779" y="159"/>
                  </a:lnTo>
                  <a:lnTo>
                    <a:pt x="765" y="166"/>
                  </a:lnTo>
                  <a:lnTo>
                    <a:pt x="755" y="163"/>
                  </a:lnTo>
                  <a:lnTo>
                    <a:pt x="748" y="149"/>
                  </a:lnTo>
                  <a:lnTo>
                    <a:pt x="735" y="160"/>
                  </a:lnTo>
                  <a:lnTo>
                    <a:pt x="721" y="157"/>
                  </a:lnTo>
                  <a:lnTo>
                    <a:pt x="700" y="151"/>
                  </a:lnTo>
                  <a:lnTo>
                    <a:pt x="686" y="144"/>
                  </a:lnTo>
                  <a:lnTo>
                    <a:pt x="673" y="124"/>
                  </a:lnTo>
                  <a:lnTo>
                    <a:pt x="651" y="118"/>
                  </a:lnTo>
                  <a:lnTo>
                    <a:pt x="643" y="127"/>
                  </a:lnTo>
                  <a:lnTo>
                    <a:pt x="635" y="139"/>
                  </a:lnTo>
                  <a:lnTo>
                    <a:pt x="621" y="152"/>
                  </a:lnTo>
                  <a:lnTo>
                    <a:pt x="607" y="157"/>
                  </a:lnTo>
                  <a:lnTo>
                    <a:pt x="588" y="163"/>
                  </a:lnTo>
                  <a:lnTo>
                    <a:pt x="594" y="167"/>
                  </a:lnTo>
                  <a:lnTo>
                    <a:pt x="592" y="178"/>
                  </a:lnTo>
                  <a:lnTo>
                    <a:pt x="583" y="189"/>
                  </a:lnTo>
                  <a:lnTo>
                    <a:pt x="575" y="195"/>
                  </a:lnTo>
                  <a:lnTo>
                    <a:pt x="571" y="197"/>
                  </a:lnTo>
                  <a:lnTo>
                    <a:pt x="566" y="203"/>
                  </a:lnTo>
                  <a:lnTo>
                    <a:pt x="560" y="213"/>
                  </a:lnTo>
                  <a:lnTo>
                    <a:pt x="545" y="235"/>
                  </a:lnTo>
                  <a:lnTo>
                    <a:pt x="538" y="240"/>
                  </a:lnTo>
                  <a:lnTo>
                    <a:pt x="520" y="239"/>
                  </a:lnTo>
                  <a:lnTo>
                    <a:pt x="496" y="226"/>
                  </a:lnTo>
                  <a:lnTo>
                    <a:pt x="490" y="249"/>
                  </a:lnTo>
                  <a:lnTo>
                    <a:pt x="479" y="250"/>
                  </a:lnTo>
                  <a:lnTo>
                    <a:pt x="459" y="248"/>
                  </a:lnTo>
                  <a:lnTo>
                    <a:pt x="451" y="274"/>
                  </a:lnTo>
                  <a:lnTo>
                    <a:pt x="442" y="291"/>
                  </a:lnTo>
                  <a:lnTo>
                    <a:pt x="434" y="307"/>
                  </a:lnTo>
                  <a:lnTo>
                    <a:pt x="421" y="318"/>
                  </a:lnTo>
                  <a:lnTo>
                    <a:pt x="396" y="335"/>
                  </a:lnTo>
                  <a:lnTo>
                    <a:pt x="396" y="352"/>
                  </a:lnTo>
                  <a:lnTo>
                    <a:pt x="410" y="371"/>
                  </a:lnTo>
                  <a:lnTo>
                    <a:pt x="403" y="381"/>
                  </a:lnTo>
                  <a:lnTo>
                    <a:pt x="385" y="391"/>
                  </a:lnTo>
                  <a:lnTo>
                    <a:pt x="367" y="407"/>
                  </a:lnTo>
                  <a:lnTo>
                    <a:pt x="367" y="428"/>
                  </a:lnTo>
                  <a:lnTo>
                    <a:pt x="357" y="447"/>
                  </a:lnTo>
                  <a:lnTo>
                    <a:pt x="357" y="467"/>
                  </a:lnTo>
                  <a:lnTo>
                    <a:pt x="355" y="471"/>
                  </a:lnTo>
                  <a:lnTo>
                    <a:pt x="352" y="476"/>
                  </a:lnTo>
                  <a:lnTo>
                    <a:pt x="340" y="490"/>
                  </a:lnTo>
                  <a:lnTo>
                    <a:pt x="323" y="507"/>
                  </a:lnTo>
                  <a:lnTo>
                    <a:pt x="323" y="531"/>
                  </a:lnTo>
                  <a:lnTo>
                    <a:pt x="322" y="535"/>
                  </a:lnTo>
                  <a:lnTo>
                    <a:pt x="314" y="546"/>
                  </a:lnTo>
                  <a:lnTo>
                    <a:pt x="311" y="570"/>
                  </a:lnTo>
                  <a:lnTo>
                    <a:pt x="297" y="590"/>
                  </a:lnTo>
                  <a:lnTo>
                    <a:pt x="298" y="603"/>
                  </a:lnTo>
                  <a:lnTo>
                    <a:pt x="297" y="622"/>
                  </a:lnTo>
                  <a:lnTo>
                    <a:pt x="288" y="635"/>
                  </a:lnTo>
                  <a:lnTo>
                    <a:pt x="266" y="645"/>
                  </a:lnTo>
                  <a:lnTo>
                    <a:pt x="265" y="646"/>
                  </a:lnTo>
                  <a:lnTo>
                    <a:pt x="259" y="657"/>
                  </a:lnTo>
                  <a:lnTo>
                    <a:pt x="254" y="666"/>
                  </a:lnTo>
                  <a:lnTo>
                    <a:pt x="247" y="675"/>
                  </a:lnTo>
                  <a:lnTo>
                    <a:pt x="243" y="681"/>
                  </a:lnTo>
                  <a:lnTo>
                    <a:pt x="242" y="685"/>
                  </a:lnTo>
                  <a:lnTo>
                    <a:pt x="241" y="688"/>
                  </a:lnTo>
                  <a:lnTo>
                    <a:pt x="241" y="689"/>
                  </a:lnTo>
                  <a:lnTo>
                    <a:pt x="243" y="693"/>
                  </a:lnTo>
                  <a:lnTo>
                    <a:pt x="245" y="697"/>
                  </a:lnTo>
                  <a:lnTo>
                    <a:pt x="244" y="695"/>
                  </a:lnTo>
                  <a:lnTo>
                    <a:pt x="257" y="714"/>
                  </a:lnTo>
                  <a:lnTo>
                    <a:pt x="252" y="717"/>
                  </a:lnTo>
                  <a:lnTo>
                    <a:pt x="235" y="724"/>
                  </a:lnTo>
                  <a:lnTo>
                    <a:pt x="230" y="735"/>
                  </a:lnTo>
                  <a:lnTo>
                    <a:pt x="230" y="749"/>
                  </a:lnTo>
                  <a:lnTo>
                    <a:pt x="220" y="754"/>
                  </a:lnTo>
                  <a:lnTo>
                    <a:pt x="214" y="761"/>
                  </a:lnTo>
                  <a:lnTo>
                    <a:pt x="211" y="768"/>
                  </a:lnTo>
                  <a:lnTo>
                    <a:pt x="207" y="773"/>
                  </a:lnTo>
                  <a:lnTo>
                    <a:pt x="204" y="780"/>
                  </a:lnTo>
                  <a:lnTo>
                    <a:pt x="203" y="781"/>
                  </a:lnTo>
                  <a:lnTo>
                    <a:pt x="200" y="781"/>
                  </a:lnTo>
                  <a:lnTo>
                    <a:pt x="192" y="780"/>
                  </a:lnTo>
                  <a:lnTo>
                    <a:pt x="186" y="779"/>
                  </a:lnTo>
                  <a:lnTo>
                    <a:pt x="182" y="776"/>
                  </a:lnTo>
                  <a:lnTo>
                    <a:pt x="176" y="772"/>
                  </a:lnTo>
                  <a:lnTo>
                    <a:pt x="174" y="771"/>
                  </a:lnTo>
                  <a:lnTo>
                    <a:pt x="155" y="771"/>
                  </a:lnTo>
                  <a:lnTo>
                    <a:pt x="140" y="769"/>
                  </a:lnTo>
                  <a:lnTo>
                    <a:pt x="125" y="782"/>
                  </a:lnTo>
                  <a:lnTo>
                    <a:pt x="122" y="796"/>
                  </a:lnTo>
                  <a:lnTo>
                    <a:pt x="117" y="810"/>
                  </a:lnTo>
                  <a:lnTo>
                    <a:pt x="105" y="818"/>
                  </a:lnTo>
                  <a:lnTo>
                    <a:pt x="95" y="818"/>
                  </a:lnTo>
                  <a:lnTo>
                    <a:pt x="92" y="814"/>
                  </a:lnTo>
                  <a:lnTo>
                    <a:pt x="82" y="805"/>
                  </a:lnTo>
                  <a:lnTo>
                    <a:pt x="67" y="803"/>
                  </a:lnTo>
                  <a:lnTo>
                    <a:pt x="61" y="816"/>
                  </a:lnTo>
                  <a:lnTo>
                    <a:pt x="49" y="814"/>
                  </a:lnTo>
                  <a:lnTo>
                    <a:pt x="37" y="814"/>
                  </a:lnTo>
                  <a:lnTo>
                    <a:pt x="23" y="818"/>
                  </a:lnTo>
                  <a:lnTo>
                    <a:pt x="22" y="819"/>
                  </a:lnTo>
                  <a:lnTo>
                    <a:pt x="16" y="823"/>
                  </a:lnTo>
                  <a:lnTo>
                    <a:pt x="11" y="825"/>
                  </a:lnTo>
                  <a:lnTo>
                    <a:pt x="8" y="824"/>
                  </a:lnTo>
                  <a:lnTo>
                    <a:pt x="0" y="821"/>
                  </a:lnTo>
                  <a:lnTo>
                    <a:pt x="4" y="840"/>
                  </a:lnTo>
                  <a:lnTo>
                    <a:pt x="21" y="852"/>
                  </a:lnTo>
                  <a:lnTo>
                    <a:pt x="28" y="868"/>
                  </a:lnTo>
                  <a:lnTo>
                    <a:pt x="31" y="884"/>
                  </a:lnTo>
                  <a:lnTo>
                    <a:pt x="49" y="892"/>
                  </a:lnTo>
                  <a:lnTo>
                    <a:pt x="68" y="898"/>
                  </a:lnTo>
                  <a:lnTo>
                    <a:pt x="79" y="913"/>
                  </a:lnTo>
                  <a:lnTo>
                    <a:pt x="99" y="920"/>
                  </a:lnTo>
                  <a:lnTo>
                    <a:pt x="103" y="942"/>
                  </a:lnTo>
                  <a:lnTo>
                    <a:pt x="114" y="960"/>
                  </a:lnTo>
                  <a:lnTo>
                    <a:pt x="134" y="960"/>
                  </a:lnTo>
                  <a:lnTo>
                    <a:pt x="144" y="956"/>
                  </a:lnTo>
                  <a:lnTo>
                    <a:pt x="141" y="973"/>
                  </a:lnTo>
                  <a:lnTo>
                    <a:pt x="141" y="987"/>
                  </a:lnTo>
                  <a:lnTo>
                    <a:pt x="125" y="1000"/>
                  </a:lnTo>
                  <a:lnTo>
                    <a:pt x="141" y="1015"/>
                  </a:lnTo>
                  <a:lnTo>
                    <a:pt x="148" y="1019"/>
                  </a:lnTo>
                  <a:lnTo>
                    <a:pt x="143" y="1030"/>
                  </a:lnTo>
                  <a:lnTo>
                    <a:pt x="137" y="1048"/>
                  </a:lnTo>
                  <a:lnTo>
                    <a:pt x="156" y="1051"/>
                  </a:lnTo>
                  <a:lnTo>
                    <a:pt x="169" y="1070"/>
                  </a:lnTo>
                  <a:lnTo>
                    <a:pt x="185" y="1088"/>
                  </a:lnTo>
                  <a:lnTo>
                    <a:pt x="199" y="1098"/>
                  </a:lnTo>
                  <a:lnTo>
                    <a:pt x="213" y="1110"/>
                  </a:lnTo>
                  <a:lnTo>
                    <a:pt x="232" y="1107"/>
                  </a:lnTo>
                  <a:lnTo>
                    <a:pt x="239" y="1111"/>
                  </a:lnTo>
                  <a:lnTo>
                    <a:pt x="243" y="1118"/>
                  </a:lnTo>
                  <a:lnTo>
                    <a:pt x="268" y="1128"/>
                  </a:lnTo>
                  <a:lnTo>
                    <a:pt x="285" y="1130"/>
                  </a:lnTo>
                  <a:lnTo>
                    <a:pt x="311" y="1143"/>
                  </a:lnTo>
                  <a:lnTo>
                    <a:pt x="315" y="1145"/>
                  </a:lnTo>
                  <a:lnTo>
                    <a:pt x="313" y="1158"/>
                  </a:lnTo>
                  <a:lnTo>
                    <a:pt x="307" y="1173"/>
                  </a:lnTo>
                  <a:lnTo>
                    <a:pt x="302" y="1189"/>
                  </a:lnTo>
                  <a:lnTo>
                    <a:pt x="289" y="1198"/>
                  </a:lnTo>
                  <a:lnTo>
                    <a:pt x="303" y="1218"/>
                  </a:lnTo>
                  <a:lnTo>
                    <a:pt x="327" y="1229"/>
                  </a:lnTo>
                  <a:lnTo>
                    <a:pt x="329" y="1238"/>
                  </a:lnTo>
                  <a:lnTo>
                    <a:pt x="321" y="1242"/>
                  </a:lnTo>
                  <a:lnTo>
                    <a:pt x="295" y="1252"/>
                  </a:lnTo>
                  <a:lnTo>
                    <a:pt x="284" y="1269"/>
                  </a:lnTo>
                  <a:lnTo>
                    <a:pt x="313" y="1280"/>
                  </a:lnTo>
                  <a:lnTo>
                    <a:pt x="331" y="1278"/>
                  </a:lnTo>
                  <a:lnTo>
                    <a:pt x="344" y="1282"/>
                  </a:lnTo>
                  <a:lnTo>
                    <a:pt x="361" y="1301"/>
                  </a:lnTo>
                  <a:lnTo>
                    <a:pt x="381" y="1309"/>
                  </a:lnTo>
                  <a:lnTo>
                    <a:pt x="395" y="1321"/>
                  </a:lnTo>
                  <a:lnTo>
                    <a:pt x="421" y="1321"/>
                  </a:lnTo>
                  <a:lnTo>
                    <a:pt x="446" y="1323"/>
                  </a:lnTo>
                  <a:lnTo>
                    <a:pt x="464" y="1342"/>
                  </a:lnTo>
                  <a:lnTo>
                    <a:pt x="466" y="1366"/>
                  </a:lnTo>
                  <a:lnTo>
                    <a:pt x="487" y="1375"/>
                  </a:lnTo>
                  <a:lnTo>
                    <a:pt x="500" y="1368"/>
                  </a:lnTo>
                  <a:lnTo>
                    <a:pt x="504" y="1345"/>
                  </a:lnTo>
                  <a:lnTo>
                    <a:pt x="525" y="1312"/>
                  </a:lnTo>
                  <a:lnTo>
                    <a:pt x="541" y="1297"/>
                  </a:lnTo>
                  <a:lnTo>
                    <a:pt x="558" y="1287"/>
                  </a:lnTo>
                  <a:lnTo>
                    <a:pt x="566" y="1295"/>
                  </a:lnTo>
                  <a:lnTo>
                    <a:pt x="582" y="1314"/>
                  </a:lnTo>
                  <a:lnTo>
                    <a:pt x="592" y="1323"/>
                  </a:lnTo>
                  <a:lnTo>
                    <a:pt x="606" y="1323"/>
                  </a:lnTo>
                  <a:lnTo>
                    <a:pt x="620" y="1326"/>
                  </a:lnTo>
                  <a:lnTo>
                    <a:pt x="629" y="1337"/>
                  </a:lnTo>
                  <a:lnTo>
                    <a:pt x="622" y="1348"/>
                  </a:lnTo>
                  <a:lnTo>
                    <a:pt x="610" y="1349"/>
                  </a:lnTo>
                  <a:lnTo>
                    <a:pt x="604" y="1339"/>
                  </a:lnTo>
                  <a:lnTo>
                    <a:pt x="590" y="1336"/>
                  </a:lnTo>
                  <a:lnTo>
                    <a:pt x="578" y="1348"/>
                  </a:lnTo>
                  <a:lnTo>
                    <a:pt x="575" y="1363"/>
                  </a:lnTo>
                  <a:lnTo>
                    <a:pt x="563" y="1363"/>
                  </a:lnTo>
                  <a:lnTo>
                    <a:pt x="551" y="1373"/>
                  </a:lnTo>
                  <a:lnTo>
                    <a:pt x="555" y="1389"/>
                  </a:lnTo>
                  <a:lnTo>
                    <a:pt x="570" y="1395"/>
                  </a:lnTo>
                  <a:lnTo>
                    <a:pt x="572" y="1413"/>
                  </a:lnTo>
                  <a:lnTo>
                    <a:pt x="583" y="1425"/>
                  </a:lnTo>
                  <a:lnTo>
                    <a:pt x="610" y="1432"/>
                  </a:lnTo>
                  <a:lnTo>
                    <a:pt x="616" y="1441"/>
                  </a:lnTo>
                  <a:lnTo>
                    <a:pt x="612" y="1457"/>
                  </a:lnTo>
                  <a:lnTo>
                    <a:pt x="621" y="1459"/>
                  </a:lnTo>
                  <a:lnTo>
                    <a:pt x="634" y="1469"/>
                  </a:lnTo>
                  <a:lnTo>
                    <a:pt x="645" y="1476"/>
                  </a:lnTo>
                  <a:lnTo>
                    <a:pt x="663" y="1486"/>
                  </a:lnTo>
                  <a:lnTo>
                    <a:pt x="681" y="1493"/>
                  </a:lnTo>
                  <a:lnTo>
                    <a:pt x="700" y="1495"/>
                  </a:lnTo>
                  <a:lnTo>
                    <a:pt x="702" y="1499"/>
                  </a:lnTo>
                  <a:lnTo>
                    <a:pt x="700" y="1507"/>
                  </a:lnTo>
                  <a:lnTo>
                    <a:pt x="689" y="1515"/>
                  </a:lnTo>
                  <a:lnTo>
                    <a:pt x="671" y="1525"/>
                  </a:lnTo>
                  <a:lnTo>
                    <a:pt x="662" y="1542"/>
                  </a:lnTo>
                  <a:lnTo>
                    <a:pt x="660" y="1561"/>
                  </a:lnTo>
                  <a:lnTo>
                    <a:pt x="665" y="1582"/>
                  </a:lnTo>
                  <a:lnTo>
                    <a:pt x="683" y="1589"/>
                  </a:lnTo>
                  <a:lnTo>
                    <a:pt x="703" y="1595"/>
                  </a:lnTo>
                  <a:lnTo>
                    <a:pt x="728" y="1595"/>
                  </a:lnTo>
                  <a:lnTo>
                    <a:pt x="750" y="1588"/>
                  </a:lnTo>
                  <a:lnTo>
                    <a:pt x="751" y="1588"/>
                  </a:lnTo>
                  <a:lnTo>
                    <a:pt x="758" y="1581"/>
                  </a:lnTo>
                  <a:lnTo>
                    <a:pt x="764" y="1578"/>
                  </a:lnTo>
                  <a:lnTo>
                    <a:pt x="768" y="1576"/>
                  </a:lnTo>
                  <a:lnTo>
                    <a:pt x="771" y="1574"/>
                  </a:lnTo>
                  <a:lnTo>
                    <a:pt x="777" y="1571"/>
                  </a:lnTo>
                  <a:lnTo>
                    <a:pt x="781" y="1570"/>
                  </a:lnTo>
                  <a:lnTo>
                    <a:pt x="786" y="1570"/>
                  </a:lnTo>
                  <a:lnTo>
                    <a:pt x="809" y="1570"/>
                  </a:lnTo>
                  <a:lnTo>
                    <a:pt x="837" y="1580"/>
                  </a:lnTo>
                  <a:lnTo>
                    <a:pt x="841" y="1582"/>
                  </a:lnTo>
                  <a:lnTo>
                    <a:pt x="848" y="1583"/>
                  </a:lnTo>
                  <a:lnTo>
                    <a:pt x="855" y="1583"/>
                  </a:lnTo>
                  <a:lnTo>
                    <a:pt x="869" y="1582"/>
                  </a:lnTo>
                  <a:lnTo>
                    <a:pt x="880" y="1581"/>
                  </a:lnTo>
                  <a:lnTo>
                    <a:pt x="895" y="1586"/>
                  </a:lnTo>
                  <a:lnTo>
                    <a:pt x="916" y="1592"/>
                  </a:lnTo>
                  <a:lnTo>
                    <a:pt x="939" y="1597"/>
                  </a:lnTo>
                  <a:lnTo>
                    <a:pt x="959" y="1602"/>
                  </a:lnTo>
                  <a:lnTo>
                    <a:pt x="970" y="1612"/>
                  </a:lnTo>
                  <a:lnTo>
                    <a:pt x="1000" y="1613"/>
                  </a:lnTo>
                  <a:lnTo>
                    <a:pt x="1022" y="1606"/>
                  </a:lnTo>
                  <a:lnTo>
                    <a:pt x="1047" y="1599"/>
                  </a:lnTo>
                  <a:lnTo>
                    <a:pt x="1061" y="1589"/>
                  </a:lnTo>
                  <a:lnTo>
                    <a:pt x="1075" y="1579"/>
                  </a:lnTo>
                  <a:lnTo>
                    <a:pt x="1089" y="1579"/>
                  </a:lnTo>
                  <a:lnTo>
                    <a:pt x="1104" y="1584"/>
                  </a:lnTo>
                  <a:lnTo>
                    <a:pt x="1112" y="1589"/>
                  </a:lnTo>
                  <a:lnTo>
                    <a:pt x="1118" y="1593"/>
                  </a:lnTo>
                  <a:lnTo>
                    <a:pt x="1124" y="1595"/>
                  </a:lnTo>
                  <a:lnTo>
                    <a:pt x="1129" y="1596"/>
                  </a:lnTo>
                  <a:lnTo>
                    <a:pt x="1137" y="1597"/>
                  </a:lnTo>
                  <a:lnTo>
                    <a:pt x="1146" y="1597"/>
                  </a:lnTo>
                  <a:lnTo>
                    <a:pt x="1148" y="1597"/>
                  </a:lnTo>
                  <a:lnTo>
                    <a:pt x="1171" y="1588"/>
                  </a:lnTo>
                  <a:lnTo>
                    <a:pt x="1172" y="1588"/>
                  </a:lnTo>
                  <a:lnTo>
                    <a:pt x="1177" y="1585"/>
                  </a:lnTo>
                  <a:lnTo>
                    <a:pt x="1180" y="1584"/>
                  </a:lnTo>
                  <a:lnTo>
                    <a:pt x="1183" y="1583"/>
                  </a:lnTo>
                  <a:lnTo>
                    <a:pt x="1191" y="1585"/>
                  </a:lnTo>
                  <a:lnTo>
                    <a:pt x="1200" y="1588"/>
                  </a:lnTo>
                  <a:lnTo>
                    <a:pt x="1207" y="1593"/>
                  </a:lnTo>
                  <a:lnTo>
                    <a:pt x="1212" y="1595"/>
                  </a:lnTo>
                  <a:lnTo>
                    <a:pt x="1219" y="1595"/>
                  </a:lnTo>
                  <a:lnTo>
                    <a:pt x="1232" y="1594"/>
                  </a:lnTo>
                  <a:lnTo>
                    <a:pt x="1238" y="1594"/>
                  </a:lnTo>
                  <a:lnTo>
                    <a:pt x="1241" y="1594"/>
                  </a:lnTo>
                  <a:lnTo>
                    <a:pt x="1245" y="1595"/>
                  </a:lnTo>
                  <a:lnTo>
                    <a:pt x="1252" y="1595"/>
                  </a:lnTo>
                  <a:lnTo>
                    <a:pt x="1261" y="1596"/>
                  </a:lnTo>
                  <a:lnTo>
                    <a:pt x="1265" y="1596"/>
                  </a:lnTo>
                  <a:lnTo>
                    <a:pt x="1280" y="1606"/>
                  </a:lnTo>
                  <a:lnTo>
                    <a:pt x="1303" y="1606"/>
                  </a:lnTo>
                  <a:lnTo>
                    <a:pt x="1317" y="1602"/>
                  </a:lnTo>
                  <a:lnTo>
                    <a:pt x="1345" y="1595"/>
                  </a:lnTo>
                  <a:lnTo>
                    <a:pt x="1367" y="1581"/>
                  </a:lnTo>
                  <a:lnTo>
                    <a:pt x="1386" y="1575"/>
                  </a:lnTo>
                  <a:lnTo>
                    <a:pt x="1406" y="1546"/>
                  </a:lnTo>
                  <a:lnTo>
                    <a:pt x="1418" y="1525"/>
                  </a:lnTo>
                  <a:lnTo>
                    <a:pt x="1433" y="1507"/>
                  </a:lnTo>
                  <a:lnTo>
                    <a:pt x="1456" y="1487"/>
                  </a:lnTo>
                  <a:lnTo>
                    <a:pt x="1469" y="1469"/>
                  </a:lnTo>
                  <a:lnTo>
                    <a:pt x="1481" y="1463"/>
                  </a:lnTo>
                  <a:lnTo>
                    <a:pt x="1497" y="1457"/>
                  </a:lnTo>
                  <a:lnTo>
                    <a:pt x="1516" y="1448"/>
                  </a:lnTo>
                  <a:lnTo>
                    <a:pt x="1527" y="1436"/>
                  </a:lnTo>
                  <a:lnTo>
                    <a:pt x="1545" y="1436"/>
                  </a:lnTo>
                  <a:lnTo>
                    <a:pt x="1568" y="1429"/>
                  </a:lnTo>
                  <a:lnTo>
                    <a:pt x="1591" y="1429"/>
                  </a:lnTo>
                  <a:lnTo>
                    <a:pt x="1615" y="1414"/>
                  </a:lnTo>
                  <a:lnTo>
                    <a:pt x="1635" y="1406"/>
                  </a:lnTo>
                  <a:lnTo>
                    <a:pt x="1653" y="1395"/>
                  </a:lnTo>
                  <a:lnTo>
                    <a:pt x="1675" y="1390"/>
                  </a:lnTo>
                  <a:lnTo>
                    <a:pt x="1694" y="1389"/>
                  </a:lnTo>
                  <a:lnTo>
                    <a:pt x="1719" y="1396"/>
                  </a:lnTo>
                  <a:lnTo>
                    <a:pt x="1739" y="1397"/>
                  </a:lnTo>
                  <a:lnTo>
                    <a:pt x="1757" y="1410"/>
                  </a:lnTo>
                  <a:lnTo>
                    <a:pt x="1774" y="1424"/>
                  </a:lnTo>
                  <a:lnTo>
                    <a:pt x="1803" y="1420"/>
                  </a:lnTo>
                  <a:lnTo>
                    <a:pt x="1825" y="1410"/>
                  </a:lnTo>
                  <a:lnTo>
                    <a:pt x="1833" y="1408"/>
                  </a:lnTo>
                  <a:lnTo>
                    <a:pt x="1842" y="1416"/>
                  </a:lnTo>
                  <a:lnTo>
                    <a:pt x="1853" y="1431"/>
                  </a:lnTo>
                  <a:lnTo>
                    <a:pt x="1877" y="1429"/>
                  </a:lnTo>
                  <a:lnTo>
                    <a:pt x="1887" y="1422"/>
                  </a:lnTo>
                  <a:lnTo>
                    <a:pt x="1897" y="1415"/>
                  </a:lnTo>
                  <a:lnTo>
                    <a:pt x="1904" y="1422"/>
                  </a:lnTo>
                  <a:lnTo>
                    <a:pt x="1905" y="1436"/>
                  </a:lnTo>
                  <a:lnTo>
                    <a:pt x="1905" y="1437"/>
                  </a:lnTo>
                  <a:lnTo>
                    <a:pt x="1905" y="1438"/>
                  </a:lnTo>
                  <a:lnTo>
                    <a:pt x="1906" y="1441"/>
                  </a:lnTo>
                  <a:lnTo>
                    <a:pt x="1908" y="1443"/>
                  </a:lnTo>
                  <a:lnTo>
                    <a:pt x="1912" y="1445"/>
                  </a:lnTo>
                  <a:lnTo>
                    <a:pt x="1918" y="1449"/>
                  </a:lnTo>
                  <a:lnTo>
                    <a:pt x="1935" y="1464"/>
                  </a:lnTo>
                  <a:lnTo>
                    <a:pt x="1969" y="1474"/>
                  </a:lnTo>
                  <a:lnTo>
                    <a:pt x="1996" y="1483"/>
                  </a:lnTo>
                  <a:lnTo>
                    <a:pt x="2035" y="1482"/>
                  </a:lnTo>
                  <a:lnTo>
                    <a:pt x="2067" y="1477"/>
                  </a:lnTo>
                  <a:lnTo>
                    <a:pt x="2065" y="1472"/>
                  </a:lnTo>
                  <a:lnTo>
                    <a:pt x="2063" y="1464"/>
                  </a:lnTo>
                  <a:lnTo>
                    <a:pt x="2062" y="1458"/>
                  </a:lnTo>
                  <a:lnTo>
                    <a:pt x="2062" y="1451"/>
                  </a:lnTo>
                  <a:lnTo>
                    <a:pt x="2063" y="1445"/>
                  </a:lnTo>
                  <a:lnTo>
                    <a:pt x="2064" y="1438"/>
                  </a:lnTo>
                  <a:lnTo>
                    <a:pt x="2067" y="1432"/>
                  </a:lnTo>
                  <a:lnTo>
                    <a:pt x="2075" y="1416"/>
                  </a:lnTo>
                  <a:lnTo>
                    <a:pt x="2077" y="1411"/>
                  </a:lnTo>
                  <a:lnTo>
                    <a:pt x="2080" y="1404"/>
                  </a:lnTo>
                  <a:lnTo>
                    <a:pt x="2081" y="1395"/>
                  </a:lnTo>
                  <a:lnTo>
                    <a:pt x="2082" y="1387"/>
                  </a:lnTo>
                  <a:lnTo>
                    <a:pt x="2081" y="1377"/>
                  </a:lnTo>
                  <a:lnTo>
                    <a:pt x="2078" y="1356"/>
                  </a:lnTo>
                  <a:lnTo>
                    <a:pt x="2074" y="1336"/>
                  </a:lnTo>
                  <a:lnTo>
                    <a:pt x="2069" y="1314"/>
                  </a:lnTo>
                  <a:lnTo>
                    <a:pt x="2067" y="1305"/>
                  </a:lnTo>
                  <a:lnTo>
                    <a:pt x="2067" y="1296"/>
                  </a:lnTo>
                  <a:lnTo>
                    <a:pt x="2067" y="1284"/>
                  </a:lnTo>
                  <a:lnTo>
                    <a:pt x="2060" y="1293"/>
                  </a:lnTo>
                  <a:lnTo>
                    <a:pt x="2056" y="1295"/>
                  </a:lnTo>
                  <a:lnTo>
                    <a:pt x="2055" y="1296"/>
                  </a:lnTo>
                  <a:lnTo>
                    <a:pt x="2054" y="1295"/>
                  </a:lnTo>
                  <a:lnTo>
                    <a:pt x="2055" y="1290"/>
                  </a:lnTo>
                  <a:lnTo>
                    <a:pt x="2059" y="1284"/>
                  </a:lnTo>
                  <a:lnTo>
                    <a:pt x="2067" y="1272"/>
                  </a:lnTo>
                  <a:lnTo>
                    <a:pt x="2075" y="1261"/>
                  </a:lnTo>
                  <a:lnTo>
                    <a:pt x="2078" y="1255"/>
                  </a:lnTo>
                  <a:lnTo>
                    <a:pt x="2080" y="1249"/>
                  </a:lnTo>
                  <a:lnTo>
                    <a:pt x="2084" y="1238"/>
                  </a:lnTo>
                  <a:lnTo>
                    <a:pt x="2089" y="1228"/>
                  </a:lnTo>
                  <a:lnTo>
                    <a:pt x="2099" y="1208"/>
                  </a:lnTo>
                  <a:lnTo>
                    <a:pt x="2116" y="1181"/>
                  </a:lnTo>
                  <a:lnTo>
                    <a:pt x="2107" y="1181"/>
                  </a:lnTo>
                  <a:lnTo>
                    <a:pt x="2102" y="1181"/>
                  </a:lnTo>
                  <a:lnTo>
                    <a:pt x="2096" y="1180"/>
                  </a:lnTo>
                  <a:lnTo>
                    <a:pt x="2093" y="1177"/>
                  </a:lnTo>
                  <a:lnTo>
                    <a:pt x="2090" y="1175"/>
                  </a:lnTo>
                  <a:lnTo>
                    <a:pt x="2088" y="1172"/>
                  </a:lnTo>
                  <a:lnTo>
                    <a:pt x="2085" y="1169"/>
                  </a:lnTo>
                  <a:lnTo>
                    <a:pt x="2082" y="1160"/>
                  </a:lnTo>
                  <a:lnTo>
                    <a:pt x="2078" y="1149"/>
                  </a:lnTo>
                  <a:lnTo>
                    <a:pt x="2074" y="1143"/>
                  </a:lnTo>
                  <a:lnTo>
                    <a:pt x="2069" y="1138"/>
                  </a:lnTo>
                  <a:lnTo>
                    <a:pt x="2071" y="1135"/>
                  </a:lnTo>
                  <a:lnTo>
                    <a:pt x="2080" y="1128"/>
                  </a:lnTo>
                  <a:lnTo>
                    <a:pt x="2089" y="1120"/>
                  </a:lnTo>
                  <a:lnTo>
                    <a:pt x="2092" y="1116"/>
                  </a:lnTo>
                  <a:lnTo>
                    <a:pt x="2094" y="1111"/>
                  </a:lnTo>
                  <a:lnTo>
                    <a:pt x="2096" y="1106"/>
                  </a:lnTo>
                  <a:lnTo>
                    <a:pt x="2096" y="1100"/>
                  </a:lnTo>
                  <a:lnTo>
                    <a:pt x="2095" y="1093"/>
                  </a:lnTo>
                  <a:lnTo>
                    <a:pt x="2093" y="1085"/>
                  </a:lnTo>
                  <a:lnTo>
                    <a:pt x="2090" y="1073"/>
                  </a:lnTo>
                  <a:lnTo>
                    <a:pt x="2089" y="1068"/>
                  </a:lnTo>
                  <a:lnTo>
                    <a:pt x="2089" y="1062"/>
                  </a:lnTo>
                  <a:lnTo>
                    <a:pt x="2089" y="1058"/>
                  </a:lnTo>
                  <a:lnTo>
                    <a:pt x="2090" y="1052"/>
                  </a:lnTo>
                  <a:lnTo>
                    <a:pt x="2092" y="1047"/>
                  </a:lnTo>
                  <a:lnTo>
                    <a:pt x="2096" y="1042"/>
                  </a:lnTo>
                  <a:lnTo>
                    <a:pt x="2102" y="1037"/>
                  </a:lnTo>
                  <a:lnTo>
                    <a:pt x="2111" y="1032"/>
                  </a:lnTo>
                  <a:lnTo>
                    <a:pt x="2122" y="1029"/>
                  </a:lnTo>
                  <a:lnTo>
                    <a:pt x="2126" y="1028"/>
                  </a:lnTo>
                  <a:lnTo>
                    <a:pt x="2129" y="1028"/>
                  </a:lnTo>
                  <a:lnTo>
                    <a:pt x="2130" y="1029"/>
                  </a:lnTo>
                  <a:lnTo>
                    <a:pt x="2130" y="1030"/>
                  </a:lnTo>
                  <a:lnTo>
                    <a:pt x="2129" y="1041"/>
                  </a:lnTo>
                  <a:lnTo>
                    <a:pt x="2128" y="1049"/>
                  </a:lnTo>
                  <a:lnTo>
                    <a:pt x="2128" y="1053"/>
                  </a:lnTo>
                  <a:lnTo>
                    <a:pt x="2129" y="1058"/>
                  </a:lnTo>
                  <a:lnTo>
                    <a:pt x="2130" y="1062"/>
                  </a:lnTo>
                  <a:lnTo>
                    <a:pt x="2132" y="1065"/>
                  </a:lnTo>
                  <a:lnTo>
                    <a:pt x="2138" y="1072"/>
                  </a:lnTo>
                  <a:lnTo>
                    <a:pt x="2149" y="1078"/>
                  </a:lnTo>
                  <a:lnTo>
                    <a:pt x="2137" y="1092"/>
                  </a:lnTo>
                  <a:lnTo>
                    <a:pt x="2125" y="1105"/>
                  </a:lnTo>
                  <a:lnTo>
                    <a:pt x="2121" y="1112"/>
                  </a:lnTo>
                  <a:lnTo>
                    <a:pt x="2116" y="1119"/>
                  </a:lnTo>
                  <a:lnTo>
                    <a:pt x="2111" y="1127"/>
                  </a:lnTo>
                  <a:lnTo>
                    <a:pt x="2109" y="1134"/>
                  </a:lnTo>
                  <a:lnTo>
                    <a:pt x="2107" y="1143"/>
                  </a:lnTo>
                  <a:lnTo>
                    <a:pt x="2106" y="1153"/>
                  </a:lnTo>
                  <a:lnTo>
                    <a:pt x="2106" y="1161"/>
                  </a:lnTo>
                  <a:lnTo>
                    <a:pt x="2113" y="1156"/>
                  </a:lnTo>
                  <a:lnTo>
                    <a:pt x="2145" y="1131"/>
                  </a:lnTo>
                  <a:lnTo>
                    <a:pt x="2160" y="1120"/>
                  </a:lnTo>
                  <a:lnTo>
                    <a:pt x="2175" y="1110"/>
                  </a:lnTo>
                  <a:lnTo>
                    <a:pt x="2191" y="1101"/>
                  </a:lnTo>
                  <a:lnTo>
                    <a:pt x="2207" y="1093"/>
                  </a:lnTo>
                  <a:lnTo>
                    <a:pt x="2226" y="1087"/>
                  </a:lnTo>
                  <a:lnTo>
                    <a:pt x="2246" y="1080"/>
                  </a:lnTo>
                  <a:lnTo>
                    <a:pt x="2251" y="1078"/>
                  </a:lnTo>
                  <a:lnTo>
                    <a:pt x="2257" y="1074"/>
                  </a:lnTo>
                  <a:lnTo>
                    <a:pt x="2261" y="1070"/>
                  </a:lnTo>
                  <a:lnTo>
                    <a:pt x="2266" y="1063"/>
                  </a:lnTo>
                  <a:lnTo>
                    <a:pt x="2269" y="1055"/>
                  </a:lnTo>
                  <a:lnTo>
                    <a:pt x="2272" y="1044"/>
                  </a:lnTo>
                  <a:lnTo>
                    <a:pt x="2273" y="1032"/>
                  </a:lnTo>
                  <a:lnTo>
                    <a:pt x="2273" y="1020"/>
                  </a:lnTo>
                  <a:lnTo>
                    <a:pt x="2273" y="1007"/>
                  </a:lnTo>
                  <a:lnTo>
                    <a:pt x="2272" y="995"/>
                  </a:lnTo>
                  <a:lnTo>
                    <a:pt x="2269" y="970"/>
                  </a:lnTo>
                  <a:lnTo>
                    <a:pt x="2264" y="949"/>
                  </a:lnTo>
                  <a:lnTo>
                    <a:pt x="2260" y="934"/>
                  </a:lnTo>
                  <a:lnTo>
                    <a:pt x="2270" y="929"/>
                  </a:lnTo>
                  <a:lnTo>
                    <a:pt x="2266" y="924"/>
                  </a:lnTo>
                  <a:lnTo>
                    <a:pt x="2262" y="920"/>
                  </a:lnTo>
                  <a:lnTo>
                    <a:pt x="2259" y="905"/>
                  </a:lnTo>
                  <a:lnTo>
                    <a:pt x="2248" y="894"/>
                  </a:lnTo>
                  <a:lnTo>
                    <a:pt x="2233" y="885"/>
                  </a:lnTo>
                  <a:lnTo>
                    <a:pt x="2220" y="878"/>
                  </a:lnTo>
                  <a:lnTo>
                    <a:pt x="2206" y="870"/>
                  </a:lnTo>
                  <a:lnTo>
                    <a:pt x="2189" y="869"/>
                  </a:lnTo>
                  <a:lnTo>
                    <a:pt x="2165" y="871"/>
                  </a:lnTo>
                  <a:lnTo>
                    <a:pt x="2152" y="877"/>
                  </a:lnTo>
                  <a:lnTo>
                    <a:pt x="2133" y="889"/>
                  </a:lnTo>
                  <a:lnTo>
                    <a:pt x="2124" y="896"/>
                  </a:lnTo>
                  <a:lnTo>
                    <a:pt x="2112" y="906"/>
                  </a:lnTo>
                  <a:lnTo>
                    <a:pt x="2095" y="907"/>
                  </a:lnTo>
                  <a:lnTo>
                    <a:pt x="2085" y="922"/>
                  </a:lnTo>
                  <a:lnTo>
                    <a:pt x="2080" y="936"/>
                  </a:lnTo>
                  <a:lnTo>
                    <a:pt x="2074" y="933"/>
                  </a:lnTo>
                  <a:lnTo>
                    <a:pt x="2062" y="923"/>
                  </a:lnTo>
                  <a:lnTo>
                    <a:pt x="2050" y="924"/>
                  </a:lnTo>
                  <a:lnTo>
                    <a:pt x="2042" y="932"/>
                  </a:lnTo>
                  <a:lnTo>
                    <a:pt x="2036" y="951"/>
                  </a:lnTo>
                  <a:lnTo>
                    <a:pt x="2039" y="962"/>
                  </a:lnTo>
                  <a:lnTo>
                    <a:pt x="2032" y="969"/>
                  </a:lnTo>
                  <a:lnTo>
                    <a:pt x="2015" y="966"/>
                  </a:lnTo>
                  <a:lnTo>
                    <a:pt x="1995" y="959"/>
                  </a:lnTo>
                  <a:lnTo>
                    <a:pt x="1971" y="952"/>
                  </a:lnTo>
                  <a:lnTo>
                    <a:pt x="1953" y="950"/>
                  </a:lnTo>
                  <a:lnTo>
                    <a:pt x="1940" y="938"/>
                  </a:lnTo>
                  <a:lnTo>
                    <a:pt x="1928" y="923"/>
                  </a:lnTo>
                  <a:lnTo>
                    <a:pt x="1924" y="908"/>
                  </a:lnTo>
                  <a:lnTo>
                    <a:pt x="1903" y="898"/>
                  </a:lnTo>
                  <a:lnTo>
                    <a:pt x="1895" y="887"/>
                  </a:lnTo>
                  <a:lnTo>
                    <a:pt x="1888" y="876"/>
                  </a:lnTo>
                  <a:lnTo>
                    <a:pt x="1875" y="867"/>
                  </a:lnTo>
                  <a:lnTo>
                    <a:pt x="1874" y="863"/>
                  </a:lnTo>
                  <a:lnTo>
                    <a:pt x="1878" y="855"/>
                  </a:lnTo>
                  <a:lnTo>
                    <a:pt x="1887" y="846"/>
                  </a:lnTo>
                  <a:lnTo>
                    <a:pt x="1890" y="836"/>
                  </a:lnTo>
                  <a:lnTo>
                    <a:pt x="1889" y="819"/>
                  </a:lnTo>
                  <a:lnTo>
                    <a:pt x="1885" y="799"/>
                  </a:lnTo>
                  <a:lnTo>
                    <a:pt x="1872" y="790"/>
                  </a:lnTo>
                  <a:lnTo>
                    <a:pt x="1867" y="774"/>
                  </a:lnTo>
                  <a:lnTo>
                    <a:pt x="1862" y="752"/>
                  </a:lnTo>
                  <a:lnTo>
                    <a:pt x="1860" y="732"/>
                  </a:lnTo>
                  <a:lnTo>
                    <a:pt x="1857" y="715"/>
                  </a:lnTo>
                  <a:lnTo>
                    <a:pt x="1859" y="691"/>
                  </a:lnTo>
                  <a:lnTo>
                    <a:pt x="1861" y="674"/>
                  </a:lnTo>
                  <a:lnTo>
                    <a:pt x="1862" y="671"/>
                  </a:lnTo>
                  <a:lnTo>
                    <a:pt x="1862" y="666"/>
                  </a:lnTo>
                  <a:lnTo>
                    <a:pt x="1862" y="662"/>
                  </a:lnTo>
                  <a:lnTo>
                    <a:pt x="1860" y="659"/>
                  </a:lnTo>
                  <a:lnTo>
                    <a:pt x="1856" y="653"/>
                  </a:lnTo>
                  <a:lnTo>
                    <a:pt x="1850" y="646"/>
                  </a:lnTo>
                  <a:lnTo>
                    <a:pt x="1852" y="642"/>
                  </a:lnTo>
                  <a:lnTo>
                    <a:pt x="1854" y="639"/>
                  </a:lnTo>
                  <a:lnTo>
                    <a:pt x="1857" y="636"/>
                  </a:lnTo>
                  <a:lnTo>
                    <a:pt x="1860" y="632"/>
                  </a:lnTo>
                  <a:lnTo>
                    <a:pt x="1867" y="624"/>
                  </a:lnTo>
                  <a:lnTo>
                    <a:pt x="1867" y="623"/>
                  </a:lnTo>
                  <a:lnTo>
                    <a:pt x="1874" y="607"/>
                  </a:lnTo>
                  <a:lnTo>
                    <a:pt x="1871" y="590"/>
                  </a:lnTo>
                  <a:lnTo>
                    <a:pt x="1882" y="579"/>
                  </a:lnTo>
                  <a:lnTo>
                    <a:pt x="1877" y="562"/>
                  </a:lnTo>
                  <a:lnTo>
                    <a:pt x="1867" y="552"/>
                  </a:lnTo>
                  <a:lnTo>
                    <a:pt x="1868" y="522"/>
                  </a:lnTo>
                  <a:lnTo>
                    <a:pt x="1867" y="499"/>
                  </a:lnTo>
                  <a:lnTo>
                    <a:pt x="1859" y="483"/>
                  </a:lnTo>
                  <a:lnTo>
                    <a:pt x="1844" y="468"/>
                  </a:lnTo>
                  <a:lnTo>
                    <a:pt x="1835" y="451"/>
                  </a:lnTo>
                  <a:lnTo>
                    <a:pt x="1822" y="439"/>
                  </a:lnTo>
                  <a:lnTo>
                    <a:pt x="1822" y="419"/>
                  </a:lnTo>
                  <a:lnTo>
                    <a:pt x="1815" y="395"/>
                  </a:lnTo>
                  <a:lnTo>
                    <a:pt x="1804" y="381"/>
                  </a:lnTo>
                  <a:lnTo>
                    <a:pt x="1791" y="373"/>
                  </a:lnTo>
                  <a:lnTo>
                    <a:pt x="1767" y="368"/>
                  </a:lnTo>
                  <a:lnTo>
                    <a:pt x="1753" y="355"/>
                  </a:lnTo>
                  <a:lnTo>
                    <a:pt x="1742" y="344"/>
                  </a:lnTo>
                  <a:lnTo>
                    <a:pt x="1737" y="340"/>
                  </a:lnTo>
                  <a:lnTo>
                    <a:pt x="1735" y="336"/>
                  </a:lnTo>
                  <a:lnTo>
                    <a:pt x="1733" y="327"/>
                  </a:lnTo>
                  <a:lnTo>
                    <a:pt x="1729" y="315"/>
                  </a:lnTo>
                  <a:lnTo>
                    <a:pt x="1728" y="314"/>
                  </a:lnTo>
                  <a:lnTo>
                    <a:pt x="1720" y="302"/>
                  </a:lnTo>
                  <a:lnTo>
                    <a:pt x="1705" y="295"/>
                  </a:lnTo>
                  <a:lnTo>
                    <a:pt x="1692" y="288"/>
                  </a:lnTo>
                  <a:lnTo>
                    <a:pt x="1683" y="280"/>
                  </a:lnTo>
                  <a:lnTo>
                    <a:pt x="1673" y="251"/>
                  </a:lnTo>
                  <a:lnTo>
                    <a:pt x="1664" y="240"/>
                  </a:lnTo>
                  <a:lnTo>
                    <a:pt x="1647" y="235"/>
                  </a:lnTo>
                  <a:lnTo>
                    <a:pt x="1638" y="222"/>
                  </a:lnTo>
                  <a:lnTo>
                    <a:pt x="1626" y="211"/>
                  </a:lnTo>
                  <a:lnTo>
                    <a:pt x="1614" y="197"/>
                  </a:lnTo>
                  <a:lnTo>
                    <a:pt x="1607" y="187"/>
                  </a:lnTo>
                  <a:lnTo>
                    <a:pt x="1600" y="174"/>
                  </a:lnTo>
                  <a:lnTo>
                    <a:pt x="1597" y="155"/>
                  </a:lnTo>
                  <a:lnTo>
                    <a:pt x="1587" y="138"/>
                  </a:lnTo>
                  <a:lnTo>
                    <a:pt x="1578" y="119"/>
                  </a:lnTo>
                  <a:lnTo>
                    <a:pt x="1568" y="105"/>
                  </a:lnTo>
                  <a:lnTo>
                    <a:pt x="1556" y="86"/>
                  </a:lnTo>
                  <a:lnTo>
                    <a:pt x="1546" y="69"/>
                  </a:lnTo>
                  <a:lnTo>
                    <a:pt x="1533" y="53"/>
                  </a:lnTo>
                  <a:lnTo>
                    <a:pt x="1524" y="36"/>
                  </a:lnTo>
                  <a:lnTo>
                    <a:pt x="1510" y="27"/>
                  </a:lnTo>
                  <a:lnTo>
                    <a:pt x="1495" y="15"/>
                  </a:lnTo>
                  <a:lnTo>
                    <a:pt x="1482" y="3"/>
                  </a:lnTo>
                  <a:lnTo>
                    <a:pt x="1464" y="0"/>
                  </a:lnTo>
                  <a:lnTo>
                    <a:pt x="1449" y="0"/>
                  </a:lnTo>
                  <a:close/>
                </a:path>
              </a:pathLst>
            </a:custGeom>
            <a:solidFill>
              <a:srgbClr val="E2A2A8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8" name="Freeform 313">
              <a:extLst>
                <a:ext uri="{FF2B5EF4-FFF2-40B4-BE49-F238E27FC236}">
                  <a16:creationId xmlns:a16="http://schemas.microsoft.com/office/drawing/2014/main" id="{FB1F9E75-3B6C-4187-BC05-43CB1F2D0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208" y="4182204"/>
              <a:ext cx="452820" cy="517508"/>
            </a:xfrm>
            <a:custGeom>
              <a:avLst/>
              <a:gdLst>
                <a:gd name="T0" fmla="*/ 76671 w 880"/>
                <a:gd name="T1" fmla="*/ 10792 h 1007"/>
                <a:gd name="T2" fmla="*/ 50428 w 880"/>
                <a:gd name="T3" fmla="*/ 10792 h 1007"/>
                <a:gd name="T4" fmla="*/ 38593 w 880"/>
                <a:gd name="T5" fmla="*/ 25696 h 1007"/>
                <a:gd name="T6" fmla="*/ 15952 w 880"/>
                <a:gd name="T7" fmla="*/ 29807 h 1007"/>
                <a:gd name="T8" fmla="*/ 11835 w 880"/>
                <a:gd name="T9" fmla="*/ 35460 h 1007"/>
                <a:gd name="T10" fmla="*/ 3602 w 880"/>
                <a:gd name="T11" fmla="*/ 42655 h 1007"/>
                <a:gd name="T12" fmla="*/ 22641 w 880"/>
                <a:gd name="T13" fmla="*/ 56530 h 1007"/>
                <a:gd name="T14" fmla="*/ 50428 w 880"/>
                <a:gd name="T15" fmla="*/ 73489 h 1007"/>
                <a:gd name="T16" fmla="*/ 77700 w 880"/>
                <a:gd name="T17" fmla="*/ 115116 h 1007"/>
                <a:gd name="T18" fmla="*/ 96739 w 880"/>
                <a:gd name="T19" fmla="*/ 156229 h 1007"/>
                <a:gd name="T20" fmla="*/ 123496 w 880"/>
                <a:gd name="T21" fmla="*/ 179355 h 1007"/>
                <a:gd name="T22" fmla="*/ 145108 w 880"/>
                <a:gd name="T23" fmla="*/ 207620 h 1007"/>
                <a:gd name="T24" fmla="*/ 157972 w 880"/>
                <a:gd name="T25" fmla="*/ 225093 h 1007"/>
                <a:gd name="T26" fmla="*/ 177011 w 880"/>
                <a:gd name="T27" fmla="*/ 245135 h 1007"/>
                <a:gd name="T28" fmla="*/ 203254 w 880"/>
                <a:gd name="T29" fmla="*/ 268775 h 1007"/>
                <a:gd name="T30" fmla="*/ 215604 w 880"/>
                <a:gd name="T31" fmla="*/ 294985 h 1007"/>
                <a:gd name="T32" fmla="*/ 225895 w 880"/>
                <a:gd name="T33" fmla="*/ 337639 h 1007"/>
                <a:gd name="T34" fmla="*/ 230012 w 880"/>
                <a:gd name="T35" fmla="*/ 363335 h 1007"/>
                <a:gd name="T36" fmla="*/ 219206 w 880"/>
                <a:gd name="T37" fmla="*/ 378238 h 1007"/>
                <a:gd name="T38" fmla="*/ 223837 w 880"/>
                <a:gd name="T39" fmla="*/ 393656 h 1007"/>
                <a:gd name="T40" fmla="*/ 220235 w 880"/>
                <a:gd name="T41" fmla="*/ 419865 h 1007"/>
                <a:gd name="T42" fmla="*/ 235672 w 880"/>
                <a:gd name="T43" fmla="*/ 465089 h 1007"/>
                <a:gd name="T44" fmla="*/ 233099 w 880"/>
                <a:gd name="T45" fmla="*/ 488729 h 1007"/>
                <a:gd name="T46" fmla="*/ 246478 w 880"/>
                <a:gd name="T47" fmla="*/ 517508 h 1007"/>
                <a:gd name="T48" fmla="*/ 267061 w 880"/>
                <a:gd name="T49" fmla="*/ 502605 h 1007"/>
                <a:gd name="T50" fmla="*/ 287129 w 880"/>
                <a:gd name="T51" fmla="*/ 480506 h 1007"/>
                <a:gd name="T52" fmla="*/ 283013 w 880"/>
                <a:gd name="T53" fmla="*/ 468173 h 1007"/>
                <a:gd name="T54" fmla="*/ 303595 w 880"/>
                <a:gd name="T55" fmla="*/ 447102 h 1007"/>
                <a:gd name="T56" fmla="*/ 306168 w 880"/>
                <a:gd name="T57" fmla="*/ 422948 h 1007"/>
                <a:gd name="T58" fmla="*/ 332926 w 880"/>
                <a:gd name="T59" fmla="*/ 407017 h 1007"/>
                <a:gd name="T60" fmla="*/ 331382 w 880"/>
                <a:gd name="T61" fmla="*/ 379780 h 1007"/>
                <a:gd name="T62" fmla="*/ 320576 w 880"/>
                <a:gd name="T63" fmla="*/ 348945 h 1007"/>
                <a:gd name="T64" fmla="*/ 316459 w 880"/>
                <a:gd name="T65" fmla="*/ 328903 h 1007"/>
                <a:gd name="T66" fmla="*/ 345275 w 880"/>
                <a:gd name="T67" fmla="*/ 320166 h 1007"/>
                <a:gd name="T68" fmla="*/ 348363 w 880"/>
                <a:gd name="T69" fmla="*/ 340723 h 1007"/>
                <a:gd name="T70" fmla="*/ 364829 w 880"/>
                <a:gd name="T71" fmla="*/ 323250 h 1007"/>
                <a:gd name="T72" fmla="*/ 381810 w 880"/>
                <a:gd name="T73" fmla="*/ 327875 h 1007"/>
                <a:gd name="T74" fmla="*/ 405480 w 880"/>
                <a:gd name="T75" fmla="*/ 321194 h 1007"/>
                <a:gd name="T76" fmla="*/ 427606 w 880"/>
                <a:gd name="T77" fmla="*/ 327361 h 1007"/>
                <a:gd name="T78" fmla="*/ 435839 w 880"/>
                <a:gd name="T79" fmla="*/ 306805 h 1007"/>
                <a:gd name="T80" fmla="*/ 431208 w 880"/>
                <a:gd name="T81" fmla="*/ 277512 h 1007"/>
                <a:gd name="T82" fmla="*/ 418344 w 880"/>
                <a:gd name="T83" fmla="*/ 235371 h 1007"/>
                <a:gd name="T84" fmla="*/ 411655 w 880"/>
                <a:gd name="T85" fmla="*/ 236399 h 1007"/>
                <a:gd name="T86" fmla="*/ 389528 w 880"/>
                <a:gd name="T87" fmla="*/ 229204 h 1007"/>
                <a:gd name="T88" fmla="*/ 374091 w 880"/>
                <a:gd name="T89" fmla="*/ 201967 h 1007"/>
                <a:gd name="T90" fmla="*/ 366887 w 880"/>
                <a:gd name="T91" fmla="*/ 169077 h 1007"/>
                <a:gd name="T92" fmla="*/ 339100 w 880"/>
                <a:gd name="T93" fmla="*/ 153659 h 1007"/>
                <a:gd name="T94" fmla="*/ 315945 w 880"/>
                <a:gd name="T95" fmla="*/ 139784 h 1007"/>
                <a:gd name="T96" fmla="*/ 316459 w 880"/>
                <a:gd name="T97" fmla="*/ 126936 h 1007"/>
                <a:gd name="T98" fmla="*/ 319547 w 880"/>
                <a:gd name="T99" fmla="*/ 94560 h 1007"/>
                <a:gd name="T100" fmla="*/ 290216 w 880"/>
                <a:gd name="T101" fmla="*/ 61669 h 1007"/>
                <a:gd name="T102" fmla="*/ 262944 w 880"/>
                <a:gd name="T103" fmla="*/ 57044 h 1007"/>
                <a:gd name="T104" fmla="*/ 235158 w 880"/>
                <a:gd name="T105" fmla="*/ 39571 h 1007"/>
                <a:gd name="T106" fmla="*/ 206342 w 880"/>
                <a:gd name="T107" fmla="*/ 38543 h 1007"/>
                <a:gd name="T108" fmla="*/ 182157 w 880"/>
                <a:gd name="T109" fmla="*/ 33918 h 1007"/>
                <a:gd name="T110" fmla="*/ 168778 w 880"/>
                <a:gd name="T111" fmla="*/ 23640 h 1007"/>
                <a:gd name="T112" fmla="*/ 140477 w 880"/>
                <a:gd name="T113" fmla="*/ 10792 h 1007"/>
                <a:gd name="T114" fmla="*/ 113205 w 880"/>
                <a:gd name="T115" fmla="*/ 0 h 1007"/>
                <a:gd name="T116" fmla="*/ 100341 w 880"/>
                <a:gd name="T117" fmla="*/ 3597 h 100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880" h="1007">
                  <a:moveTo>
                    <a:pt x="195" y="7"/>
                  </a:moveTo>
                  <a:lnTo>
                    <a:pt x="195" y="6"/>
                  </a:lnTo>
                  <a:lnTo>
                    <a:pt x="186" y="21"/>
                  </a:lnTo>
                  <a:lnTo>
                    <a:pt x="149" y="21"/>
                  </a:lnTo>
                  <a:lnTo>
                    <a:pt x="136" y="34"/>
                  </a:lnTo>
                  <a:lnTo>
                    <a:pt x="126" y="32"/>
                  </a:lnTo>
                  <a:lnTo>
                    <a:pt x="116" y="21"/>
                  </a:lnTo>
                  <a:lnTo>
                    <a:pt x="98" y="21"/>
                  </a:lnTo>
                  <a:lnTo>
                    <a:pt x="95" y="44"/>
                  </a:lnTo>
                  <a:lnTo>
                    <a:pt x="89" y="49"/>
                  </a:lnTo>
                  <a:lnTo>
                    <a:pt x="83" y="54"/>
                  </a:lnTo>
                  <a:lnTo>
                    <a:pt x="80" y="54"/>
                  </a:lnTo>
                  <a:lnTo>
                    <a:pt x="75" y="50"/>
                  </a:lnTo>
                  <a:lnTo>
                    <a:pt x="63" y="45"/>
                  </a:lnTo>
                  <a:lnTo>
                    <a:pt x="51" y="36"/>
                  </a:lnTo>
                  <a:lnTo>
                    <a:pt x="37" y="38"/>
                  </a:lnTo>
                  <a:lnTo>
                    <a:pt x="31" y="58"/>
                  </a:lnTo>
                  <a:lnTo>
                    <a:pt x="34" y="65"/>
                  </a:lnTo>
                  <a:lnTo>
                    <a:pt x="29" y="66"/>
                  </a:lnTo>
                  <a:lnTo>
                    <a:pt x="28" y="66"/>
                  </a:lnTo>
                  <a:lnTo>
                    <a:pt x="23" y="69"/>
                  </a:lnTo>
                  <a:lnTo>
                    <a:pt x="19" y="70"/>
                  </a:lnTo>
                  <a:lnTo>
                    <a:pt x="15" y="70"/>
                  </a:lnTo>
                  <a:lnTo>
                    <a:pt x="13" y="71"/>
                  </a:lnTo>
                  <a:lnTo>
                    <a:pt x="10" y="74"/>
                  </a:lnTo>
                  <a:lnTo>
                    <a:pt x="8" y="78"/>
                  </a:lnTo>
                  <a:lnTo>
                    <a:pt x="7" y="83"/>
                  </a:lnTo>
                  <a:lnTo>
                    <a:pt x="0" y="97"/>
                  </a:lnTo>
                  <a:lnTo>
                    <a:pt x="0" y="111"/>
                  </a:lnTo>
                  <a:lnTo>
                    <a:pt x="13" y="111"/>
                  </a:lnTo>
                  <a:lnTo>
                    <a:pt x="30" y="110"/>
                  </a:lnTo>
                  <a:lnTo>
                    <a:pt x="44" y="110"/>
                  </a:lnTo>
                  <a:lnTo>
                    <a:pt x="58" y="113"/>
                  </a:lnTo>
                  <a:lnTo>
                    <a:pt x="69" y="123"/>
                  </a:lnTo>
                  <a:lnTo>
                    <a:pt x="86" y="135"/>
                  </a:lnTo>
                  <a:lnTo>
                    <a:pt x="98" y="143"/>
                  </a:lnTo>
                  <a:lnTo>
                    <a:pt x="107" y="159"/>
                  </a:lnTo>
                  <a:lnTo>
                    <a:pt x="120" y="175"/>
                  </a:lnTo>
                  <a:lnTo>
                    <a:pt x="130" y="192"/>
                  </a:lnTo>
                  <a:lnTo>
                    <a:pt x="141" y="211"/>
                  </a:lnTo>
                  <a:lnTo>
                    <a:pt x="151" y="224"/>
                  </a:lnTo>
                  <a:lnTo>
                    <a:pt x="161" y="243"/>
                  </a:lnTo>
                  <a:lnTo>
                    <a:pt x="169" y="260"/>
                  </a:lnTo>
                  <a:lnTo>
                    <a:pt x="173" y="277"/>
                  </a:lnTo>
                  <a:lnTo>
                    <a:pt x="180" y="293"/>
                  </a:lnTo>
                  <a:lnTo>
                    <a:pt x="188" y="304"/>
                  </a:lnTo>
                  <a:lnTo>
                    <a:pt x="201" y="319"/>
                  </a:lnTo>
                  <a:lnTo>
                    <a:pt x="212" y="330"/>
                  </a:lnTo>
                  <a:lnTo>
                    <a:pt x="222" y="344"/>
                  </a:lnTo>
                  <a:lnTo>
                    <a:pt x="240" y="349"/>
                  </a:lnTo>
                  <a:lnTo>
                    <a:pt x="246" y="357"/>
                  </a:lnTo>
                  <a:lnTo>
                    <a:pt x="257" y="387"/>
                  </a:lnTo>
                  <a:lnTo>
                    <a:pt x="268" y="396"/>
                  </a:lnTo>
                  <a:lnTo>
                    <a:pt x="282" y="404"/>
                  </a:lnTo>
                  <a:lnTo>
                    <a:pt x="296" y="410"/>
                  </a:lnTo>
                  <a:lnTo>
                    <a:pt x="301" y="419"/>
                  </a:lnTo>
                  <a:lnTo>
                    <a:pt x="305" y="431"/>
                  </a:lnTo>
                  <a:lnTo>
                    <a:pt x="307" y="438"/>
                  </a:lnTo>
                  <a:lnTo>
                    <a:pt x="309" y="442"/>
                  </a:lnTo>
                  <a:lnTo>
                    <a:pt x="311" y="445"/>
                  </a:lnTo>
                  <a:lnTo>
                    <a:pt x="317" y="451"/>
                  </a:lnTo>
                  <a:lnTo>
                    <a:pt x="328" y="462"/>
                  </a:lnTo>
                  <a:lnTo>
                    <a:pt x="344" y="477"/>
                  </a:lnTo>
                  <a:lnTo>
                    <a:pt x="369" y="483"/>
                  </a:lnTo>
                  <a:lnTo>
                    <a:pt x="380" y="489"/>
                  </a:lnTo>
                  <a:lnTo>
                    <a:pt x="387" y="500"/>
                  </a:lnTo>
                  <a:lnTo>
                    <a:pt x="395" y="523"/>
                  </a:lnTo>
                  <a:lnTo>
                    <a:pt x="395" y="543"/>
                  </a:lnTo>
                  <a:lnTo>
                    <a:pt x="409" y="557"/>
                  </a:lnTo>
                  <a:lnTo>
                    <a:pt x="419" y="574"/>
                  </a:lnTo>
                  <a:lnTo>
                    <a:pt x="433" y="589"/>
                  </a:lnTo>
                  <a:lnTo>
                    <a:pt x="439" y="602"/>
                  </a:lnTo>
                  <a:lnTo>
                    <a:pt x="440" y="623"/>
                  </a:lnTo>
                  <a:lnTo>
                    <a:pt x="439" y="657"/>
                  </a:lnTo>
                  <a:lnTo>
                    <a:pt x="450" y="667"/>
                  </a:lnTo>
                  <a:lnTo>
                    <a:pt x="453" y="677"/>
                  </a:lnTo>
                  <a:lnTo>
                    <a:pt x="442" y="689"/>
                  </a:lnTo>
                  <a:lnTo>
                    <a:pt x="447" y="707"/>
                  </a:lnTo>
                  <a:lnTo>
                    <a:pt x="440" y="720"/>
                  </a:lnTo>
                  <a:lnTo>
                    <a:pt x="434" y="729"/>
                  </a:lnTo>
                  <a:lnTo>
                    <a:pt x="429" y="733"/>
                  </a:lnTo>
                  <a:lnTo>
                    <a:pt x="426" y="736"/>
                  </a:lnTo>
                  <a:lnTo>
                    <a:pt x="424" y="739"/>
                  </a:lnTo>
                  <a:lnTo>
                    <a:pt x="422" y="746"/>
                  </a:lnTo>
                  <a:lnTo>
                    <a:pt x="422" y="748"/>
                  </a:lnTo>
                  <a:lnTo>
                    <a:pt x="423" y="749"/>
                  </a:lnTo>
                  <a:lnTo>
                    <a:pt x="427" y="757"/>
                  </a:lnTo>
                  <a:lnTo>
                    <a:pt x="435" y="766"/>
                  </a:lnTo>
                  <a:lnTo>
                    <a:pt x="435" y="767"/>
                  </a:lnTo>
                  <a:lnTo>
                    <a:pt x="434" y="772"/>
                  </a:lnTo>
                  <a:lnTo>
                    <a:pt x="434" y="773"/>
                  </a:lnTo>
                  <a:lnTo>
                    <a:pt x="430" y="791"/>
                  </a:lnTo>
                  <a:lnTo>
                    <a:pt x="428" y="817"/>
                  </a:lnTo>
                  <a:lnTo>
                    <a:pt x="431" y="834"/>
                  </a:lnTo>
                  <a:lnTo>
                    <a:pt x="434" y="854"/>
                  </a:lnTo>
                  <a:lnTo>
                    <a:pt x="439" y="877"/>
                  </a:lnTo>
                  <a:lnTo>
                    <a:pt x="444" y="897"/>
                  </a:lnTo>
                  <a:lnTo>
                    <a:pt x="458" y="905"/>
                  </a:lnTo>
                  <a:lnTo>
                    <a:pt x="461" y="922"/>
                  </a:lnTo>
                  <a:lnTo>
                    <a:pt x="462" y="937"/>
                  </a:lnTo>
                  <a:lnTo>
                    <a:pt x="461" y="943"/>
                  </a:lnTo>
                  <a:lnTo>
                    <a:pt x="453" y="951"/>
                  </a:lnTo>
                  <a:lnTo>
                    <a:pt x="444" y="961"/>
                  </a:lnTo>
                  <a:lnTo>
                    <a:pt x="449" y="973"/>
                  </a:lnTo>
                  <a:lnTo>
                    <a:pt x="463" y="983"/>
                  </a:lnTo>
                  <a:lnTo>
                    <a:pt x="468" y="993"/>
                  </a:lnTo>
                  <a:lnTo>
                    <a:pt x="479" y="1007"/>
                  </a:lnTo>
                  <a:lnTo>
                    <a:pt x="494" y="992"/>
                  </a:lnTo>
                  <a:lnTo>
                    <a:pt x="502" y="981"/>
                  </a:lnTo>
                  <a:lnTo>
                    <a:pt x="507" y="975"/>
                  </a:lnTo>
                  <a:lnTo>
                    <a:pt x="519" y="978"/>
                  </a:lnTo>
                  <a:lnTo>
                    <a:pt x="523" y="982"/>
                  </a:lnTo>
                  <a:lnTo>
                    <a:pt x="542" y="987"/>
                  </a:lnTo>
                  <a:lnTo>
                    <a:pt x="556" y="978"/>
                  </a:lnTo>
                  <a:lnTo>
                    <a:pt x="560" y="966"/>
                  </a:lnTo>
                  <a:lnTo>
                    <a:pt x="563" y="947"/>
                  </a:lnTo>
                  <a:lnTo>
                    <a:pt x="558" y="935"/>
                  </a:lnTo>
                  <a:lnTo>
                    <a:pt x="548" y="929"/>
                  </a:lnTo>
                  <a:lnTo>
                    <a:pt x="544" y="923"/>
                  </a:lnTo>
                  <a:lnTo>
                    <a:pt x="550" y="911"/>
                  </a:lnTo>
                  <a:lnTo>
                    <a:pt x="561" y="901"/>
                  </a:lnTo>
                  <a:lnTo>
                    <a:pt x="567" y="886"/>
                  </a:lnTo>
                  <a:lnTo>
                    <a:pt x="588" y="885"/>
                  </a:lnTo>
                  <a:lnTo>
                    <a:pt x="590" y="870"/>
                  </a:lnTo>
                  <a:lnTo>
                    <a:pt x="599" y="862"/>
                  </a:lnTo>
                  <a:lnTo>
                    <a:pt x="605" y="840"/>
                  </a:lnTo>
                  <a:lnTo>
                    <a:pt x="600" y="835"/>
                  </a:lnTo>
                  <a:lnTo>
                    <a:pt x="595" y="823"/>
                  </a:lnTo>
                  <a:lnTo>
                    <a:pt x="614" y="814"/>
                  </a:lnTo>
                  <a:lnTo>
                    <a:pt x="622" y="803"/>
                  </a:lnTo>
                  <a:lnTo>
                    <a:pt x="631" y="800"/>
                  </a:lnTo>
                  <a:lnTo>
                    <a:pt x="647" y="792"/>
                  </a:lnTo>
                  <a:lnTo>
                    <a:pt x="647" y="772"/>
                  </a:lnTo>
                  <a:lnTo>
                    <a:pt x="640" y="757"/>
                  </a:lnTo>
                  <a:lnTo>
                    <a:pt x="640" y="747"/>
                  </a:lnTo>
                  <a:lnTo>
                    <a:pt x="644" y="739"/>
                  </a:lnTo>
                  <a:lnTo>
                    <a:pt x="652" y="725"/>
                  </a:lnTo>
                  <a:lnTo>
                    <a:pt x="644" y="717"/>
                  </a:lnTo>
                  <a:lnTo>
                    <a:pt x="630" y="707"/>
                  </a:lnTo>
                  <a:lnTo>
                    <a:pt x="632" y="694"/>
                  </a:lnTo>
                  <a:lnTo>
                    <a:pt x="623" y="679"/>
                  </a:lnTo>
                  <a:lnTo>
                    <a:pt x="614" y="666"/>
                  </a:lnTo>
                  <a:lnTo>
                    <a:pt x="614" y="653"/>
                  </a:lnTo>
                  <a:lnTo>
                    <a:pt x="615" y="640"/>
                  </a:lnTo>
                  <a:lnTo>
                    <a:pt x="628" y="629"/>
                  </a:lnTo>
                  <a:lnTo>
                    <a:pt x="640" y="629"/>
                  </a:lnTo>
                  <a:lnTo>
                    <a:pt x="654" y="626"/>
                  </a:lnTo>
                  <a:lnTo>
                    <a:pt x="671" y="623"/>
                  </a:lnTo>
                  <a:lnTo>
                    <a:pt x="672" y="633"/>
                  </a:lnTo>
                  <a:lnTo>
                    <a:pt x="672" y="656"/>
                  </a:lnTo>
                  <a:lnTo>
                    <a:pt x="673" y="660"/>
                  </a:lnTo>
                  <a:lnTo>
                    <a:pt x="675" y="662"/>
                  </a:lnTo>
                  <a:lnTo>
                    <a:pt x="677" y="663"/>
                  </a:lnTo>
                  <a:lnTo>
                    <a:pt x="682" y="663"/>
                  </a:lnTo>
                  <a:lnTo>
                    <a:pt x="688" y="662"/>
                  </a:lnTo>
                  <a:lnTo>
                    <a:pt x="689" y="662"/>
                  </a:lnTo>
                  <a:lnTo>
                    <a:pt x="704" y="647"/>
                  </a:lnTo>
                  <a:lnTo>
                    <a:pt x="709" y="629"/>
                  </a:lnTo>
                  <a:lnTo>
                    <a:pt x="716" y="626"/>
                  </a:lnTo>
                  <a:lnTo>
                    <a:pt x="726" y="625"/>
                  </a:lnTo>
                  <a:lnTo>
                    <a:pt x="738" y="627"/>
                  </a:lnTo>
                  <a:lnTo>
                    <a:pt x="742" y="638"/>
                  </a:lnTo>
                  <a:lnTo>
                    <a:pt x="757" y="653"/>
                  </a:lnTo>
                  <a:lnTo>
                    <a:pt x="771" y="655"/>
                  </a:lnTo>
                  <a:lnTo>
                    <a:pt x="785" y="640"/>
                  </a:lnTo>
                  <a:lnTo>
                    <a:pt x="779" y="628"/>
                  </a:lnTo>
                  <a:lnTo>
                    <a:pt x="788" y="625"/>
                  </a:lnTo>
                  <a:lnTo>
                    <a:pt x="801" y="623"/>
                  </a:lnTo>
                  <a:lnTo>
                    <a:pt x="806" y="632"/>
                  </a:lnTo>
                  <a:lnTo>
                    <a:pt x="822" y="650"/>
                  </a:lnTo>
                  <a:lnTo>
                    <a:pt x="831" y="637"/>
                  </a:lnTo>
                  <a:lnTo>
                    <a:pt x="849" y="637"/>
                  </a:lnTo>
                  <a:lnTo>
                    <a:pt x="863" y="634"/>
                  </a:lnTo>
                  <a:lnTo>
                    <a:pt x="880" y="622"/>
                  </a:lnTo>
                  <a:lnTo>
                    <a:pt x="862" y="606"/>
                  </a:lnTo>
                  <a:lnTo>
                    <a:pt x="847" y="597"/>
                  </a:lnTo>
                  <a:lnTo>
                    <a:pt x="835" y="583"/>
                  </a:lnTo>
                  <a:lnTo>
                    <a:pt x="831" y="572"/>
                  </a:lnTo>
                  <a:lnTo>
                    <a:pt x="837" y="561"/>
                  </a:lnTo>
                  <a:lnTo>
                    <a:pt x="838" y="540"/>
                  </a:lnTo>
                  <a:lnTo>
                    <a:pt x="840" y="525"/>
                  </a:lnTo>
                  <a:lnTo>
                    <a:pt x="838" y="503"/>
                  </a:lnTo>
                  <a:lnTo>
                    <a:pt x="821" y="470"/>
                  </a:lnTo>
                  <a:lnTo>
                    <a:pt x="818" y="465"/>
                  </a:lnTo>
                  <a:lnTo>
                    <a:pt x="815" y="460"/>
                  </a:lnTo>
                  <a:lnTo>
                    <a:pt x="813" y="458"/>
                  </a:lnTo>
                  <a:lnTo>
                    <a:pt x="810" y="457"/>
                  </a:lnTo>
                  <a:lnTo>
                    <a:pt x="808" y="456"/>
                  </a:lnTo>
                  <a:lnTo>
                    <a:pt x="804" y="456"/>
                  </a:lnTo>
                  <a:lnTo>
                    <a:pt x="801" y="458"/>
                  </a:lnTo>
                  <a:lnTo>
                    <a:pt x="800" y="460"/>
                  </a:lnTo>
                  <a:lnTo>
                    <a:pt x="784" y="459"/>
                  </a:lnTo>
                  <a:lnTo>
                    <a:pt x="778" y="457"/>
                  </a:lnTo>
                  <a:lnTo>
                    <a:pt x="767" y="454"/>
                  </a:lnTo>
                  <a:lnTo>
                    <a:pt x="757" y="446"/>
                  </a:lnTo>
                  <a:lnTo>
                    <a:pt x="739" y="436"/>
                  </a:lnTo>
                  <a:lnTo>
                    <a:pt x="738" y="426"/>
                  </a:lnTo>
                  <a:lnTo>
                    <a:pt x="738" y="404"/>
                  </a:lnTo>
                  <a:lnTo>
                    <a:pt x="727" y="393"/>
                  </a:lnTo>
                  <a:lnTo>
                    <a:pt x="721" y="374"/>
                  </a:lnTo>
                  <a:lnTo>
                    <a:pt x="721" y="359"/>
                  </a:lnTo>
                  <a:lnTo>
                    <a:pt x="723" y="349"/>
                  </a:lnTo>
                  <a:lnTo>
                    <a:pt x="713" y="329"/>
                  </a:lnTo>
                  <a:lnTo>
                    <a:pt x="698" y="311"/>
                  </a:lnTo>
                  <a:lnTo>
                    <a:pt x="683" y="314"/>
                  </a:lnTo>
                  <a:lnTo>
                    <a:pt x="665" y="313"/>
                  </a:lnTo>
                  <a:lnTo>
                    <a:pt x="659" y="299"/>
                  </a:lnTo>
                  <a:lnTo>
                    <a:pt x="641" y="295"/>
                  </a:lnTo>
                  <a:lnTo>
                    <a:pt x="620" y="289"/>
                  </a:lnTo>
                  <a:lnTo>
                    <a:pt x="616" y="279"/>
                  </a:lnTo>
                  <a:lnTo>
                    <a:pt x="614" y="272"/>
                  </a:lnTo>
                  <a:lnTo>
                    <a:pt x="614" y="268"/>
                  </a:lnTo>
                  <a:lnTo>
                    <a:pt x="613" y="266"/>
                  </a:lnTo>
                  <a:lnTo>
                    <a:pt x="614" y="262"/>
                  </a:lnTo>
                  <a:lnTo>
                    <a:pt x="615" y="254"/>
                  </a:lnTo>
                  <a:lnTo>
                    <a:pt x="615" y="247"/>
                  </a:lnTo>
                  <a:lnTo>
                    <a:pt x="617" y="235"/>
                  </a:lnTo>
                  <a:lnTo>
                    <a:pt x="618" y="225"/>
                  </a:lnTo>
                  <a:lnTo>
                    <a:pt x="620" y="213"/>
                  </a:lnTo>
                  <a:lnTo>
                    <a:pt x="621" y="205"/>
                  </a:lnTo>
                  <a:lnTo>
                    <a:pt x="621" y="184"/>
                  </a:lnTo>
                  <a:lnTo>
                    <a:pt x="615" y="162"/>
                  </a:lnTo>
                  <a:lnTo>
                    <a:pt x="607" y="144"/>
                  </a:lnTo>
                  <a:lnTo>
                    <a:pt x="597" y="127"/>
                  </a:lnTo>
                  <a:lnTo>
                    <a:pt x="578" y="110"/>
                  </a:lnTo>
                  <a:lnTo>
                    <a:pt x="564" y="120"/>
                  </a:lnTo>
                  <a:lnTo>
                    <a:pt x="551" y="121"/>
                  </a:lnTo>
                  <a:lnTo>
                    <a:pt x="537" y="128"/>
                  </a:lnTo>
                  <a:lnTo>
                    <a:pt x="525" y="123"/>
                  </a:lnTo>
                  <a:lnTo>
                    <a:pt x="511" y="111"/>
                  </a:lnTo>
                  <a:lnTo>
                    <a:pt x="507" y="92"/>
                  </a:lnTo>
                  <a:lnTo>
                    <a:pt x="493" y="82"/>
                  </a:lnTo>
                  <a:lnTo>
                    <a:pt x="479" y="82"/>
                  </a:lnTo>
                  <a:lnTo>
                    <a:pt x="457" y="77"/>
                  </a:lnTo>
                  <a:lnTo>
                    <a:pt x="440" y="72"/>
                  </a:lnTo>
                  <a:lnTo>
                    <a:pt x="426" y="85"/>
                  </a:lnTo>
                  <a:lnTo>
                    <a:pt x="416" y="86"/>
                  </a:lnTo>
                  <a:lnTo>
                    <a:pt x="401" y="75"/>
                  </a:lnTo>
                  <a:lnTo>
                    <a:pt x="396" y="63"/>
                  </a:lnTo>
                  <a:lnTo>
                    <a:pt x="381" y="58"/>
                  </a:lnTo>
                  <a:lnTo>
                    <a:pt x="364" y="59"/>
                  </a:lnTo>
                  <a:lnTo>
                    <a:pt x="354" y="66"/>
                  </a:lnTo>
                  <a:lnTo>
                    <a:pt x="343" y="62"/>
                  </a:lnTo>
                  <a:lnTo>
                    <a:pt x="335" y="57"/>
                  </a:lnTo>
                  <a:lnTo>
                    <a:pt x="332" y="54"/>
                  </a:lnTo>
                  <a:lnTo>
                    <a:pt x="330" y="49"/>
                  </a:lnTo>
                  <a:lnTo>
                    <a:pt x="328" y="46"/>
                  </a:lnTo>
                  <a:lnTo>
                    <a:pt x="325" y="43"/>
                  </a:lnTo>
                  <a:lnTo>
                    <a:pt x="325" y="42"/>
                  </a:lnTo>
                  <a:lnTo>
                    <a:pt x="306" y="36"/>
                  </a:lnTo>
                  <a:lnTo>
                    <a:pt x="285" y="35"/>
                  </a:lnTo>
                  <a:lnTo>
                    <a:pt x="273" y="21"/>
                  </a:lnTo>
                  <a:lnTo>
                    <a:pt x="257" y="21"/>
                  </a:lnTo>
                  <a:lnTo>
                    <a:pt x="245" y="7"/>
                  </a:lnTo>
                  <a:lnTo>
                    <a:pt x="229" y="3"/>
                  </a:lnTo>
                  <a:lnTo>
                    <a:pt x="220" y="0"/>
                  </a:lnTo>
                  <a:lnTo>
                    <a:pt x="208" y="0"/>
                  </a:lnTo>
                  <a:lnTo>
                    <a:pt x="203" y="0"/>
                  </a:lnTo>
                  <a:lnTo>
                    <a:pt x="199" y="2"/>
                  </a:lnTo>
                  <a:lnTo>
                    <a:pt x="196" y="4"/>
                  </a:lnTo>
                  <a:lnTo>
                    <a:pt x="195" y="7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9" name="Freeform 315">
              <a:extLst>
                <a:ext uri="{FF2B5EF4-FFF2-40B4-BE49-F238E27FC236}">
                  <a16:creationId xmlns:a16="http://schemas.microsoft.com/office/drawing/2014/main" id="{2656CE73-D357-4C36-A970-EFB23BE1E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48079" y="3405942"/>
              <a:ext cx="2053091" cy="1369241"/>
            </a:xfrm>
            <a:custGeom>
              <a:avLst/>
              <a:gdLst>
                <a:gd name="T0" fmla="*/ 966976 w 3998"/>
                <a:gd name="T1" fmla="*/ 81178 h 2665"/>
                <a:gd name="T2" fmla="*/ 837567 w 3998"/>
                <a:gd name="T3" fmla="*/ 210652 h 2665"/>
                <a:gd name="T4" fmla="*/ 632155 w 3998"/>
                <a:gd name="T5" fmla="*/ 212708 h 2665"/>
                <a:gd name="T6" fmla="*/ 391823 w 3998"/>
                <a:gd name="T7" fmla="*/ 199863 h 2665"/>
                <a:gd name="T8" fmla="*/ 129923 w 3998"/>
                <a:gd name="T9" fmla="*/ 292345 h 2665"/>
                <a:gd name="T10" fmla="*/ 190519 w 3998"/>
                <a:gd name="T11" fmla="*/ 436719 h 2665"/>
                <a:gd name="T12" fmla="*/ 54434 w 3998"/>
                <a:gd name="T13" fmla="*/ 631957 h 2665"/>
                <a:gd name="T14" fmla="*/ 12838 w 3998"/>
                <a:gd name="T15" fmla="*/ 808700 h 2665"/>
                <a:gd name="T16" fmla="*/ 123761 w 3998"/>
                <a:gd name="T17" fmla="*/ 902209 h 2665"/>
                <a:gd name="T18" fmla="*/ 289631 w 3998"/>
                <a:gd name="T19" fmla="*/ 907347 h 2665"/>
                <a:gd name="T20" fmla="*/ 481177 w 3998"/>
                <a:gd name="T21" fmla="*/ 881658 h 2665"/>
                <a:gd name="T22" fmla="*/ 545368 w 3998"/>
                <a:gd name="T23" fmla="*/ 813838 h 2665"/>
                <a:gd name="T24" fmla="*/ 629587 w 3998"/>
                <a:gd name="T25" fmla="*/ 780442 h 2665"/>
                <a:gd name="T26" fmla="*/ 749753 w 3998"/>
                <a:gd name="T27" fmla="*/ 818462 h 2665"/>
                <a:gd name="T28" fmla="*/ 833458 w 3998"/>
                <a:gd name="T29" fmla="*/ 906833 h 2665"/>
                <a:gd name="T30" fmla="*/ 908947 w 3998"/>
                <a:gd name="T31" fmla="*/ 1009590 h 2665"/>
                <a:gd name="T32" fmla="*/ 958246 w 3998"/>
                <a:gd name="T33" fmla="*/ 1098476 h 2665"/>
                <a:gd name="T34" fmla="*/ 850405 w 3998"/>
                <a:gd name="T35" fmla="*/ 1094879 h 2665"/>
                <a:gd name="T36" fmla="*/ 821134 w 3998"/>
                <a:gd name="T37" fmla="*/ 1220243 h 2665"/>
                <a:gd name="T38" fmla="*/ 779538 w 3998"/>
                <a:gd name="T39" fmla="*/ 1304504 h 2665"/>
                <a:gd name="T40" fmla="*/ 918191 w 3998"/>
                <a:gd name="T41" fmla="*/ 1279842 h 2665"/>
                <a:gd name="T42" fmla="*/ 944381 w 3998"/>
                <a:gd name="T43" fmla="*/ 1267511 h 2665"/>
                <a:gd name="T44" fmla="*/ 977247 w 3998"/>
                <a:gd name="T45" fmla="*/ 1213050 h 2665"/>
                <a:gd name="T46" fmla="*/ 1058898 w 3998"/>
                <a:gd name="T47" fmla="*/ 1083062 h 2665"/>
                <a:gd name="T48" fmla="*/ 1144144 w 3998"/>
                <a:gd name="T49" fmla="*/ 1031169 h 2665"/>
                <a:gd name="T50" fmla="*/ 1164171 w 3998"/>
                <a:gd name="T51" fmla="*/ 945367 h 2665"/>
                <a:gd name="T52" fmla="*/ 1228876 w 3998"/>
                <a:gd name="T53" fmla="*/ 1028087 h 2665"/>
                <a:gd name="T54" fmla="*/ 1150820 w 3998"/>
                <a:gd name="T55" fmla="*/ 1040931 h 2665"/>
                <a:gd name="T56" fmla="*/ 1173928 w 3998"/>
                <a:gd name="T57" fmla="*/ 1095907 h 2665"/>
                <a:gd name="T58" fmla="*/ 1166226 w 3998"/>
                <a:gd name="T59" fmla="*/ 1109265 h 2665"/>
                <a:gd name="T60" fmla="*/ 1216551 w 3998"/>
                <a:gd name="T61" fmla="*/ 1098989 h 2665"/>
                <a:gd name="T62" fmla="*/ 1323366 w 3998"/>
                <a:gd name="T63" fmla="*/ 1097448 h 2665"/>
                <a:gd name="T64" fmla="*/ 1401422 w 3998"/>
                <a:gd name="T65" fmla="*/ 1081521 h 2665"/>
                <a:gd name="T66" fmla="*/ 1314122 w 3998"/>
                <a:gd name="T67" fmla="*/ 1186847 h 2665"/>
                <a:gd name="T68" fmla="*/ 1341339 w 3998"/>
                <a:gd name="T69" fmla="*/ 1223326 h 2665"/>
                <a:gd name="T70" fmla="*/ 1425044 w 3998"/>
                <a:gd name="T71" fmla="*/ 1254153 h 2665"/>
                <a:gd name="T72" fmla="*/ 1530831 w 3998"/>
                <a:gd name="T73" fmla="*/ 1338928 h 2665"/>
                <a:gd name="T74" fmla="*/ 1649457 w 3998"/>
                <a:gd name="T75" fmla="*/ 1218188 h 2665"/>
                <a:gd name="T76" fmla="*/ 1766542 w 3998"/>
                <a:gd name="T77" fmla="*/ 1178112 h 2665"/>
                <a:gd name="T78" fmla="*/ 1758325 w 3998"/>
                <a:gd name="T79" fmla="*/ 1105155 h 2665"/>
                <a:gd name="T80" fmla="*/ 1672566 w 3998"/>
                <a:gd name="T81" fmla="*/ 1140606 h 2665"/>
                <a:gd name="T82" fmla="*/ 1599131 w 3998"/>
                <a:gd name="T83" fmla="*/ 1151909 h 2665"/>
                <a:gd name="T84" fmla="*/ 1557535 w 3998"/>
                <a:gd name="T85" fmla="*/ 1108237 h 2665"/>
                <a:gd name="T86" fmla="*/ 1506182 w 3998"/>
                <a:gd name="T87" fmla="*/ 1083062 h 2665"/>
                <a:gd name="T88" fmla="*/ 1448667 w 3998"/>
                <a:gd name="T89" fmla="*/ 1065593 h 2665"/>
                <a:gd name="T90" fmla="*/ 1465100 w 3998"/>
                <a:gd name="T91" fmla="*/ 1041445 h 2665"/>
                <a:gd name="T92" fmla="*/ 1522615 w 3998"/>
                <a:gd name="T93" fmla="*/ 1052235 h 2665"/>
                <a:gd name="T94" fmla="*/ 1541102 w 3998"/>
                <a:gd name="T95" fmla="*/ 1038362 h 2665"/>
                <a:gd name="T96" fmla="*/ 1563184 w 3998"/>
                <a:gd name="T97" fmla="*/ 1025518 h 2665"/>
                <a:gd name="T98" fmla="*/ 1581671 w 3998"/>
                <a:gd name="T99" fmla="*/ 958726 h 2665"/>
                <a:gd name="T100" fmla="*/ 1679755 w 3998"/>
                <a:gd name="T101" fmla="*/ 916081 h 2665"/>
                <a:gd name="T102" fmla="*/ 1743946 w 3998"/>
                <a:gd name="T103" fmla="*/ 901695 h 2665"/>
                <a:gd name="T104" fmla="*/ 1807110 w 3998"/>
                <a:gd name="T105" fmla="*/ 829251 h 2665"/>
                <a:gd name="T106" fmla="*/ 1899032 w 3998"/>
                <a:gd name="T107" fmla="*/ 717246 h 2665"/>
                <a:gd name="T108" fmla="*/ 2046415 w 3998"/>
                <a:gd name="T109" fmla="*/ 542045 h 2665"/>
                <a:gd name="T110" fmla="*/ 2002252 w 3998"/>
                <a:gd name="T111" fmla="*/ 359651 h 2665"/>
                <a:gd name="T112" fmla="*/ 1827652 w 3998"/>
                <a:gd name="T113" fmla="*/ 283096 h 2665"/>
                <a:gd name="T114" fmla="*/ 1632510 w 3998"/>
                <a:gd name="T115" fmla="*/ 252783 h 2665"/>
                <a:gd name="T116" fmla="*/ 1447640 w 3998"/>
                <a:gd name="T117" fmla="*/ 275903 h 2665"/>
                <a:gd name="T118" fmla="*/ 1382421 w 3998"/>
                <a:gd name="T119" fmla="*/ 175715 h 2665"/>
                <a:gd name="T120" fmla="*/ 1275094 w 3998"/>
                <a:gd name="T121" fmla="*/ 140264 h 2665"/>
                <a:gd name="T122" fmla="*/ 985463 w 3998"/>
                <a:gd name="T123" fmla="*/ 1121082 h 266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998" h="2665">
                  <a:moveTo>
                    <a:pt x="2275" y="15"/>
                  </a:moveTo>
                  <a:lnTo>
                    <a:pt x="2275" y="15"/>
                  </a:lnTo>
                  <a:lnTo>
                    <a:pt x="2255" y="18"/>
                  </a:lnTo>
                  <a:lnTo>
                    <a:pt x="2222" y="3"/>
                  </a:lnTo>
                  <a:lnTo>
                    <a:pt x="2199" y="3"/>
                  </a:lnTo>
                  <a:lnTo>
                    <a:pt x="2181" y="17"/>
                  </a:lnTo>
                  <a:lnTo>
                    <a:pt x="2170" y="41"/>
                  </a:lnTo>
                  <a:lnTo>
                    <a:pt x="2152" y="55"/>
                  </a:lnTo>
                  <a:lnTo>
                    <a:pt x="2131" y="66"/>
                  </a:lnTo>
                  <a:lnTo>
                    <a:pt x="2106" y="66"/>
                  </a:lnTo>
                  <a:lnTo>
                    <a:pt x="2089" y="48"/>
                  </a:lnTo>
                  <a:lnTo>
                    <a:pt x="2061" y="45"/>
                  </a:lnTo>
                  <a:lnTo>
                    <a:pt x="2038" y="65"/>
                  </a:lnTo>
                  <a:lnTo>
                    <a:pt x="2025" y="94"/>
                  </a:lnTo>
                  <a:lnTo>
                    <a:pt x="2025" y="120"/>
                  </a:lnTo>
                  <a:lnTo>
                    <a:pt x="2011" y="143"/>
                  </a:lnTo>
                  <a:lnTo>
                    <a:pt x="1997" y="162"/>
                  </a:lnTo>
                  <a:lnTo>
                    <a:pt x="1973" y="162"/>
                  </a:lnTo>
                  <a:lnTo>
                    <a:pt x="1946" y="153"/>
                  </a:lnTo>
                  <a:lnTo>
                    <a:pt x="1935" y="151"/>
                  </a:lnTo>
                  <a:lnTo>
                    <a:pt x="1915" y="162"/>
                  </a:lnTo>
                  <a:lnTo>
                    <a:pt x="1883" y="158"/>
                  </a:lnTo>
                  <a:lnTo>
                    <a:pt x="1854" y="162"/>
                  </a:lnTo>
                  <a:lnTo>
                    <a:pt x="1839" y="180"/>
                  </a:lnTo>
                  <a:lnTo>
                    <a:pt x="1808" y="185"/>
                  </a:lnTo>
                  <a:lnTo>
                    <a:pt x="1780" y="179"/>
                  </a:lnTo>
                  <a:lnTo>
                    <a:pt x="1778" y="180"/>
                  </a:lnTo>
                  <a:lnTo>
                    <a:pt x="1773" y="185"/>
                  </a:lnTo>
                  <a:lnTo>
                    <a:pt x="1769" y="191"/>
                  </a:lnTo>
                  <a:lnTo>
                    <a:pt x="1765" y="197"/>
                  </a:lnTo>
                  <a:lnTo>
                    <a:pt x="1759" y="212"/>
                  </a:lnTo>
                  <a:lnTo>
                    <a:pt x="1753" y="225"/>
                  </a:lnTo>
                  <a:lnTo>
                    <a:pt x="1727" y="238"/>
                  </a:lnTo>
                  <a:lnTo>
                    <a:pt x="1714" y="288"/>
                  </a:lnTo>
                  <a:lnTo>
                    <a:pt x="1705" y="336"/>
                  </a:lnTo>
                  <a:lnTo>
                    <a:pt x="1702" y="373"/>
                  </a:lnTo>
                  <a:lnTo>
                    <a:pt x="1715" y="405"/>
                  </a:lnTo>
                  <a:lnTo>
                    <a:pt x="1732" y="423"/>
                  </a:lnTo>
                  <a:lnTo>
                    <a:pt x="1741" y="451"/>
                  </a:lnTo>
                  <a:lnTo>
                    <a:pt x="1733" y="465"/>
                  </a:lnTo>
                  <a:lnTo>
                    <a:pt x="1714" y="472"/>
                  </a:lnTo>
                  <a:lnTo>
                    <a:pt x="1683" y="447"/>
                  </a:lnTo>
                  <a:lnTo>
                    <a:pt x="1672" y="427"/>
                  </a:lnTo>
                  <a:lnTo>
                    <a:pt x="1658" y="406"/>
                  </a:lnTo>
                  <a:lnTo>
                    <a:pt x="1631" y="410"/>
                  </a:lnTo>
                  <a:lnTo>
                    <a:pt x="1603" y="416"/>
                  </a:lnTo>
                  <a:lnTo>
                    <a:pt x="1579" y="434"/>
                  </a:lnTo>
                  <a:lnTo>
                    <a:pt x="1549" y="440"/>
                  </a:lnTo>
                  <a:lnTo>
                    <a:pt x="1529" y="427"/>
                  </a:lnTo>
                  <a:lnTo>
                    <a:pt x="1509" y="444"/>
                  </a:lnTo>
                  <a:lnTo>
                    <a:pt x="1500" y="456"/>
                  </a:lnTo>
                  <a:lnTo>
                    <a:pt x="1473" y="470"/>
                  </a:lnTo>
                  <a:lnTo>
                    <a:pt x="1458" y="465"/>
                  </a:lnTo>
                  <a:lnTo>
                    <a:pt x="1444" y="438"/>
                  </a:lnTo>
                  <a:lnTo>
                    <a:pt x="1441" y="415"/>
                  </a:lnTo>
                  <a:lnTo>
                    <a:pt x="1399" y="390"/>
                  </a:lnTo>
                  <a:lnTo>
                    <a:pt x="1386" y="419"/>
                  </a:lnTo>
                  <a:lnTo>
                    <a:pt x="1360" y="419"/>
                  </a:lnTo>
                  <a:lnTo>
                    <a:pt x="1339" y="459"/>
                  </a:lnTo>
                  <a:lnTo>
                    <a:pt x="1342" y="477"/>
                  </a:lnTo>
                  <a:lnTo>
                    <a:pt x="1316" y="468"/>
                  </a:lnTo>
                  <a:lnTo>
                    <a:pt x="1309" y="437"/>
                  </a:lnTo>
                  <a:lnTo>
                    <a:pt x="1278" y="443"/>
                  </a:lnTo>
                  <a:lnTo>
                    <a:pt x="1256" y="445"/>
                  </a:lnTo>
                  <a:lnTo>
                    <a:pt x="1231" y="414"/>
                  </a:lnTo>
                  <a:lnTo>
                    <a:pt x="1204" y="444"/>
                  </a:lnTo>
                  <a:lnTo>
                    <a:pt x="1180" y="455"/>
                  </a:lnTo>
                  <a:lnTo>
                    <a:pt x="1161" y="446"/>
                  </a:lnTo>
                  <a:lnTo>
                    <a:pt x="1141" y="439"/>
                  </a:lnTo>
                  <a:lnTo>
                    <a:pt x="1131" y="473"/>
                  </a:lnTo>
                  <a:lnTo>
                    <a:pt x="1121" y="475"/>
                  </a:lnTo>
                  <a:lnTo>
                    <a:pt x="1114" y="453"/>
                  </a:lnTo>
                  <a:lnTo>
                    <a:pt x="1081" y="449"/>
                  </a:lnTo>
                  <a:lnTo>
                    <a:pt x="1054" y="458"/>
                  </a:lnTo>
                  <a:lnTo>
                    <a:pt x="1035" y="455"/>
                  </a:lnTo>
                  <a:lnTo>
                    <a:pt x="1013" y="427"/>
                  </a:lnTo>
                  <a:lnTo>
                    <a:pt x="1000" y="406"/>
                  </a:lnTo>
                  <a:lnTo>
                    <a:pt x="972" y="411"/>
                  </a:lnTo>
                  <a:lnTo>
                    <a:pt x="941" y="425"/>
                  </a:lnTo>
                  <a:lnTo>
                    <a:pt x="892" y="404"/>
                  </a:lnTo>
                  <a:lnTo>
                    <a:pt x="863" y="416"/>
                  </a:lnTo>
                  <a:lnTo>
                    <a:pt x="840" y="404"/>
                  </a:lnTo>
                  <a:lnTo>
                    <a:pt x="812" y="398"/>
                  </a:lnTo>
                  <a:lnTo>
                    <a:pt x="777" y="398"/>
                  </a:lnTo>
                  <a:lnTo>
                    <a:pt x="763" y="389"/>
                  </a:lnTo>
                  <a:lnTo>
                    <a:pt x="740" y="380"/>
                  </a:lnTo>
                  <a:lnTo>
                    <a:pt x="709" y="392"/>
                  </a:lnTo>
                  <a:lnTo>
                    <a:pt x="692" y="392"/>
                  </a:lnTo>
                  <a:lnTo>
                    <a:pt x="668" y="401"/>
                  </a:lnTo>
                  <a:lnTo>
                    <a:pt x="609" y="396"/>
                  </a:lnTo>
                  <a:lnTo>
                    <a:pt x="580" y="389"/>
                  </a:lnTo>
                  <a:lnTo>
                    <a:pt x="562" y="401"/>
                  </a:lnTo>
                  <a:lnTo>
                    <a:pt x="523" y="408"/>
                  </a:lnTo>
                  <a:lnTo>
                    <a:pt x="488" y="416"/>
                  </a:lnTo>
                  <a:lnTo>
                    <a:pt x="446" y="428"/>
                  </a:lnTo>
                  <a:lnTo>
                    <a:pt x="411" y="425"/>
                  </a:lnTo>
                  <a:lnTo>
                    <a:pt x="389" y="470"/>
                  </a:lnTo>
                  <a:lnTo>
                    <a:pt x="385" y="496"/>
                  </a:lnTo>
                  <a:lnTo>
                    <a:pt x="352" y="527"/>
                  </a:lnTo>
                  <a:lnTo>
                    <a:pt x="316" y="529"/>
                  </a:lnTo>
                  <a:lnTo>
                    <a:pt x="298" y="518"/>
                  </a:lnTo>
                  <a:lnTo>
                    <a:pt x="275" y="525"/>
                  </a:lnTo>
                  <a:lnTo>
                    <a:pt x="264" y="559"/>
                  </a:lnTo>
                  <a:lnTo>
                    <a:pt x="253" y="569"/>
                  </a:lnTo>
                  <a:lnTo>
                    <a:pt x="260" y="573"/>
                  </a:lnTo>
                  <a:lnTo>
                    <a:pt x="264" y="582"/>
                  </a:lnTo>
                  <a:lnTo>
                    <a:pt x="259" y="602"/>
                  </a:lnTo>
                  <a:lnTo>
                    <a:pt x="272" y="616"/>
                  </a:lnTo>
                  <a:lnTo>
                    <a:pt x="273" y="631"/>
                  </a:lnTo>
                  <a:lnTo>
                    <a:pt x="266" y="646"/>
                  </a:lnTo>
                  <a:lnTo>
                    <a:pt x="272" y="667"/>
                  </a:lnTo>
                  <a:lnTo>
                    <a:pt x="294" y="681"/>
                  </a:lnTo>
                  <a:lnTo>
                    <a:pt x="307" y="700"/>
                  </a:lnTo>
                  <a:lnTo>
                    <a:pt x="323" y="723"/>
                  </a:lnTo>
                  <a:lnTo>
                    <a:pt x="336" y="749"/>
                  </a:lnTo>
                  <a:lnTo>
                    <a:pt x="339" y="768"/>
                  </a:lnTo>
                  <a:lnTo>
                    <a:pt x="353" y="780"/>
                  </a:lnTo>
                  <a:lnTo>
                    <a:pt x="368" y="787"/>
                  </a:lnTo>
                  <a:lnTo>
                    <a:pt x="375" y="792"/>
                  </a:lnTo>
                  <a:lnTo>
                    <a:pt x="369" y="797"/>
                  </a:lnTo>
                  <a:lnTo>
                    <a:pt x="351" y="802"/>
                  </a:lnTo>
                  <a:lnTo>
                    <a:pt x="349" y="823"/>
                  </a:lnTo>
                  <a:lnTo>
                    <a:pt x="359" y="838"/>
                  </a:lnTo>
                  <a:lnTo>
                    <a:pt x="371" y="850"/>
                  </a:lnTo>
                  <a:lnTo>
                    <a:pt x="380" y="870"/>
                  </a:lnTo>
                  <a:lnTo>
                    <a:pt x="385" y="883"/>
                  </a:lnTo>
                  <a:lnTo>
                    <a:pt x="381" y="909"/>
                  </a:lnTo>
                  <a:lnTo>
                    <a:pt x="379" y="933"/>
                  </a:lnTo>
                  <a:lnTo>
                    <a:pt x="368" y="939"/>
                  </a:lnTo>
                  <a:lnTo>
                    <a:pt x="334" y="948"/>
                  </a:lnTo>
                  <a:lnTo>
                    <a:pt x="311" y="949"/>
                  </a:lnTo>
                  <a:lnTo>
                    <a:pt x="288" y="976"/>
                  </a:lnTo>
                  <a:lnTo>
                    <a:pt x="274" y="1002"/>
                  </a:lnTo>
                  <a:lnTo>
                    <a:pt x="255" y="1021"/>
                  </a:lnTo>
                  <a:lnTo>
                    <a:pt x="237" y="1037"/>
                  </a:lnTo>
                  <a:lnTo>
                    <a:pt x="213" y="1062"/>
                  </a:lnTo>
                  <a:lnTo>
                    <a:pt x="192" y="1085"/>
                  </a:lnTo>
                  <a:lnTo>
                    <a:pt x="187" y="1111"/>
                  </a:lnTo>
                  <a:lnTo>
                    <a:pt x="171" y="1135"/>
                  </a:lnTo>
                  <a:lnTo>
                    <a:pt x="152" y="1165"/>
                  </a:lnTo>
                  <a:lnTo>
                    <a:pt x="133" y="1185"/>
                  </a:lnTo>
                  <a:lnTo>
                    <a:pt x="119" y="1204"/>
                  </a:lnTo>
                  <a:lnTo>
                    <a:pt x="110" y="1224"/>
                  </a:lnTo>
                  <a:lnTo>
                    <a:pt x="106" y="1230"/>
                  </a:lnTo>
                  <a:lnTo>
                    <a:pt x="101" y="1251"/>
                  </a:lnTo>
                  <a:lnTo>
                    <a:pt x="101" y="1273"/>
                  </a:lnTo>
                  <a:lnTo>
                    <a:pt x="115" y="1291"/>
                  </a:lnTo>
                  <a:lnTo>
                    <a:pt x="115" y="1341"/>
                  </a:lnTo>
                  <a:lnTo>
                    <a:pt x="122" y="1363"/>
                  </a:lnTo>
                  <a:lnTo>
                    <a:pt x="126" y="1377"/>
                  </a:lnTo>
                  <a:lnTo>
                    <a:pt x="135" y="1393"/>
                  </a:lnTo>
                  <a:lnTo>
                    <a:pt x="147" y="1404"/>
                  </a:lnTo>
                  <a:lnTo>
                    <a:pt x="152" y="1414"/>
                  </a:lnTo>
                  <a:lnTo>
                    <a:pt x="150" y="1417"/>
                  </a:lnTo>
                  <a:lnTo>
                    <a:pt x="136" y="1415"/>
                  </a:lnTo>
                  <a:lnTo>
                    <a:pt x="105" y="1407"/>
                  </a:lnTo>
                  <a:lnTo>
                    <a:pt x="80" y="1406"/>
                  </a:lnTo>
                  <a:lnTo>
                    <a:pt x="74" y="1436"/>
                  </a:lnTo>
                  <a:lnTo>
                    <a:pt x="65" y="1448"/>
                  </a:lnTo>
                  <a:lnTo>
                    <a:pt x="53" y="1484"/>
                  </a:lnTo>
                  <a:lnTo>
                    <a:pt x="51" y="1505"/>
                  </a:lnTo>
                  <a:lnTo>
                    <a:pt x="45" y="1535"/>
                  </a:lnTo>
                  <a:lnTo>
                    <a:pt x="37" y="1557"/>
                  </a:lnTo>
                  <a:lnTo>
                    <a:pt x="25" y="1574"/>
                  </a:lnTo>
                  <a:lnTo>
                    <a:pt x="9" y="1588"/>
                  </a:lnTo>
                  <a:lnTo>
                    <a:pt x="5" y="1601"/>
                  </a:lnTo>
                  <a:lnTo>
                    <a:pt x="5" y="1624"/>
                  </a:lnTo>
                  <a:lnTo>
                    <a:pt x="4" y="1639"/>
                  </a:lnTo>
                  <a:lnTo>
                    <a:pt x="0" y="1650"/>
                  </a:lnTo>
                  <a:lnTo>
                    <a:pt x="12" y="1655"/>
                  </a:lnTo>
                  <a:lnTo>
                    <a:pt x="37" y="1661"/>
                  </a:lnTo>
                  <a:lnTo>
                    <a:pt x="47" y="1672"/>
                  </a:lnTo>
                  <a:lnTo>
                    <a:pt x="55" y="1687"/>
                  </a:lnTo>
                  <a:lnTo>
                    <a:pt x="71" y="1707"/>
                  </a:lnTo>
                  <a:lnTo>
                    <a:pt x="86" y="1701"/>
                  </a:lnTo>
                  <a:lnTo>
                    <a:pt x="96" y="1706"/>
                  </a:lnTo>
                  <a:lnTo>
                    <a:pt x="103" y="1714"/>
                  </a:lnTo>
                  <a:lnTo>
                    <a:pt x="109" y="1723"/>
                  </a:lnTo>
                  <a:lnTo>
                    <a:pt x="123" y="1734"/>
                  </a:lnTo>
                  <a:lnTo>
                    <a:pt x="134" y="1745"/>
                  </a:lnTo>
                  <a:lnTo>
                    <a:pt x="161" y="1751"/>
                  </a:lnTo>
                  <a:lnTo>
                    <a:pt x="174" y="1752"/>
                  </a:lnTo>
                  <a:lnTo>
                    <a:pt x="178" y="1768"/>
                  </a:lnTo>
                  <a:lnTo>
                    <a:pt x="197" y="1781"/>
                  </a:lnTo>
                  <a:lnTo>
                    <a:pt x="209" y="1777"/>
                  </a:lnTo>
                  <a:lnTo>
                    <a:pt x="226" y="1772"/>
                  </a:lnTo>
                  <a:lnTo>
                    <a:pt x="241" y="1756"/>
                  </a:lnTo>
                  <a:lnTo>
                    <a:pt x="250" y="1745"/>
                  </a:lnTo>
                  <a:lnTo>
                    <a:pt x="253" y="1740"/>
                  </a:lnTo>
                  <a:lnTo>
                    <a:pt x="267" y="1744"/>
                  </a:lnTo>
                  <a:lnTo>
                    <a:pt x="279" y="1763"/>
                  </a:lnTo>
                  <a:lnTo>
                    <a:pt x="296" y="1772"/>
                  </a:lnTo>
                  <a:lnTo>
                    <a:pt x="317" y="1779"/>
                  </a:lnTo>
                  <a:lnTo>
                    <a:pt x="337" y="1781"/>
                  </a:lnTo>
                  <a:lnTo>
                    <a:pt x="344" y="1775"/>
                  </a:lnTo>
                  <a:lnTo>
                    <a:pt x="348" y="1782"/>
                  </a:lnTo>
                  <a:lnTo>
                    <a:pt x="365" y="1788"/>
                  </a:lnTo>
                  <a:lnTo>
                    <a:pt x="381" y="1778"/>
                  </a:lnTo>
                  <a:lnTo>
                    <a:pt x="389" y="1777"/>
                  </a:lnTo>
                  <a:lnTo>
                    <a:pt x="407" y="1786"/>
                  </a:lnTo>
                  <a:lnTo>
                    <a:pt x="426" y="1789"/>
                  </a:lnTo>
                  <a:lnTo>
                    <a:pt x="438" y="1782"/>
                  </a:lnTo>
                  <a:lnTo>
                    <a:pt x="461" y="1790"/>
                  </a:lnTo>
                  <a:lnTo>
                    <a:pt x="502" y="1788"/>
                  </a:lnTo>
                  <a:lnTo>
                    <a:pt x="530" y="1778"/>
                  </a:lnTo>
                  <a:lnTo>
                    <a:pt x="538" y="1772"/>
                  </a:lnTo>
                  <a:lnTo>
                    <a:pt x="551" y="1766"/>
                  </a:lnTo>
                  <a:lnTo>
                    <a:pt x="564" y="1766"/>
                  </a:lnTo>
                  <a:lnTo>
                    <a:pt x="575" y="1777"/>
                  </a:lnTo>
                  <a:lnTo>
                    <a:pt x="593" y="1790"/>
                  </a:lnTo>
                  <a:lnTo>
                    <a:pt x="605" y="1801"/>
                  </a:lnTo>
                  <a:lnTo>
                    <a:pt x="625" y="1815"/>
                  </a:lnTo>
                  <a:lnTo>
                    <a:pt x="633" y="1831"/>
                  </a:lnTo>
                  <a:lnTo>
                    <a:pt x="664" y="1841"/>
                  </a:lnTo>
                  <a:lnTo>
                    <a:pt x="685" y="1841"/>
                  </a:lnTo>
                  <a:lnTo>
                    <a:pt x="698" y="1828"/>
                  </a:lnTo>
                  <a:lnTo>
                    <a:pt x="711" y="1811"/>
                  </a:lnTo>
                  <a:lnTo>
                    <a:pt x="718" y="1797"/>
                  </a:lnTo>
                  <a:lnTo>
                    <a:pt x="730" y="1786"/>
                  </a:lnTo>
                  <a:lnTo>
                    <a:pt x="742" y="1777"/>
                  </a:lnTo>
                  <a:lnTo>
                    <a:pt x="768" y="1774"/>
                  </a:lnTo>
                  <a:lnTo>
                    <a:pt x="786" y="1758"/>
                  </a:lnTo>
                  <a:lnTo>
                    <a:pt x="808" y="1758"/>
                  </a:lnTo>
                  <a:lnTo>
                    <a:pt x="844" y="1754"/>
                  </a:lnTo>
                  <a:lnTo>
                    <a:pt x="862" y="1754"/>
                  </a:lnTo>
                  <a:lnTo>
                    <a:pt x="879" y="1741"/>
                  </a:lnTo>
                  <a:lnTo>
                    <a:pt x="892" y="1736"/>
                  </a:lnTo>
                  <a:lnTo>
                    <a:pt x="906" y="1732"/>
                  </a:lnTo>
                  <a:lnTo>
                    <a:pt x="922" y="1722"/>
                  </a:lnTo>
                  <a:lnTo>
                    <a:pt x="937" y="1716"/>
                  </a:lnTo>
                  <a:lnTo>
                    <a:pt x="943" y="1694"/>
                  </a:lnTo>
                  <a:lnTo>
                    <a:pt x="959" y="1677"/>
                  </a:lnTo>
                  <a:lnTo>
                    <a:pt x="959" y="1676"/>
                  </a:lnTo>
                  <a:lnTo>
                    <a:pt x="961" y="1668"/>
                  </a:lnTo>
                  <a:lnTo>
                    <a:pt x="962" y="1659"/>
                  </a:lnTo>
                  <a:lnTo>
                    <a:pt x="965" y="1658"/>
                  </a:lnTo>
                  <a:lnTo>
                    <a:pt x="971" y="1656"/>
                  </a:lnTo>
                  <a:lnTo>
                    <a:pt x="972" y="1656"/>
                  </a:lnTo>
                  <a:lnTo>
                    <a:pt x="983" y="1646"/>
                  </a:lnTo>
                  <a:lnTo>
                    <a:pt x="1004" y="1642"/>
                  </a:lnTo>
                  <a:lnTo>
                    <a:pt x="1010" y="1630"/>
                  </a:lnTo>
                  <a:lnTo>
                    <a:pt x="1021" y="1622"/>
                  </a:lnTo>
                  <a:lnTo>
                    <a:pt x="1027" y="1622"/>
                  </a:lnTo>
                  <a:lnTo>
                    <a:pt x="1027" y="1610"/>
                  </a:lnTo>
                  <a:lnTo>
                    <a:pt x="1033" y="1597"/>
                  </a:lnTo>
                  <a:lnTo>
                    <a:pt x="1034" y="1593"/>
                  </a:lnTo>
                  <a:lnTo>
                    <a:pt x="1037" y="1589"/>
                  </a:lnTo>
                  <a:lnTo>
                    <a:pt x="1044" y="1588"/>
                  </a:lnTo>
                  <a:lnTo>
                    <a:pt x="1049" y="1586"/>
                  </a:lnTo>
                  <a:lnTo>
                    <a:pt x="1062" y="1584"/>
                  </a:lnTo>
                  <a:lnTo>
                    <a:pt x="1059" y="1569"/>
                  </a:lnTo>
                  <a:lnTo>
                    <a:pt x="1062" y="1557"/>
                  </a:lnTo>
                  <a:lnTo>
                    <a:pt x="1067" y="1557"/>
                  </a:lnTo>
                  <a:lnTo>
                    <a:pt x="1075" y="1563"/>
                  </a:lnTo>
                  <a:lnTo>
                    <a:pt x="1088" y="1570"/>
                  </a:lnTo>
                  <a:lnTo>
                    <a:pt x="1090" y="1571"/>
                  </a:lnTo>
                  <a:lnTo>
                    <a:pt x="1096" y="1573"/>
                  </a:lnTo>
                  <a:lnTo>
                    <a:pt x="1101" y="1574"/>
                  </a:lnTo>
                  <a:lnTo>
                    <a:pt x="1103" y="1573"/>
                  </a:lnTo>
                  <a:lnTo>
                    <a:pt x="1106" y="1572"/>
                  </a:lnTo>
                  <a:lnTo>
                    <a:pt x="1114" y="1566"/>
                  </a:lnTo>
                  <a:lnTo>
                    <a:pt x="1121" y="1559"/>
                  </a:lnTo>
                  <a:lnTo>
                    <a:pt x="1124" y="1541"/>
                  </a:lnTo>
                  <a:lnTo>
                    <a:pt x="1130" y="1541"/>
                  </a:lnTo>
                  <a:lnTo>
                    <a:pt x="1140" y="1552"/>
                  </a:lnTo>
                  <a:lnTo>
                    <a:pt x="1157" y="1556"/>
                  </a:lnTo>
                  <a:lnTo>
                    <a:pt x="1171" y="1541"/>
                  </a:lnTo>
                  <a:lnTo>
                    <a:pt x="1209" y="1541"/>
                  </a:lnTo>
                  <a:lnTo>
                    <a:pt x="1221" y="1521"/>
                  </a:lnTo>
                  <a:lnTo>
                    <a:pt x="1221" y="1520"/>
                  </a:lnTo>
                  <a:lnTo>
                    <a:pt x="1222" y="1520"/>
                  </a:lnTo>
                  <a:lnTo>
                    <a:pt x="1226" y="1519"/>
                  </a:lnTo>
                  <a:lnTo>
                    <a:pt x="1236" y="1520"/>
                  </a:lnTo>
                  <a:lnTo>
                    <a:pt x="1245" y="1521"/>
                  </a:lnTo>
                  <a:lnTo>
                    <a:pt x="1258" y="1526"/>
                  </a:lnTo>
                  <a:lnTo>
                    <a:pt x="1270" y="1541"/>
                  </a:lnTo>
                  <a:lnTo>
                    <a:pt x="1287" y="1541"/>
                  </a:lnTo>
                  <a:lnTo>
                    <a:pt x="1299" y="1555"/>
                  </a:lnTo>
                  <a:lnTo>
                    <a:pt x="1322" y="1557"/>
                  </a:lnTo>
                  <a:lnTo>
                    <a:pt x="1337" y="1560"/>
                  </a:lnTo>
                  <a:lnTo>
                    <a:pt x="1339" y="1563"/>
                  </a:lnTo>
                  <a:lnTo>
                    <a:pt x="1342" y="1567"/>
                  </a:lnTo>
                  <a:lnTo>
                    <a:pt x="1344" y="1571"/>
                  </a:lnTo>
                  <a:lnTo>
                    <a:pt x="1348" y="1575"/>
                  </a:lnTo>
                  <a:lnTo>
                    <a:pt x="1357" y="1581"/>
                  </a:lnTo>
                  <a:lnTo>
                    <a:pt x="1358" y="1582"/>
                  </a:lnTo>
                  <a:lnTo>
                    <a:pt x="1374" y="1587"/>
                  </a:lnTo>
                  <a:lnTo>
                    <a:pt x="1385" y="1579"/>
                  </a:lnTo>
                  <a:lnTo>
                    <a:pt x="1398" y="1577"/>
                  </a:lnTo>
                  <a:lnTo>
                    <a:pt x="1407" y="1581"/>
                  </a:lnTo>
                  <a:lnTo>
                    <a:pt x="1413" y="1593"/>
                  </a:lnTo>
                  <a:lnTo>
                    <a:pt x="1431" y="1606"/>
                  </a:lnTo>
                  <a:lnTo>
                    <a:pt x="1448" y="1604"/>
                  </a:lnTo>
                  <a:lnTo>
                    <a:pt x="1460" y="1593"/>
                  </a:lnTo>
                  <a:lnTo>
                    <a:pt x="1473" y="1597"/>
                  </a:lnTo>
                  <a:lnTo>
                    <a:pt x="1497" y="1601"/>
                  </a:lnTo>
                  <a:lnTo>
                    <a:pt x="1508" y="1601"/>
                  </a:lnTo>
                  <a:lnTo>
                    <a:pt x="1517" y="1609"/>
                  </a:lnTo>
                  <a:lnTo>
                    <a:pt x="1522" y="1626"/>
                  </a:lnTo>
                  <a:lnTo>
                    <a:pt x="1538" y="1641"/>
                  </a:lnTo>
                  <a:lnTo>
                    <a:pt x="1555" y="1649"/>
                  </a:lnTo>
                  <a:lnTo>
                    <a:pt x="1571" y="1642"/>
                  </a:lnTo>
                  <a:lnTo>
                    <a:pt x="1585" y="1640"/>
                  </a:lnTo>
                  <a:lnTo>
                    <a:pt x="1596" y="1632"/>
                  </a:lnTo>
                  <a:lnTo>
                    <a:pt x="1609" y="1643"/>
                  </a:lnTo>
                  <a:lnTo>
                    <a:pt x="1618" y="1659"/>
                  </a:lnTo>
                  <a:lnTo>
                    <a:pt x="1624" y="1677"/>
                  </a:lnTo>
                  <a:lnTo>
                    <a:pt x="1631" y="1696"/>
                  </a:lnTo>
                  <a:lnTo>
                    <a:pt x="1631" y="1716"/>
                  </a:lnTo>
                  <a:lnTo>
                    <a:pt x="1628" y="1725"/>
                  </a:lnTo>
                  <a:lnTo>
                    <a:pt x="1627" y="1733"/>
                  </a:lnTo>
                  <a:lnTo>
                    <a:pt x="1626" y="1738"/>
                  </a:lnTo>
                  <a:lnTo>
                    <a:pt x="1625" y="1746"/>
                  </a:lnTo>
                  <a:lnTo>
                    <a:pt x="1624" y="1756"/>
                  </a:lnTo>
                  <a:lnTo>
                    <a:pt x="1623" y="1765"/>
                  </a:lnTo>
                  <a:lnTo>
                    <a:pt x="1623" y="1771"/>
                  </a:lnTo>
                  <a:lnTo>
                    <a:pt x="1622" y="1777"/>
                  </a:lnTo>
                  <a:lnTo>
                    <a:pt x="1622" y="1780"/>
                  </a:lnTo>
                  <a:lnTo>
                    <a:pt x="1623" y="1783"/>
                  </a:lnTo>
                  <a:lnTo>
                    <a:pt x="1624" y="1789"/>
                  </a:lnTo>
                  <a:lnTo>
                    <a:pt x="1626" y="1795"/>
                  </a:lnTo>
                  <a:lnTo>
                    <a:pt x="1631" y="1805"/>
                  </a:lnTo>
                  <a:lnTo>
                    <a:pt x="1632" y="1807"/>
                  </a:lnTo>
                  <a:lnTo>
                    <a:pt x="1656" y="1816"/>
                  </a:lnTo>
                  <a:lnTo>
                    <a:pt x="1670" y="1818"/>
                  </a:lnTo>
                  <a:lnTo>
                    <a:pt x="1678" y="1833"/>
                  </a:lnTo>
                  <a:lnTo>
                    <a:pt x="1701" y="1835"/>
                  </a:lnTo>
                  <a:lnTo>
                    <a:pt x="1712" y="1832"/>
                  </a:lnTo>
                  <a:lnTo>
                    <a:pt x="1723" y="1845"/>
                  </a:lnTo>
                  <a:lnTo>
                    <a:pt x="1732" y="1861"/>
                  </a:lnTo>
                  <a:lnTo>
                    <a:pt x="1731" y="1869"/>
                  </a:lnTo>
                  <a:lnTo>
                    <a:pt x="1731" y="1886"/>
                  </a:lnTo>
                  <a:lnTo>
                    <a:pt x="1737" y="1909"/>
                  </a:lnTo>
                  <a:lnTo>
                    <a:pt x="1747" y="1919"/>
                  </a:lnTo>
                  <a:lnTo>
                    <a:pt x="1747" y="1937"/>
                  </a:lnTo>
                  <a:lnTo>
                    <a:pt x="1748" y="1953"/>
                  </a:lnTo>
                  <a:lnTo>
                    <a:pt x="1770" y="1965"/>
                  </a:lnTo>
                  <a:lnTo>
                    <a:pt x="1780" y="1972"/>
                  </a:lnTo>
                  <a:lnTo>
                    <a:pt x="1781" y="1972"/>
                  </a:lnTo>
                  <a:lnTo>
                    <a:pt x="1791" y="1976"/>
                  </a:lnTo>
                  <a:lnTo>
                    <a:pt x="1798" y="1978"/>
                  </a:lnTo>
                  <a:lnTo>
                    <a:pt x="1802" y="1979"/>
                  </a:lnTo>
                  <a:lnTo>
                    <a:pt x="1819" y="1980"/>
                  </a:lnTo>
                  <a:lnTo>
                    <a:pt x="1824" y="1981"/>
                  </a:lnTo>
                  <a:lnTo>
                    <a:pt x="1825" y="1978"/>
                  </a:lnTo>
                  <a:lnTo>
                    <a:pt x="1825" y="1976"/>
                  </a:lnTo>
                  <a:lnTo>
                    <a:pt x="1827" y="1979"/>
                  </a:lnTo>
                  <a:lnTo>
                    <a:pt x="1831" y="1985"/>
                  </a:lnTo>
                  <a:lnTo>
                    <a:pt x="1847" y="2017"/>
                  </a:lnTo>
                  <a:lnTo>
                    <a:pt x="1848" y="2036"/>
                  </a:lnTo>
                  <a:lnTo>
                    <a:pt x="1847" y="2050"/>
                  </a:lnTo>
                  <a:lnTo>
                    <a:pt x="1846" y="2070"/>
                  </a:lnTo>
                  <a:lnTo>
                    <a:pt x="1840" y="2083"/>
                  </a:lnTo>
                  <a:lnTo>
                    <a:pt x="1845" y="2099"/>
                  </a:lnTo>
                  <a:lnTo>
                    <a:pt x="1859" y="2116"/>
                  </a:lnTo>
                  <a:lnTo>
                    <a:pt x="1874" y="2124"/>
                  </a:lnTo>
                  <a:lnTo>
                    <a:pt x="1883" y="2132"/>
                  </a:lnTo>
                  <a:lnTo>
                    <a:pt x="1876" y="2136"/>
                  </a:lnTo>
                  <a:lnTo>
                    <a:pt x="1866" y="2138"/>
                  </a:lnTo>
                  <a:lnTo>
                    <a:pt x="1845" y="2138"/>
                  </a:lnTo>
                  <a:lnTo>
                    <a:pt x="1840" y="2147"/>
                  </a:lnTo>
                  <a:lnTo>
                    <a:pt x="1831" y="2137"/>
                  </a:lnTo>
                  <a:lnTo>
                    <a:pt x="1825" y="2125"/>
                  </a:lnTo>
                  <a:lnTo>
                    <a:pt x="1804" y="2126"/>
                  </a:lnTo>
                  <a:lnTo>
                    <a:pt x="1784" y="2135"/>
                  </a:lnTo>
                  <a:lnTo>
                    <a:pt x="1792" y="2150"/>
                  </a:lnTo>
                  <a:lnTo>
                    <a:pt x="1786" y="2157"/>
                  </a:lnTo>
                  <a:lnTo>
                    <a:pt x="1779" y="2155"/>
                  </a:lnTo>
                  <a:lnTo>
                    <a:pt x="1767" y="2144"/>
                  </a:lnTo>
                  <a:lnTo>
                    <a:pt x="1762" y="2131"/>
                  </a:lnTo>
                  <a:lnTo>
                    <a:pt x="1744" y="2126"/>
                  </a:lnTo>
                  <a:lnTo>
                    <a:pt x="1732" y="2128"/>
                  </a:lnTo>
                  <a:lnTo>
                    <a:pt x="1719" y="2134"/>
                  </a:lnTo>
                  <a:lnTo>
                    <a:pt x="1715" y="2153"/>
                  </a:lnTo>
                  <a:lnTo>
                    <a:pt x="1703" y="2164"/>
                  </a:lnTo>
                  <a:lnTo>
                    <a:pt x="1698" y="2165"/>
                  </a:lnTo>
                  <a:lnTo>
                    <a:pt x="1698" y="2144"/>
                  </a:lnTo>
                  <a:lnTo>
                    <a:pt x="1697" y="2123"/>
                  </a:lnTo>
                  <a:lnTo>
                    <a:pt x="1669" y="2128"/>
                  </a:lnTo>
                  <a:lnTo>
                    <a:pt x="1656" y="2131"/>
                  </a:lnTo>
                  <a:lnTo>
                    <a:pt x="1641" y="2131"/>
                  </a:lnTo>
                  <a:lnTo>
                    <a:pt x="1624" y="2147"/>
                  </a:lnTo>
                  <a:lnTo>
                    <a:pt x="1623" y="2164"/>
                  </a:lnTo>
                  <a:lnTo>
                    <a:pt x="1623" y="2180"/>
                  </a:lnTo>
                  <a:lnTo>
                    <a:pt x="1634" y="2195"/>
                  </a:lnTo>
                  <a:lnTo>
                    <a:pt x="1640" y="2207"/>
                  </a:lnTo>
                  <a:lnTo>
                    <a:pt x="1639" y="2221"/>
                  </a:lnTo>
                  <a:lnTo>
                    <a:pt x="1655" y="2235"/>
                  </a:lnTo>
                  <a:lnTo>
                    <a:pt x="1659" y="2238"/>
                  </a:lnTo>
                  <a:lnTo>
                    <a:pt x="1654" y="2246"/>
                  </a:lnTo>
                  <a:lnTo>
                    <a:pt x="1648" y="2256"/>
                  </a:lnTo>
                  <a:lnTo>
                    <a:pt x="1648" y="2270"/>
                  </a:lnTo>
                  <a:lnTo>
                    <a:pt x="1655" y="2285"/>
                  </a:lnTo>
                  <a:lnTo>
                    <a:pt x="1655" y="2298"/>
                  </a:lnTo>
                  <a:lnTo>
                    <a:pt x="1645" y="2302"/>
                  </a:lnTo>
                  <a:lnTo>
                    <a:pt x="1635" y="2307"/>
                  </a:lnTo>
                  <a:lnTo>
                    <a:pt x="1626" y="2317"/>
                  </a:lnTo>
                  <a:lnTo>
                    <a:pt x="1603" y="2329"/>
                  </a:lnTo>
                  <a:lnTo>
                    <a:pt x="1610" y="2353"/>
                  </a:lnTo>
                  <a:lnTo>
                    <a:pt x="1613" y="2355"/>
                  </a:lnTo>
                  <a:lnTo>
                    <a:pt x="1608" y="2368"/>
                  </a:lnTo>
                  <a:lnTo>
                    <a:pt x="1599" y="2375"/>
                  </a:lnTo>
                  <a:lnTo>
                    <a:pt x="1597" y="2387"/>
                  </a:lnTo>
                  <a:lnTo>
                    <a:pt x="1579" y="2388"/>
                  </a:lnTo>
                  <a:lnTo>
                    <a:pt x="1571" y="2407"/>
                  </a:lnTo>
                  <a:lnTo>
                    <a:pt x="1560" y="2415"/>
                  </a:lnTo>
                  <a:lnTo>
                    <a:pt x="1552" y="2434"/>
                  </a:lnTo>
                  <a:lnTo>
                    <a:pt x="1559" y="2448"/>
                  </a:lnTo>
                  <a:lnTo>
                    <a:pt x="1568" y="2452"/>
                  </a:lnTo>
                  <a:lnTo>
                    <a:pt x="1571" y="2460"/>
                  </a:lnTo>
                  <a:lnTo>
                    <a:pt x="1569" y="2475"/>
                  </a:lnTo>
                  <a:lnTo>
                    <a:pt x="1566" y="2483"/>
                  </a:lnTo>
                  <a:lnTo>
                    <a:pt x="1559" y="2489"/>
                  </a:lnTo>
                  <a:lnTo>
                    <a:pt x="1545" y="2484"/>
                  </a:lnTo>
                  <a:lnTo>
                    <a:pt x="1541" y="2480"/>
                  </a:lnTo>
                  <a:lnTo>
                    <a:pt x="1523" y="2477"/>
                  </a:lnTo>
                  <a:lnTo>
                    <a:pt x="1513" y="2485"/>
                  </a:lnTo>
                  <a:lnTo>
                    <a:pt x="1505" y="2496"/>
                  </a:lnTo>
                  <a:lnTo>
                    <a:pt x="1491" y="2510"/>
                  </a:lnTo>
                  <a:lnTo>
                    <a:pt x="1496" y="2518"/>
                  </a:lnTo>
                  <a:lnTo>
                    <a:pt x="1515" y="2526"/>
                  </a:lnTo>
                  <a:lnTo>
                    <a:pt x="1518" y="2539"/>
                  </a:lnTo>
                  <a:lnTo>
                    <a:pt x="1531" y="2557"/>
                  </a:lnTo>
                  <a:lnTo>
                    <a:pt x="1548" y="2571"/>
                  </a:lnTo>
                  <a:lnTo>
                    <a:pt x="1569" y="2574"/>
                  </a:lnTo>
                  <a:lnTo>
                    <a:pt x="1592" y="2579"/>
                  </a:lnTo>
                  <a:lnTo>
                    <a:pt x="1612" y="2587"/>
                  </a:lnTo>
                  <a:lnTo>
                    <a:pt x="1633" y="2592"/>
                  </a:lnTo>
                  <a:lnTo>
                    <a:pt x="1648" y="2577"/>
                  </a:lnTo>
                  <a:lnTo>
                    <a:pt x="1645" y="2563"/>
                  </a:lnTo>
                  <a:lnTo>
                    <a:pt x="1649" y="2549"/>
                  </a:lnTo>
                  <a:lnTo>
                    <a:pt x="1653" y="2545"/>
                  </a:lnTo>
                  <a:lnTo>
                    <a:pt x="1659" y="2545"/>
                  </a:lnTo>
                  <a:lnTo>
                    <a:pt x="1667" y="2552"/>
                  </a:lnTo>
                  <a:lnTo>
                    <a:pt x="1683" y="2559"/>
                  </a:lnTo>
                  <a:lnTo>
                    <a:pt x="1693" y="2538"/>
                  </a:lnTo>
                  <a:lnTo>
                    <a:pt x="1700" y="2527"/>
                  </a:lnTo>
                  <a:lnTo>
                    <a:pt x="1716" y="2526"/>
                  </a:lnTo>
                  <a:lnTo>
                    <a:pt x="1729" y="2516"/>
                  </a:lnTo>
                  <a:lnTo>
                    <a:pt x="1737" y="2507"/>
                  </a:lnTo>
                  <a:lnTo>
                    <a:pt x="1755" y="2496"/>
                  </a:lnTo>
                  <a:lnTo>
                    <a:pt x="1766" y="2493"/>
                  </a:lnTo>
                  <a:lnTo>
                    <a:pt x="1788" y="2491"/>
                  </a:lnTo>
                  <a:lnTo>
                    <a:pt x="1803" y="2492"/>
                  </a:lnTo>
                  <a:lnTo>
                    <a:pt x="1815" y="2497"/>
                  </a:lnTo>
                  <a:lnTo>
                    <a:pt x="1828" y="2506"/>
                  </a:lnTo>
                  <a:lnTo>
                    <a:pt x="1842" y="2513"/>
                  </a:lnTo>
                  <a:lnTo>
                    <a:pt x="1849" y="2521"/>
                  </a:lnTo>
                  <a:lnTo>
                    <a:pt x="1853" y="2536"/>
                  </a:lnTo>
                  <a:lnTo>
                    <a:pt x="1860" y="2545"/>
                  </a:lnTo>
                  <a:lnTo>
                    <a:pt x="1863" y="2544"/>
                  </a:lnTo>
                  <a:lnTo>
                    <a:pt x="1868" y="2540"/>
                  </a:lnTo>
                  <a:lnTo>
                    <a:pt x="1872" y="2537"/>
                  </a:lnTo>
                  <a:lnTo>
                    <a:pt x="1876" y="2534"/>
                  </a:lnTo>
                  <a:lnTo>
                    <a:pt x="1880" y="2531"/>
                  </a:lnTo>
                  <a:lnTo>
                    <a:pt x="1882" y="2526"/>
                  </a:lnTo>
                  <a:lnTo>
                    <a:pt x="1883" y="2522"/>
                  </a:lnTo>
                  <a:lnTo>
                    <a:pt x="1884" y="2517"/>
                  </a:lnTo>
                  <a:lnTo>
                    <a:pt x="1885" y="2512"/>
                  </a:lnTo>
                  <a:lnTo>
                    <a:pt x="1885" y="2507"/>
                  </a:lnTo>
                  <a:lnTo>
                    <a:pt x="1883" y="2501"/>
                  </a:lnTo>
                  <a:lnTo>
                    <a:pt x="1881" y="2494"/>
                  </a:lnTo>
                  <a:lnTo>
                    <a:pt x="1876" y="2489"/>
                  </a:lnTo>
                  <a:lnTo>
                    <a:pt x="1872" y="2483"/>
                  </a:lnTo>
                  <a:lnTo>
                    <a:pt x="1867" y="2479"/>
                  </a:lnTo>
                  <a:lnTo>
                    <a:pt x="1860" y="2475"/>
                  </a:lnTo>
                  <a:lnTo>
                    <a:pt x="1853" y="2471"/>
                  </a:lnTo>
                  <a:lnTo>
                    <a:pt x="1845" y="2469"/>
                  </a:lnTo>
                  <a:lnTo>
                    <a:pt x="1842" y="2468"/>
                  </a:lnTo>
                  <a:lnTo>
                    <a:pt x="1839" y="2467"/>
                  </a:lnTo>
                  <a:lnTo>
                    <a:pt x="1833" y="2462"/>
                  </a:lnTo>
                  <a:lnTo>
                    <a:pt x="1830" y="2456"/>
                  </a:lnTo>
                  <a:lnTo>
                    <a:pt x="1828" y="2450"/>
                  </a:lnTo>
                  <a:lnTo>
                    <a:pt x="1825" y="2437"/>
                  </a:lnTo>
                  <a:lnTo>
                    <a:pt x="1824" y="2423"/>
                  </a:lnTo>
                  <a:lnTo>
                    <a:pt x="1825" y="2410"/>
                  </a:lnTo>
                  <a:lnTo>
                    <a:pt x="1826" y="2399"/>
                  </a:lnTo>
                  <a:lnTo>
                    <a:pt x="1829" y="2388"/>
                  </a:lnTo>
                  <a:lnTo>
                    <a:pt x="1832" y="2379"/>
                  </a:lnTo>
                  <a:lnTo>
                    <a:pt x="1834" y="2383"/>
                  </a:lnTo>
                  <a:lnTo>
                    <a:pt x="1839" y="2397"/>
                  </a:lnTo>
                  <a:lnTo>
                    <a:pt x="1842" y="2403"/>
                  </a:lnTo>
                  <a:lnTo>
                    <a:pt x="1845" y="2410"/>
                  </a:lnTo>
                  <a:lnTo>
                    <a:pt x="1849" y="2415"/>
                  </a:lnTo>
                  <a:lnTo>
                    <a:pt x="1854" y="2420"/>
                  </a:lnTo>
                  <a:lnTo>
                    <a:pt x="1859" y="2422"/>
                  </a:lnTo>
                  <a:lnTo>
                    <a:pt x="1866" y="2423"/>
                  </a:lnTo>
                  <a:lnTo>
                    <a:pt x="1875" y="2422"/>
                  </a:lnTo>
                  <a:lnTo>
                    <a:pt x="1883" y="2420"/>
                  </a:lnTo>
                  <a:lnTo>
                    <a:pt x="1889" y="2415"/>
                  </a:lnTo>
                  <a:lnTo>
                    <a:pt x="1895" y="2409"/>
                  </a:lnTo>
                  <a:lnTo>
                    <a:pt x="1899" y="2402"/>
                  </a:lnTo>
                  <a:lnTo>
                    <a:pt x="1902" y="2395"/>
                  </a:lnTo>
                  <a:lnTo>
                    <a:pt x="1904" y="2386"/>
                  </a:lnTo>
                  <a:lnTo>
                    <a:pt x="1904" y="2378"/>
                  </a:lnTo>
                  <a:lnTo>
                    <a:pt x="1904" y="2377"/>
                  </a:lnTo>
                  <a:lnTo>
                    <a:pt x="1904" y="2368"/>
                  </a:lnTo>
                  <a:lnTo>
                    <a:pt x="1903" y="2361"/>
                  </a:lnTo>
                  <a:lnTo>
                    <a:pt x="1902" y="2352"/>
                  </a:lnTo>
                  <a:lnTo>
                    <a:pt x="1903" y="2347"/>
                  </a:lnTo>
                  <a:lnTo>
                    <a:pt x="1905" y="2343"/>
                  </a:lnTo>
                  <a:lnTo>
                    <a:pt x="1910" y="2339"/>
                  </a:lnTo>
                  <a:lnTo>
                    <a:pt x="1917" y="2334"/>
                  </a:lnTo>
                  <a:lnTo>
                    <a:pt x="1933" y="2328"/>
                  </a:lnTo>
                  <a:lnTo>
                    <a:pt x="1945" y="2324"/>
                  </a:lnTo>
                  <a:lnTo>
                    <a:pt x="1955" y="2318"/>
                  </a:lnTo>
                  <a:lnTo>
                    <a:pt x="1965" y="2311"/>
                  </a:lnTo>
                  <a:lnTo>
                    <a:pt x="1970" y="2306"/>
                  </a:lnTo>
                  <a:lnTo>
                    <a:pt x="1974" y="2301"/>
                  </a:lnTo>
                  <a:lnTo>
                    <a:pt x="1982" y="2288"/>
                  </a:lnTo>
                  <a:lnTo>
                    <a:pt x="1990" y="2273"/>
                  </a:lnTo>
                  <a:lnTo>
                    <a:pt x="1996" y="2256"/>
                  </a:lnTo>
                  <a:lnTo>
                    <a:pt x="2001" y="2236"/>
                  </a:lnTo>
                  <a:lnTo>
                    <a:pt x="2002" y="2231"/>
                  </a:lnTo>
                  <a:lnTo>
                    <a:pt x="2001" y="2228"/>
                  </a:lnTo>
                  <a:lnTo>
                    <a:pt x="2000" y="2223"/>
                  </a:lnTo>
                  <a:lnTo>
                    <a:pt x="2012" y="2205"/>
                  </a:lnTo>
                  <a:lnTo>
                    <a:pt x="2036" y="2167"/>
                  </a:lnTo>
                  <a:lnTo>
                    <a:pt x="2047" y="2148"/>
                  </a:lnTo>
                  <a:lnTo>
                    <a:pt x="2057" y="2128"/>
                  </a:lnTo>
                  <a:lnTo>
                    <a:pt x="2060" y="2123"/>
                  </a:lnTo>
                  <a:lnTo>
                    <a:pt x="2061" y="2118"/>
                  </a:lnTo>
                  <a:lnTo>
                    <a:pt x="2062" y="2108"/>
                  </a:lnTo>
                  <a:lnTo>
                    <a:pt x="2062" y="2100"/>
                  </a:lnTo>
                  <a:lnTo>
                    <a:pt x="2061" y="2093"/>
                  </a:lnTo>
                  <a:lnTo>
                    <a:pt x="2059" y="2080"/>
                  </a:lnTo>
                  <a:lnTo>
                    <a:pt x="2060" y="2077"/>
                  </a:lnTo>
                  <a:lnTo>
                    <a:pt x="2061" y="2072"/>
                  </a:lnTo>
                  <a:lnTo>
                    <a:pt x="2062" y="2068"/>
                  </a:lnTo>
                  <a:lnTo>
                    <a:pt x="2065" y="2065"/>
                  </a:lnTo>
                  <a:lnTo>
                    <a:pt x="2070" y="2058"/>
                  </a:lnTo>
                  <a:lnTo>
                    <a:pt x="2078" y="2054"/>
                  </a:lnTo>
                  <a:lnTo>
                    <a:pt x="2087" y="2051"/>
                  </a:lnTo>
                  <a:lnTo>
                    <a:pt x="2096" y="2049"/>
                  </a:lnTo>
                  <a:lnTo>
                    <a:pt x="2106" y="2047"/>
                  </a:lnTo>
                  <a:lnTo>
                    <a:pt x="2125" y="2044"/>
                  </a:lnTo>
                  <a:lnTo>
                    <a:pt x="2137" y="2043"/>
                  </a:lnTo>
                  <a:lnTo>
                    <a:pt x="2147" y="2041"/>
                  </a:lnTo>
                  <a:lnTo>
                    <a:pt x="2157" y="2039"/>
                  </a:lnTo>
                  <a:lnTo>
                    <a:pt x="2164" y="2035"/>
                  </a:lnTo>
                  <a:lnTo>
                    <a:pt x="2171" y="2030"/>
                  </a:lnTo>
                  <a:lnTo>
                    <a:pt x="2177" y="2024"/>
                  </a:lnTo>
                  <a:lnTo>
                    <a:pt x="2181" y="2019"/>
                  </a:lnTo>
                  <a:lnTo>
                    <a:pt x="2186" y="2012"/>
                  </a:lnTo>
                  <a:lnTo>
                    <a:pt x="2193" y="1998"/>
                  </a:lnTo>
                  <a:lnTo>
                    <a:pt x="2203" y="1983"/>
                  </a:lnTo>
                  <a:lnTo>
                    <a:pt x="2207" y="1992"/>
                  </a:lnTo>
                  <a:lnTo>
                    <a:pt x="2212" y="1997"/>
                  </a:lnTo>
                  <a:lnTo>
                    <a:pt x="2216" y="2001"/>
                  </a:lnTo>
                  <a:lnTo>
                    <a:pt x="2221" y="2004"/>
                  </a:lnTo>
                  <a:lnTo>
                    <a:pt x="2228" y="2007"/>
                  </a:lnTo>
                  <a:lnTo>
                    <a:pt x="2235" y="2008"/>
                  </a:lnTo>
                  <a:lnTo>
                    <a:pt x="2256" y="2009"/>
                  </a:lnTo>
                  <a:lnTo>
                    <a:pt x="2268" y="2008"/>
                  </a:lnTo>
                  <a:lnTo>
                    <a:pt x="2277" y="2004"/>
                  </a:lnTo>
                  <a:lnTo>
                    <a:pt x="2285" y="2000"/>
                  </a:lnTo>
                  <a:lnTo>
                    <a:pt x="2288" y="1997"/>
                  </a:lnTo>
                  <a:lnTo>
                    <a:pt x="2290" y="1995"/>
                  </a:lnTo>
                  <a:lnTo>
                    <a:pt x="2294" y="1988"/>
                  </a:lnTo>
                  <a:lnTo>
                    <a:pt x="2295" y="1984"/>
                  </a:lnTo>
                  <a:lnTo>
                    <a:pt x="2295" y="1980"/>
                  </a:lnTo>
                  <a:lnTo>
                    <a:pt x="2295" y="1973"/>
                  </a:lnTo>
                  <a:lnTo>
                    <a:pt x="2291" y="1965"/>
                  </a:lnTo>
                  <a:lnTo>
                    <a:pt x="2287" y="1949"/>
                  </a:lnTo>
                  <a:lnTo>
                    <a:pt x="2286" y="1944"/>
                  </a:lnTo>
                  <a:lnTo>
                    <a:pt x="2286" y="1938"/>
                  </a:lnTo>
                  <a:lnTo>
                    <a:pt x="2287" y="1927"/>
                  </a:lnTo>
                  <a:lnTo>
                    <a:pt x="2289" y="1915"/>
                  </a:lnTo>
                  <a:lnTo>
                    <a:pt x="2293" y="1900"/>
                  </a:lnTo>
                  <a:lnTo>
                    <a:pt x="2293" y="1895"/>
                  </a:lnTo>
                  <a:lnTo>
                    <a:pt x="2291" y="1887"/>
                  </a:lnTo>
                  <a:lnTo>
                    <a:pt x="2288" y="1880"/>
                  </a:lnTo>
                  <a:lnTo>
                    <a:pt x="2284" y="1874"/>
                  </a:lnTo>
                  <a:lnTo>
                    <a:pt x="2280" y="1868"/>
                  </a:lnTo>
                  <a:lnTo>
                    <a:pt x="2274" y="1861"/>
                  </a:lnTo>
                  <a:lnTo>
                    <a:pt x="2271" y="1855"/>
                  </a:lnTo>
                  <a:lnTo>
                    <a:pt x="2268" y="1847"/>
                  </a:lnTo>
                  <a:lnTo>
                    <a:pt x="2267" y="1840"/>
                  </a:lnTo>
                  <a:lnTo>
                    <a:pt x="2275" y="1848"/>
                  </a:lnTo>
                  <a:lnTo>
                    <a:pt x="2282" y="1856"/>
                  </a:lnTo>
                  <a:lnTo>
                    <a:pt x="2287" y="1863"/>
                  </a:lnTo>
                  <a:lnTo>
                    <a:pt x="2291" y="1872"/>
                  </a:lnTo>
                  <a:lnTo>
                    <a:pt x="2294" y="1879"/>
                  </a:lnTo>
                  <a:lnTo>
                    <a:pt x="2296" y="1888"/>
                  </a:lnTo>
                  <a:lnTo>
                    <a:pt x="2297" y="1897"/>
                  </a:lnTo>
                  <a:lnTo>
                    <a:pt x="2297" y="1905"/>
                  </a:lnTo>
                  <a:lnTo>
                    <a:pt x="2296" y="1930"/>
                  </a:lnTo>
                  <a:lnTo>
                    <a:pt x="2296" y="1932"/>
                  </a:lnTo>
                  <a:lnTo>
                    <a:pt x="2297" y="1941"/>
                  </a:lnTo>
                  <a:lnTo>
                    <a:pt x="2299" y="1949"/>
                  </a:lnTo>
                  <a:lnTo>
                    <a:pt x="2301" y="1958"/>
                  </a:lnTo>
                  <a:lnTo>
                    <a:pt x="2305" y="1967"/>
                  </a:lnTo>
                  <a:lnTo>
                    <a:pt x="2310" y="1974"/>
                  </a:lnTo>
                  <a:lnTo>
                    <a:pt x="2315" y="1982"/>
                  </a:lnTo>
                  <a:lnTo>
                    <a:pt x="2322" y="1988"/>
                  </a:lnTo>
                  <a:lnTo>
                    <a:pt x="2327" y="1994"/>
                  </a:lnTo>
                  <a:lnTo>
                    <a:pt x="2332" y="1997"/>
                  </a:lnTo>
                  <a:lnTo>
                    <a:pt x="2338" y="1999"/>
                  </a:lnTo>
                  <a:lnTo>
                    <a:pt x="2342" y="2000"/>
                  </a:lnTo>
                  <a:lnTo>
                    <a:pt x="2347" y="2000"/>
                  </a:lnTo>
                  <a:lnTo>
                    <a:pt x="2355" y="2000"/>
                  </a:lnTo>
                  <a:lnTo>
                    <a:pt x="2364" y="1999"/>
                  </a:lnTo>
                  <a:lnTo>
                    <a:pt x="2374" y="1998"/>
                  </a:lnTo>
                  <a:lnTo>
                    <a:pt x="2381" y="1998"/>
                  </a:lnTo>
                  <a:lnTo>
                    <a:pt x="2387" y="1999"/>
                  </a:lnTo>
                  <a:lnTo>
                    <a:pt x="2393" y="2001"/>
                  </a:lnTo>
                  <a:lnTo>
                    <a:pt x="2397" y="2003"/>
                  </a:lnTo>
                  <a:lnTo>
                    <a:pt x="2400" y="2007"/>
                  </a:lnTo>
                  <a:lnTo>
                    <a:pt x="2402" y="2010"/>
                  </a:lnTo>
                  <a:lnTo>
                    <a:pt x="2402" y="2013"/>
                  </a:lnTo>
                  <a:lnTo>
                    <a:pt x="2402" y="2016"/>
                  </a:lnTo>
                  <a:lnTo>
                    <a:pt x="2401" y="2021"/>
                  </a:lnTo>
                  <a:lnTo>
                    <a:pt x="2399" y="2025"/>
                  </a:lnTo>
                  <a:lnTo>
                    <a:pt x="2396" y="2028"/>
                  </a:lnTo>
                  <a:lnTo>
                    <a:pt x="2394" y="2029"/>
                  </a:lnTo>
                  <a:lnTo>
                    <a:pt x="2392" y="2029"/>
                  </a:lnTo>
                  <a:lnTo>
                    <a:pt x="2390" y="2028"/>
                  </a:lnTo>
                  <a:lnTo>
                    <a:pt x="2383" y="2025"/>
                  </a:lnTo>
                  <a:lnTo>
                    <a:pt x="2374" y="2019"/>
                  </a:lnTo>
                  <a:lnTo>
                    <a:pt x="2370" y="2017"/>
                  </a:lnTo>
                  <a:lnTo>
                    <a:pt x="2365" y="2016"/>
                  </a:lnTo>
                  <a:lnTo>
                    <a:pt x="2357" y="2017"/>
                  </a:lnTo>
                  <a:lnTo>
                    <a:pt x="2351" y="2019"/>
                  </a:lnTo>
                  <a:lnTo>
                    <a:pt x="2338" y="2023"/>
                  </a:lnTo>
                  <a:lnTo>
                    <a:pt x="2329" y="2026"/>
                  </a:lnTo>
                  <a:lnTo>
                    <a:pt x="2321" y="2028"/>
                  </a:lnTo>
                  <a:lnTo>
                    <a:pt x="2311" y="2028"/>
                  </a:lnTo>
                  <a:lnTo>
                    <a:pt x="2301" y="2027"/>
                  </a:lnTo>
                  <a:lnTo>
                    <a:pt x="2290" y="2025"/>
                  </a:lnTo>
                  <a:lnTo>
                    <a:pt x="2280" y="2023"/>
                  </a:lnTo>
                  <a:lnTo>
                    <a:pt x="2270" y="2023"/>
                  </a:lnTo>
                  <a:lnTo>
                    <a:pt x="2260" y="2023"/>
                  </a:lnTo>
                  <a:lnTo>
                    <a:pt x="2250" y="2024"/>
                  </a:lnTo>
                  <a:lnTo>
                    <a:pt x="2241" y="2026"/>
                  </a:lnTo>
                  <a:lnTo>
                    <a:pt x="2220" y="2033"/>
                  </a:lnTo>
                  <a:lnTo>
                    <a:pt x="2213" y="2035"/>
                  </a:lnTo>
                  <a:lnTo>
                    <a:pt x="2219" y="2041"/>
                  </a:lnTo>
                  <a:lnTo>
                    <a:pt x="2229" y="2051"/>
                  </a:lnTo>
                  <a:lnTo>
                    <a:pt x="2239" y="2058"/>
                  </a:lnTo>
                  <a:lnTo>
                    <a:pt x="2244" y="2062"/>
                  </a:lnTo>
                  <a:lnTo>
                    <a:pt x="2249" y="2065"/>
                  </a:lnTo>
                  <a:lnTo>
                    <a:pt x="2256" y="2067"/>
                  </a:lnTo>
                  <a:lnTo>
                    <a:pt x="2262" y="2068"/>
                  </a:lnTo>
                  <a:lnTo>
                    <a:pt x="2270" y="2069"/>
                  </a:lnTo>
                  <a:lnTo>
                    <a:pt x="2268" y="2062"/>
                  </a:lnTo>
                  <a:lnTo>
                    <a:pt x="2267" y="2059"/>
                  </a:lnTo>
                  <a:lnTo>
                    <a:pt x="2267" y="2057"/>
                  </a:lnTo>
                  <a:lnTo>
                    <a:pt x="2270" y="2056"/>
                  </a:lnTo>
                  <a:lnTo>
                    <a:pt x="2275" y="2055"/>
                  </a:lnTo>
                  <a:lnTo>
                    <a:pt x="2289" y="2057"/>
                  </a:lnTo>
                  <a:lnTo>
                    <a:pt x="2304" y="2062"/>
                  </a:lnTo>
                  <a:lnTo>
                    <a:pt x="2319" y="2066"/>
                  </a:lnTo>
                  <a:lnTo>
                    <a:pt x="2310" y="2078"/>
                  </a:lnTo>
                  <a:lnTo>
                    <a:pt x="2300" y="2089"/>
                  </a:lnTo>
                  <a:lnTo>
                    <a:pt x="2291" y="2100"/>
                  </a:lnTo>
                  <a:lnTo>
                    <a:pt x="2288" y="2107"/>
                  </a:lnTo>
                  <a:lnTo>
                    <a:pt x="2285" y="2112"/>
                  </a:lnTo>
                  <a:lnTo>
                    <a:pt x="2284" y="2118"/>
                  </a:lnTo>
                  <a:lnTo>
                    <a:pt x="2283" y="2123"/>
                  </a:lnTo>
                  <a:lnTo>
                    <a:pt x="2284" y="2126"/>
                  </a:lnTo>
                  <a:lnTo>
                    <a:pt x="2284" y="2130"/>
                  </a:lnTo>
                  <a:lnTo>
                    <a:pt x="2286" y="2133"/>
                  </a:lnTo>
                  <a:lnTo>
                    <a:pt x="2284" y="2133"/>
                  </a:lnTo>
                  <a:lnTo>
                    <a:pt x="2273" y="2132"/>
                  </a:lnTo>
                  <a:lnTo>
                    <a:pt x="2269" y="2130"/>
                  </a:lnTo>
                  <a:lnTo>
                    <a:pt x="2264" y="2126"/>
                  </a:lnTo>
                  <a:lnTo>
                    <a:pt x="2247" y="2112"/>
                  </a:lnTo>
                  <a:lnTo>
                    <a:pt x="2240" y="2106"/>
                  </a:lnTo>
                  <a:lnTo>
                    <a:pt x="2233" y="2097"/>
                  </a:lnTo>
                  <a:lnTo>
                    <a:pt x="2230" y="2095"/>
                  </a:lnTo>
                  <a:lnTo>
                    <a:pt x="2228" y="2094"/>
                  </a:lnTo>
                  <a:lnTo>
                    <a:pt x="2225" y="2094"/>
                  </a:lnTo>
                  <a:lnTo>
                    <a:pt x="2222" y="2095"/>
                  </a:lnTo>
                  <a:lnTo>
                    <a:pt x="2219" y="2098"/>
                  </a:lnTo>
                  <a:lnTo>
                    <a:pt x="2217" y="2105"/>
                  </a:lnTo>
                  <a:lnTo>
                    <a:pt x="2214" y="2116"/>
                  </a:lnTo>
                  <a:lnTo>
                    <a:pt x="2214" y="2120"/>
                  </a:lnTo>
                  <a:lnTo>
                    <a:pt x="2214" y="2124"/>
                  </a:lnTo>
                  <a:lnTo>
                    <a:pt x="2215" y="2127"/>
                  </a:lnTo>
                  <a:lnTo>
                    <a:pt x="2217" y="2131"/>
                  </a:lnTo>
                  <a:lnTo>
                    <a:pt x="2219" y="2133"/>
                  </a:lnTo>
                  <a:lnTo>
                    <a:pt x="2225" y="2136"/>
                  </a:lnTo>
                  <a:lnTo>
                    <a:pt x="2231" y="2137"/>
                  </a:lnTo>
                  <a:lnTo>
                    <a:pt x="2240" y="2143"/>
                  </a:lnTo>
                  <a:lnTo>
                    <a:pt x="2255" y="2151"/>
                  </a:lnTo>
                  <a:lnTo>
                    <a:pt x="2262" y="2155"/>
                  </a:lnTo>
                  <a:lnTo>
                    <a:pt x="2271" y="2159"/>
                  </a:lnTo>
                  <a:lnTo>
                    <a:pt x="2280" y="2161"/>
                  </a:lnTo>
                  <a:lnTo>
                    <a:pt x="2287" y="2161"/>
                  </a:lnTo>
                  <a:lnTo>
                    <a:pt x="2303" y="2161"/>
                  </a:lnTo>
                  <a:lnTo>
                    <a:pt x="2316" y="2161"/>
                  </a:lnTo>
                  <a:lnTo>
                    <a:pt x="2323" y="2161"/>
                  </a:lnTo>
                  <a:lnTo>
                    <a:pt x="2328" y="2162"/>
                  </a:lnTo>
                  <a:lnTo>
                    <a:pt x="2336" y="2164"/>
                  </a:lnTo>
                  <a:lnTo>
                    <a:pt x="2332" y="2152"/>
                  </a:lnTo>
                  <a:lnTo>
                    <a:pt x="2331" y="2149"/>
                  </a:lnTo>
                  <a:lnTo>
                    <a:pt x="2329" y="2145"/>
                  </a:lnTo>
                  <a:lnTo>
                    <a:pt x="2326" y="2141"/>
                  </a:lnTo>
                  <a:lnTo>
                    <a:pt x="2324" y="2140"/>
                  </a:lnTo>
                  <a:lnTo>
                    <a:pt x="2321" y="2140"/>
                  </a:lnTo>
                  <a:lnTo>
                    <a:pt x="2317" y="2140"/>
                  </a:lnTo>
                  <a:lnTo>
                    <a:pt x="2322" y="2138"/>
                  </a:lnTo>
                  <a:lnTo>
                    <a:pt x="2324" y="2135"/>
                  </a:lnTo>
                  <a:lnTo>
                    <a:pt x="2328" y="2130"/>
                  </a:lnTo>
                  <a:lnTo>
                    <a:pt x="2332" y="2124"/>
                  </a:lnTo>
                  <a:lnTo>
                    <a:pt x="2333" y="2123"/>
                  </a:lnTo>
                  <a:lnTo>
                    <a:pt x="2336" y="2123"/>
                  </a:lnTo>
                  <a:lnTo>
                    <a:pt x="2340" y="2123"/>
                  </a:lnTo>
                  <a:lnTo>
                    <a:pt x="2343" y="2125"/>
                  </a:lnTo>
                  <a:lnTo>
                    <a:pt x="2352" y="2130"/>
                  </a:lnTo>
                  <a:lnTo>
                    <a:pt x="2359" y="2134"/>
                  </a:lnTo>
                  <a:lnTo>
                    <a:pt x="2367" y="2136"/>
                  </a:lnTo>
                  <a:lnTo>
                    <a:pt x="2369" y="2139"/>
                  </a:lnTo>
                  <a:lnTo>
                    <a:pt x="2373" y="2143"/>
                  </a:lnTo>
                  <a:lnTo>
                    <a:pt x="2384" y="2146"/>
                  </a:lnTo>
                  <a:lnTo>
                    <a:pt x="2399" y="2149"/>
                  </a:lnTo>
                  <a:lnTo>
                    <a:pt x="2418" y="2151"/>
                  </a:lnTo>
                  <a:lnTo>
                    <a:pt x="2437" y="2152"/>
                  </a:lnTo>
                  <a:lnTo>
                    <a:pt x="2457" y="2152"/>
                  </a:lnTo>
                  <a:lnTo>
                    <a:pt x="2476" y="2152"/>
                  </a:lnTo>
                  <a:lnTo>
                    <a:pt x="2492" y="2150"/>
                  </a:lnTo>
                  <a:lnTo>
                    <a:pt x="2503" y="2148"/>
                  </a:lnTo>
                  <a:lnTo>
                    <a:pt x="2496" y="2152"/>
                  </a:lnTo>
                  <a:lnTo>
                    <a:pt x="2490" y="2158"/>
                  </a:lnTo>
                  <a:lnTo>
                    <a:pt x="2484" y="2163"/>
                  </a:lnTo>
                  <a:lnTo>
                    <a:pt x="2493" y="2165"/>
                  </a:lnTo>
                  <a:lnTo>
                    <a:pt x="2505" y="2166"/>
                  </a:lnTo>
                  <a:lnTo>
                    <a:pt x="2518" y="2168"/>
                  </a:lnTo>
                  <a:lnTo>
                    <a:pt x="2532" y="2168"/>
                  </a:lnTo>
                  <a:lnTo>
                    <a:pt x="2545" y="2167"/>
                  </a:lnTo>
                  <a:lnTo>
                    <a:pt x="2559" y="2166"/>
                  </a:lnTo>
                  <a:lnTo>
                    <a:pt x="2574" y="2163"/>
                  </a:lnTo>
                  <a:lnTo>
                    <a:pt x="2589" y="2160"/>
                  </a:lnTo>
                  <a:lnTo>
                    <a:pt x="2605" y="2155"/>
                  </a:lnTo>
                  <a:lnTo>
                    <a:pt x="2609" y="2154"/>
                  </a:lnTo>
                  <a:lnTo>
                    <a:pt x="2607" y="2150"/>
                  </a:lnTo>
                  <a:lnTo>
                    <a:pt x="2604" y="2141"/>
                  </a:lnTo>
                  <a:lnTo>
                    <a:pt x="2602" y="2139"/>
                  </a:lnTo>
                  <a:lnTo>
                    <a:pt x="2600" y="2137"/>
                  </a:lnTo>
                  <a:lnTo>
                    <a:pt x="2594" y="2136"/>
                  </a:lnTo>
                  <a:lnTo>
                    <a:pt x="2587" y="2136"/>
                  </a:lnTo>
                  <a:lnTo>
                    <a:pt x="2581" y="2136"/>
                  </a:lnTo>
                  <a:lnTo>
                    <a:pt x="2577" y="2136"/>
                  </a:lnTo>
                  <a:lnTo>
                    <a:pt x="2563" y="2136"/>
                  </a:lnTo>
                  <a:lnTo>
                    <a:pt x="2549" y="2136"/>
                  </a:lnTo>
                  <a:lnTo>
                    <a:pt x="2528" y="2139"/>
                  </a:lnTo>
                  <a:lnTo>
                    <a:pt x="2518" y="2141"/>
                  </a:lnTo>
                  <a:lnTo>
                    <a:pt x="2508" y="2146"/>
                  </a:lnTo>
                  <a:lnTo>
                    <a:pt x="2517" y="2139"/>
                  </a:lnTo>
                  <a:lnTo>
                    <a:pt x="2526" y="2134"/>
                  </a:lnTo>
                  <a:lnTo>
                    <a:pt x="2547" y="2124"/>
                  </a:lnTo>
                  <a:lnTo>
                    <a:pt x="2567" y="2117"/>
                  </a:lnTo>
                  <a:lnTo>
                    <a:pt x="2589" y="2109"/>
                  </a:lnTo>
                  <a:lnTo>
                    <a:pt x="2622" y="2098"/>
                  </a:lnTo>
                  <a:lnTo>
                    <a:pt x="2626" y="2097"/>
                  </a:lnTo>
                  <a:lnTo>
                    <a:pt x="2629" y="2097"/>
                  </a:lnTo>
                  <a:lnTo>
                    <a:pt x="2634" y="2098"/>
                  </a:lnTo>
                  <a:lnTo>
                    <a:pt x="2641" y="2103"/>
                  </a:lnTo>
                  <a:lnTo>
                    <a:pt x="2648" y="2108"/>
                  </a:lnTo>
                  <a:lnTo>
                    <a:pt x="2654" y="2113"/>
                  </a:lnTo>
                  <a:lnTo>
                    <a:pt x="2660" y="2118"/>
                  </a:lnTo>
                  <a:lnTo>
                    <a:pt x="2668" y="2121"/>
                  </a:lnTo>
                  <a:lnTo>
                    <a:pt x="2675" y="2123"/>
                  </a:lnTo>
                  <a:lnTo>
                    <a:pt x="2681" y="2122"/>
                  </a:lnTo>
                  <a:lnTo>
                    <a:pt x="2686" y="2121"/>
                  </a:lnTo>
                  <a:lnTo>
                    <a:pt x="2691" y="2119"/>
                  </a:lnTo>
                  <a:lnTo>
                    <a:pt x="2696" y="2116"/>
                  </a:lnTo>
                  <a:lnTo>
                    <a:pt x="2705" y="2108"/>
                  </a:lnTo>
                  <a:lnTo>
                    <a:pt x="2713" y="2100"/>
                  </a:lnTo>
                  <a:lnTo>
                    <a:pt x="2723" y="2092"/>
                  </a:lnTo>
                  <a:lnTo>
                    <a:pt x="2729" y="2105"/>
                  </a:lnTo>
                  <a:lnTo>
                    <a:pt x="2735" y="2116"/>
                  </a:lnTo>
                  <a:lnTo>
                    <a:pt x="2738" y="2126"/>
                  </a:lnTo>
                  <a:lnTo>
                    <a:pt x="2739" y="2135"/>
                  </a:lnTo>
                  <a:lnTo>
                    <a:pt x="2738" y="2141"/>
                  </a:lnTo>
                  <a:lnTo>
                    <a:pt x="2737" y="2148"/>
                  </a:lnTo>
                  <a:lnTo>
                    <a:pt x="2733" y="2153"/>
                  </a:lnTo>
                  <a:lnTo>
                    <a:pt x="2730" y="2160"/>
                  </a:lnTo>
                  <a:lnTo>
                    <a:pt x="2725" y="2165"/>
                  </a:lnTo>
                  <a:lnTo>
                    <a:pt x="2718" y="2172"/>
                  </a:lnTo>
                  <a:lnTo>
                    <a:pt x="2702" y="2185"/>
                  </a:lnTo>
                  <a:lnTo>
                    <a:pt x="2695" y="2190"/>
                  </a:lnTo>
                  <a:lnTo>
                    <a:pt x="2686" y="2196"/>
                  </a:lnTo>
                  <a:lnTo>
                    <a:pt x="2677" y="2203"/>
                  </a:lnTo>
                  <a:lnTo>
                    <a:pt x="2669" y="2207"/>
                  </a:lnTo>
                  <a:lnTo>
                    <a:pt x="2664" y="2208"/>
                  </a:lnTo>
                  <a:lnTo>
                    <a:pt x="2659" y="2209"/>
                  </a:lnTo>
                  <a:lnTo>
                    <a:pt x="2650" y="2212"/>
                  </a:lnTo>
                  <a:lnTo>
                    <a:pt x="2643" y="2214"/>
                  </a:lnTo>
                  <a:lnTo>
                    <a:pt x="2636" y="2217"/>
                  </a:lnTo>
                  <a:lnTo>
                    <a:pt x="2631" y="2221"/>
                  </a:lnTo>
                  <a:lnTo>
                    <a:pt x="2626" y="2227"/>
                  </a:lnTo>
                  <a:lnTo>
                    <a:pt x="2621" y="2232"/>
                  </a:lnTo>
                  <a:lnTo>
                    <a:pt x="2613" y="2244"/>
                  </a:lnTo>
                  <a:lnTo>
                    <a:pt x="2605" y="2255"/>
                  </a:lnTo>
                  <a:lnTo>
                    <a:pt x="2595" y="2267"/>
                  </a:lnTo>
                  <a:lnTo>
                    <a:pt x="2586" y="2278"/>
                  </a:lnTo>
                  <a:lnTo>
                    <a:pt x="2576" y="2289"/>
                  </a:lnTo>
                  <a:lnTo>
                    <a:pt x="2567" y="2300"/>
                  </a:lnTo>
                  <a:lnTo>
                    <a:pt x="2559" y="2310"/>
                  </a:lnTo>
                  <a:lnTo>
                    <a:pt x="2549" y="2319"/>
                  </a:lnTo>
                  <a:lnTo>
                    <a:pt x="2536" y="2327"/>
                  </a:lnTo>
                  <a:lnTo>
                    <a:pt x="2526" y="2333"/>
                  </a:lnTo>
                  <a:lnTo>
                    <a:pt x="2518" y="2343"/>
                  </a:lnTo>
                  <a:lnTo>
                    <a:pt x="2514" y="2347"/>
                  </a:lnTo>
                  <a:lnTo>
                    <a:pt x="2510" y="2353"/>
                  </a:lnTo>
                  <a:lnTo>
                    <a:pt x="2508" y="2359"/>
                  </a:lnTo>
                  <a:lnTo>
                    <a:pt x="2506" y="2365"/>
                  </a:lnTo>
                  <a:lnTo>
                    <a:pt x="2506" y="2370"/>
                  </a:lnTo>
                  <a:lnTo>
                    <a:pt x="2506" y="2374"/>
                  </a:lnTo>
                  <a:lnTo>
                    <a:pt x="2507" y="2380"/>
                  </a:lnTo>
                  <a:lnTo>
                    <a:pt x="2509" y="2384"/>
                  </a:lnTo>
                  <a:lnTo>
                    <a:pt x="2512" y="2387"/>
                  </a:lnTo>
                  <a:lnTo>
                    <a:pt x="2519" y="2394"/>
                  </a:lnTo>
                  <a:lnTo>
                    <a:pt x="2525" y="2398"/>
                  </a:lnTo>
                  <a:lnTo>
                    <a:pt x="2532" y="2399"/>
                  </a:lnTo>
                  <a:lnTo>
                    <a:pt x="2537" y="2399"/>
                  </a:lnTo>
                  <a:lnTo>
                    <a:pt x="2543" y="2398"/>
                  </a:lnTo>
                  <a:lnTo>
                    <a:pt x="2549" y="2396"/>
                  </a:lnTo>
                  <a:lnTo>
                    <a:pt x="2559" y="2389"/>
                  </a:lnTo>
                  <a:lnTo>
                    <a:pt x="2568" y="2383"/>
                  </a:lnTo>
                  <a:lnTo>
                    <a:pt x="2574" y="2381"/>
                  </a:lnTo>
                  <a:lnTo>
                    <a:pt x="2578" y="2379"/>
                  </a:lnTo>
                  <a:lnTo>
                    <a:pt x="2583" y="2379"/>
                  </a:lnTo>
                  <a:lnTo>
                    <a:pt x="2586" y="2379"/>
                  </a:lnTo>
                  <a:lnTo>
                    <a:pt x="2594" y="2380"/>
                  </a:lnTo>
                  <a:lnTo>
                    <a:pt x="2605" y="2382"/>
                  </a:lnTo>
                  <a:lnTo>
                    <a:pt x="2612" y="2381"/>
                  </a:lnTo>
                  <a:lnTo>
                    <a:pt x="2617" y="2380"/>
                  </a:lnTo>
                  <a:lnTo>
                    <a:pt x="2623" y="2377"/>
                  </a:lnTo>
                  <a:lnTo>
                    <a:pt x="2629" y="2372"/>
                  </a:lnTo>
                  <a:lnTo>
                    <a:pt x="2641" y="2362"/>
                  </a:lnTo>
                  <a:lnTo>
                    <a:pt x="2636" y="2375"/>
                  </a:lnTo>
                  <a:lnTo>
                    <a:pt x="2634" y="2381"/>
                  </a:lnTo>
                  <a:lnTo>
                    <a:pt x="2634" y="2387"/>
                  </a:lnTo>
                  <a:lnTo>
                    <a:pt x="2634" y="2392"/>
                  </a:lnTo>
                  <a:lnTo>
                    <a:pt x="2635" y="2396"/>
                  </a:lnTo>
                  <a:lnTo>
                    <a:pt x="2639" y="2402"/>
                  </a:lnTo>
                  <a:lnTo>
                    <a:pt x="2643" y="2408"/>
                  </a:lnTo>
                  <a:lnTo>
                    <a:pt x="2649" y="2413"/>
                  </a:lnTo>
                  <a:lnTo>
                    <a:pt x="2658" y="2417"/>
                  </a:lnTo>
                  <a:lnTo>
                    <a:pt x="2664" y="2420"/>
                  </a:lnTo>
                  <a:lnTo>
                    <a:pt x="2671" y="2422"/>
                  </a:lnTo>
                  <a:lnTo>
                    <a:pt x="2677" y="2423"/>
                  </a:lnTo>
                  <a:lnTo>
                    <a:pt x="2684" y="2423"/>
                  </a:lnTo>
                  <a:lnTo>
                    <a:pt x="2696" y="2422"/>
                  </a:lnTo>
                  <a:lnTo>
                    <a:pt x="2708" y="2421"/>
                  </a:lnTo>
                  <a:lnTo>
                    <a:pt x="2718" y="2419"/>
                  </a:lnTo>
                  <a:lnTo>
                    <a:pt x="2730" y="2419"/>
                  </a:lnTo>
                  <a:lnTo>
                    <a:pt x="2742" y="2420"/>
                  </a:lnTo>
                  <a:lnTo>
                    <a:pt x="2747" y="2421"/>
                  </a:lnTo>
                  <a:lnTo>
                    <a:pt x="2754" y="2424"/>
                  </a:lnTo>
                  <a:lnTo>
                    <a:pt x="2760" y="2427"/>
                  </a:lnTo>
                  <a:lnTo>
                    <a:pt x="2766" y="2431"/>
                  </a:lnTo>
                  <a:lnTo>
                    <a:pt x="2771" y="2436"/>
                  </a:lnTo>
                  <a:lnTo>
                    <a:pt x="2775" y="2441"/>
                  </a:lnTo>
                  <a:lnTo>
                    <a:pt x="2779" y="2447"/>
                  </a:lnTo>
                  <a:lnTo>
                    <a:pt x="2782" y="2453"/>
                  </a:lnTo>
                  <a:lnTo>
                    <a:pt x="2786" y="2466"/>
                  </a:lnTo>
                  <a:lnTo>
                    <a:pt x="2790" y="2481"/>
                  </a:lnTo>
                  <a:lnTo>
                    <a:pt x="2791" y="2497"/>
                  </a:lnTo>
                  <a:lnTo>
                    <a:pt x="2790" y="2512"/>
                  </a:lnTo>
                  <a:lnTo>
                    <a:pt x="2788" y="2529"/>
                  </a:lnTo>
                  <a:lnTo>
                    <a:pt x="2785" y="2545"/>
                  </a:lnTo>
                  <a:lnTo>
                    <a:pt x="2782" y="2560"/>
                  </a:lnTo>
                  <a:lnTo>
                    <a:pt x="2774" y="2588"/>
                  </a:lnTo>
                  <a:lnTo>
                    <a:pt x="2768" y="2609"/>
                  </a:lnTo>
                  <a:lnTo>
                    <a:pt x="2764" y="2621"/>
                  </a:lnTo>
                  <a:lnTo>
                    <a:pt x="2761" y="2626"/>
                  </a:lnTo>
                  <a:lnTo>
                    <a:pt x="2766" y="2627"/>
                  </a:lnTo>
                  <a:lnTo>
                    <a:pt x="2777" y="2632"/>
                  </a:lnTo>
                  <a:lnTo>
                    <a:pt x="2791" y="2639"/>
                  </a:lnTo>
                  <a:lnTo>
                    <a:pt x="2811" y="2649"/>
                  </a:lnTo>
                  <a:lnTo>
                    <a:pt x="2832" y="2658"/>
                  </a:lnTo>
                  <a:lnTo>
                    <a:pt x="2841" y="2661"/>
                  </a:lnTo>
                  <a:lnTo>
                    <a:pt x="2851" y="2664"/>
                  </a:lnTo>
                  <a:lnTo>
                    <a:pt x="2859" y="2665"/>
                  </a:lnTo>
                  <a:lnTo>
                    <a:pt x="2866" y="2664"/>
                  </a:lnTo>
                  <a:lnTo>
                    <a:pt x="2867" y="2664"/>
                  </a:lnTo>
                  <a:lnTo>
                    <a:pt x="2905" y="2656"/>
                  </a:lnTo>
                  <a:lnTo>
                    <a:pt x="2924" y="2650"/>
                  </a:lnTo>
                  <a:lnTo>
                    <a:pt x="2942" y="2644"/>
                  </a:lnTo>
                  <a:lnTo>
                    <a:pt x="2953" y="2639"/>
                  </a:lnTo>
                  <a:lnTo>
                    <a:pt x="2963" y="2632"/>
                  </a:lnTo>
                  <a:lnTo>
                    <a:pt x="2971" y="2625"/>
                  </a:lnTo>
                  <a:lnTo>
                    <a:pt x="2977" y="2616"/>
                  </a:lnTo>
                  <a:lnTo>
                    <a:pt x="2981" y="2606"/>
                  </a:lnTo>
                  <a:lnTo>
                    <a:pt x="2987" y="2596"/>
                  </a:lnTo>
                  <a:lnTo>
                    <a:pt x="2993" y="2576"/>
                  </a:lnTo>
                  <a:lnTo>
                    <a:pt x="2999" y="2561"/>
                  </a:lnTo>
                  <a:lnTo>
                    <a:pt x="3005" y="2547"/>
                  </a:lnTo>
                  <a:lnTo>
                    <a:pt x="3011" y="2533"/>
                  </a:lnTo>
                  <a:lnTo>
                    <a:pt x="3013" y="2522"/>
                  </a:lnTo>
                  <a:lnTo>
                    <a:pt x="3016" y="2513"/>
                  </a:lnTo>
                  <a:lnTo>
                    <a:pt x="3018" y="2506"/>
                  </a:lnTo>
                  <a:lnTo>
                    <a:pt x="3023" y="2499"/>
                  </a:lnTo>
                  <a:lnTo>
                    <a:pt x="3031" y="2494"/>
                  </a:lnTo>
                  <a:lnTo>
                    <a:pt x="3055" y="2481"/>
                  </a:lnTo>
                  <a:lnTo>
                    <a:pt x="3077" y="2470"/>
                  </a:lnTo>
                  <a:lnTo>
                    <a:pt x="3100" y="2462"/>
                  </a:lnTo>
                  <a:lnTo>
                    <a:pt x="3124" y="2455"/>
                  </a:lnTo>
                  <a:lnTo>
                    <a:pt x="3137" y="2452"/>
                  </a:lnTo>
                  <a:lnTo>
                    <a:pt x="3146" y="2448"/>
                  </a:lnTo>
                  <a:lnTo>
                    <a:pt x="3155" y="2443"/>
                  </a:lnTo>
                  <a:lnTo>
                    <a:pt x="3161" y="2439"/>
                  </a:lnTo>
                  <a:lnTo>
                    <a:pt x="3167" y="2433"/>
                  </a:lnTo>
                  <a:lnTo>
                    <a:pt x="3172" y="2425"/>
                  </a:lnTo>
                  <a:lnTo>
                    <a:pt x="3183" y="2403"/>
                  </a:lnTo>
                  <a:lnTo>
                    <a:pt x="3185" y="2399"/>
                  </a:lnTo>
                  <a:lnTo>
                    <a:pt x="3188" y="2396"/>
                  </a:lnTo>
                  <a:lnTo>
                    <a:pt x="3197" y="2388"/>
                  </a:lnTo>
                  <a:lnTo>
                    <a:pt x="3203" y="2383"/>
                  </a:lnTo>
                  <a:lnTo>
                    <a:pt x="3210" y="2377"/>
                  </a:lnTo>
                  <a:lnTo>
                    <a:pt x="3212" y="2371"/>
                  </a:lnTo>
                  <a:lnTo>
                    <a:pt x="3214" y="2366"/>
                  </a:lnTo>
                  <a:lnTo>
                    <a:pt x="3216" y="2355"/>
                  </a:lnTo>
                  <a:lnTo>
                    <a:pt x="3219" y="2343"/>
                  </a:lnTo>
                  <a:lnTo>
                    <a:pt x="3221" y="2339"/>
                  </a:lnTo>
                  <a:lnTo>
                    <a:pt x="3223" y="2336"/>
                  </a:lnTo>
                  <a:lnTo>
                    <a:pt x="3226" y="2333"/>
                  </a:lnTo>
                  <a:lnTo>
                    <a:pt x="3230" y="2332"/>
                  </a:lnTo>
                  <a:lnTo>
                    <a:pt x="3241" y="2331"/>
                  </a:lnTo>
                  <a:lnTo>
                    <a:pt x="3254" y="2330"/>
                  </a:lnTo>
                  <a:lnTo>
                    <a:pt x="3269" y="2331"/>
                  </a:lnTo>
                  <a:lnTo>
                    <a:pt x="3283" y="2333"/>
                  </a:lnTo>
                  <a:lnTo>
                    <a:pt x="3297" y="2336"/>
                  </a:lnTo>
                  <a:lnTo>
                    <a:pt x="3308" y="2339"/>
                  </a:lnTo>
                  <a:lnTo>
                    <a:pt x="3316" y="2342"/>
                  </a:lnTo>
                  <a:lnTo>
                    <a:pt x="3322" y="2345"/>
                  </a:lnTo>
                  <a:lnTo>
                    <a:pt x="3327" y="2346"/>
                  </a:lnTo>
                  <a:lnTo>
                    <a:pt x="3333" y="2346"/>
                  </a:lnTo>
                  <a:lnTo>
                    <a:pt x="3338" y="2344"/>
                  </a:lnTo>
                  <a:lnTo>
                    <a:pt x="3343" y="2342"/>
                  </a:lnTo>
                  <a:lnTo>
                    <a:pt x="3348" y="2339"/>
                  </a:lnTo>
                  <a:lnTo>
                    <a:pt x="3357" y="2331"/>
                  </a:lnTo>
                  <a:lnTo>
                    <a:pt x="3362" y="2326"/>
                  </a:lnTo>
                  <a:lnTo>
                    <a:pt x="3367" y="2322"/>
                  </a:lnTo>
                  <a:lnTo>
                    <a:pt x="3374" y="2318"/>
                  </a:lnTo>
                  <a:lnTo>
                    <a:pt x="3380" y="2317"/>
                  </a:lnTo>
                  <a:lnTo>
                    <a:pt x="3392" y="2314"/>
                  </a:lnTo>
                  <a:lnTo>
                    <a:pt x="3414" y="2307"/>
                  </a:lnTo>
                  <a:lnTo>
                    <a:pt x="3423" y="2303"/>
                  </a:lnTo>
                  <a:lnTo>
                    <a:pt x="3433" y="2299"/>
                  </a:lnTo>
                  <a:lnTo>
                    <a:pt x="3440" y="2293"/>
                  </a:lnTo>
                  <a:lnTo>
                    <a:pt x="3442" y="2291"/>
                  </a:lnTo>
                  <a:lnTo>
                    <a:pt x="3443" y="2289"/>
                  </a:lnTo>
                  <a:lnTo>
                    <a:pt x="3445" y="2278"/>
                  </a:lnTo>
                  <a:lnTo>
                    <a:pt x="3444" y="2268"/>
                  </a:lnTo>
                  <a:lnTo>
                    <a:pt x="3443" y="2258"/>
                  </a:lnTo>
                  <a:lnTo>
                    <a:pt x="3440" y="2248"/>
                  </a:lnTo>
                  <a:lnTo>
                    <a:pt x="3437" y="2238"/>
                  </a:lnTo>
                  <a:lnTo>
                    <a:pt x="3435" y="2229"/>
                  </a:lnTo>
                  <a:lnTo>
                    <a:pt x="3435" y="2219"/>
                  </a:lnTo>
                  <a:lnTo>
                    <a:pt x="3436" y="2215"/>
                  </a:lnTo>
                  <a:lnTo>
                    <a:pt x="3437" y="2209"/>
                  </a:lnTo>
                  <a:lnTo>
                    <a:pt x="3440" y="2206"/>
                  </a:lnTo>
                  <a:lnTo>
                    <a:pt x="3443" y="2203"/>
                  </a:lnTo>
                  <a:lnTo>
                    <a:pt x="3450" y="2195"/>
                  </a:lnTo>
                  <a:lnTo>
                    <a:pt x="3456" y="2192"/>
                  </a:lnTo>
                  <a:lnTo>
                    <a:pt x="3460" y="2187"/>
                  </a:lnTo>
                  <a:lnTo>
                    <a:pt x="3463" y="2182"/>
                  </a:lnTo>
                  <a:lnTo>
                    <a:pt x="3465" y="2176"/>
                  </a:lnTo>
                  <a:lnTo>
                    <a:pt x="3467" y="2169"/>
                  </a:lnTo>
                  <a:lnTo>
                    <a:pt x="3465" y="2164"/>
                  </a:lnTo>
                  <a:lnTo>
                    <a:pt x="3462" y="2158"/>
                  </a:lnTo>
                  <a:lnTo>
                    <a:pt x="3458" y="2153"/>
                  </a:lnTo>
                  <a:lnTo>
                    <a:pt x="3451" y="2149"/>
                  </a:lnTo>
                  <a:lnTo>
                    <a:pt x="3445" y="2146"/>
                  </a:lnTo>
                  <a:lnTo>
                    <a:pt x="3439" y="2146"/>
                  </a:lnTo>
                  <a:lnTo>
                    <a:pt x="3432" y="2147"/>
                  </a:lnTo>
                  <a:lnTo>
                    <a:pt x="3429" y="2148"/>
                  </a:lnTo>
                  <a:lnTo>
                    <a:pt x="3424" y="2151"/>
                  </a:lnTo>
                  <a:lnTo>
                    <a:pt x="3418" y="2158"/>
                  </a:lnTo>
                  <a:lnTo>
                    <a:pt x="3410" y="2164"/>
                  </a:lnTo>
                  <a:lnTo>
                    <a:pt x="3407" y="2166"/>
                  </a:lnTo>
                  <a:lnTo>
                    <a:pt x="3404" y="2167"/>
                  </a:lnTo>
                  <a:lnTo>
                    <a:pt x="3398" y="2166"/>
                  </a:lnTo>
                  <a:lnTo>
                    <a:pt x="3391" y="2163"/>
                  </a:lnTo>
                  <a:lnTo>
                    <a:pt x="3382" y="2160"/>
                  </a:lnTo>
                  <a:lnTo>
                    <a:pt x="3378" y="2159"/>
                  </a:lnTo>
                  <a:lnTo>
                    <a:pt x="3373" y="2158"/>
                  </a:lnTo>
                  <a:lnTo>
                    <a:pt x="3366" y="2159"/>
                  </a:lnTo>
                  <a:lnTo>
                    <a:pt x="3361" y="2161"/>
                  </a:lnTo>
                  <a:lnTo>
                    <a:pt x="3354" y="2164"/>
                  </a:lnTo>
                  <a:lnTo>
                    <a:pt x="3349" y="2168"/>
                  </a:lnTo>
                  <a:lnTo>
                    <a:pt x="3338" y="2178"/>
                  </a:lnTo>
                  <a:lnTo>
                    <a:pt x="3330" y="2190"/>
                  </a:lnTo>
                  <a:lnTo>
                    <a:pt x="3323" y="2198"/>
                  </a:lnTo>
                  <a:lnTo>
                    <a:pt x="3317" y="2204"/>
                  </a:lnTo>
                  <a:lnTo>
                    <a:pt x="3311" y="2208"/>
                  </a:lnTo>
                  <a:lnTo>
                    <a:pt x="3308" y="2209"/>
                  </a:lnTo>
                  <a:lnTo>
                    <a:pt x="3306" y="2209"/>
                  </a:lnTo>
                  <a:lnTo>
                    <a:pt x="3303" y="2208"/>
                  </a:lnTo>
                  <a:lnTo>
                    <a:pt x="3298" y="2204"/>
                  </a:lnTo>
                  <a:lnTo>
                    <a:pt x="3293" y="2195"/>
                  </a:lnTo>
                  <a:lnTo>
                    <a:pt x="3288" y="2182"/>
                  </a:lnTo>
                  <a:lnTo>
                    <a:pt x="3284" y="2173"/>
                  </a:lnTo>
                  <a:lnTo>
                    <a:pt x="3274" y="2193"/>
                  </a:lnTo>
                  <a:lnTo>
                    <a:pt x="3263" y="2210"/>
                  </a:lnTo>
                  <a:lnTo>
                    <a:pt x="3257" y="2220"/>
                  </a:lnTo>
                  <a:lnTo>
                    <a:pt x="3251" y="2228"/>
                  </a:lnTo>
                  <a:lnTo>
                    <a:pt x="3244" y="2235"/>
                  </a:lnTo>
                  <a:lnTo>
                    <a:pt x="3237" y="2243"/>
                  </a:lnTo>
                  <a:lnTo>
                    <a:pt x="3229" y="2248"/>
                  </a:lnTo>
                  <a:lnTo>
                    <a:pt x="3220" y="2251"/>
                  </a:lnTo>
                  <a:lnTo>
                    <a:pt x="3216" y="2252"/>
                  </a:lnTo>
                  <a:lnTo>
                    <a:pt x="3212" y="2254"/>
                  </a:lnTo>
                  <a:lnTo>
                    <a:pt x="3202" y="2251"/>
                  </a:lnTo>
                  <a:lnTo>
                    <a:pt x="3193" y="2248"/>
                  </a:lnTo>
                  <a:lnTo>
                    <a:pt x="3184" y="2243"/>
                  </a:lnTo>
                  <a:lnTo>
                    <a:pt x="3174" y="2237"/>
                  </a:lnTo>
                  <a:lnTo>
                    <a:pt x="3165" y="2231"/>
                  </a:lnTo>
                  <a:lnTo>
                    <a:pt x="3149" y="2217"/>
                  </a:lnTo>
                  <a:lnTo>
                    <a:pt x="3132" y="2204"/>
                  </a:lnTo>
                  <a:lnTo>
                    <a:pt x="3132" y="2214"/>
                  </a:lnTo>
                  <a:lnTo>
                    <a:pt x="3133" y="2219"/>
                  </a:lnTo>
                  <a:lnTo>
                    <a:pt x="3134" y="2226"/>
                  </a:lnTo>
                  <a:lnTo>
                    <a:pt x="3138" y="2230"/>
                  </a:lnTo>
                  <a:lnTo>
                    <a:pt x="3141" y="2235"/>
                  </a:lnTo>
                  <a:lnTo>
                    <a:pt x="3150" y="2243"/>
                  </a:lnTo>
                  <a:lnTo>
                    <a:pt x="3158" y="2250"/>
                  </a:lnTo>
                  <a:lnTo>
                    <a:pt x="3170" y="2260"/>
                  </a:lnTo>
                  <a:lnTo>
                    <a:pt x="3173" y="2264"/>
                  </a:lnTo>
                  <a:lnTo>
                    <a:pt x="3175" y="2270"/>
                  </a:lnTo>
                  <a:lnTo>
                    <a:pt x="3137" y="2265"/>
                  </a:lnTo>
                  <a:lnTo>
                    <a:pt x="3095" y="2261"/>
                  </a:lnTo>
                  <a:lnTo>
                    <a:pt x="3098" y="2255"/>
                  </a:lnTo>
                  <a:lnTo>
                    <a:pt x="3102" y="2250"/>
                  </a:lnTo>
                  <a:lnTo>
                    <a:pt x="3108" y="2246"/>
                  </a:lnTo>
                  <a:lnTo>
                    <a:pt x="3114" y="2242"/>
                  </a:lnTo>
                  <a:lnTo>
                    <a:pt x="3118" y="2240"/>
                  </a:lnTo>
                  <a:lnTo>
                    <a:pt x="3122" y="2236"/>
                  </a:lnTo>
                  <a:lnTo>
                    <a:pt x="3124" y="2232"/>
                  </a:lnTo>
                  <a:lnTo>
                    <a:pt x="3125" y="2227"/>
                  </a:lnTo>
                  <a:lnTo>
                    <a:pt x="3126" y="2220"/>
                  </a:lnTo>
                  <a:lnTo>
                    <a:pt x="3125" y="2212"/>
                  </a:lnTo>
                  <a:lnTo>
                    <a:pt x="3125" y="2205"/>
                  </a:lnTo>
                  <a:lnTo>
                    <a:pt x="3125" y="2202"/>
                  </a:lnTo>
                  <a:lnTo>
                    <a:pt x="3126" y="2200"/>
                  </a:lnTo>
                  <a:lnTo>
                    <a:pt x="3125" y="2194"/>
                  </a:lnTo>
                  <a:lnTo>
                    <a:pt x="3120" y="2189"/>
                  </a:lnTo>
                  <a:lnTo>
                    <a:pt x="3116" y="2185"/>
                  </a:lnTo>
                  <a:lnTo>
                    <a:pt x="3110" y="2180"/>
                  </a:lnTo>
                  <a:lnTo>
                    <a:pt x="3094" y="2172"/>
                  </a:lnTo>
                  <a:lnTo>
                    <a:pt x="3075" y="2165"/>
                  </a:lnTo>
                  <a:lnTo>
                    <a:pt x="3063" y="2160"/>
                  </a:lnTo>
                  <a:lnTo>
                    <a:pt x="3056" y="2155"/>
                  </a:lnTo>
                  <a:lnTo>
                    <a:pt x="3051" y="2153"/>
                  </a:lnTo>
                  <a:lnTo>
                    <a:pt x="3049" y="2157"/>
                  </a:lnTo>
                  <a:lnTo>
                    <a:pt x="3045" y="2163"/>
                  </a:lnTo>
                  <a:lnTo>
                    <a:pt x="3041" y="2167"/>
                  </a:lnTo>
                  <a:lnTo>
                    <a:pt x="3037" y="2169"/>
                  </a:lnTo>
                  <a:lnTo>
                    <a:pt x="3036" y="2169"/>
                  </a:lnTo>
                  <a:lnTo>
                    <a:pt x="3035" y="2167"/>
                  </a:lnTo>
                  <a:lnTo>
                    <a:pt x="3034" y="2163"/>
                  </a:lnTo>
                  <a:lnTo>
                    <a:pt x="3033" y="2157"/>
                  </a:lnTo>
                  <a:lnTo>
                    <a:pt x="3033" y="2149"/>
                  </a:lnTo>
                  <a:lnTo>
                    <a:pt x="3006" y="2165"/>
                  </a:lnTo>
                  <a:lnTo>
                    <a:pt x="3007" y="2161"/>
                  </a:lnTo>
                  <a:lnTo>
                    <a:pt x="3008" y="2155"/>
                  </a:lnTo>
                  <a:lnTo>
                    <a:pt x="3009" y="2149"/>
                  </a:lnTo>
                  <a:lnTo>
                    <a:pt x="3009" y="2146"/>
                  </a:lnTo>
                  <a:lnTo>
                    <a:pt x="3007" y="2144"/>
                  </a:lnTo>
                  <a:lnTo>
                    <a:pt x="3005" y="2140"/>
                  </a:lnTo>
                  <a:lnTo>
                    <a:pt x="3002" y="2138"/>
                  </a:lnTo>
                  <a:lnTo>
                    <a:pt x="2998" y="2137"/>
                  </a:lnTo>
                  <a:lnTo>
                    <a:pt x="2992" y="2135"/>
                  </a:lnTo>
                  <a:lnTo>
                    <a:pt x="2993" y="2131"/>
                  </a:lnTo>
                  <a:lnTo>
                    <a:pt x="2995" y="2126"/>
                  </a:lnTo>
                  <a:lnTo>
                    <a:pt x="2999" y="2122"/>
                  </a:lnTo>
                  <a:lnTo>
                    <a:pt x="3002" y="2118"/>
                  </a:lnTo>
                  <a:lnTo>
                    <a:pt x="3012" y="2110"/>
                  </a:lnTo>
                  <a:lnTo>
                    <a:pt x="2987" y="2110"/>
                  </a:lnTo>
                  <a:lnTo>
                    <a:pt x="2980" y="2111"/>
                  </a:lnTo>
                  <a:lnTo>
                    <a:pt x="2978" y="2110"/>
                  </a:lnTo>
                  <a:lnTo>
                    <a:pt x="2976" y="2109"/>
                  </a:lnTo>
                  <a:lnTo>
                    <a:pt x="2974" y="2105"/>
                  </a:lnTo>
                  <a:lnTo>
                    <a:pt x="2971" y="2095"/>
                  </a:lnTo>
                  <a:lnTo>
                    <a:pt x="2968" y="2090"/>
                  </a:lnTo>
                  <a:lnTo>
                    <a:pt x="2954" y="2098"/>
                  </a:lnTo>
                  <a:lnTo>
                    <a:pt x="2948" y="2103"/>
                  </a:lnTo>
                  <a:lnTo>
                    <a:pt x="2940" y="2106"/>
                  </a:lnTo>
                  <a:lnTo>
                    <a:pt x="2933" y="2108"/>
                  </a:lnTo>
                  <a:lnTo>
                    <a:pt x="2930" y="2108"/>
                  </a:lnTo>
                  <a:lnTo>
                    <a:pt x="2926" y="2107"/>
                  </a:lnTo>
                  <a:lnTo>
                    <a:pt x="2923" y="2105"/>
                  </a:lnTo>
                  <a:lnTo>
                    <a:pt x="2921" y="2102"/>
                  </a:lnTo>
                  <a:lnTo>
                    <a:pt x="2920" y="2098"/>
                  </a:lnTo>
                  <a:lnTo>
                    <a:pt x="2919" y="2094"/>
                  </a:lnTo>
                  <a:lnTo>
                    <a:pt x="2917" y="2085"/>
                  </a:lnTo>
                  <a:lnTo>
                    <a:pt x="2916" y="2082"/>
                  </a:lnTo>
                  <a:lnTo>
                    <a:pt x="2912" y="2078"/>
                  </a:lnTo>
                  <a:lnTo>
                    <a:pt x="2908" y="2075"/>
                  </a:lnTo>
                  <a:lnTo>
                    <a:pt x="2904" y="2074"/>
                  </a:lnTo>
                  <a:lnTo>
                    <a:pt x="2899" y="2072"/>
                  </a:lnTo>
                  <a:lnTo>
                    <a:pt x="2895" y="2074"/>
                  </a:lnTo>
                  <a:lnTo>
                    <a:pt x="2891" y="2076"/>
                  </a:lnTo>
                  <a:lnTo>
                    <a:pt x="2888" y="2079"/>
                  </a:lnTo>
                  <a:lnTo>
                    <a:pt x="2884" y="2083"/>
                  </a:lnTo>
                  <a:lnTo>
                    <a:pt x="2882" y="2088"/>
                  </a:lnTo>
                  <a:lnTo>
                    <a:pt x="2879" y="2099"/>
                  </a:lnTo>
                  <a:lnTo>
                    <a:pt x="2876" y="2111"/>
                  </a:lnTo>
                  <a:lnTo>
                    <a:pt x="2870" y="2108"/>
                  </a:lnTo>
                  <a:lnTo>
                    <a:pt x="2866" y="2105"/>
                  </a:lnTo>
                  <a:lnTo>
                    <a:pt x="2863" y="2099"/>
                  </a:lnTo>
                  <a:lnTo>
                    <a:pt x="2859" y="2094"/>
                  </a:lnTo>
                  <a:lnTo>
                    <a:pt x="2852" y="2083"/>
                  </a:lnTo>
                  <a:lnTo>
                    <a:pt x="2848" y="2079"/>
                  </a:lnTo>
                  <a:lnTo>
                    <a:pt x="2842" y="2076"/>
                  </a:lnTo>
                  <a:lnTo>
                    <a:pt x="2837" y="2074"/>
                  </a:lnTo>
                  <a:lnTo>
                    <a:pt x="2829" y="2072"/>
                  </a:lnTo>
                  <a:lnTo>
                    <a:pt x="2821" y="2074"/>
                  </a:lnTo>
                  <a:lnTo>
                    <a:pt x="2810" y="2077"/>
                  </a:lnTo>
                  <a:lnTo>
                    <a:pt x="2802" y="2082"/>
                  </a:lnTo>
                  <a:lnTo>
                    <a:pt x="2796" y="2084"/>
                  </a:lnTo>
                  <a:lnTo>
                    <a:pt x="2794" y="2085"/>
                  </a:lnTo>
                  <a:lnTo>
                    <a:pt x="2792" y="2085"/>
                  </a:lnTo>
                  <a:lnTo>
                    <a:pt x="2790" y="2083"/>
                  </a:lnTo>
                  <a:lnTo>
                    <a:pt x="2788" y="2080"/>
                  </a:lnTo>
                  <a:lnTo>
                    <a:pt x="2783" y="2071"/>
                  </a:lnTo>
                  <a:lnTo>
                    <a:pt x="2778" y="2066"/>
                  </a:lnTo>
                  <a:lnTo>
                    <a:pt x="2771" y="2061"/>
                  </a:lnTo>
                  <a:lnTo>
                    <a:pt x="2764" y="2055"/>
                  </a:lnTo>
                  <a:lnTo>
                    <a:pt x="2756" y="2051"/>
                  </a:lnTo>
                  <a:lnTo>
                    <a:pt x="2750" y="2045"/>
                  </a:lnTo>
                  <a:lnTo>
                    <a:pt x="2772" y="2050"/>
                  </a:lnTo>
                  <a:lnTo>
                    <a:pt x="2790" y="2053"/>
                  </a:lnTo>
                  <a:lnTo>
                    <a:pt x="2807" y="2054"/>
                  </a:lnTo>
                  <a:lnTo>
                    <a:pt x="2814" y="2054"/>
                  </a:lnTo>
                  <a:lnTo>
                    <a:pt x="2822" y="2053"/>
                  </a:lnTo>
                  <a:lnTo>
                    <a:pt x="2827" y="2051"/>
                  </a:lnTo>
                  <a:lnTo>
                    <a:pt x="2833" y="2047"/>
                  </a:lnTo>
                  <a:lnTo>
                    <a:pt x="2837" y="2042"/>
                  </a:lnTo>
                  <a:lnTo>
                    <a:pt x="2839" y="2037"/>
                  </a:lnTo>
                  <a:lnTo>
                    <a:pt x="2840" y="2029"/>
                  </a:lnTo>
                  <a:lnTo>
                    <a:pt x="2841" y="2022"/>
                  </a:lnTo>
                  <a:lnTo>
                    <a:pt x="2841" y="2016"/>
                  </a:lnTo>
                  <a:lnTo>
                    <a:pt x="2853" y="2027"/>
                  </a:lnTo>
                  <a:lnTo>
                    <a:pt x="2864" y="2036"/>
                  </a:lnTo>
                  <a:lnTo>
                    <a:pt x="2869" y="2039"/>
                  </a:lnTo>
                  <a:lnTo>
                    <a:pt x="2875" y="2041"/>
                  </a:lnTo>
                  <a:lnTo>
                    <a:pt x="2879" y="2042"/>
                  </a:lnTo>
                  <a:lnTo>
                    <a:pt x="2884" y="2042"/>
                  </a:lnTo>
                  <a:lnTo>
                    <a:pt x="2892" y="2040"/>
                  </a:lnTo>
                  <a:lnTo>
                    <a:pt x="2898" y="2037"/>
                  </a:lnTo>
                  <a:lnTo>
                    <a:pt x="2903" y="2035"/>
                  </a:lnTo>
                  <a:lnTo>
                    <a:pt x="2905" y="2037"/>
                  </a:lnTo>
                  <a:lnTo>
                    <a:pt x="2909" y="2045"/>
                  </a:lnTo>
                  <a:lnTo>
                    <a:pt x="2912" y="2055"/>
                  </a:lnTo>
                  <a:lnTo>
                    <a:pt x="2915" y="2063"/>
                  </a:lnTo>
                  <a:lnTo>
                    <a:pt x="2917" y="2069"/>
                  </a:lnTo>
                  <a:lnTo>
                    <a:pt x="2920" y="2075"/>
                  </a:lnTo>
                  <a:lnTo>
                    <a:pt x="2922" y="2077"/>
                  </a:lnTo>
                  <a:lnTo>
                    <a:pt x="2925" y="2078"/>
                  </a:lnTo>
                  <a:lnTo>
                    <a:pt x="2929" y="2079"/>
                  </a:lnTo>
                  <a:lnTo>
                    <a:pt x="2933" y="2080"/>
                  </a:lnTo>
                  <a:lnTo>
                    <a:pt x="2937" y="2079"/>
                  </a:lnTo>
                  <a:lnTo>
                    <a:pt x="2942" y="2077"/>
                  </a:lnTo>
                  <a:lnTo>
                    <a:pt x="2953" y="2070"/>
                  </a:lnTo>
                  <a:lnTo>
                    <a:pt x="2958" y="2067"/>
                  </a:lnTo>
                  <a:lnTo>
                    <a:pt x="2961" y="2064"/>
                  </a:lnTo>
                  <a:lnTo>
                    <a:pt x="2963" y="2061"/>
                  </a:lnTo>
                  <a:lnTo>
                    <a:pt x="2964" y="2057"/>
                  </a:lnTo>
                  <a:lnTo>
                    <a:pt x="2965" y="2053"/>
                  </a:lnTo>
                  <a:lnTo>
                    <a:pt x="2965" y="2048"/>
                  </a:lnTo>
                  <a:lnTo>
                    <a:pt x="2965" y="2043"/>
                  </a:lnTo>
                  <a:lnTo>
                    <a:pt x="2980" y="2056"/>
                  </a:lnTo>
                  <a:lnTo>
                    <a:pt x="2994" y="2068"/>
                  </a:lnTo>
                  <a:lnTo>
                    <a:pt x="3007" y="2082"/>
                  </a:lnTo>
                  <a:lnTo>
                    <a:pt x="3022" y="2098"/>
                  </a:lnTo>
                  <a:lnTo>
                    <a:pt x="3023" y="2100"/>
                  </a:lnTo>
                  <a:lnTo>
                    <a:pt x="3023" y="2103"/>
                  </a:lnTo>
                  <a:lnTo>
                    <a:pt x="3023" y="2107"/>
                  </a:lnTo>
                  <a:lnTo>
                    <a:pt x="3022" y="2112"/>
                  </a:lnTo>
                  <a:lnTo>
                    <a:pt x="3022" y="2116"/>
                  </a:lnTo>
                  <a:lnTo>
                    <a:pt x="3025" y="2119"/>
                  </a:lnTo>
                  <a:lnTo>
                    <a:pt x="3029" y="2122"/>
                  </a:lnTo>
                  <a:lnTo>
                    <a:pt x="3034" y="2125"/>
                  </a:lnTo>
                  <a:lnTo>
                    <a:pt x="3045" y="2132"/>
                  </a:lnTo>
                  <a:lnTo>
                    <a:pt x="3056" y="2138"/>
                  </a:lnTo>
                  <a:lnTo>
                    <a:pt x="3076" y="2153"/>
                  </a:lnTo>
                  <a:lnTo>
                    <a:pt x="3077" y="2154"/>
                  </a:lnTo>
                  <a:lnTo>
                    <a:pt x="3084" y="2149"/>
                  </a:lnTo>
                  <a:lnTo>
                    <a:pt x="3077" y="2137"/>
                  </a:lnTo>
                  <a:lnTo>
                    <a:pt x="3069" y="2126"/>
                  </a:lnTo>
                  <a:lnTo>
                    <a:pt x="3048" y="2100"/>
                  </a:lnTo>
                  <a:lnTo>
                    <a:pt x="3032" y="2080"/>
                  </a:lnTo>
                  <a:lnTo>
                    <a:pt x="3016" y="2059"/>
                  </a:lnTo>
                  <a:lnTo>
                    <a:pt x="3009" y="2050"/>
                  </a:lnTo>
                  <a:lnTo>
                    <a:pt x="3005" y="2039"/>
                  </a:lnTo>
                  <a:lnTo>
                    <a:pt x="3002" y="2029"/>
                  </a:lnTo>
                  <a:lnTo>
                    <a:pt x="3001" y="2021"/>
                  </a:lnTo>
                  <a:lnTo>
                    <a:pt x="3001" y="2013"/>
                  </a:lnTo>
                  <a:lnTo>
                    <a:pt x="3003" y="2006"/>
                  </a:lnTo>
                  <a:lnTo>
                    <a:pt x="3006" y="1999"/>
                  </a:lnTo>
                  <a:lnTo>
                    <a:pt x="3009" y="1993"/>
                  </a:lnTo>
                  <a:lnTo>
                    <a:pt x="3019" y="1981"/>
                  </a:lnTo>
                  <a:lnTo>
                    <a:pt x="3030" y="1970"/>
                  </a:lnTo>
                  <a:lnTo>
                    <a:pt x="3041" y="1959"/>
                  </a:lnTo>
                  <a:lnTo>
                    <a:pt x="3046" y="1953"/>
                  </a:lnTo>
                  <a:lnTo>
                    <a:pt x="3051" y="1946"/>
                  </a:lnTo>
                  <a:lnTo>
                    <a:pt x="3056" y="1939"/>
                  </a:lnTo>
                  <a:lnTo>
                    <a:pt x="3059" y="1931"/>
                  </a:lnTo>
                  <a:lnTo>
                    <a:pt x="3061" y="1923"/>
                  </a:lnTo>
                  <a:lnTo>
                    <a:pt x="3061" y="1913"/>
                  </a:lnTo>
                  <a:lnTo>
                    <a:pt x="3060" y="1902"/>
                  </a:lnTo>
                  <a:lnTo>
                    <a:pt x="3067" y="1909"/>
                  </a:lnTo>
                  <a:lnTo>
                    <a:pt x="3071" y="1916"/>
                  </a:lnTo>
                  <a:lnTo>
                    <a:pt x="3074" y="1925"/>
                  </a:lnTo>
                  <a:lnTo>
                    <a:pt x="3075" y="1933"/>
                  </a:lnTo>
                  <a:lnTo>
                    <a:pt x="3075" y="1938"/>
                  </a:lnTo>
                  <a:lnTo>
                    <a:pt x="3075" y="1945"/>
                  </a:lnTo>
                  <a:lnTo>
                    <a:pt x="3074" y="1952"/>
                  </a:lnTo>
                  <a:lnTo>
                    <a:pt x="3072" y="1959"/>
                  </a:lnTo>
                  <a:lnTo>
                    <a:pt x="3069" y="1966"/>
                  </a:lnTo>
                  <a:lnTo>
                    <a:pt x="3065" y="1972"/>
                  </a:lnTo>
                  <a:lnTo>
                    <a:pt x="3061" y="1978"/>
                  </a:lnTo>
                  <a:lnTo>
                    <a:pt x="3057" y="1984"/>
                  </a:lnTo>
                  <a:lnTo>
                    <a:pt x="3051" y="1988"/>
                  </a:lnTo>
                  <a:lnTo>
                    <a:pt x="3044" y="1996"/>
                  </a:lnTo>
                  <a:lnTo>
                    <a:pt x="3040" y="2001"/>
                  </a:lnTo>
                  <a:lnTo>
                    <a:pt x="3037" y="2007"/>
                  </a:lnTo>
                  <a:lnTo>
                    <a:pt x="3037" y="2011"/>
                  </a:lnTo>
                  <a:lnTo>
                    <a:pt x="3037" y="2015"/>
                  </a:lnTo>
                  <a:lnTo>
                    <a:pt x="3039" y="2017"/>
                  </a:lnTo>
                  <a:lnTo>
                    <a:pt x="3042" y="2021"/>
                  </a:lnTo>
                  <a:lnTo>
                    <a:pt x="3045" y="2022"/>
                  </a:lnTo>
                  <a:lnTo>
                    <a:pt x="3048" y="2023"/>
                  </a:lnTo>
                  <a:lnTo>
                    <a:pt x="3055" y="2023"/>
                  </a:lnTo>
                  <a:lnTo>
                    <a:pt x="3062" y="2020"/>
                  </a:lnTo>
                  <a:lnTo>
                    <a:pt x="3069" y="2015"/>
                  </a:lnTo>
                  <a:lnTo>
                    <a:pt x="3072" y="2012"/>
                  </a:lnTo>
                  <a:lnTo>
                    <a:pt x="3074" y="2008"/>
                  </a:lnTo>
                  <a:lnTo>
                    <a:pt x="3077" y="2002"/>
                  </a:lnTo>
                  <a:lnTo>
                    <a:pt x="3088" y="1983"/>
                  </a:lnTo>
                  <a:lnTo>
                    <a:pt x="3099" y="1959"/>
                  </a:lnTo>
                  <a:lnTo>
                    <a:pt x="3104" y="1947"/>
                  </a:lnTo>
                  <a:lnTo>
                    <a:pt x="3109" y="1934"/>
                  </a:lnTo>
                  <a:lnTo>
                    <a:pt x="3111" y="1923"/>
                  </a:lnTo>
                  <a:lnTo>
                    <a:pt x="3112" y="1911"/>
                  </a:lnTo>
                  <a:lnTo>
                    <a:pt x="3112" y="1904"/>
                  </a:lnTo>
                  <a:lnTo>
                    <a:pt x="3110" y="1897"/>
                  </a:lnTo>
                  <a:lnTo>
                    <a:pt x="3106" y="1890"/>
                  </a:lnTo>
                  <a:lnTo>
                    <a:pt x="3102" y="1885"/>
                  </a:lnTo>
                  <a:lnTo>
                    <a:pt x="3097" y="1880"/>
                  </a:lnTo>
                  <a:lnTo>
                    <a:pt x="3090" y="1876"/>
                  </a:lnTo>
                  <a:lnTo>
                    <a:pt x="3085" y="1872"/>
                  </a:lnTo>
                  <a:lnTo>
                    <a:pt x="3080" y="1866"/>
                  </a:lnTo>
                  <a:lnTo>
                    <a:pt x="3075" y="1861"/>
                  </a:lnTo>
                  <a:lnTo>
                    <a:pt x="3072" y="1856"/>
                  </a:lnTo>
                  <a:lnTo>
                    <a:pt x="3070" y="1848"/>
                  </a:lnTo>
                  <a:lnTo>
                    <a:pt x="3068" y="1841"/>
                  </a:lnTo>
                  <a:lnTo>
                    <a:pt x="3067" y="1825"/>
                  </a:lnTo>
                  <a:lnTo>
                    <a:pt x="3068" y="1816"/>
                  </a:lnTo>
                  <a:lnTo>
                    <a:pt x="3076" y="1835"/>
                  </a:lnTo>
                  <a:lnTo>
                    <a:pt x="3082" y="1846"/>
                  </a:lnTo>
                  <a:lnTo>
                    <a:pt x="3087" y="1856"/>
                  </a:lnTo>
                  <a:lnTo>
                    <a:pt x="3094" y="1864"/>
                  </a:lnTo>
                  <a:lnTo>
                    <a:pt x="3100" y="1872"/>
                  </a:lnTo>
                  <a:lnTo>
                    <a:pt x="3108" y="1876"/>
                  </a:lnTo>
                  <a:lnTo>
                    <a:pt x="3111" y="1878"/>
                  </a:lnTo>
                  <a:lnTo>
                    <a:pt x="3115" y="1878"/>
                  </a:lnTo>
                  <a:lnTo>
                    <a:pt x="3118" y="1878"/>
                  </a:lnTo>
                  <a:lnTo>
                    <a:pt x="3123" y="1877"/>
                  </a:lnTo>
                  <a:lnTo>
                    <a:pt x="3126" y="1876"/>
                  </a:lnTo>
                  <a:lnTo>
                    <a:pt x="3130" y="1874"/>
                  </a:lnTo>
                  <a:lnTo>
                    <a:pt x="3137" y="1866"/>
                  </a:lnTo>
                  <a:lnTo>
                    <a:pt x="3144" y="1857"/>
                  </a:lnTo>
                  <a:lnTo>
                    <a:pt x="3155" y="1840"/>
                  </a:lnTo>
                  <a:lnTo>
                    <a:pt x="3168" y="1824"/>
                  </a:lnTo>
                  <a:lnTo>
                    <a:pt x="3181" y="1811"/>
                  </a:lnTo>
                  <a:lnTo>
                    <a:pt x="3196" y="1801"/>
                  </a:lnTo>
                  <a:lnTo>
                    <a:pt x="3213" y="1791"/>
                  </a:lnTo>
                  <a:lnTo>
                    <a:pt x="3232" y="1783"/>
                  </a:lnTo>
                  <a:lnTo>
                    <a:pt x="3252" y="1778"/>
                  </a:lnTo>
                  <a:lnTo>
                    <a:pt x="3275" y="1773"/>
                  </a:lnTo>
                  <a:lnTo>
                    <a:pt x="3271" y="1783"/>
                  </a:lnTo>
                  <a:lnTo>
                    <a:pt x="3268" y="1796"/>
                  </a:lnTo>
                  <a:lnTo>
                    <a:pt x="3267" y="1804"/>
                  </a:lnTo>
                  <a:lnTo>
                    <a:pt x="3266" y="1810"/>
                  </a:lnTo>
                  <a:lnTo>
                    <a:pt x="3267" y="1819"/>
                  </a:lnTo>
                  <a:lnTo>
                    <a:pt x="3268" y="1828"/>
                  </a:lnTo>
                  <a:lnTo>
                    <a:pt x="3275" y="1821"/>
                  </a:lnTo>
                  <a:lnTo>
                    <a:pt x="3283" y="1811"/>
                  </a:lnTo>
                  <a:lnTo>
                    <a:pt x="3290" y="1801"/>
                  </a:lnTo>
                  <a:lnTo>
                    <a:pt x="3295" y="1789"/>
                  </a:lnTo>
                  <a:lnTo>
                    <a:pt x="3299" y="1778"/>
                  </a:lnTo>
                  <a:lnTo>
                    <a:pt x="3304" y="1766"/>
                  </a:lnTo>
                  <a:lnTo>
                    <a:pt x="3308" y="1755"/>
                  </a:lnTo>
                  <a:lnTo>
                    <a:pt x="3316" y="1744"/>
                  </a:lnTo>
                  <a:lnTo>
                    <a:pt x="3324" y="1733"/>
                  </a:lnTo>
                  <a:lnTo>
                    <a:pt x="3330" y="1727"/>
                  </a:lnTo>
                  <a:lnTo>
                    <a:pt x="3336" y="1723"/>
                  </a:lnTo>
                  <a:lnTo>
                    <a:pt x="3343" y="1720"/>
                  </a:lnTo>
                  <a:lnTo>
                    <a:pt x="3349" y="1716"/>
                  </a:lnTo>
                  <a:lnTo>
                    <a:pt x="3357" y="1713"/>
                  </a:lnTo>
                  <a:lnTo>
                    <a:pt x="3364" y="1712"/>
                  </a:lnTo>
                  <a:lnTo>
                    <a:pt x="3371" y="1712"/>
                  </a:lnTo>
                  <a:lnTo>
                    <a:pt x="3378" y="1714"/>
                  </a:lnTo>
                  <a:lnTo>
                    <a:pt x="3380" y="1716"/>
                  </a:lnTo>
                  <a:lnTo>
                    <a:pt x="3381" y="1718"/>
                  </a:lnTo>
                  <a:lnTo>
                    <a:pt x="3385" y="1723"/>
                  </a:lnTo>
                  <a:lnTo>
                    <a:pt x="3389" y="1737"/>
                  </a:lnTo>
                  <a:lnTo>
                    <a:pt x="3393" y="1748"/>
                  </a:lnTo>
                  <a:lnTo>
                    <a:pt x="3396" y="1755"/>
                  </a:lnTo>
                  <a:lnTo>
                    <a:pt x="3401" y="1762"/>
                  </a:lnTo>
                  <a:lnTo>
                    <a:pt x="3404" y="1754"/>
                  </a:lnTo>
                  <a:lnTo>
                    <a:pt x="3408" y="1742"/>
                  </a:lnTo>
                  <a:lnTo>
                    <a:pt x="3412" y="1731"/>
                  </a:lnTo>
                  <a:lnTo>
                    <a:pt x="3418" y="1706"/>
                  </a:lnTo>
                  <a:lnTo>
                    <a:pt x="3422" y="1689"/>
                  </a:lnTo>
                  <a:lnTo>
                    <a:pt x="3428" y="1670"/>
                  </a:lnTo>
                  <a:lnTo>
                    <a:pt x="3434" y="1653"/>
                  </a:lnTo>
                  <a:lnTo>
                    <a:pt x="3437" y="1645"/>
                  </a:lnTo>
                  <a:lnTo>
                    <a:pt x="3442" y="1638"/>
                  </a:lnTo>
                  <a:lnTo>
                    <a:pt x="3447" y="1632"/>
                  </a:lnTo>
                  <a:lnTo>
                    <a:pt x="3453" y="1628"/>
                  </a:lnTo>
                  <a:lnTo>
                    <a:pt x="3465" y="1622"/>
                  </a:lnTo>
                  <a:lnTo>
                    <a:pt x="3472" y="1618"/>
                  </a:lnTo>
                  <a:lnTo>
                    <a:pt x="3475" y="1618"/>
                  </a:lnTo>
                  <a:lnTo>
                    <a:pt x="3479" y="1621"/>
                  </a:lnTo>
                  <a:lnTo>
                    <a:pt x="3486" y="1625"/>
                  </a:lnTo>
                  <a:lnTo>
                    <a:pt x="3490" y="1629"/>
                  </a:lnTo>
                  <a:lnTo>
                    <a:pt x="3493" y="1632"/>
                  </a:lnTo>
                  <a:lnTo>
                    <a:pt x="3495" y="1636"/>
                  </a:lnTo>
                  <a:lnTo>
                    <a:pt x="3495" y="1635"/>
                  </a:lnTo>
                  <a:lnTo>
                    <a:pt x="3496" y="1634"/>
                  </a:lnTo>
                  <a:lnTo>
                    <a:pt x="3500" y="1642"/>
                  </a:lnTo>
                  <a:lnTo>
                    <a:pt x="3506" y="1638"/>
                  </a:lnTo>
                  <a:lnTo>
                    <a:pt x="3511" y="1632"/>
                  </a:lnTo>
                  <a:lnTo>
                    <a:pt x="3514" y="1627"/>
                  </a:lnTo>
                  <a:lnTo>
                    <a:pt x="3517" y="1621"/>
                  </a:lnTo>
                  <a:lnTo>
                    <a:pt x="3519" y="1614"/>
                  </a:lnTo>
                  <a:lnTo>
                    <a:pt x="3520" y="1608"/>
                  </a:lnTo>
                  <a:lnTo>
                    <a:pt x="3523" y="1593"/>
                  </a:lnTo>
                  <a:lnTo>
                    <a:pt x="3525" y="1577"/>
                  </a:lnTo>
                  <a:lnTo>
                    <a:pt x="3527" y="1571"/>
                  </a:lnTo>
                  <a:lnTo>
                    <a:pt x="3529" y="1566"/>
                  </a:lnTo>
                  <a:lnTo>
                    <a:pt x="3531" y="1560"/>
                  </a:lnTo>
                  <a:lnTo>
                    <a:pt x="3536" y="1556"/>
                  </a:lnTo>
                  <a:lnTo>
                    <a:pt x="3541" y="1553"/>
                  </a:lnTo>
                  <a:lnTo>
                    <a:pt x="3547" y="1551"/>
                  </a:lnTo>
                  <a:lnTo>
                    <a:pt x="3560" y="1547"/>
                  </a:lnTo>
                  <a:lnTo>
                    <a:pt x="3572" y="1543"/>
                  </a:lnTo>
                  <a:lnTo>
                    <a:pt x="3594" y="1534"/>
                  </a:lnTo>
                  <a:lnTo>
                    <a:pt x="3609" y="1528"/>
                  </a:lnTo>
                  <a:lnTo>
                    <a:pt x="3625" y="1522"/>
                  </a:lnTo>
                  <a:lnTo>
                    <a:pt x="3641" y="1519"/>
                  </a:lnTo>
                  <a:lnTo>
                    <a:pt x="3650" y="1518"/>
                  </a:lnTo>
                  <a:lnTo>
                    <a:pt x="3660" y="1517"/>
                  </a:lnTo>
                  <a:lnTo>
                    <a:pt x="3661" y="1517"/>
                  </a:lnTo>
                  <a:lnTo>
                    <a:pt x="3663" y="1516"/>
                  </a:lnTo>
                  <a:lnTo>
                    <a:pt x="3670" y="1510"/>
                  </a:lnTo>
                  <a:lnTo>
                    <a:pt x="3680" y="1502"/>
                  </a:lnTo>
                  <a:lnTo>
                    <a:pt x="3692" y="1496"/>
                  </a:lnTo>
                  <a:lnTo>
                    <a:pt x="3706" y="1489"/>
                  </a:lnTo>
                  <a:lnTo>
                    <a:pt x="3709" y="1487"/>
                  </a:lnTo>
                  <a:lnTo>
                    <a:pt x="3700" y="1452"/>
                  </a:lnTo>
                  <a:lnTo>
                    <a:pt x="3700" y="1432"/>
                  </a:lnTo>
                  <a:lnTo>
                    <a:pt x="3698" y="1396"/>
                  </a:lnTo>
                  <a:lnTo>
                    <a:pt x="3704" y="1364"/>
                  </a:lnTo>
                  <a:lnTo>
                    <a:pt x="3709" y="1336"/>
                  </a:lnTo>
                  <a:lnTo>
                    <a:pt x="3730" y="1310"/>
                  </a:lnTo>
                  <a:lnTo>
                    <a:pt x="3757" y="1301"/>
                  </a:lnTo>
                  <a:lnTo>
                    <a:pt x="3769" y="1257"/>
                  </a:lnTo>
                  <a:lnTo>
                    <a:pt x="3781" y="1224"/>
                  </a:lnTo>
                  <a:lnTo>
                    <a:pt x="3787" y="1200"/>
                  </a:lnTo>
                  <a:lnTo>
                    <a:pt x="3832" y="1195"/>
                  </a:lnTo>
                  <a:lnTo>
                    <a:pt x="3870" y="1191"/>
                  </a:lnTo>
                  <a:lnTo>
                    <a:pt x="3909" y="1207"/>
                  </a:lnTo>
                  <a:lnTo>
                    <a:pt x="3953" y="1194"/>
                  </a:lnTo>
                  <a:lnTo>
                    <a:pt x="3979" y="1177"/>
                  </a:lnTo>
                  <a:lnTo>
                    <a:pt x="3979" y="1176"/>
                  </a:lnTo>
                  <a:lnTo>
                    <a:pt x="3982" y="1160"/>
                  </a:lnTo>
                  <a:lnTo>
                    <a:pt x="3984" y="1148"/>
                  </a:lnTo>
                  <a:lnTo>
                    <a:pt x="3985" y="1139"/>
                  </a:lnTo>
                  <a:lnTo>
                    <a:pt x="3984" y="1131"/>
                  </a:lnTo>
                  <a:lnTo>
                    <a:pt x="3982" y="1122"/>
                  </a:lnTo>
                  <a:lnTo>
                    <a:pt x="3979" y="1114"/>
                  </a:lnTo>
                  <a:lnTo>
                    <a:pt x="3979" y="1113"/>
                  </a:lnTo>
                  <a:lnTo>
                    <a:pt x="3968" y="1097"/>
                  </a:lnTo>
                  <a:lnTo>
                    <a:pt x="3973" y="1078"/>
                  </a:lnTo>
                  <a:lnTo>
                    <a:pt x="3985" y="1055"/>
                  </a:lnTo>
                  <a:lnTo>
                    <a:pt x="3998" y="1019"/>
                  </a:lnTo>
                  <a:lnTo>
                    <a:pt x="3982" y="983"/>
                  </a:lnTo>
                  <a:lnTo>
                    <a:pt x="3962" y="965"/>
                  </a:lnTo>
                  <a:lnTo>
                    <a:pt x="3938" y="943"/>
                  </a:lnTo>
                  <a:lnTo>
                    <a:pt x="3916" y="937"/>
                  </a:lnTo>
                  <a:lnTo>
                    <a:pt x="3893" y="928"/>
                  </a:lnTo>
                  <a:lnTo>
                    <a:pt x="3879" y="915"/>
                  </a:lnTo>
                  <a:lnTo>
                    <a:pt x="3872" y="891"/>
                  </a:lnTo>
                  <a:lnTo>
                    <a:pt x="3874" y="870"/>
                  </a:lnTo>
                  <a:lnTo>
                    <a:pt x="3899" y="862"/>
                  </a:lnTo>
                  <a:lnTo>
                    <a:pt x="3925" y="849"/>
                  </a:lnTo>
                  <a:lnTo>
                    <a:pt x="3931" y="818"/>
                  </a:lnTo>
                  <a:lnTo>
                    <a:pt x="3928" y="797"/>
                  </a:lnTo>
                  <a:lnTo>
                    <a:pt x="3910" y="797"/>
                  </a:lnTo>
                  <a:lnTo>
                    <a:pt x="3890" y="819"/>
                  </a:lnTo>
                  <a:lnTo>
                    <a:pt x="3869" y="809"/>
                  </a:lnTo>
                  <a:lnTo>
                    <a:pt x="3855" y="800"/>
                  </a:lnTo>
                  <a:lnTo>
                    <a:pt x="3832" y="786"/>
                  </a:lnTo>
                  <a:lnTo>
                    <a:pt x="3828" y="775"/>
                  </a:lnTo>
                  <a:lnTo>
                    <a:pt x="3840" y="766"/>
                  </a:lnTo>
                  <a:lnTo>
                    <a:pt x="3863" y="760"/>
                  </a:lnTo>
                  <a:lnTo>
                    <a:pt x="3879" y="747"/>
                  </a:lnTo>
                  <a:lnTo>
                    <a:pt x="3896" y="728"/>
                  </a:lnTo>
                  <a:lnTo>
                    <a:pt x="3899" y="700"/>
                  </a:lnTo>
                  <a:lnTo>
                    <a:pt x="3902" y="677"/>
                  </a:lnTo>
                  <a:lnTo>
                    <a:pt x="3888" y="660"/>
                  </a:lnTo>
                  <a:lnTo>
                    <a:pt x="3869" y="637"/>
                  </a:lnTo>
                  <a:lnTo>
                    <a:pt x="3869" y="620"/>
                  </a:lnTo>
                  <a:lnTo>
                    <a:pt x="3856" y="591"/>
                  </a:lnTo>
                  <a:lnTo>
                    <a:pt x="3823" y="581"/>
                  </a:lnTo>
                  <a:lnTo>
                    <a:pt x="3802" y="578"/>
                  </a:lnTo>
                  <a:lnTo>
                    <a:pt x="3765" y="578"/>
                  </a:lnTo>
                  <a:lnTo>
                    <a:pt x="3761" y="577"/>
                  </a:lnTo>
                  <a:lnTo>
                    <a:pt x="3757" y="576"/>
                  </a:lnTo>
                  <a:lnTo>
                    <a:pt x="3750" y="573"/>
                  </a:lnTo>
                  <a:lnTo>
                    <a:pt x="3747" y="569"/>
                  </a:lnTo>
                  <a:lnTo>
                    <a:pt x="3745" y="567"/>
                  </a:lnTo>
                  <a:lnTo>
                    <a:pt x="3744" y="566"/>
                  </a:lnTo>
                  <a:lnTo>
                    <a:pt x="3715" y="549"/>
                  </a:lnTo>
                  <a:lnTo>
                    <a:pt x="3692" y="530"/>
                  </a:lnTo>
                  <a:lnTo>
                    <a:pt x="3675" y="530"/>
                  </a:lnTo>
                  <a:lnTo>
                    <a:pt x="3663" y="533"/>
                  </a:lnTo>
                  <a:lnTo>
                    <a:pt x="3656" y="535"/>
                  </a:lnTo>
                  <a:lnTo>
                    <a:pt x="3649" y="536"/>
                  </a:lnTo>
                  <a:lnTo>
                    <a:pt x="3639" y="536"/>
                  </a:lnTo>
                  <a:lnTo>
                    <a:pt x="3621" y="536"/>
                  </a:lnTo>
                  <a:lnTo>
                    <a:pt x="3605" y="546"/>
                  </a:lnTo>
                  <a:lnTo>
                    <a:pt x="3582" y="551"/>
                  </a:lnTo>
                  <a:lnTo>
                    <a:pt x="3559" y="551"/>
                  </a:lnTo>
                  <a:lnTo>
                    <a:pt x="3544" y="549"/>
                  </a:lnTo>
                  <a:lnTo>
                    <a:pt x="3542" y="535"/>
                  </a:lnTo>
                  <a:lnTo>
                    <a:pt x="3515" y="514"/>
                  </a:lnTo>
                  <a:lnTo>
                    <a:pt x="3493" y="522"/>
                  </a:lnTo>
                  <a:lnTo>
                    <a:pt x="3477" y="533"/>
                  </a:lnTo>
                  <a:lnTo>
                    <a:pt x="3461" y="524"/>
                  </a:lnTo>
                  <a:lnTo>
                    <a:pt x="3429" y="518"/>
                  </a:lnTo>
                  <a:lnTo>
                    <a:pt x="3405" y="541"/>
                  </a:lnTo>
                  <a:lnTo>
                    <a:pt x="3396" y="576"/>
                  </a:lnTo>
                  <a:lnTo>
                    <a:pt x="3384" y="580"/>
                  </a:lnTo>
                  <a:lnTo>
                    <a:pt x="3364" y="564"/>
                  </a:lnTo>
                  <a:lnTo>
                    <a:pt x="3348" y="557"/>
                  </a:lnTo>
                  <a:lnTo>
                    <a:pt x="3324" y="554"/>
                  </a:lnTo>
                  <a:lnTo>
                    <a:pt x="3311" y="540"/>
                  </a:lnTo>
                  <a:lnTo>
                    <a:pt x="3298" y="519"/>
                  </a:lnTo>
                  <a:lnTo>
                    <a:pt x="3275" y="507"/>
                  </a:lnTo>
                  <a:lnTo>
                    <a:pt x="3263" y="495"/>
                  </a:lnTo>
                  <a:lnTo>
                    <a:pt x="3244" y="473"/>
                  </a:lnTo>
                  <a:lnTo>
                    <a:pt x="3210" y="460"/>
                  </a:lnTo>
                  <a:lnTo>
                    <a:pt x="3199" y="480"/>
                  </a:lnTo>
                  <a:lnTo>
                    <a:pt x="3179" y="492"/>
                  </a:lnTo>
                  <a:lnTo>
                    <a:pt x="3164" y="516"/>
                  </a:lnTo>
                  <a:lnTo>
                    <a:pt x="3134" y="546"/>
                  </a:lnTo>
                  <a:lnTo>
                    <a:pt x="3112" y="556"/>
                  </a:lnTo>
                  <a:lnTo>
                    <a:pt x="3071" y="556"/>
                  </a:lnTo>
                  <a:lnTo>
                    <a:pt x="3050" y="563"/>
                  </a:lnTo>
                  <a:lnTo>
                    <a:pt x="3032" y="554"/>
                  </a:lnTo>
                  <a:lnTo>
                    <a:pt x="3015" y="535"/>
                  </a:lnTo>
                  <a:lnTo>
                    <a:pt x="3008" y="528"/>
                  </a:lnTo>
                  <a:lnTo>
                    <a:pt x="3002" y="525"/>
                  </a:lnTo>
                  <a:lnTo>
                    <a:pt x="2994" y="521"/>
                  </a:lnTo>
                  <a:lnTo>
                    <a:pt x="2975" y="514"/>
                  </a:lnTo>
                  <a:lnTo>
                    <a:pt x="2949" y="530"/>
                  </a:lnTo>
                  <a:lnTo>
                    <a:pt x="2931" y="546"/>
                  </a:lnTo>
                  <a:lnTo>
                    <a:pt x="2919" y="555"/>
                  </a:lnTo>
                  <a:lnTo>
                    <a:pt x="2893" y="570"/>
                  </a:lnTo>
                  <a:lnTo>
                    <a:pt x="2888" y="593"/>
                  </a:lnTo>
                  <a:lnTo>
                    <a:pt x="2873" y="593"/>
                  </a:lnTo>
                  <a:lnTo>
                    <a:pt x="2856" y="579"/>
                  </a:lnTo>
                  <a:lnTo>
                    <a:pt x="2833" y="547"/>
                  </a:lnTo>
                  <a:lnTo>
                    <a:pt x="2827" y="541"/>
                  </a:lnTo>
                  <a:lnTo>
                    <a:pt x="2823" y="538"/>
                  </a:lnTo>
                  <a:lnTo>
                    <a:pt x="2819" y="537"/>
                  </a:lnTo>
                  <a:lnTo>
                    <a:pt x="2815" y="536"/>
                  </a:lnTo>
                  <a:lnTo>
                    <a:pt x="2802" y="525"/>
                  </a:lnTo>
                  <a:lnTo>
                    <a:pt x="2797" y="518"/>
                  </a:lnTo>
                  <a:lnTo>
                    <a:pt x="2785" y="488"/>
                  </a:lnTo>
                  <a:lnTo>
                    <a:pt x="2786" y="481"/>
                  </a:lnTo>
                  <a:lnTo>
                    <a:pt x="2787" y="473"/>
                  </a:lnTo>
                  <a:lnTo>
                    <a:pt x="2791" y="465"/>
                  </a:lnTo>
                  <a:lnTo>
                    <a:pt x="2793" y="459"/>
                  </a:lnTo>
                  <a:lnTo>
                    <a:pt x="2793" y="454"/>
                  </a:lnTo>
                  <a:lnTo>
                    <a:pt x="2793" y="451"/>
                  </a:lnTo>
                  <a:lnTo>
                    <a:pt x="2791" y="449"/>
                  </a:lnTo>
                  <a:lnTo>
                    <a:pt x="2788" y="446"/>
                  </a:lnTo>
                  <a:lnTo>
                    <a:pt x="2785" y="446"/>
                  </a:lnTo>
                  <a:lnTo>
                    <a:pt x="2772" y="432"/>
                  </a:lnTo>
                  <a:lnTo>
                    <a:pt x="2758" y="415"/>
                  </a:lnTo>
                  <a:lnTo>
                    <a:pt x="2752" y="394"/>
                  </a:lnTo>
                  <a:lnTo>
                    <a:pt x="2752" y="369"/>
                  </a:lnTo>
                  <a:lnTo>
                    <a:pt x="2741" y="354"/>
                  </a:lnTo>
                  <a:lnTo>
                    <a:pt x="2722" y="354"/>
                  </a:lnTo>
                  <a:lnTo>
                    <a:pt x="2710" y="348"/>
                  </a:lnTo>
                  <a:lnTo>
                    <a:pt x="2701" y="344"/>
                  </a:lnTo>
                  <a:lnTo>
                    <a:pt x="2692" y="342"/>
                  </a:lnTo>
                  <a:lnTo>
                    <a:pt x="2691" y="341"/>
                  </a:lnTo>
                  <a:lnTo>
                    <a:pt x="2694" y="337"/>
                  </a:lnTo>
                  <a:lnTo>
                    <a:pt x="2697" y="334"/>
                  </a:lnTo>
                  <a:lnTo>
                    <a:pt x="2702" y="330"/>
                  </a:lnTo>
                  <a:lnTo>
                    <a:pt x="2696" y="327"/>
                  </a:lnTo>
                  <a:lnTo>
                    <a:pt x="2662" y="312"/>
                  </a:lnTo>
                  <a:lnTo>
                    <a:pt x="2642" y="312"/>
                  </a:lnTo>
                  <a:lnTo>
                    <a:pt x="2617" y="327"/>
                  </a:lnTo>
                  <a:lnTo>
                    <a:pt x="2611" y="331"/>
                  </a:lnTo>
                  <a:lnTo>
                    <a:pt x="2603" y="334"/>
                  </a:lnTo>
                  <a:lnTo>
                    <a:pt x="2592" y="339"/>
                  </a:lnTo>
                  <a:lnTo>
                    <a:pt x="2570" y="333"/>
                  </a:lnTo>
                  <a:lnTo>
                    <a:pt x="2559" y="326"/>
                  </a:lnTo>
                  <a:lnTo>
                    <a:pt x="2550" y="321"/>
                  </a:lnTo>
                  <a:lnTo>
                    <a:pt x="2543" y="318"/>
                  </a:lnTo>
                  <a:lnTo>
                    <a:pt x="2533" y="315"/>
                  </a:lnTo>
                  <a:lnTo>
                    <a:pt x="2530" y="315"/>
                  </a:lnTo>
                  <a:lnTo>
                    <a:pt x="2529" y="315"/>
                  </a:lnTo>
                  <a:lnTo>
                    <a:pt x="2528" y="315"/>
                  </a:lnTo>
                  <a:lnTo>
                    <a:pt x="2520" y="319"/>
                  </a:lnTo>
                  <a:lnTo>
                    <a:pt x="2514" y="321"/>
                  </a:lnTo>
                  <a:lnTo>
                    <a:pt x="2506" y="323"/>
                  </a:lnTo>
                  <a:lnTo>
                    <a:pt x="2501" y="308"/>
                  </a:lnTo>
                  <a:lnTo>
                    <a:pt x="2497" y="293"/>
                  </a:lnTo>
                  <a:lnTo>
                    <a:pt x="2483" y="273"/>
                  </a:lnTo>
                  <a:lnTo>
                    <a:pt x="2490" y="256"/>
                  </a:lnTo>
                  <a:lnTo>
                    <a:pt x="2476" y="238"/>
                  </a:lnTo>
                  <a:lnTo>
                    <a:pt x="2456" y="213"/>
                  </a:lnTo>
                  <a:lnTo>
                    <a:pt x="2464" y="199"/>
                  </a:lnTo>
                  <a:lnTo>
                    <a:pt x="2476" y="194"/>
                  </a:lnTo>
                  <a:lnTo>
                    <a:pt x="2492" y="175"/>
                  </a:lnTo>
                  <a:lnTo>
                    <a:pt x="2498" y="149"/>
                  </a:lnTo>
                  <a:lnTo>
                    <a:pt x="2471" y="131"/>
                  </a:lnTo>
                  <a:lnTo>
                    <a:pt x="2450" y="129"/>
                  </a:lnTo>
                  <a:lnTo>
                    <a:pt x="2430" y="114"/>
                  </a:lnTo>
                  <a:lnTo>
                    <a:pt x="2415" y="103"/>
                  </a:lnTo>
                  <a:lnTo>
                    <a:pt x="2402" y="84"/>
                  </a:lnTo>
                  <a:lnTo>
                    <a:pt x="2406" y="59"/>
                  </a:lnTo>
                  <a:lnTo>
                    <a:pt x="2385" y="43"/>
                  </a:lnTo>
                  <a:lnTo>
                    <a:pt x="2337" y="18"/>
                  </a:lnTo>
                  <a:lnTo>
                    <a:pt x="2310" y="3"/>
                  </a:lnTo>
                  <a:lnTo>
                    <a:pt x="2291" y="0"/>
                  </a:lnTo>
                  <a:lnTo>
                    <a:pt x="2275" y="15"/>
                  </a:lnTo>
                  <a:close/>
                  <a:moveTo>
                    <a:pt x="1940" y="2194"/>
                  </a:moveTo>
                  <a:lnTo>
                    <a:pt x="1927" y="2191"/>
                  </a:lnTo>
                  <a:lnTo>
                    <a:pt x="1924" y="2190"/>
                  </a:lnTo>
                  <a:lnTo>
                    <a:pt x="1922" y="2188"/>
                  </a:lnTo>
                  <a:lnTo>
                    <a:pt x="1921" y="2185"/>
                  </a:lnTo>
                  <a:lnTo>
                    <a:pt x="1919" y="2182"/>
                  </a:lnTo>
                  <a:lnTo>
                    <a:pt x="1921" y="2178"/>
                  </a:lnTo>
                  <a:lnTo>
                    <a:pt x="1923" y="2172"/>
                  </a:lnTo>
                  <a:lnTo>
                    <a:pt x="1927" y="2166"/>
                  </a:lnTo>
                  <a:lnTo>
                    <a:pt x="1932" y="2163"/>
                  </a:lnTo>
                  <a:lnTo>
                    <a:pt x="1935" y="2162"/>
                  </a:lnTo>
                  <a:lnTo>
                    <a:pt x="1938" y="2162"/>
                  </a:lnTo>
                  <a:lnTo>
                    <a:pt x="1943" y="2164"/>
                  </a:lnTo>
                  <a:lnTo>
                    <a:pt x="1950" y="2169"/>
                  </a:lnTo>
                  <a:lnTo>
                    <a:pt x="1967" y="2183"/>
                  </a:lnTo>
                  <a:lnTo>
                    <a:pt x="1983" y="2201"/>
                  </a:lnTo>
                  <a:lnTo>
                    <a:pt x="1990" y="2208"/>
                  </a:lnTo>
                  <a:lnTo>
                    <a:pt x="1994" y="2215"/>
                  </a:lnTo>
                  <a:lnTo>
                    <a:pt x="1988" y="2210"/>
                  </a:lnTo>
                  <a:lnTo>
                    <a:pt x="1983" y="2207"/>
                  </a:lnTo>
                  <a:lnTo>
                    <a:pt x="1969" y="2202"/>
                  </a:lnTo>
                  <a:lnTo>
                    <a:pt x="1954" y="2198"/>
                  </a:lnTo>
                  <a:lnTo>
                    <a:pt x="1940" y="2194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0" name="Freeform 405">
              <a:extLst>
                <a:ext uri="{FF2B5EF4-FFF2-40B4-BE49-F238E27FC236}">
                  <a16:creationId xmlns:a16="http://schemas.microsoft.com/office/drawing/2014/main" id="{727951DA-5089-4F5E-B3CA-C67BF4587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9845" y="-17930"/>
              <a:ext cx="2994155" cy="6644436"/>
            </a:xfrm>
            <a:custGeom>
              <a:avLst/>
              <a:gdLst>
                <a:gd name="T0" fmla="*/ 1158746 w 5832"/>
                <a:gd name="T1" fmla="*/ 293665 h 12942"/>
                <a:gd name="T2" fmla="*/ 1181849 w 5832"/>
                <a:gd name="T3" fmla="*/ 694632 h 12942"/>
                <a:gd name="T4" fmla="*/ 1163880 w 5832"/>
                <a:gd name="T5" fmla="*/ 510321 h 12942"/>
                <a:gd name="T6" fmla="*/ 915394 w 5832"/>
                <a:gd name="T7" fmla="*/ 489271 h 12942"/>
                <a:gd name="T8" fmla="*/ 1048365 w 5832"/>
                <a:gd name="T9" fmla="*/ 706953 h 12942"/>
                <a:gd name="T10" fmla="*/ 1145911 w 5832"/>
                <a:gd name="T11" fmla="*/ 890751 h 12942"/>
                <a:gd name="T12" fmla="*/ 1094058 w 5832"/>
                <a:gd name="T13" fmla="*/ 858920 h 12942"/>
                <a:gd name="T14" fmla="*/ 916421 w 5832"/>
                <a:gd name="T15" fmla="*/ 1010373 h 12942"/>
                <a:gd name="T16" fmla="*/ 941578 w 5832"/>
                <a:gd name="T17" fmla="*/ 1219327 h 12942"/>
                <a:gd name="T18" fmla="*/ 835304 w 5832"/>
                <a:gd name="T19" fmla="*/ 1218814 h 12942"/>
                <a:gd name="T20" fmla="*/ 721842 w 5832"/>
                <a:gd name="T21" fmla="*/ 1278369 h 12942"/>
                <a:gd name="T22" fmla="*/ 851219 w 5832"/>
                <a:gd name="T23" fmla="*/ 1368727 h 12942"/>
                <a:gd name="T24" fmla="*/ 671015 w 5832"/>
                <a:gd name="T25" fmla="*/ 1352298 h 12942"/>
                <a:gd name="T26" fmla="*/ 580657 w 5832"/>
                <a:gd name="T27" fmla="*/ 1325601 h 12942"/>
                <a:gd name="T28" fmla="*/ 521102 w 5832"/>
                <a:gd name="T29" fmla="*/ 1145398 h 12942"/>
                <a:gd name="T30" fmla="*/ 391725 w 5832"/>
                <a:gd name="T31" fmla="*/ 1069414 h 12942"/>
                <a:gd name="T32" fmla="*/ 311121 w 5832"/>
                <a:gd name="T33" fmla="*/ 958520 h 12942"/>
                <a:gd name="T34" fmla="*/ 449226 w 5832"/>
                <a:gd name="T35" fmla="*/ 985217 h 12942"/>
                <a:gd name="T36" fmla="*/ 732623 w 5832"/>
                <a:gd name="T37" fmla="*/ 1019101 h 12942"/>
                <a:gd name="T38" fmla="*/ 888697 w 5832"/>
                <a:gd name="T39" fmla="*/ 807066 h 12942"/>
                <a:gd name="T40" fmla="*/ 720815 w 5832"/>
                <a:gd name="T41" fmla="*/ 672555 h 12942"/>
                <a:gd name="T42" fmla="*/ 355787 w 5832"/>
                <a:gd name="T43" fmla="*/ 558067 h 12942"/>
                <a:gd name="T44" fmla="*/ 298286 w 5832"/>
                <a:gd name="T45" fmla="*/ 561147 h 12942"/>
                <a:gd name="T46" fmla="*/ 247973 w 5832"/>
                <a:gd name="T47" fmla="*/ 563714 h 12942"/>
                <a:gd name="T48" fmla="*/ 229490 w 5832"/>
                <a:gd name="T49" fmla="*/ 523156 h 12942"/>
                <a:gd name="T50" fmla="*/ 158128 w 5832"/>
                <a:gd name="T51" fmla="*/ 518022 h 12942"/>
                <a:gd name="T52" fmla="*/ 20023 w 5832"/>
                <a:gd name="T53" fmla="*/ 786017 h 12942"/>
                <a:gd name="T54" fmla="*/ 142212 w 5832"/>
                <a:gd name="T55" fmla="*/ 1089950 h 12942"/>
                <a:gd name="T56" fmla="*/ 227437 w 5832"/>
                <a:gd name="T57" fmla="*/ 1360513 h 12942"/>
                <a:gd name="T58" fmla="*/ 378377 w 5832"/>
                <a:gd name="T59" fmla="*/ 1630048 h 12942"/>
                <a:gd name="T60" fmla="*/ 273129 w 5832"/>
                <a:gd name="T61" fmla="*/ 1968893 h 12942"/>
                <a:gd name="T62" fmla="*/ 245406 w 5832"/>
                <a:gd name="T63" fmla="*/ 2147556 h 12942"/>
                <a:gd name="T64" fmla="*/ 357327 w 5832"/>
                <a:gd name="T65" fmla="*/ 2201464 h 12942"/>
                <a:gd name="T66" fmla="*/ 203307 w 5832"/>
                <a:gd name="T67" fmla="*/ 2246129 h 12942"/>
                <a:gd name="T68" fmla="*/ 226923 w 5832"/>
                <a:gd name="T69" fmla="*/ 2561871 h 12942"/>
                <a:gd name="T70" fmla="*/ 275696 w 5832"/>
                <a:gd name="T71" fmla="*/ 2757477 h 12942"/>
                <a:gd name="T72" fmla="*/ 481057 w 5832"/>
                <a:gd name="T73" fmla="*/ 2901229 h 12942"/>
                <a:gd name="T74" fmla="*/ 650993 w 5832"/>
                <a:gd name="T75" fmla="*/ 3087080 h 12942"/>
                <a:gd name="T76" fmla="*/ 817334 w 5832"/>
                <a:gd name="T77" fmla="*/ 3314517 h 12942"/>
                <a:gd name="T78" fmla="*/ 880483 w 5832"/>
                <a:gd name="T79" fmla="*/ 3455702 h 12942"/>
                <a:gd name="T80" fmla="*/ 1095084 w 5832"/>
                <a:gd name="T81" fmla="*/ 3583026 h 12942"/>
                <a:gd name="T82" fmla="*/ 1278882 w 5832"/>
                <a:gd name="T83" fmla="*/ 3726778 h 12942"/>
                <a:gd name="T84" fmla="*/ 1576141 w 5832"/>
                <a:gd name="T85" fmla="*/ 3691353 h 12942"/>
                <a:gd name="T86" fmla="*/ 1803578 w 5832"/>
                <a:gd name="T87" fmla="*/ 3771444 h 12942"/>
                <a:gd name="T88" fmla="*/ 1843110 w 5832"/>
                <a:gd name="T89" fmla="*/ 3994773 h 12942"/>
                <a:gd name="T90" fmla="*/ 1774314 w 5832"/>
                <a:gd name="T91" fmla="*/ 4148280 h 12942"/>
                <a:gd name="T92" fmla="*/ 1726054 w 5832"/>
                <a:gd name="T93" fmla="*/ 4254041 h 12942"/>
                <a:gd name="T94" fmla="*/ 1707572 w 5832"/>
                <a:gd name="T95" fmla="*/ 4324890 h 12942"/>
                <a:gd name="T96" fmla="*/ 1682929 w 5832"/>
                <a:gd name="T97" fmla="*/ 4460941 h 12942"/>
                <a:gd name="T98" fmla="*/ 1603865 w 5832"/>
                <a:gd name="T99" fmla="*/ 4555921 h 12942"/>
                <a:gd name="T100" fmla="*/ 1785095 w 5832"/>
                <a:gd name="T101" fmla="*/ 4644739 h 12942"/>
                <a:gd name="T102" fmla="*/ 2061819 w 5832"/>
                <a:gd name="T103" fmla="*/ 4765902 h 12942"/>
                <a:gd name="T104" fmla="*/ 2248697 w 5832"/>
                <a:gd name="T105" fmla="*/ 4829050 h 12942"/>
                <a:gd name="T106" fmla="*/ 2439168 w 5832"/>
                <a:gd name="T107" fmla="*/ 5006687 h 12942"/>
                <a:gd name="T108" fmla="*/ 2671226 w 5832"/>
                <a:gd name="T109" fmla="*/ 5149926 h 12942"/>
                <a:gd name="T110" fmla="*/ 2868372 w 5832"/>
                <a:gd name="T111" fmla="*/ 5395845 h 12942"/>
                <a:gd name="T112" fmla="*/ 2912011 w 5832"/>
                <a:gd name="T113" fmla="*/ 5638170 h 12942"/>
                <a:gd name="T114" fmla="*/ 2556737 w 5832"/>
                <a:gd name="T115" fmla="*/ 5783976 h 12942"/>
                <a:gd name="T116" fmla="*/ 2196843 w 5832"/>
                <a:gd name="T117" fmla="*/ 5945184 h 12942"/>
                <a:gd name="T118" fmla="*/ 1911392 w 5832"/>
                <a:gd name="T119" fmla="*/ 6123847 h 12942"/>
                <a:gd name="T120" fmla="*/ 1874941 w 5832"/>
                <a:gd name="T121" fmla="*/ 6285569 h 12942"/>
                <a:gd name="T122" fmla="*/ 1857998 w 5832"/>
                <a:gd name="T123" fmla="*/ 6559211 h 12942"/>
                <a:gd name="T124" fmla="*/ 2939221 w 5832"/>
                <a:gd name="T125" fmla="*/ 4107 h 1294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832" h="12942">
                  <a:moveTo>
                    <a:pt x="645" y="1051"/>
                  </a:moveTo>
                  <a:lnTo>
                    <a:pt x="645" y="1051"/>
                  </a:lnTo>
                  <a:lnTo>
                    <a:pt x="645" y="1050"/>
                  </a:lnTo>
                  <a:lnTo>
                    <a:pt x="645" y="1051"/>
                  </a:lnTo>
                  <a:close/>
                  <a:moveTo>
                    <a:pt x="2440" y="0"/>
                  </a:moveTo>
                  <a:lnTo>
                    <a:pt x="2440" y="0"/>
                  </a:lnTo>
                  <a:lnTo>
                    <a:pt x="2432" y="0"/>
                  </a:lnTo>
                  <a:lnTo>
                    <a:pt x="2426" y="1"/>
                  </a:lnTo>
                  <a:lnTo>
                    <a:pt x="2419" y="3"/>
                  </a:lnTo>
                  <a:lnTo>
                    <a:pt x="2414" y="5"/>
                  </a:lnTo>
                  <a:lnTo>
                    <a:pt x="2408" y="8"/>
                  </a:lnTo>
                  <a:lnTo>
                    <a:pt x="2405" y="14"/>
                  </a:lnTo>
                  <a:lnTo>
                    <a:pt x="2403" y="19"/>
                  </a:lnTo>
                  <a:lnTo>
                    <a:pt x="2402" y="27"/>
                  </a:lnTo>
                  <a:lnTo>
                    <a:pt x="2398" y="363"/>
                  </a:lnTo>
                  <a:lnTo>
                    <a:pt x="2398" y="366"/>
                  </a:lnTo>
                  <a:lnTo>
                    <a:pt x="2398" y="392"/>
                  </a:lnTo>
                  <a:lnTo>
                    <a:pt x="2398" y="402"/>
                  </a:lnTo>
                  <a:lnTo>
                    <a:pt x="2397" y="406"/>
                  </a:lnTo>
                  <a:lnTo>
                    <a:pt x="2394" y="409"/>
                  </a:lnTo>
                  <a:lnTo>
                    <a:pt x="2392" y="413"/>
                  </a:lnTo>
                  <a:lnTo>
                    <a:pt x="2390" y="415"/>
                  </a:lnTo>
                  <a:lnTo>
                    <a:pt x="2386" y="416"/>
                  </a:lnTo>
                  <a:lnTo>
                    <a:pt x="2380" y="416"/>
                  </a:lnTo>
                  <a:lnTo>
                    <a:pt x="2373" y="416"/>
                  </a:lnTo>
                  <a:lnTo>
                    <a:pt x="2364" y="414"/>
                  </a:lnTo>
                  <a:lnTo>
                    <a:pt x="2337" y="406"/>
                  </a:lnTo>
                  <a:lnTo>
                    <a:pt x="2323" y="403"/>
                  </a:lnTo>
                  <a:lnTo>
                    <a:pt x="2316" y="402"/>
                  </a:lnTo>
                  <a:lnTo>
                    <a:pt x="2308" y="402"/>
                  </a:lnTo>
                  <a:lnTo>
                    <a:pt x="2299" y="402"/>
                  </a:lnTo>
                  <a:lnTo>
                    <a:pt x="2292" y="404"/>
                  </a:lnTo>
                  <a:lnTo>
                    <a:pt x="2283" y="408"/>
                  </a:lnTo>
                  <a:lnTo>
                    <a:pt x="2276" y="414"/>
                  </a:lnTo>
                  <a:lnTo>
                    <a:pt x="2267" y="423"/>
                  </a:lnTo>
                  <a:lnTo>
                    <a:pt x="2261" y="433"/>
                  </a:lnTo>
                  <a:lnTo>
                    <a:pt x="2254" y="443"/>
                  </a:lnTo>
                  <a:lnTo>
                    <a:pt x="2250" y="453"/>
                  </a:lnTo>
                  <a:lnTo>
                    <a:pt x="2246" y="463"/>
                  </a:lnTo>
                  <a:lnTo>
                    <a:pt x="2243" y="474"/>
                  </a:lnTo>
                  <a:lnTo>
                    <a:pt x="2242" y="485"/>
                  </a:lnTo>
                  <a:lnTo>
                    <a:pt x="2241" y="496"/>
                  </a:lnTo>
                  <a:lnTo>
                    <a:pt x="2241" y="505"/>
                  </a:lnTo>
                  <a:lnTo>
                    <a:pt x="2242" y="516"/>
                  </a:lnTo>
                  <a:lnTo>
                    <a:pt x="2247" y="537"/>
                  </a:lnTo>
                  <a:lnTo>
                    <a:pt x="2251" y="553"/>
                  </a:lnTo>
                  <a:lnTo>
                    <a:pt x="2254" y="562"/>
                  </a:lnTo>
                  <a:lnTo>
                    <a:pt x="2257" y="572"/>
                  </a:lnTo>
                  <a:lnTo>
                    <a:pt x="2262" y="582"/>
                  </a:lnTo>
                  <a:lnTo>
                    <a:pt x="2267" y="591"/>
                  </a:lnTo>
                  <a:lnTo>
                    <a:pt x="2270" y="594"/>
                  </a:lnTo>
                  <a:lnTo>
                    <a:pt x="2274" y="596"/>
                  </a:lnTo>
                  <a:lnTo>
                    <a:pt x="2277" y="598"/>
                  </a:lnTo>
                  <a:lnTo>
                    <a:pt x="2280" y="598"/>
                  </a:lnTo>
                  <a:lnTo>
                    <a:pt x="2279" y="594"/>
                  </a:lnTo>
                  <a:lnTo>
                    <a:pt x="2278" y="591"/>
                  </a:lnTo>
                  <a:lnTo>
                    <a:pt x="2282" y="596"/>
                  </a:lnTo>
                  <a:lnTo>
                    <a:pt x="2291" y="610"/>
                  </a:lnTo>
                  <a:lnTo>
                    <a:pt x="2304" y="633"/>
                  </a:lnTo>
                  <a:lnTo>
                    <a:pt x="2311" y="644"/>
                  </a:lnTo>
                  <a:lnTo>
                    <a:pt x="2315" y="649"/>
                  </a:lnTo>
                  <a:lnTo>
                    <a:pt x="2318" y="651"/>
                  </a:lnTo>
                  <a:lnTo>
                    <a:pt x="2322" y="653"/>
                  </a:lnTo>
                  <a:lnTo>
                    <a:pt x="2326" y="654"/>
                  </a:lnTo>
                  <a:lnTo>
                    <a:pt x="2342" y="656"/>
                  </a:lnTo>
                  <a:lnTo>
                    <a:pt x="2366" y="657"/>
                  </a:lnTo>
                  <a:lnTo>
                    <a:pt x="2379" y="660"/>
                  </a:lnTo>
                  <a:lnTo>
                    <a:pt x="2386" y="661"/>
                  </a:lnTo>
                  <a:lnTo>
                    <a:pt x="2391" y="664"/>
                  </a:lnTo>
                  <a:lnTo>
                    <a:pt x="2392" y="665"/>
                  </a:lnTo>
                  <a:lnTo>
                    <a:pt x="2394" y="668"/>
                  </a:lnTo>
                  <a:lnTo>
                    <a:pt x="2397" y="678"/>
                  </a:lnTo>
                  <a:lnTo>
                    <a:pt x="2398" y="692"/>
                  </a:lnTo>
                  <a:lnTo>
                    <a:pt x="2398" y="708"/>
                  </a:lnTo>
                  <a:lnTo>
                    <a:pt x="2398" y="733"/>
                  </a:lnTo>
                  <a:lnTo>
                    <a:pt x="2397" y="757"/>
                  </a:lnTo>
                  <a:lnTo>
                    <a:pt x="2394" y="788"/>
                  </a:lnTo>
                  <a:lnTo>
                    <a:pt x="2394" y="789"/>
                  </a:lnTo>
                  <a:lnTo>
                    <a:pt x="2400" y="1315"/>
                  </a:lnTo>
                  <a:lnTo>
                    <a:pt x="2400" y="1341"/>
                  </a:lnTo>
                  <a:lnTo>
                    <a:pt x="2400" y="1350"/>
                  </a:lnTo>
                  <a:lnTo>
                    <a:pt x="2399" y="1354"/>
                  </a:lnTo>
                  <a:lnTo>
                    <a:pt x="2397" y="1358"/>
                  </a:lnTo>
                  <a:lnTo>
                    <a:pt x="2393" y="1362"/>
                  </a:lnTo>
                  <a:lnTo>
                    <a:pt x="2390" y="1365"/>
                  </a:lnTo>
                  <a:lnTo>
                    <a:pt x="2385" y="1368"/>
                  </a:lnTo>
                  <a:lnTo>
                    <a:pt x="2378" y="1371"/>
                  </a:lnTo>
                  <a:lnTo>
                    <a:pt x="2371" y="1374"/>
                  </a:lnTo>
                  <a:lnTo>
                    <a:pt x="2364" y="1377"/>
                  </a:lnTo>
                  <a:lnTo>
                    <a:pt x="2358" y="1378"/>
                  </a:lnTo>
                  <a:lnTo>
                    <a:pt x="2351" y="1379"/>
                  </a:lnTo>
                  <a:lnTo>
                    <a:pt x="2345" y="1378"/>
                  </a:lnTo>
                  <a:lnTo>
                    <a:pt x="2338" y="1377"/>
                  </a:lnTo>
                  <a:lnTo>
                    <a:pt x="2332" y="1374"/>
                  </a:lnTo>
                  <a:lnTo>
                    <a:pt x="2326" y="1371"/>
                  </a:lnTo>
                  <a:lnTo>
                    <a:pt x="2313" y="1364"/>
                  </a:lnTo>
                  <a:lnTo>
                    <a:pt x="2302" y="1353"/>
                  </a:lnTo>
                  <a:lnTo>
                    <a:pt x="2293" y="1345"/>
                  </a:lnTo>
                  <a:lnTo>
                    <a:pt x="2285" y="1337"/>
                  </a:lnTo>
                  <a:lnTo>
                    <a:pt x="2271" y="1319"/>
                  </a:lnTo>
                  <a:lnTo>
                    <a:pt x="2263" y="1312"/>
                  </a:lnTo>
                  <a:lnTo>
                    <a:pt x="2254" y="1304"/>
                  </a:lnTo>
                  <a:lnTo>
                    <a:pt x="2246" y="1299"/>
                  </a:lnTo>
                  <a:lnTo>
                    <a:pt x="2235" y="1295"/>
                  </a:lnTo>
                  <a:lnTo>
                    <a:pt x="2223" y="1291"/>
                  </a:lnTo>
                  <a:lnTo>
                    <a:pt x="2212" y="1289"/>
                  </a:lnTo>
                  <a:lnTo>
                    <a:pt x="2190" y="1287"/>
                  </a:lnTo>
                  <a:lnTo>
                    <a:pt x="2179" y="1286"/>
                  </a:lnTo>
                  <a:lnTo>
                    <a:pt x="2167" y="1284"/>
                  </a:lnTo>
                  <a:lnTo>
                    <a:pt x="2156" y="1280"/>
                  </a:lnTo>
                  <a:lnTo>
                    <a:pt x="2144" y="1274"/>
                  </a:lnTo>
                  <a:lnTo>
                    <a:pt x="2140" y="1272"/>
                  </a:lnTo>
                  <a:lnTo>
                    <a:pt x="2137" y="1269"/>
                  </a:lnTo>
                  <a:lnTo>
                    <a:pt x="2133" y="1264"/>
                  </a:lnTo>
                  <a:lnTo>
                    <a:pt x="2131" y="1259"/>
                  </a:lnTo>
                  <a:lnTo>
                    <a:pt x="2128" y="1248"/>
                  </a:lnTo>
                  <a:lnTo>
                    <a:pt x="2127" y="1236"/>
                  </a:lnTo>
                  <a:lnTo>
                    <a:pt x="2128" y="1227"/>
                  </a:lnTo>
                  <a:lnTo>
                    <a:pt x="2129" y="1222"/>
                  </a:lnTo>
                  <a:lnTo>
                    <a:pt x="2131" y="1219"/>
                  </a:lnTo>
                  <a:lnTo>
                    <a:pt x="2146" y="1200"/>
                  </a:lnTo>
                  <a:lnTo>
                    <a:pt x="2154" y="1188"/>
                  </a:lnTo>
                  <a:lnTo>
                    <a:pt x="2156" y="1183"/>
                  </a:lnTo>
                  <a:lnTo>
                    <a:pt x="2157" y="1177"/>
                  </a:lnTo>
                  <a:lnTo>
                    <a:pt x="2156" y="1174"/>
                  </a:lnTo>
                  <a:lnTo>
                    <a:pt x="2153" y="1167"/>
                  </a:lnTo>
                  <a:lnTo>
                    <a:pt x="2149" y="1160"/>
                  </a:lnTo>
                  <a:lnTo>
                    <a:pt x="2144" y="1153"/>
                  </a:lnTo>
                  <a:lnTo>
                    <a:pt x="2143" y="1150"/>
                  </a:lnTo>
                  <a:lnTo>
                    <a:pt x="2142" y="1147"/>
                  </a:lnTo>
                  <a:lnTo>
                    <a:pt x="2142" y="1146"/>
                  </a:lnTo>
                  <a:lnTo>
                    <a:pt x="2143" y="1140"/>
                  </a:lnTo>
                  <a:lnTo>
                    <a:pt x="2144" y="1135"/>
                  </a:lnTo>
                  <a:lnTo>
                    <a:pt x="2147" y="1131"/>
                  </a:lnTo>
                  <a:lnTo>
                    <a:pt x="2151" y="1125"/>
                  </a:lnTo>
                  <a:lnTo>
                    <a:pt x="2159" y="1118"/>
                  </a:lnTo>
                  <a:lnTo>
                    <a:pt x="2170" y="1110"/>
                  </a:lnTo>
                  <a:lnTo>
                    <a:pt x="2193" y="1096"/>
                  </a:lnTo>
                  <a:lnTo>
                    <a:pt x="2204" y="1090"/>
                  </a:lnTo>
                  <a:lnTo>
                    <a:pt x="2212" y="1083"/>
                  </a:lnTo>
                  <a:lnTo>
                    <a:pt x="2230" y="1067"/>
                  </a:lnTo>
                  <a:lnTo>
                    <a:pt x="2249" y="1054"/>
                  </a:lnTo>
                  <a:lnTo>
                    <a:pt x="2269" y="1043"/>
                  </a:lnTo>
                  <a:lnTo>
                    <a:pt x="2292" y="1033"/>
                  </a:lnTo>
                  <a:lnTo>
                    <a:pt x="2284" y="1019"/>
                  </a:lnTo>
                  <a:lnTo>
                    <a:pt x="2276" y="1006"/>
                  </a:lnTo>
                  <a:lnTo>
                    <a:pt x="2267" y="994"/>
                  </a:lnTo>
                  <a:lnTo>
                    <a:pt x="2256" y="983"/>
                  </a:lnTo>
                  <a:lnTo>
                    <a:pt x="2246" y="973"/>
                  </a:lnTo>
                  <a:lnTo>
                    <a:pt x="2233" y="966"/>
                  </a:lnTo>
                  <a:lnTo>
                    <a:pt x="2220" y="959"/>
                  </a:lnTo>
                  <a:lnTo>
                    <a:pt x="2205" y="955"/>
                  </a:lnTo>
                  <a:lnTo>
                    <a:pt x="2190" y="951"/>
                  </a:lnTo>
                  <a:lnTo>
                    <a:pt x="2177" y="945"/>
                  </a:lnTo>
                  <a:lnTo>
                    <a:pt x="2165" y="940"/>
                  </a:lnTo>
                  <a:lnTo>
                    <a:pt x="2154" y="932"/>
                  </a:lnTo>
                  <a:lnTo>
                    <a:pt x="2144" y="925"/>
                  </a:lnTo>
                  <a:lnTo>
                    <a:pt x="2135" y="915"/>
                  </a:lnTo>
                  <a:lnTo>
                    <a:pt x="2127" y="904"/>
                  </a:lnTo>
                  <a:lnTo>
                    <a:pt x="2119" y="891"/>
                  </a:lnTo>
                  <a:lnTo>
                    <a:pt x="2117" y="889"/>
                  </a:lnTo>
                  <a:lnTo>
                    <a:pt x="2115" y="887"/>
                  </a:lnTo>
                  <a:lnTo>
                    <a:pt x="2108" y="884"/>
                  </a:lnTo>
                  <a:lnTo>
                    <a:pt x="2098" y="883"/>
                  </a:lnTo>
                  <a:lnTo>
                    <a:pt x="2087" y="882"/>
                  </a:lnTo>
                  <a:lnTo>
                    <a:pt x="2070" y="883"/>
                  </a:lnTo>
                  <a:lnTo>
                    <a:pt x="2054" y="885"/>
                  </a:lnTo>
                  <a:lnTo>
                    <a:pt x="2040" y="888"/>
                  </a:lnTo>
                  <a:lnTo>
                    <a:pt x="2030" y="891"/>
                  </a:lnTo>
                  <a:lnTo>
                    <a:pt x="2018" y="896"/>
                  </a:lnTo>
                  <a:lnTo>
                    <a:pt x="2006" y="899"/>
                  </a:lnTo>
                  <a:lnTo>
                    <a:pt x="1979" y="903"/>
                  </a:lnTo>
                  <a:lnTo>
                    <a:pt x="1966" y="906"/>
                  </a:lnTo>
                  <a:lnTo>
                    <a:pt x="1953" y="910"/>
                  </a:lnTo>
                  <a:lnTo>
                    <a:pt x="1943" y="914"/>
                  </a:lnTo>
                  <a:lnTo>
                    <a:pt x="1937" y="917"/>
                  </a:lnTo>
                  <a:lnTo>
                    <a:pt x="1933" y="922"/>
                  </a:lnTo>
                  <a:lnTo>
                    <a:pt x="1928" y="926"/>
                  </a:lnTo>
                  <a:lnTo>
                    <a:pt x="1922" y="929"/>
                  </a:lnTo>
                  <a:lnTo>
                    <a:pt x="1917" y="931"/>
                  </a:lnTo>
                  <a:lnTo>
                    <a:pt x="1910" y="933"/>
                  </a:lnTo>
                  <a:lnTo>
                    <a:pt x="1898" y="936"/>
                  </a:lnTo>
                  <a:lnTo>
                    <a:pt x="1884" y="937"/>
                  </a:lnTo>
                  <a:lnTo>
                    <a:pt x="1867" y="936"/>
                  </a:lnTo>
                  <a:lnTo>
                    <a:pt x="1850" y="933"/>
                  </a:lnTo>
                  <a:lnTo>
                    <a:pt x="1833" y="932"/>
                  </a:lnTo>
                  <a:lnTo>
                    <a:pt x="1816" y="931"/>
                  </a:lnTo>
                  <a:lnTo>
                    <a:pt x="1806" y="932"/>
                  </a:lnTo>
                  <a:lnTo>
                    <a:pt x="1797" y="932"/>
                  </a:lnTo>
                  <a:lnTo>
                    <a:pt x="1788" y="935"/>
                  </a:lnTo>
                  <a:lnTo>
                    <a:pt x="1785" y="936"/>
                  </a:lnTo>
                  <a:lnTo>
                    <a:pt x="1782" y="938"/>
                  </a:lnTo>
                  <a:lnTo>
                    <a:pt x="1781" y="941"/>
                  </a:lnTo>
                  <a:lnTo>
                    <a:pt x="1780" y="944"/>
                  </a:lnTo>
                  <a:lnTo>
                    <a:pt x="1782" y="951"/>
                  </a:lnTo>
                  <a:lnTo>
                    <a:pt x="1783" y="953"/>
                  </a:lnTo>
                  <a:lnTo>
                    <a:pt x="1785" y="954"/>
                  </a:lnTo>
                  <a:lnTo>
                    <a:pt x="1793" y="957"/>
                  </a:lnTo>
                  <a:lnTo>
                    <a:pt x="1801" y="959"/>
                  </a:lnTo>
                  <a:lnTo>
                    <a:pt x="1813" y="961"/>
                  </a:lnTo>
                  <a:lnTo>
                    <a:pt x="1836" y="966"/>
                  </a:lnTo>
                  <a:lnTo>
                    <a:pt x="1845" y="968"/>
                  </a:lnTo>
                  <a:lnTo>
                    <a:pt x="1851" y="970"/>
                  </a:lnTo>
                  <a:lnTo>
                    <a:pt x="1865" y="977"/>
                  </a:lnTo>
                  <a:lnTo>
                    <a:pt x="1878" y="984"/>
                  </a:lnTo>
                  <a:lnTo>
                    <a:pt x="1889" y="992"/>
                  </a:lnTo>
                  <a:lnTo>
                    <a:pt x="1898" y="999"/>
                  </a:lnTo>
                  <a:lnTo>
                    <a:pt x="1908" y="1008"/>
                  </a:lnTo>
                  <a:lnTo>
                    <a:pt x="1918" y="1018"/>
                  </a:lnTo>
                  <a:lnTo>
                    <a:pt x="1936" y="1039"/>
                  </a:lnTo>
                  <a:lnTo>
                    <a:pt x="1944" y="1048"/>
                  </a:lnTo>
                  <a:lnTo>
                    <a:pt x="1950" y="1057"/>
                  </a:lnTo>
                  <a:lnTo>
                    <a:pt x="1962" y="1078"/>
                  </a:lnTo>
                  <a:lnTo>
                    <a:pt x="1971" y="1098"/>
                  </a:lnTo>
                  <a:lnTo>
                    <a:pt x="1978" y="1117"/>
                  </a:lnTo>
                  <a:lnTo>
                    <a:pt x="1980" y="1122"/>
                  </a:lnTo>
                  <a:lnTo>
                    <a:pt x="1983" y="1125"/>
                  </a:lnTo>
                  <a:lnTo>
                    <a:pt x="1985" y="1128"/>
                  </a:lnTo>
                  <a:lnTo>
                    <a:pt x="1985" y="1129"/>
                  </a:lnTo>
                  <a:lnTo>
                    <a:pt x="1984" y="1133"/>
                  </a:lnTo>
                  <a:lnTo>
                    <a:pt x="1979" y="1140"/>
                  </a:lnTo>
                  <a:lnTo>
                    <a:pt x="1977" y="1147"/>
                  </a:lnTo>
                  <a:lnTo>
                    <a:pt x="1976" y="1152"/>
                  </a:lnTo>
                  <a:lnTo>
                    <a:pt x="1976" y="1157"/>
                  </a:lnTo>
                  <a:lnTo>
                    <a:pt x="1978" y="1161"/>
                  </a:lnTo>
                  <a:lnTo>
                    <a:pt x="1984" y="1168"/>
                  </a:lnTo>
                  <a:lnTo>
                    <a:pt x="1990" y="1176"/>
                  </a:lnTo>
                  <a:lnTo>
                    <a:pt x="1997" y="1184"/>
                  </a:lnTo>
                  <a:lnTo>
                    <a:pt x="2001" y="1191"/>
                  </a:lnTo>
                  <a:lnTo>
                    <a:pt x="2004" y="1198"/>
                  </a:lnTo>
                  <a:lnTo>
                    <a:pt x="2005" y="1205"/>
                  </a:lnTo>
                  <a:lnTo>
                    <a:pt x="2006" y="1213"/>
                  </a:lnTo>
                  <a:lnTo>
                    <a:pt x="2005" y="1225"/>
                  </a:lnTo>
                  <a:lnTo>
                    <a:pt x="2003" y="1238"/>
                  </a:lnTo>
                  <a:lnTo>
                    <a:pt x="2002" y="1250"/>
                  </a:lnTo>
                  <a:lnTo>
                    <a:pt x="2001" y="1263"/>
                  </a:lnTo>
                  <a:lnTo>
                    <a:pt x="2001" y="1268"/>
                  </a:lnTo>
                  <a:lnTo>
                    <a:pt x="2002" y="1280"/>
                  </a:lnTo>
                  <a:lnTo>
                    <a:pt x="2004" y="1296"/>
                  </a:lnTo>
                  <a:lnTo>
                    <a:pt x="2008" y="1312"/>
                  </a:lnTo>
                  <a:lnTo>
                    <a:pt x="2014" y="1330"/>
                  </a:lnTo>
                  <a:lnTo>
                    <a:pt x="2020" y="1346"/>
                  </a:lnTo>
                  <a:lnTo>
                    <a:pt x="2028" y="1360"/>
                  </a:lnTo>
                  <a:lnTo>
                    <a:pt x="2032" y="1367"/>
                  </a:lnTo>
                  <a:lnTo>
                    <a:pt x="2036" y="1372"/>
                  </a:lnTo>
                  <a:lnTo>
                    <a:pt x="2042" y="1377"/>
                  </a:lnTo>
                  <a:lnTo>
                    <a:pt x="2047" y="1380"/>
                  </a:lnTo>
                  <a:lnTo>
                    <a:pt x="2056" y="1382"/>
                  </a:lnTo>
                  <a:lnTo>
                    <a:pt x="2064" y="1385"/>
                  </a:lnTo>
                  <a:lnTo>
                    <a:pt x="2082" y="1388"/>
                  </a:lnTo>
                  <a:lnTo>
                    <a:pt x="2099" y="1392"/>
                  </a:lnTo>
                  <a:lnTo>
                    <a:pt x="2108" y="1394"/>
                  </a:lnTo>
                  <a:lnTo>
                    <a:pt x="2116" y="1397"/>
                  </a:lnTo>
                  <a:lnTo>
                    <a:pt x="2121" y="1399"/>
                  </a:lnTo>
                  <a:lnTo>
                    <a:pt x="2124" y="1402"/>
                  </a:lnTo>
                  <a:lnTo>
                    <a:pt x="2131" y="1411"/>
                  </a:lnTo>
                  <a:lnTo>
                    <a:pt x="2136" y="1415"/>
                  </a:lnTo>
                  <a:lnTo>
                    <a:pt x="2140" y="1419"/>
                  </a:lnTo>
                  <a:lnTo>
                    <a:pt x="2144" y="1421"/>
                  </a:lnTo>
                  <a:lnTo>
                    <a:pt x="2149" y="1422"/>
                  </a:lnTo>
                  <a:lnTo>
                    <a:pt x="2154" y="1421"/>
                  </a:lnTo>
                  <a:lnTo>
                    <a:pt x="2155" y="1422"/>
                  </a:lnTo>
                  <a:lnTo>
                    <a:pt x="2156" y="1423"/>
                  </a:lnTo>
                  <a:lnTo>
                    <a:pt x="2158" y="1429"/>
                  </a:lnTo>
                  <a:lnTo>
                    <a:pt x="2163" y="1450"/>
                  </a:lnTo>
                  <a:lnTo>
                    <a:pt x="2166" y="1471"/>
                  </a:lnTo>
                  <a:lnTo>
                    <a:pt x="2167" y="1483"/>
                  </a:lnTo>
                  <a:lnTo>
                    <a:pt x="2168" y="1490"/>
                  </a:lnTo>
                  <a:lnTo>
                    <a:pt x="2171" y="1495"/>
                  </a:lnTo>
                  <a:lnTo>
                    <a:pt x="2175" y="1498"/>
                  </a:lnTo>
                  <a:lnTo>
                    <a:pt x="2181" y="1502"/>
                  </a:lnTo>
                  <a:lnTo>
                    <a:pt x="2190" y="1506"/>
                  </a:lnTo>
                  <a:lnTo>
                    <a:pt x="2193" y="1509"/>
                  </a:lnTo>
                  <a:lnTo>
                    <a:pt x="2195" y="1514"/>
                  </a:lnTo>
                  <a:lnTo>
                    <a:pt x="2198" y="1537"/>
                  </a:lnTo>
                  <a:lnTo>
                    <a:pt x="2199" y="1549"/>
                  </a:lnTo>
                  <a:lnTo>
                    <a:pt x="2199" y="1561"/>
                  </a:lnTo>
                  <a:lnTo>
                    <a:pt x="2199" y="1574"/>
                  </a:lnTo>
                  <a:lnTo>
                    <a:pt x="2195" y="1602"/>
                  </a:lnTo>
                  <a:lnTo>
                    <a:pt x="2194" y="1616"/>
                  </a:lnTo>
                  <a:lnTo>
                    <a:pt x="2193" y="1630"/>
                  </a:lnTo>
                  <a:lnTo>
                    <a:pt x="2194" y="1646"/>
                  </a:lnTo>
                  <a:lnTo>
                    <a:pt x="2195" y="1654"/>
                  </a:lnTo>
                  <a:lnTo>
                    <a:pt x="2197" y="1661"/>
                  </a:lnTo>
                  <a:lnTo>
                    <a:pt x="2200" y="1669"/>
                  </a:lnTo>
                  <a:lnTo>
                    <a:pt x="2205" y="1675"/>
                  </a:lnTo>
                  <a:lnTo>
                    <a:pt x="2209" y="1683"/>
                  </a:lnTo>
                  <a:lnTo>
                    <a:pt x="2215" y="1689"/>
                  </a:lnTo>
                  <a:lnTo>
                    <a:pt x="2224" y="1699"/>
                  </a:lnTo>
                  <a:lnTo>
                    <a:pt x="2226" y="1703"/>
                  </a:lnTo>
                  <a:lnTo>
                    <a:pt x="2228" y="1708"/>
                  </a:lnTo>
                  <a:lnTo>
                    <a:pt x="2230" y="1717"/>
                  </a:lnTo>
                  <a:lnTo>
                    <a:pt x="2232" y="1728"/>
                  </a:lnTo>
                  <a:lnTo>
                    <a:pt x="2232" y="1735"/>
                  </a:lnTo>
                  <a:lnTo>
                    <a:pt x="2233" y="1741"/>
                  </a:lnTo>
                  <a:lnTo>
                    <a:pt x="2235" y="1746"/>
                  </a:lnTo>
                  <a:lnTo>
                    <a:pt x="2239" y="1751"/>
                  </a:lnTo>
                  <a:lnTo>
                    <a:pt x="2244" y="1755"/>
                  </a:lnTo>
                  <a:lnTo>
                    <a:pt x="2249" y="1759"/>
                  </a:lnTo>
                  <a:lnTo>
                    <a:pt x="2253" y="1764"/>
                  </a:lnTo>
                  <a:lnTo>
                    <a:pt x="2257" y="1769"/>
                  </a:lnTo>
                  <a:lnTo>
                    <a:pt x="2260" y="1776"/>
                  </a:lnTo>
                  <a:lnTo>
                    <a:pt x="2251" y="1771"/>
                  </a:lnTo>
                  <a:lnTo>
                    <a:pt x="2243" y="1766"/>
                  </a:lnTo>
                  <a:lnTo>
                    <a:pt x="2235" y="1758"/>
                  </a:lnTo>
                  <a:lnTo>
                    <a:pt x="2227" y="1750"/>
                  </a:lnTo>
                  <a:lnTo>
                    <a:pt x="2219" y="1738"/>
                  </a:lnTo>
                  <a:lnTo>
                    <a:pt x="2210" y="1726"/>
                  </a:lnTo>
                  <a:lnTo>
                    <a:pt x="2199" y="1714"/>
                  </a:lnTo>
                  <a:lnTo>
                    <a:pt x="2194" y="1709"/>
                  </a:lnTo>
                  <a:lnTo>
                    <a:pt x="2187" y="1703"/>
                  </a:lnTo>
                  <a:lnTo>
                    <a:pt x="2181" y="1700"/>
                  </a:lnTo>
                  <a:lnTo>
                    <a:pt x="2174" y="1699"/>
                  </a:lnTo>
                  <a:lnTo>
                    <a:pt x="2171" y="1699"/>
                  </a:lnTo>
                  <a:lnTo>
                    <a:pt x="2168" y="1700"/>
                  </a:lnTo>
                  <a:lnTo>
                    <a:pt x="2165" y="1702"/>
                  </a:lnTo>
                  <a:lnTo>
                    <a:pt x="2161" y="1705"/>
                  </a:lnTo>
                  <a:lnTo>
                    <a:pt x="2155" y="1712"/>
                  </a:lnTo>
                  <a:lnTo>
                    <a:pt x="2150" y="1721"/>
                  </a:lnTo>
                  <a:lnTo>
                    <a:pt x="2145" y="1731"/>
                  </a:lnTo>
                  <a:lnTo>
                    <a:pt x="2141" y="1741"/>
                  </a:lnTo>
                  <a:lnTo>
                    <a:pt x="2136" y="1762"/>
                  </a:lnTo>
                  <a:lnTo>
                    <a:pt x="2135" y="1766"/>
                  </a:lnTo>
                  <a:lnTo>
                    <a:pt x="2133" y="1776"/>
                  </a:lnTo>
                  <a:lnTo>
                    <a:pt x="2129" y="1767"/>
                  </a:lnTo>
                  <a:lnTo>
                    <a:pt x="2126" y="1762"/>
                  </a:lnTo>
                  <a:lnTo>
                    <a:pt x="2123" y="1751"/>
                  </a:lnTo>
                  <a:lnTo>
                    <a:pt x="2122" y="1741"/>
                  </a:lnTo>
                  <a:lnTo>
                    <a:pt x="2122" y="1735"/>
                  </a:lnTo>
                  <a:lnTo>
                    <a:pt x="2124" y="1728"/>
                  </a:lnTo>
                  <a:lnTo>
                    <a:pt x="2128" y="1715"/>
                  </a:lnTo>
                  <a:lnTo>
                    <a:pt x="2132" y="1701"/>
                  </a:lnTo>
                  <a:lnTo>
                    <a:pt x="2133" y="1694"/>
                  </a:lnTo>
                  <a:lnTo>
                    <a:pt x="2133" y="1685"/>
                  </a:lnTo>
                  <a:lnTo>
                    <a:pt x="2133" y="1677"/>
                  </a:lnTo>
                  <a:lnTo>
                    <a:pt x="2132" y="1675"/>
                  </a:lnTo>
                  <a:lnTo>
                    <a:pt x="2131" y="1673"/>
                  </a:lnTo>
                  <a:lnTo>
                    <a:pt x="2125" y="1670"/>
                  </a:lnTo>
                  <a:lnTo>
                    <a:pt x="2116" y="1666"/>
                  </a:lnTo>
                  <a:lnTo>
                    <a:pt x="2105" y="1663"/>
                  </a:lnTo>
                  <a:lnTo>
                    <a:pt x="2084" y="1659"/>
                  </a:lnTo>
                  <a:lnTo>
                    <a:pt x="2067" y="1658"/>
                  </a:lnTo>
                  <a:lnTo>
                    <a:pt x="2064" y="1658"/>
                  </a:lnTo>
                  <a:lnTo>
                    <a:pt x="2057" y="1659"/>
                  </a:lnTo>
                  <a:lnTo>
                    <a:pt x="2049" y="1661"/>
                  </a:lnTo>
                  <a:lnTo>
                    <a:pt x="2035" y="1669"/>
                  </a:lnTo>
                  <a:lnTo>
                    <a:pt x="2028" y="1673"/>
                  </a:lnTo>
                  <a:lnTo>
                    <a:pt x="2020" y="1676"/>
                  </a:lnTo>
                  <a:lnTo>
                    <a:pt x="2013" y="1679"/>
                  </a:lnTo>
                  <a:lnTo>
                    <a:pt x="2005" y="1680"/>
                  </a:lnTo>
                  <a:lnTo>
                    <a:pt x="2004" y="1680"/>
                  </a:lnTo>
                  <a:lnTo>
                    <a:pt x="1997" y="1679"/>
                  </a:lnTo>
                  <a:lnTo>
                    <a:pt x="1989" y="1677"/>
                  </a:lnTo>
                  <a:lnTo>
                    <a:pt x="1973" y="1672"/>
                  </a:lnTo>
                  <a:lnTo>
                    <a:pt x="1957" y="1668"/>
                  </a:lnTo>
                  <a:lnTo>
                    <a:pt x="1949" y="1666"/>
                  </a:lnTo>
                  <a:lnTo>
                    <a:pt x="1942" y="1665"/>
                  </a:lnTo>
                  <a:lnTo>
                    <a:pt x="1937" y="1666"/>
                  </a:lnTo>
                  <a:lnTo>
                    <a:pt x="1933" y="1667"/>
                  </a:lnTo>
                  <a:lnTo>
                    <a:pt x="1930" y="1669"/>
                  </a:lnTo>
                  <a:lnTo>
                    <a:pt x="1926" y="1671"/>
                  </a:lnTo>
                  <a:lnTo>
                    <a:pt x="1923" y="1675"/>
                  </a:lnTo>
                  <a:lnTo>
                    <a:pt x="1921" y="1681"/>
                  </a:lnTo>
                  <a:lnTo>
                    <a:pt x="1920" y="1687"/>
                  </a:lnTo>
                  <a:lnTo>
                    <a:pt x="1919" y="1696"/>
                  </a:lnTo>
                  <a:lnTo>
                    <a:pt x="1918" y="1708"/>
                  </a:lnTo>
                  <a:lnTo>
                    <a:pt x="1916" y="1717"/>
                  </a:lnTo>
                  <a:lnTo>
                    <a:pt x="1914" y="1727"/>
                  </a:lnTo>
                  <a:lnTo>
                    <a:pt x="1910" y="1736"/>
                  </a:lnTo>
                  <a:lnTo>
                    <a:pt x="1895" y="1773"/>
                  </a:lnTo>
                  <a:lnTo>
                    <a:pt x="1893" y="1784"/>
                  </a:lnTo>
                  <a:lnTo>
                    <a:pt x="1891" y="1794"/>
                  </a:lnTo>
                  <a:lnTo>
                    <a:pt x="1889" y="1814"/>
                  </a:lnTo>
                  <a:lnTo>
                    <a:pt x="1887" y="1824"/>
                  </a:lnTo>
                  <a:lnTo>
                    <a:pt x="1883" y="1834"/>
                  </a:lnTo>
                  <a:lnTo>
                    <a:pt x="1879" y="1842"/>
                  </a:lnTo>
                  <a:lnTo>
                    <a:pt x="1873" y="1851"/>
                  </a:lnTo>
                  <a:lnTo>
                    <a:pt x="1860" y="1863"/>
                  </a:lnTo>
                  <a:lnTo>
                    <a:pt x="1846" y="1874"/>
                  </a:lnTo>
                  <a:lnTo>
                    <a:pt x="1816" y="1894"/>
                  </a:lnTo>
                  <a:lnTo>
                    <a:pt x="1809" y="1901"/>
                  </a:lnTo>
                  <a:lnTo>
                    <a:pt x="1804" y="1907"/>
                  </a:lnTo>
                  <a:lnTo>
                    <a:pt x="1800" y="1915"/>
                  </a:lnTo>
                  <a:lnTo>
                    <a:pt x="1797" y="1921"/>
                  </a:lnTo>
                  <a:lnTo>
                    <a:pt x="1794" y="1936"/>
                  </a:lnTo>
                  <a:lnTo>
                    <a:pt x="1791" y="1953"/>
                  </a:lnTo>
                  <a:lnTo>
                    <a:pt x="1785" y="1968"/>
                  </a:lnTo>
                  <a:lnTo>
                    <a:pt x="1780" y="1979"/>
                  </a:lnTo>
                  <a:lnTo>
                    <a:pt x="1772" y="1991"/>
                  </a:lnTo>
                  <a:lnTo>
                    <a:pt x="1765" y="2002"/>
                  </a:lnTo>
                  <a:lnTo>
                    <a:pt x="1750" y="2025"/>
                  </a:lnTo>
                  <a:lnTo>
                    <a:pt x="1743" y="2037"/>
                  </a:lnTo>
                  <a:lnTo>
                    <a:pt x="1737" y="2048"/>
                  </a:lnTo>
                  <a:lnTo>
                    <a:pt x="1732" y="2060"/>
                  </a:lnTo>
                  <a:lnTo>
                    <a:pt x="1729" y="2071"/>
                  </a:lnTo>
                  <a:lnTo>
                    <a:pt x="1727" y="2082"/>
                  </a:lnTo>
                  <a:lnTo>
                    <a:pt x="1727" y="2093"/>
                  </a:lnTo>
                  <a:lnTo>
                    <a:pt x="1727" y="2101"/>
                  </a:lnTo>
                  <a:lnTo>
                    <a:pt x="1728" y="2109"/>
                  </a:lnTo>
                  <a:lnTo>
                    <a:pt x="1730" y="2116"/>
                  </a:lnTo>
                  <a:lnTo>
                    <a:pt x="1732" y="2125"/>
                  </a:lnTo>
                  <a:lnTo>
                    <a:pt x="1740" y="2140"/>
                  </a:lnTo>
                  <a:lnTo>
                    <a:pt x="1749" y="2154"/>
                  </a:lnTo>
                  <a:lnTo>
                    <a:pt x="1759" y="2167"/>
                  </a:lnTo>
                  <a:lnTo>
                    <a:pt x="1772" y="2180"/>
                  </a:lnTo>
                  <a:lnTo>
                    <a:pt x="1786" y="2193"/>
                  </a:lnTo>
                  <a:lnTo>
                    <a:pt x="1800" y="2205"/>
                  </a:lnTo>
                  <a:lnTo>
                    <a:pt x="1831" y="2228"/>
                  </a:lnTo>
                  <a:lnTo>
                    <a:pt x="1861" y="2252"/>
                  </a:lnTo>
                  <a:lnTo>
                    <a:pt x="1875" y="2264"/>
                  </a:lnTo>
                  <a:lnTo>
                    <a:pt x="1888" y="2277"/>
                  </a:lnTo>
                  <a:lnTo>
                    <a:pt x="1900" y="2289"/>
                  </a:lnTo>
                  <a:lnTo>
                    <a:pt x="1909" y="2302"/>
                  </a:lnTo>
                  <a:lnTo>
                    <a:pt x="1901" y="2305"/>
                  </a:lnTo>
                  <a:lnTo>
                    <a:pt x="1889" y="2308"/>
                  </a:lnTo>
                  <a:lnTo>
                    <a:pt x="1876" y="2310"/>
                  </a:lnTo>
                  <a:lnTo>
                    <a:pt x="1881" y="2318"/>
                  </a:lnTo>
                  <a:lnTo>
                    <a:pt x="1885" y="2324"/>
                  </a:lnTo>
                  <a:lnTo>
                    <a:pt x="1889" y="2330"/>
                  </a:lnTo>
                  <a:lnTo>
                    <a:pt x="1890" y="2334"/>
                  </a:lnTo>
                  <a:lnTo>
                    <a:pt x="1889" y="2337"/>
                  </a:lnTo>
                  <a:lnTo>
                    <a:pt x="1887" y="2340"/>
                  </a:lnTo>
                  <a:lnTo>
                    <a:pt x="1881" y="2341"/>
                  </a:lnTo>
                  <a:lnTo>
                    <a:pt x="1875" y="2342"/>
                  </a:lnTo>
                  <a:lnTo>
                    <a:pt x="1864" y="2341"/>
                  </a:lnTo>
                  <a:lnTo>
                    <a:pt x="1863" y="2351"/>
                  </a:lnTo>
                  <a:lnTo>
                    <a:pt x="1861" y="2358"/>
                  </a:lnTo>
                  <a:lnTo>
                    <a:pt x="1860" y="2360"/>
                  </a:lnTo>
                  <a:lnTo>
                    <a:pt x="1857" y="2361"/>
                  </a:lnTo>
                  <a:lnTo>
                    <a:pt x="1855" y="2362"/>
                  </a:lnTo>
                  <a:lnTo>
                    <a:pt x="1853" y="2362"/>
                  </a:lnTo>
                  <a:lnTo>
                    <a:pt x="1849" y="2362"/>
                  </a:lnTo>
                  <a:lnTo>
                    <a:pt x="1843" y="2360"/>
                  </a:lnTo>
                  <a:lnTo>
                    <a:pt x="1832" y="2356"/>
                  </a:lnTo>
                  <a:lnTo>
                    <a:pt x="1833" y="2366"/>
                  </a:lnTo>
                  <a:lnTo>
                    <a:pt x="1834" y="2375"/>
                  </a:lnTo>
                  <a:lnTo>
                    <a:pt x="1833" y="2386"/>
                  </a:lnTo>
                  <a:lnTo>
                    <a:pt x="1829" y="2396"/>
                  </a:lnTo>
                  <a:lnTo>
                    <a:pt x="1823" y="2405"/>
                  </a:lnTo>
                  <a:lnTo>
                    <a:pt x="1815" y="2417"/>
                  </a:lnTo>
                  <a:lnTo>
                    <a:pt x="1810" y="2425"/>
                  </a:lnTo>
                  <a:lnTo>
                    <a:pt x="1802" y="2419"/>
                  </a:lnTo>
                  <a:lnTo>
                    <a:pt x="1791" y="2412"/>
                  </a:lnTo>
                  <a:lnTo>
                    <a:pt x="1780" y="2409"/>
                  </a:lnTo>
                  <a:lnTo>
                    <a:pt x="1753" y="2403"/>
                  </a:lnTo>
                  <a:lnTo>
                    <a:pt x="1744" y="2400"/>
                  </a:lnTo>
                  <a:lnTo>
                    <a:pt x="1736" y="2397"/>
                  </a:lnTo>
                  <a:lnTo>
                    <a:pt x="1717" y="2387"/>
                  </a:lnTo>
                  <a:lnTo>
                    <a:pt x="1708" y="2383"/>
                  </a:lnTo>
                  <a:lnTo>
                    <a:pt x="1699" y="2378"/>
                  </a:lnTo>
                  <a:lnTo>
                    <a:pt x="1690" y="2376"/>
                  </a:lnTo>
                  <a:lnTo>
                    <a:pt x="1682" y="2375"/>
                  </a:lnTo>
                  <a:lnTo>
                    <a:pt x="1678" y="2375"/>
                  </a:lnTo>
                  <a:lnTo>
                    <a:pt x="1674" y="2376"/>
                  </a:lnTo>
                  <a:lnTo>
                    <a:pt x="1669" y="2377"/>
                  </a:lnTo>
                  <a:lnTo>
                    <a:pt x="1658" y="2383"/>
                  </a:lnTo>
                  <a:lnTo>
                    <a:pt x="1646" y="2390"/>
                  </a:lnTo>
                  <a:lnTo>
                    <a:pt x="1634" y="2399"/>
                  </a:lnTo>
                  <a:lnTo>
                    <a:pt x="1622" y="2410"/>
                  </a:lnTo>
                  <a:lnTo>
                    <a:pt x="1613" y="2421"/>
                  </a:lnTo>
                  <a:lnTo>
                    <a:pt x="1604" y="2433"/>
                  </a:lnTo>
                  <a:lnTo>
                    <a:pt x="1598" y="2445"/>
                  </a:lnTo>
                  <a:lnTo>
                    <a:pt x="1594" y="2455"/>
                  </a:lnTo>
                  <a:lnTo>
                    <a:pt x="1594" y="2459"/>
                  </a:lnTo>
                  <a:lnTo>
                    <a:pt x="1594" y="2464"/>
                  </a:lnTo>
                  <a:lnTo>
                    <a:pt x="1592" y="2455"/>
                  </a:lnTo>
                  <a:lnTo>
                    <a:pt x="1588" y="2445"/>
                  </a:lnTo>
                  <a:lnTo>
                    <a:pt x="1584" y="2433"/>
                  </a:lnTo>
                  <a:lnTo>
                    <a:pt x="1583" y="2428"/>
                  </a:lnTo>
                  <a:lnTo>
                    <a:pt x="1583" y="2421"/>
                  </a:lnTo>
                  <a:lnTo>
                    <a:pt x="1583" y="2416"/>
                  </a:lnTo>
                  <a:lnTo>
                    <a:pt x="1584" y="2414"/>
                  </a:lnTo>
                  <a:lnTo>
                    <a:pt x="1585" y="2412"/>
                  </a:lnTo>
                  <a:lnTo>
                    <a:pt x="1590" y="2407"/>
                  </a:lnTo>
                  <a:lnTo>
                    <a:pt x="1605" y="2397"/>
                  </a:lnTo>
                  <a:lnTo>
                    <a:pt x="1622" y="2386"/>
                  </a:lnTo>
                  <a:lnTo>
                    <a:pt x="1629" y="2382"/>
                  </a:lnTo>
                  <a:lnTo>
                    <a:pt x="1633" y="2376"/>
                  </a:lnTo>
                  <a:lnTo>
                    <a:pt x="1627" y="2374"/>
                  </a:lnTo>
                  <a:lnTo>
                    <a:pt x="1621" y="2372"/>
                  </a:lnTo>
                  <a:lnTo>
                    <a:pt x="1615" y="2371"/>
                  </a:lnTo>
                  <a:lnTo>
                    <a:pt x="1608" y="2371"/>
                  </a:lnTo>
                  <a:lnTo>
                    <a:pt x="1598" y="2372"/>
                  </a:lnTo>
                  <a:lnTo>
                    <a:pt x="1587" y="2373"/>
                  </a:lnTo>
                  <a:lnTo>
                    <a:pt x="1576" y="2375"/>
                  </a:lnTo>
                  <a:lnTo>
                    <a:pt x="1565" y="2376"/>
                  </a:lnTo>
                  <a:lnTo>
                    <a:pt x="1559" y="2375"/>
                  </a:lnTo>
                  <a:lnTo>
                    <a:pt x="1552" y="2374"/>
                  </a:lnTo>
                  <a:lnTo>
                    <a:pt x="1545" y="2372"/>
                  </a:lnTo>
                  <a:lnTo>
                    <a:pt x="1538" y="2369"/>
                  </a:lnTo>
                  <a:lnTo>
                    <a:pt x="1514" y="2357"/>
                  </a:lnTo>
                  <a:lnTo>
                    <a:pt x="1489" y="2346"/>
                  </a:lnTo>
                  <a:lnTo>
                    <a:pt x="1476" y="2342"/>
                  </a:lnTo>
                  <a:lnTo>
                    <a:pt x="1463" y="2337"/>
                  </a:lnTo>
                  <a:lnTo>
                    <a:pt x="1450" y="2334"/>
                  </a:lnTo>
                  <a:lnTo>
                    <a:pt x="1436" y="2332"/>
                  </a:lnTo>
                  <a:lnTo>
                    <a:pt x="1424" y="2331"/>
                  </a:lnTo>
                  <a:lnTo>
                    <a:pt x="1407" y="2330"/>
                  </a:lnTo>
                  <a:lnTo>
                    <a:pt x="1396" y="2331"/>
                  </a:lnTo>
                  <a:lnTo>
                    <a:pt x="1386" y="2333"/>
                  </a:lnTo>
                  <a:lnTo>
                    <a:pt x="1382" y="2334"/>
                  </a:lnTo>
                  <a:lnTo>
                    <a:pt x="1379" y="2336"/>
                  </a:lnTo>
                  <a:lnTo>
                    <a:pt x="1378" y="2338"/>
                  </a:lnTo>
                  <a:lnTo>
                    <a:pt x="1377" y="2342"/>
                  </a:lnTo>
                  <a:lnTo>
                    <a:pt x="1377" y="2344"/>
                  </a:lnTo>
                  <a:lnTo>
                    <a:pt x="1380" y="2358"/>
                  </a:lnTo>
                  <a:lnTo>
                    <a:pt x="1383" y="2370"/>
                  </a:lnTo>
                  <a:lnTo>
                    <a:pt x="1385" y="2380"/>
                  </a:lnTo>
                  <a:lnTo>
                    <a:pt x="1386" y="2391"/>
                  </a:lnTo>
                  <a:lnTo>
                    <a:pt x="1386" y="2396"/>
                  </a:lnTo>
                  <a:lnTo>
                    <a:pt x="1385" y="2400"/>
                  </a:lnTo>
                  <a:lnTo>
                    <a:pt x="1383" y="2403"/>
                  </a:lnTo>
                  <a:lnTo>
                    <a:pt x="1381" y="2407"/>
                  </a:lnTo>
                  <a:lnTo>
                    <a:pt x="1377" y="2411"/>
                  </a:lnTo>
                  <a:lnTo>
                    <a:pt x="1372" y="2413"/>
                  </a:lnTo>
                  <a:lnTo>
                    <a:pt x="1366" y="2416"/>
                  </a:lnTo>
                  <a:lnTo>
                    <a:pt x="1358" y="2418"/>
                  </a:lnTo>
                  <a:lnTo>
                    <a:pt x="1364" y="2434"/>
                  </a:lnTo>
                  <a:lnTo>
                    <a:pt x="1368" y="2451"/>
                  </a:lnTo>
                  <a:lnTo>
                    <a:pt x="1372" y="2467"/>
                  </a:lnTo>
                  <a:lnTo>
                    <a:pt x="1377" y="2483"/>
                  </a:lnTo>
                  <a:lnTo>
                    <a:pt x="1379" y="2486"/>
                  </a:lnTo>
                  <a:lnTo>
                    <a:pt x="1382" y="2488"/>
                  </a:lnTo>
                  <a:lnTo>
                    <a:pt x="1385" y="2488"/>
                  </a:lnTo>
                  <a:lnTo>
                    <a:pt x="1390" y="2489"/>
                  </a:lnTo>
                  <a:lnTo>
                    <a:pt x="1398" y="2489"/>
                  </a:lnTo>
                  <a:lnTo>
                    <a:pt x="1403" y="2489"/>
                  </a:lnTo>
                  <a:lnTo>
                    <a:pt x="1406" y="2490"/>
                  </a:lnTo>
                  <a:lnTo>
                    <a:pt x="1418" y="2498"/>
                  </a:lnTo>
                  <a:lnTo>
                    <a:pt x="1428" y="2507"/>
                  </a:lnTo>
                  <a:lnTo>
                    <a:pt x="1450" y="2526"/>
                  </a:lnTo>
                  <a:lnTo>
                    <a:pt x="1463" y="2539"/>
                  </a:lnTo>
                  <a:lnTo>
                    <a:pt x="1478" y="2554"/>
                  </a:lnTo>
                  <a:lnTo>
                    <a:pt x="1486" y="2561"/>
                  </a:lnTo>
                  <a:lnTo>
                    <a:pt x="1494" y="2565"/>
                  </a:lnTo>
                  <a:lnTo>
                    <a:pt x="1503" y="2569"/>
                  </a:lnTo>
                  <a:lnTo>
                    <a:pt x="1511" y="2570"/>
                  </a:lnTo>
                  <a:lnTo>
                    <a:pt x="1514" y="2570"/>
                  </a:lnTo>
                  <a:lnTo>
                    <a:pt x="1522" y="2569"/>
                  </a:lnTo>
                  <a:lnTo>
                    <a:pt x="1532" y="2567"/>
                  </a:lnTo>
                  <a:lnTo>
                    <a:pt x="1540" y="2565"/>
                  </a:lnTo>
                  <a:lnTo>
                    <a:pt x="1549" y="2561"/>
                  </a:lnTo>
                  <a:lnTo>
                    <a:pt x="1557" y="2556"/>
                  </a:lnTo>
                  <a:lnTo>
                    <a:pt x="1563" y="2550"/>
                  </a:lnTo>
                  <a:lnTo>
                    <a:pt x="1565" y="2547"/>
                  </a:lnTo>
                  <a:lnTo>
                    <a:pt x="1566" y="2542"/>
                  </a:lnTo>
                  <a:lnTo>
                    <a:pt x="1567" y="2539"/>
                  </a:lnTo>
                  <a:lnTo>
                    <a:pt x="1569" y="2535"/>
                  </a:lnTo>
                  <a:lnTo>
                    <a:pt x="1567" y="2529"/>
                  </a:lnTo>
                  <a:lnTo>
                    <a:pt x="1574" y="2530"/>
                  </a:lnTo>
                  <a:lnTo>
                    <a:pt x="1579" y="2531"/>
                  </a:lnTo>
                  <a:lnTo>
                    <a:pt x="1585" y="2535"/>
                  </a:lnTo>
                  <a:lnTo>
                    <a:pt x="1590" y="2538"/>
                  </a:lnTo>
                  <a:lnTo>
                    <a:pt x="1602" y="2545"/>
                  </a:lnTo>
                  <a:lnTo>
                    <a:pt x="1607" y="2549"/>
                  </a:lnTo>
                  <a:lnTo>
                    <a:pt x="1614" y="2552"/>
                  </a:lnTo>
                  <a:lnTo>
                    <a:pt x="1619" y="2555"/>
                  </a:lnTo>
                  <a:lnTo>
                    <a:pt x="1624" y="2559"/>
                  </a:lnTo>
                  <a:lnTo>
                    <a:pt x="1626" y="2564"/>
                  </a:lnTo>
                  <a:lnTo>
                    <a:pt x="1627" y="2569"/>
                  </a:lnTo>
                  <a:lnTo>
                    <a:pt x="1627" y="2572"/>
                  </a:lnTo>
                  <a:lnTo>
                    <a:pt x="1625" y="2577"/>
                  </a:lnTo>
                  <a:lnTo>
                    <a:pt x="1624" y="2580"/>
                  </a:lnTo>
                  <a:lnTo>
                    <a:pt x="1622" y="2583"/>
                  </a:lnTo>
                  <a:lnTo>
                    <a:pt x="1624" y="2589"/>
                  </a:lnTo>
                  <a:lnTo>
                    <a:pt x="1626" y="2593"/>
                  </a:lnTo>
                  <a:lnTo>
                    <a:pt x="1629" y="2597"/>
                  </a:lnTo>
                  <a:lnTo>
                    <a:pt x="1632" y="2602"/>
                  </a:lnTo>
                  <a:lnTo>
                    <a:pt x="1641" y="2610"/>
                  </a:lnTo>
                  <a:lnTo>
                    <a:pt x="1647" y="2617"/>
                  </a:lnTo>
                  <a:lnTo>
                    <a:pt x="1655" y="2626"/>
                  </a:lnTo>
                  <a:lnTo>
                    <a:pt x="1659" y="2635"/>
                  </a:lnTo>
                  <a:lnTo>
                    <a:pt x="1662" y="2643"/>
                  </a:lnTo>
                  <a:lnTo>
                    <a:pt x="1663" y="2650"/>
                  </a:lnTo>
                  <a:lnTo>
                    <a:pt x="1661" y="2659"/>
                  </a:lnTo>
                  <a:lnTo>
                    <a:pt x="1658" y="2666"/>
                  </a:lnTo>
                  <a:lnTo>
                    <a:pt x="1654" y="2673"/>
                  </a:lnTo>
                  <a:lnTo>
                    <a:pt x="1647" y="2680"/>
                  </a:lnTo>
                  <a:lnTo>
                    <a:pt x="1632" y="2694"/>
                  </a:lnTo>
                  <a:lnTo>
                    <a:pt x="1625" y="2702"/>
                  </a:lnTo>
                  <a:lnTo>
                    <a:pt x="1617" y="2710"/>
                  </a:lnTo>
                  <a:lnTo>
                    <a:pt x="1606" y="2724"/>
                  </a:lnTo>
                  <a:lnTo>
                    <a:pt x="1597" y="2736"/>
                  </a:lnTo>
                  <a:lnTo>
                    <a:pt x="1592" y="2741"/>
                  </a:lnTo>
                  <a:lnTo>
                    <a:pt x="1587" y="2744"/>
                  </a:lnTo>
                  <a:lnTo>
                    <a:pt x="1583" y="2746"/>
                  </a:lnTo>
                  <a:lnTo>
                    <a:pt x="1577" y="2746"/>
                  </a:lnTo>
                  <a:lnTo>
                    <a:pt x="1570" y="2745"/>
                  </a:lnTo>
                  <a:lnTo>
                    <a:pt x="1562" y="2742"/>
                  </a:lnTo>
                  <a:lnTo>
                    <a:pt x="1553" y="2736"/>
                  </a:lnTo>
                  <a:lnTo>
                    <a:pt x="1544" y="2727"/>
                  </a:lnTo>
                  <a:lnTo>
                    <a:pt x="1539" y="2724"/>
                  </a:lnTo>
                  <a:lnTo>
                    <a:pt x="1532" y="2722"/>
                  </a:lnTo>
                  <a:lnTo>
                    <a:pt x="1522" y="2721"/>
                  </a:lnTo>
                  <a:lnTo>
                    <a:pt x="1511" y="2721"/>
                  </a:lnTo>
                  <a:lnTo>
                    <a:pt x="1486" y="2722"/>
                  </a:lnTo>
                  <a:lnTo>
                    <a:pt x="1460" y="2724"/>
                  </a:lnTo>
                  <a:lnTo>
                    <a:pt x="1437" y="2726"/>
                  </a:lnTo>
                  <a:lnTo>
                    <a:pt x="1422" y="2727"/>
                  </a:lnTo>
                  <a:lnTo>
                    <a:pt x="1418" y="2727"/>
                  </a:lnTo>
                  <a:lnTo>
                    <a:pt x="1413" y="2724"/>
                  </a:lnTo>
                  <a:lnTo>
                    <a:pt x="1409" y="2722"/>
                  </a:lnTo>
                  <a:lnTo>
                    <a:pt x="1405" y="2720"/>
                  </a:lnTo>
                  <a:lnTo>
                    <a:pt x="1397" y="2713"/>
                  </a:lnTo>
                  <a:lnTo>
                    <a:pt x="1388" y="2704"/>
                  </a:lnTo>
                  <a:lnTo>
                    <a:pt x="1381" y="2694"/>
                  </a:lnTo>
                  <a:lnTo>
                    <a:pt x="1372" y="2686"/>
                  </a:lnTo>
                  <a:lnTo>
                    <a:pt x="1364" y="2679"/>
                  </a:lnTo>
                  <a:lnTo>
                    <a:pt x="1358" y="2676"/>
                  </a:lnTo>
                  <a:lnTo>
                    <a:pt x="1353" y="2674"/>
                  </a:lnTo>
                  <a:lnTo>
                    <a:pt x="1344" y="2673"/>
                  </a:lnTo>
                  <a:lnTo>
                    <a:pt x="1335" y="2671"/>
                  </a:lnTo>
                  <a:lnTo>
                    <a:pt x="1329" y="2669"/>
                  </a:lnTo>
                  <a:lnTo>
                    <a:pt x="1326" y="2667"/>
                  </a:lnTo>
                  <a:lnTo>
                    <a:pt x="1322" y="2664"/>
                  </a:lnTo>
                  <a:lnTo>
                    <a:pt x="1319" y="2661"/>
                  </a:lnTo>
                  <a:lnTo>
                    <a:pt x="1314" y="2646"/>
                  </a:lnTo>
                  <a:lnTo>
                    <a:pt x="1311" y="2640"/>
                  </a:lnTo>
                  <a:lnTo>
                    <a:pt x="1308" y="2635"/>
                  </a:lnTo>
                  <a:lnTo>
                    <a:pt x="1307" y="2635"/>
                  </a:lnTo>
                  <a:lnTo>
                    <a:pt x="1307" y="2634"/>
                  </a:lnTo>
                  <a:lnTo>
                    <a:pt x="1305" y="2634"/>
                  </a:lnTo>
                  <a:lnTo>
                    <a:pt x="1302" y="2631"/>
                  </a:lnTo>
                  <a:lnTo>
                    <a:pt x="1299" y="2629"/>
                  </a:lnTo>
                  <a:lnTo>
                    <a:pt x="1288" y="2625"/>
                  </a:lnTo>
                  <a:lnTo>
                    <a:pt x="1282" y="2624"/>
                  </a:lnTo>
                  <a:lnTo>
                    <a:pt x="1277" y="2625"/>
                  </a:lnTo>
                  <a:lnTo>
                    <a:pt x="1274" y="2626"/>
                  </a:lnTo>
                  <a:lnTo>
                    <a:pt x="1269" y="2630"/>
                  </a:lnTo>
                  <a:lnTo>
                    <a:pt x="1265" y="2634"/>
                  </a:lnTo>
                  <a:lnTo>
                    <a:pt x="1260" y="2640"/>
                  </a:lnTo>
                  <a:lnTo>
                    <a:pt x="1256" y="2648"/>
                  </a:lnTo>
                  <a:lnTo>
                    <a:pt x="1253" y="2651"/>
                  </a:lnTo>
                  <a:lnTo>
                    <a:pt x="1248" y="2654"/>
                  </a:lnTo>
                  <a:lnTo>
                    <a:pt x="1245" y="2655"/>
                  </a:lnTo>
                  <a:lnTo>
                    <a:pt x="1242" y="2655"/>
                  </a:lnTo>
                  <a:lnTo>
                    <a:pt x="1235" y="2655"/>
                  </a:lnTo>
                  <a:lnTo>
                    <a:pt x="1245" y="2657"/>
                  </a:lnTo>
                  <a:lnTo>
                    <a:pt x="1254" y="2658"/>
                  </a:lnTo>
                  <a:lnTo>
                    <a:pt x="1257" y="2658"/>
                  </a:lnTo>
                  <a:lnTo>
                    <a:pt x="1248" y="2660"/>
                  </a:lnTo>
                  <a:lnTo>
                    <a:pt x="1245" y="2660"/>
                  </a:lnTo>
                  <a:lnTo>
                    <a:pt x="1234" y="2659"/>
                  </a:lnTo>
                  <a:lnTo>
                    <a:pt x="1220" y="2654"/>
                  </a:lnTo>
                  <a:lnTo>
                    <a:pt x="1207" y="2649"/>
                  </a:lnTo>
                  <a:lnTo>
                    <a:pt x="1188" y="2641"/>
                  </a:lnTo>
                  <a:lnTo>
                    <a:pt x="1178" y="2639"/>
                  </a:lnTo>
                  <a:lnTo>
                    <a:pt x="1169" y="2638"/>
                  </a:lnTo>
                  <a:lnTo>
                    <a:pt x="1161" y="2639"/>
                  </a:lnTo>
                  <a:lnTo>
                    <a:pt x="1151" y="2635"/>
                  </a:lnTo>
                  <a:lnTo>
                    <a:pt x="1143" y="2630"/>
                  </a:lnTo>
                  <a:lnTo>
                    <a:pt x="1135" y="2623"/>
                  </a:lnTo>
                  <a:lnTo>
                    <a:pt x="1129" y="2614"/>
                  </a:lnTo>
                  <a:lnTo>
                    <a:pt x="1127" y="2610"/>
                  </a:lnTo>
                  <a:lnTo>
                    <a:pt x="1127" y="2606"/>
                  </a:lnTo>
                  <a:lnTo>
                    <a:pt x="1128" y="2600"/>
                  </a:lnTo>
                  <a:lnTo>
                    <a:pt x="1129" y="2594"/>
                  </a:lnTo>
                  <a:lnTo>
                    <a:pt x="1130" y="2589"/>
                  </a:lnTo>
                  <a:lnTo>
                    <a:pt x="1131" y="2582"/>
                  </a:lnTo>
                  <a:lnTo>
                    <a:pt x="1130" y="2577"/>
                  </a:lnTo>
                  <a:lnTo>
                    <a:pt x="1128" y="2570"/>
                  </a:lnTo>
                  <a:lnTo>
                    <a:pt x="1123" y="2564"/>
                  </a:lnTo>
                  <a:lnTo>
                    <a:pt x="1120" y="2556"/>
                  </a:lnTo>
                  <a:lnTo>
                    <a:pt x="1116" y="2542"/>
                  </a:lnTo>
                  <a:lnTo>
                    <a:pt x="1114" y="2528"/>
                  </a:lnTo>
                  <a:lnTo>
                    <a:pt x="1111" y="2513"/>
                  </a:lnTo>
                  <a:lnTo>
                    <a:pt x="1108" y="2500"/>
                  </a:lnTo>
                  <a:lnTo>
                    <a:pt x="1106" y="2493"/>
                  </a:lnTo>
                  <a:lnTo>
                    <a:pt x="1104" y="2487"/>
                  </a:lnTo>
                  <a:lnTo>
                    <a:pt x="1101" y="2481"/>
                  </a:lnTo>
                  <a:lnTo>
                    <a:pt x="1096" y="2475"/>
                  </a:lnTo>
                  <a:lnTo>
                    <a:pt x="1091" y="2470"/>
                  </a:lnTo>
                  <a:lnTo>
                    <a:pt x="1086" y="2466"/>
                  </a:lnTo>
                  <a:lnTo>
                    <a:pt x="1079" y="2460"/>
                  </a:lnTo>
                  <a:lnTo>
                    <a:pt x="1074" y="2454"/>
                  </a:lnTo>
                  <a:lnTo>
                    <a:pt x="1068" y="2447"/>
                  </a:lnTo>
                  <a:lnTo>
                    <a:pt x="1064" y="2440"/>
                  </a:lnTo>
                  <a:lnTo>
                    <a:pt x="1055" y="2424"/>
                  </a:lnTo>
                  <a:lnTo>
                    <a:pt x="1049" y="2406"/>
                  </a:lnTo>
                  <a:lnTo>
                    <a:pt x="1040" y="2389"/>
                  </a:lnTo>
                  <a:lnTo>
                    <a:pt x="1036" y="2380"/>
                  </a:lnTo>
                  <a:lnTo>
                    <a:pt x="1032" y="2373"/>
                  </a:lnTo>
                  <a:lnTo>
                    <a:pt x="1026" y="2365"/>
                  </a:lnTo>
                  <a:lnTo>
                    <a:pt x="1020" y="2359"/>
                  </a:lnTo>
                  <a:lnTo>
                    <a:pt x="1012" y="2354"/>
                  </a:lnTo>
                  <a:lnTo>
                    <a:pt x="1005" y="2349"/>
                  </a:lnTo>
                  <a:lnTo>
                    <a:pt x="998" y="2346"/>
                  </a:lnTo>
                  <a:lnTo>
                    <a:pt x="997" y="2344"/>
                  </a:lnTo>
                  <a:lnTo>
                    <a:pt x="997" y="2343"/>
                  </a:lnTo>
                  <a:lnTo>
                    <a:pt x="998" y="2341"/>
                  </a:lnTo>
                  <a:lnTo>
                    <a:pt x="1000" y="2338"/>
                  </a:lnTo>
                  <a:lnTo>
                    <a:pt x="1009" y="2335"/>
                  </a:lnTo>
                  <a:lnTo>
                    <a:pt x="1018" y="2331"/>
                  </a:lnTo>
                  <a:lnTo>
                    <a:pt x="1020" y="2329"/>
                  </a:lnTo>
                  <a:lnTo>
                    <a:pt x="1021" y="2327"/>
                  </a:lnTo>
                  <a:lnTo>
                    <a:pt x="1021" y="2326"/>
                  </a:lnTo>
                  <a:lnTo>
                    <a:pt x="1019" y="2323"/>
                  </a:lnTo>
                  <a:lnTo>
                    <a:pt x="1014" y="2320"/>
                  </a:lnTo>
                  <a:lnTo>
                    <a:pt x="1019" y="2317"/>
                  </a:lnTo>
                  <a:lnTo>
                    <a:pt x="1023" y="2314"/>
                  </a:lnTo>
                  <a:lnTo>
                    <a:pt x="1027" y="2310"/>
                  </a:lnTo>
                  <a:lnTo>
                    <a:pt x="1029" y="2306"/>
                  </a:lnTo>
                  <a:lnTo>
                    <a:pt x="1032" y="2303"/>
                  </a:lnTo>
                  <a:lnTo>
                    <a:pt x="1033" y="2297"/>
                  </a:lnTo>
                  <a:lnTo>
                    <a:pt x="1034" y="2289"/>
                  </a:lnTo>
                  <a:lnTo>
                    <a:pt x="1033" y="2277"/>
                  </a:lnTo>
                  <a:lnTo>
                    <a:pt x="1029" y="2264"/>
                  </a:lnTo>
                  <a:lnTo>
                    <a:pt x="1025" y="2252"/>
                  </a:lnTo>
                  <a:lnTo>
                    <a:pt x="1020" y="2242"/>
                  </a:lnTo>
                  <a:lnTo>
                    <a:pt x="1015" y="2231"/>
                  </a:lnTo>
                  <a:lnTo>
                    <a:pt x="1014" y="2222"/>
                  </a:lnTo>
                  <a:lnTo>
                    <a:pt x="1014" y="2218"/>
                  </a:lnTo>
                  <a:lnTo>
                    <a:pt x="1017" y="2213"/>
                  </a:lnTo>
                  <a:lnTo>
                    <a:pt x="1019" y="2210"/>
                  </a:lnTo>
                  <a:lnTo>
                    <a:pt x="1022" y="2206"/>
                  </a:lnTo>
                  <a:lnTo>
                    <a:pt x="1032" y="2199"/>
                  </a:lnTo>
                  <a:lnTo>
                    <a:pt x="1045" y="2191"/>
                  </a:lnTo>
                  <a:lnTo>
                    <a:pt x="1035" y="2187"/>
                  </a:lnTo>
                  <a:lnTo>
                    <a:pt x="1021" y="2183"/>
                  </a:lnTo>
                  <a:lnTo>
                    <a:pt x="1009" y="2179"/>
                  </a:lnTo>
                  <a:lnTo>
                    <a:pt x="1005" y="2177"/>
                  </a:lnTo>
                  <a:lnTo>
                    <a:pt x="1003" y="2175"/>
                  </a:lnTo>
                  <a:lnTo>
                    <a:pt x="1000" y="2169"/>
                  </a:lnTo>
                  <a:lnTo>
                    <a:pt x="997" y="2162"/>
                  </a:lnTo>
                  <a:lnTo>
                    <a:pt x="989" y="2147"/>
                  </a:lnTo>
                  <a:lnTo>
                    <a:pt x="983" y="2139"/>
                  </a:lnTo>
                  <a:lnTo>
                    <a:pt x="977" y="2132"/>
                  </a:lnTo>
                  <a:lnTo>
                    <a:pt x="971" y="2127"/>
                  </a:lnTo>
                  <a:lnTo>
                    <a:pt x="965" y="2124"/>
                  </a:lnTo>
                  <a:lnTo>
                    <a:pt x="949" y="2118"/>
                  </a:lnTo>
                  <a:lnTo>
                    <a:pt x="931" y="2114"/>
                  </a:lnTo>
                  <a:lnTo>
                    <a:pt x="924" y="2111"/>
                  </a:lnTo>
                  <a:lnTo>
                    <a:pt x="915" y="2107"/>
                  </a:lnTo>
                  <a:lnTo>
                    <a:pt x="909" y="2102"/>
                  </a:lnTo>
                  <a:lnTo>
                    <a:pt x="902" y="2096"/>
                  </a:lnTo>
                  <a:lnTo>
                    <a:pt x="895" y="2087"/>
                  </a:lnTo>
                  <a:lnTo>
                    <a:pt x="887" y="2081"/>
                  </a:lnTo>
                  <a:lnTo>
                    <a:pt x="881" y="2077"/>
                  </a:lnTo>
                  <a:lnTo>
                    <a:pt x="874" y="2076"/>
                  </a:lnTo>
                  <a:lnTo>
                    <a:pt x="870" y="2076"/>
                  </a:lnTo>
                  <a:lnTo>
                    <a:pt x="867" y="2079"/>
                  </a:lnTo>
                  <a:lnTo>
                    <a:pt x="862" y="2081"/>
                  </a:lnTo>
                  <a:lnTo>
                    <a:pt x="858" y="2085"/>
                  </a:lnTo>
                  <a:lnTo>
                    <a:pt x="853" y="2093"/>
                  </a:lnTo>
                  <a:lnTo>
                    <a:pt x="847" y="2085"/>
                  </a:lnTo>
                  <a:lnTo>
                    <a:pt x="841" y="2080"/>
                  </a:lnTo>
                  <a:lnTo>
                    <a:pt x="833" y="2076"/>
                  </a:lnTo>
                  <a:lnTo>
                    <a:pt x="826" y="2074"/>
                  </a:lnTo>
                  <a:lnTo>
                    <a:pt x="818" y="2073"/>
                  </a:lnTo>
                  <a:lnTo>
                    <a:pt x="811" y="2074"/>
                  </a:lnTo>
                  <a:lnTo>
                    <a:pt x="803" y="2075"/>
                  </a:lnTo>
                  <a:lnTo>
                    <a:pt x="789" y="2079"/>
                  </a:lnTo>
                  <a:lnTo>
                    <a:pt x="776" y="2082"/>
                  </a:lnTo>
                  <a:lnTo>
                    <a:pt x="770" y="2083"/>
                  </a:lnTo>
                  <a:lnTo>
                    <a:pt x="764" y="2083"/>
                  </a:lnTo>
                  <a:lnTo>
                    <a:pt x="763" y="2083"/>
                  </a:lnTo>
                  <a:lnTo>
                    <a:pt x="762" y="2083"/>
                  </a:lnTo>
                  <a:lnTo>
                    <a:pt x="758" y="2082"/>
                  </a:lnTo>
                  <a:lnTo>
                    <a:pt x="755" y="2080"/>
                  </a:lnTo>
                  <a:lnTo>
                    <a:pt x="760" y="2074"/>
                  </a:lnTo>
                  <a:lnTo>
                    <a:pt x="772" y="2065"/>
                  </a:lnTo>
                  <a:lnTo>
                    <a:pt x="791" y="2049"/>
                  </a:lnTo>
                  <a:lnTo>
                    <a:pt x="792" y="2047"/>
                  </a:lnTo>
                  <a:lnTo>
                    <a:pt x="793" y="2043"/>
                  </a:lnTo>
                  <a:lnTo>
                    <a:pt x="794" y="2030"/>
                  </a:lnTo>
                  <a:lnTo>
                    <a:pt x="796" y="2016"/>
                  </a:lnTo>
                  <a:lnTo>
                    <a:pt x="796" y="2005"/>
                  </a:lnTo>
                  <a:lnTo>
                    <a:pt x="790" y="2012"/>
                  </a:lnTo>
                  <a:lnTo>
                    <a:pt x="785" y="2016"/>
                  </a:lnTo>
                  <a:lnTo>
                    <a:pt x="778" y="2019"/>
                  </a:lnTo>
                  <a:lnTo>
                    <a:pt x="772" y="2019"/>
                  </a:lnTo>
                  <a:lnTo>
                    <a:pt x="762" y="2018"/>
                  </a:lnTo>
                  <a:lnTo>
                    <a:pt x="753" y="2016"/>
                  </a:lnTo>
                  <a:lnTo>
                    <a:pt x="734" y="2011"/>
                  </a:lnTo>
                  <a:lnTo>
                    <a:pt x="730" y="2010"/>
                  </a:lnTo>
                  <a:lnTo>
                    <a:pt x="721" y="2008"/>
                  </a:lnTo>
                  <a:lnTo>
                    <a:pt x="731" y="2002"/>
                  </a:lnTo>
                  <a:lnTo>
                    <a:pt x="742" y="1993"/>
                  </a:lnTo>
                  <a:lnTo>
                    <a:pt x="747" y="1989"/>
                  </a:lnTo>
                  <a:lnTo>
                    <a:pt x="751" y="1985"/>
                  </a:lnTo>
                  <a:lnTo>
                    <a:pt x="753" y="1979"/>
                  </a:lnTo>
                  <a:lnTo>
                    <a:pt x="755" y="1974"/>
                  </a:lnTo>
                  <a:lnTo>
                    <a:pt x="753" y="1970"/>
                  </a:lnTo>
                  <a:lnTo>
                    <a:pt x="751" y="1966"/>
                  </a:lnTo>
                  <a:lnTo>
                    <a:pt x="748" y="1962"/>
                  </a:lnTo>
                  <a:lnTo>
                    <a:pt x="742" y="1958"/>
                  </a:lnTo>
                  <a:lnTo>
                    <a:pt x="734" y="1953"/>
                  </a:lnTo>
                  <a:lnTo>
                    <a:pt x="724" y="1950"/>
                  </a:lnTo>
                  <a:lnTo>
                    <a:pt x="701" y="1943"/>
                  </a:lnTo>
                  <a:lnTo>
                    <a:pt x="677" y="1938"/>
                  </a:lnTo>
                  <a:lnTo>
                    <a:pt x="666" y="1937"/>
                  </a:lnTo>
                  <a:lnTo>
                    <a:pt x="659" y="1936"/>
                  </a:lnTo>
                  <a:lnTo>
                    <a:pt x="654" y="1936"/>
                  </a:lnTo>
                  <a:lnTo>
                    <a:pt x="651" y="1935"/>
                  </a:lnTo>
                  <a:lnTo>
                    <a:pt x="647" y="1933"/>
                  </a:lnTo>
                  <a:lnTo>
                    <a:pt x="644" y="1930"/>
                  </a:lnTo>
                  <a:lnTo>
                    <a:pt x="637" y="1922"/>
                  </a:lnTo>
                  <a:lnTo>
                    <a:pt x="631" y="1914"/>
                  </a:lnTo>
                  <a:lnTo>
                    <a:pt x="625" y="1904"/>
                  </a:lnTo>
                  <a:lnTo>
                    <a:pt x="621" y="1894"/>
                  </a:lnTo>
                  <a:lnTo>
                    <a:pt x="614" y="1879"/>
                  </a:lnTo>
                  <a:lnTo>
                    <a:pt x="611" y="1874"/>
                  </a:lnTo>
                  <a:lnTo>
                    <a:pt x="606" y="1867"/>
                  </a:lnTo>
                  <a:lnTo>
                    <a:pt x="598" y="1861"/>
                  </a:lnTo>
                  <a:lnTo>
                    <a:pt x="589" y="1855"/>
                  </a:lnTo>
                  <a:lnTo>
                    <a:pt x="569" y="1845"/>
                  </a:lnTo>
                  <a:lnTo>
                    <a:pt x="552" y="1837"/>
                  </a:lnTo>
                  <a:lnTo>
                    <a:pt x="547" y="1836"/>
                  </a:lnTo>
                  <a:lnTo>
                    <a:pt x="542" y="1835"/>
                  </a:lnTo>
                  <a:lnTo>
                    <a:pt x="540" y="1836"/>
                  </a:lnTo>
                  <a:lnTo>
                    <a:pt x="542" y="1833"/>
                  </a:lnTo>
                  <a:lnTo>
                    <a:pt x="545" y="1831"/>
                  </a:lnTo>
                  <a:lnTo>
                    <a:pt x="553" y="1827"/>
                  </a:lnTo>
                  <a:lnTo>
                    <a:pt x="562" y="1825"/>
                  </a:lnTo>
                  <a:lnTo>
                    <a:pt x="571" y="1825"/>
                  </a:lnTo>
                  <a:lnTo>
                    <a:pt x="584" y="1825"/>
                  </a:lnTo>
                  <a:lnTo>
                    <a:pt x="596" y="1827"/>
                  </a:lnTo>
                  <a:lnTo>
                    <a:pt x="609" y="1832"/>
                  </a:lnTo>
                  <a:lnTo>
                    <a:pt x="621" y="1836"/>
                  </a:lnTo>
                  <a:lnTo>
                    <a:pt x="632" y="1841"/>
                  </a:lnTo>
                  <a:lnTo>
                    <a:pt x="640" y="1848"/>
                  </a:lnTo>
                  <a:lnTo>
                    <a:pt x="647" y="1854"/>
                  </a:lnTo>
                  <a:lnTo>
                    <a:pt x="649" y="1858"/>
                  </a:lnTo>
                  <a:lnTo>
                    <a:pt x="650" y="1862"/>
                  </a:lnTo>
                  <a:lnTo>
                    <a:pt x="652" y="1867"/>
                  </a:lnTo>
                  <a:lnTo>
                    <a:pt x="656" y="1873"/>
                  </a:lnTo>
                  <a:lnTo>
                    <a:pt x="662" y="1878"/>
                  </a:lnTo>
                  <a:lnTo>
                    <a:pt x="669" y="1883"/>
                  </a:lnTo>
                  <a:lnTo>
                    <a:pt x="688" y="1894"/>
                  </a:lnTo>
                  <a:lnTo>
                    <a:pt x="709" y="1905"/>
                  </a:lnTo>
                  <a:lnTo>
                    <a:pt x="731" y="1915"/>
                  </a:lnTo>
                  <a:lnTo>
                    <a:pt x="751" y="1922"/>
                  </a:lnTo>
                  <a:lnTo>
                    <a:pt x="780" y="1934"/>
                  </a:lnTo>
                  <a:lnTo>
                    <a:pt x="777" y="1923"/>
                  </a:lnTo>
                  <a:lnTo>
                    <a:pt x="777" y="1916"/>
                  </a:lnTo>
                  <a:lnTo>
                    <a:pt x="777" y="1914"/>
                  </a:lnTo>
                  <a:lnTo>
                    <a:pt x="778" y="1911"/>
                  </a:lnTo>
                  <a:lnTo>
                    <a:pt x="779" y="1910"/>
                  </a:lnTo>
                  <a:lnTo>
                    <a:pt x="780" y="1910"/>
                  </a:lnTo>
                  <a:lnTo>
                    <a:pt x="784" y="1911"/>
                  </a:lnTo>
                  <a:lnTo>
                    <a:pt x="788" y="1913"/>
                  </a:lnTo>
                  <a:lnTo>
                    <a:pt x="797" y="1918"/>
                  </a:lnTo>
                  <a:lnTo>
                    <a:pt x="806" y="1923"/>
                  </a:lnTo>
                  <a:lnTo>
                    <a:pt x="812" y="1924"/>
                  </a:lnTo>
                  <a:lnTo>
                    <a:pt x="815" y="1925"/>
                  </a:lnTo>
                  <a:lnTo>
                    <a:pt x="822" y="1925"/>
                  </a:lnTo>
                  <a:lnTo>
                    <a:pt x="830" y="1923"/>
                  </a:lnTo>
                  <a:lnTo>
                    <a:pt x="842" y="1920"/>
                  </a:lnTo>
                  <a:lnTo>
                    <a:pt x="853" y="1917"/>
                  </a:lnTo>
                  <a:lnTo>
                    <a:pt x="857" y="1915"/>
                  </a:lnTo>
                  <a:lnTo>
                    <a:pt x="862" y="1915"/>
                  </a:lnTo>
                  <a:lnTo>
                    <a:pt x="869" y="1916"/>
                  </a:lnTo>
                  <a:lnTo>
                    <a:pt x="875" y="1919"/>
                  </a:lnTo>
                  <a:lnTo>
                    <a:pt x="883" y="1927"/>
                  </a:lnTo>
                  <a:lnTo>
                    <a:pt x="890" y="1936"/>
                  </a:lnTo>
                  <a:lnTo>
                    <a:pt x="894" y="1942"/>
                  </a:lnTo>
                  <a:lnTo>
                    <a:pt x="898" y="1945"/>
                  </a:lnTo>
                  <a:lnTo>
                    <a:pt x="902" y="1946"/>
                  </a:lnTo>
                  <a:lnTo>
                    <a:pt x="907" y="1947"/>
                  </a:lnTo>
                  <a:lnTo>
                    <a:pt x="912" y="1946"/>
                  </a:lnTo>
                  <a:lnTo>
                    <a:pt x="918" y="1944"/>
                  </a:lnTo>
                  <a:lnTo>
                    <a:pt x="932" y="1937"/>
                  </a:lnTo>
                  <a:lnTo>
                    <a:pt x="945" y="1930"/>
                  </a:lnTo>
                  <a:lnTo>
                    <a:pt x="953" y="1928"/>
                  </a:lnTo>
                  <a:lnTo>
                    <a:pt x="959" y="1928"/>
                  </a:lnTo>
                  <a:lnTo>
                    <a:pt x="960" y="1928"/>
                  </a:lnTo>
                  <a:lnTo>
                    <a:pt x="968" y="1928"/>
                  </a:lnTo>
                  <a:lnTo>
                    <a:pt x="975" y="1929"/>
                  </a:lnTo>
                  <a:lnTo>
                    <a:pt x="989" y="1934"/>
                  </a:lnTo>
                  <a:lnTo>
                    <a:pt x="1003" y="1941"/>
                  </a:lnTo>
                  <a:lnTo>
                    <a:pt x="1017" y="1948"/>
                  </a:lnTo>
                  <a:lnTo>
                    <a:pt x="1029" y="1957"/>
                  </a:lnTo>
                  <a:lnTo>
                    <a:pt x="1044" y="1963"/>
                  </a:lnTo>
                  <a:lnTo>
                    <a:pt x="1058" y="1969"/>
                  </a:lnTo>
                  <a:lnTo>
                    <a:pt x="1065" y="1971"/>
                  </a:lnTo>
                  <a:lnTo>
                    <a:pt x="1073" y="1972"/>
                  </a:lnTo>
                  <a:lnTo>
                    <a:pt x="1111" y="1975"/>
                  </a:lnTo>
                  <a:lnTo>
                    <a:pt x="1131" y="1976"/>
                  </a:lnTo>
                  <a:lnTo>
                    <a:pt x="1150" y="1977"/>
                  </a:lnTo>
                  <a:lnTo>
                    <a:pt x="1177" y="1976"/>
                  </a:lnTo>
                  <a:lnTo>
                    <a:pt x="1191" y="1974"/>
                  </a:lnTo>
                  <a:lnTo>
                    <a:pt x="1203" y="1972"/>
                  </a:lnTo>
                  <a:lnTo>
                    <a:pt x="1225" y="1969"/>
                  </a:lnTo>
                  <a:lnTo>
                    <a:pt x="1245" y="1968"/>
                  </a:lnTo>
                  <a:lnTo>
                    <a:pt x="1257" y="1968"/>
                  </a:lnTo>
                  <a:lnTo>
                    <a:pt x="1270" y="1969"/>
                  </a:lnTo>
                  <a:lnTo>
                    <a:pt x="1283" y="1972"/>
                  </a:lnTo>
                  <a:lnTo>
                    <a:pt x="1296" y="1975"/>
                  </a:lnTo>
                  <a:lnTo>
                    <a:pt x="1302" y="1976"/>
                  </a:lnTo>
                  <a:lnTo>
                    <a:pt x="1308" y="1975"/>
                  </a:lnTo>
                  <a:lnTo>
                    <a:pt x="1313" y="1974"/>
                  </a:lnTo>
                  <a:lnTo>
                    <a:pt x="1318" y="1972"/>
                  </a:lnTo>
                  <a:lnTo>
                    <a:pt x="1325" y="1971"/>
                  </a:lnTo>
                  <a:lnTo>
                    <a:pt x="1330" y="1971"/>
                  </a:lnTo>
                  <a:lnTo>
                    <a:pt x="1336" y="1972"/>
                  </a:lnTo>
                  <a:lnTo>
                    <a:pt x="1349" y="1975"/>
                  </a:lnTo>
                  <a:lnTo>
                    <a:pt x="1363" y="1977"/>
                  </a:lnTo>
                  <a:lnTo>
                    <a:pt x="1388" y="1980"/>
                  </a:lnTo>
                  <a:lnTo>
                    <a:pt x="1414" y="1983"/>
                  </a:lnTo>
                  <a:lnTo>
                    <a:pt x="1427" y="1985"/>
                  </a:lnTo>
                  <a:lnTo>
                    <a:pt x="1441" y="1987"/>
                  </a:lnTo>
                  <a:lnTo>
                    <a:pt x="1445" y="1987"/>
                  </a:lnTo>
                  <a:lnTo>
                    <a:pt x="1450" y="1987"/>
                  </a:lnTo>
                  <a:lnTo>
                    <a:pt x="1455" y="1985"/>
                  </a:lnTo>
                  <a:lnTo>
                    <a:pt x="1468" y="1979"/>
                  </a:lnTo>
                  <a:lnTo>
                    <a:pt x="1482" y="1972"/>
                  </a:lnTo>
                  <a:lnTo>
                    <a:pt x="1497" y="1962"/>
                  </a:lnTo>
                  <a:lnTo>
                    <a:pt x="1525" y="1943"/>
                  </a:lnTo>
                  <a:lnTo>
                    <a:pt x="1538" y="1935"/>
                  </a:lnTo>
                  <a:lnTo>
                    <a:pt x="1548" y="1929"/>
                  </a:lnTo>
                  <a:lnTo>
                    <a:pt x="1561" y="1923"/>
                  </a:lnTo>
                  <a:lnTo>
                    <a:pt x="1574" y="1916"/>
                  </a:lnTo>
                  <a:lnTo>
                    <a:pt x="1587" y="1908"/>
                  </a:lnTo>
                  <a:lnTo>
                    <a:pt x="1600" y="1900"/>
                  </a:lnTo>
                  <a:lnTo>
                    <a:pt x="1612" y="1890"/>
                  </a:lnTo>
                  <a:lnTo>
                    <a:pt x="1624" y="1880"/>
                  </a:lnTo>
                  <a:lnTo>
                    <a:pt x="1634" y="1870"/>
                  </a:lnTo>
                  <a:lnTo>
                    <a:pt x="1643" y="1859"/>
                  </a:lnTo>
                  <a:lnTo>
                    <a:pt x="1650" y="1847"/>
                  </a:lnTo>
                  <a:lnTo>
                    <a:pt x="1658" y="1834"/>
                  </a:lnTo>
                  <a:lnTo>
                    <a:pt x="1671" y="1810"/>
                  </a:lnTo>
                  <a:lnTo>
                    <a:pt x="1677" y="1798"/>
                  </a:lnTo>
                  <a:lnTo>
                    <a:pt x="1685" y="1786"/>
                  </a:lnTo>
                  <a:lnTo>
                    <a:pt x="1694" y="1774"/>
                  </a:lnTo>
                  <a:lnTo>
                    <a:pt x="1704" y="1764"/>
                  </a:lnTo>
                  <a:lnTo>
                    <a:pt x="1710" y="1757"/>
                  </a:lnTo>
                  <a:lnTo>
                    <a:pt x="1713" y="1750"/>
                  </a:lnTo>
                  <a:lnTo>
                    <a:pt x="1715" y="1742"/>
                  </a:lnTo>
                  <a:lnTo>
                    <a:pt x="1715" y="1734"/>
                  </a:lnTo>
                  <a:lnTo>
                    <a:pt x="1714" y="1713"/>
                  </a:lnTo>
                  <a:lnTo>
                    <a:pt x="1713" y="1694"/>
                  </a:lnTo>
                  <a:lnTo>
                    <a:pt x="1713" y="1686"/>
                  </a:lnTo>
                  <a:lnTo>
                    <a:pt x="1714" y="1680"/>
                  </a:lnTo>
                  <a:lnTo>
                    <a:pt x="1716" y="1673"/>
                  </a:lnTo>
                  <a:lnTo>
                    <a:pt x="1719" y="1668"/>
                  </a:lnTo>
                  <a:lnTo>
                    <a:pt x="1723" y="1665"/>
                  </a:lnTo>
                  <a:lnTo>
                    <a:pt x="1726" y="1661"/>
                  </a:lnTo>
                  <a:lnTo>
                    <a:pt x="1735" y="1657"/>
                  </a:lnTo>
                  <a:lnTo>
                    <a:pt x="1742" y="1652"/>
                  </a:lnTo>
                  <a:lnTo>
                    <a:pt x="1745" y="1648"/>
                  </a:lnTo>
                  <a:lnTo>
                    <a:pt x="1747" y="1644"/>
                  </a:lnTo>
                  <a:lnTo>
                    <a:pt x="1749" y="1640"/>
                  </a:lnTo>
                  <a:lnTo>
                    <a:pt x="1750" y="1634"/>
                  </a:lnTo>
                  <a:lnTo>
                    <a:pt x="1749" y="1627"/>
                  </a:lnTo>
                  <a:lnTo>
                    <a:pt x="1746" y="1619"/>
                  </a:lnTo>
                  <a:lnTo>
                    <a:pt x="1741" y="1602"/>
                  </a:lnTo>
                  <a:lnTo>
                    <a:pt x="1736" y="1586"/>
                  </a:lnTo>
                  <a:lnTo>
                    <a:pt x="1733" y="1578"/>
                  </a:lnTo>
                  <a:lnTo>
                    <a:pt x="1731" y="1572"/>
                  </a:lnTo>
                  <a:lnTo>
                    <a:pt x="1729" y="1556"/>
                  </a:lnTo>
                  <a:lnTo>
                    <a:pt x="1724" y="1542"/>
                  </a:lnTo>
                  <a:lnTo>
                    <a:pt x="1717" y="1528"/>
                  </a:lnTo>
                  <a:lnTo>
                    <a:pt x="1710" y="1515"/>
                  </a:lnTo>
                  <a:lnTo>
                    <a:pt x="1707" y="1509"/>
                  </a:lnTo>
                  <a:lnTo>
                    <a:pt x="1701" y="1505"/>
                  </a:lnTo>
                  <a:lnTo>
                    <a:pt x="1688" y="1498"/>
                  </a:lnTo>
                  <a:lnTo>
                    <a:pt x="1677" y="1492"/>
                  </a:lnTo>
                  <a:lnTo>
                    <a:pt x="1673" y="1489"/>
                  </a:lnTo>
                  <a:lnTo>
                    <a:pt x="1671" y="1486"/>
                  </a:lnTo>
                  <a:lnTo>
                    <a:pt x="1667" y="1473"/>
                  </a:lnTo>
                  <a:lnTo>
                    <a:pt x="1662" y="1463"/>
                  </a:lnTo>
                  <a:lnTo>
                    <a:pt x="1658" y="1454"/>
                  </a:lnTo>
                  <a:lnTo>
                    <a:pt x="1654" y="1447"/>
                  </a:lnTo>
                  <a:lnTo>
                    <a:pt x="1642" y="1432"/>
                  </a:lnTo>
                  <a:lnTo>
                    <a:pt x="1626" y="1413"/>
                  </a:lnTo>
                  <a:lnTo>
                    <a:pt x="1622" y="1408"/>
                  </a:lnTo>
                  <a:lnTo>
                    <a:pt x="1620" y="1402"/>
                  </a:lnTo>
                  <a:lnTo>
                    <a:pt x="1617" y="1391"/>
                  </a:lnTo>
                  <a:lnTo>
                    <a:pt x="1616" y="1384"/>
                  </a:lnTo>
                  <a:lnTo>
                    <a:pt x="1614" y="1379"/>
                  </a:lnTo>
                  <a:lnTo>
                    <a:pt x="1611" y="1373"/>
                  </a:lnTo>
                  <a:lnTo>
                    <a:pt x="1605" y="1368"/>
                  </a:lnTo>
                  <a:lnTo>
                    <a:pt x="1600" y="1364"/>
                  </a:lnTo>
                  <a:lnTo>
                    <a:pt x="1594" y="1360"/>
                  </a:lnTo>
                  <a:lnTo>
                    <a:pt x="1581" y="1354"/>
                  </a:lnTo>
                  <a:lnTo>
                    <a:pt x="1556" y="1344"/>
                  </a:lnTo>
                  <a:lnTo>
                    <a:pt x="1550" y="1359"/>
                  </a:lnTo>
                  <a:lnTo>
                    <a:pt x="1547" y="1368"/>
                  </a:lnTo>
                  <a:lnTo>
                    <a:pt x="1539" y="1364"/>
                  </a:lnTo>
                  <a:lnTo>
                    <a:pt x="1533" y="1357"/>
                  </a:lnTo>
                  <a:lnTo>
                    <a:pt x="1528" y="1352"/>
                  </a:lnTo>
                  <a:lnTo>
                    <a:pt x="1520" y="1339"/>
                  </a:lnTo>
                  <a:lnTo>
                    <a:pt x="1517" y="1333"/>
                  </a:lnTo>
                  <a:lnTo>
                    <a:pt x="1512" y="1328"/>
                  </a:lnTo>
                  <a:lnTo>
                    <a:pt x="1507" y="1324"/>
                  </a:lnTo>
                  <a:lnTo>
                    <a:pt x="1500" y="1319"/>
                  </a:lnTo>
                  <a:lnTo>
                    <a:pt x="1487" y="1315"/>
                  </a:lnTo>
                  <a:lnTo>
                    <a:pt x="1475" y="1310"/>
                  </a:lnTo>
                  <a:lnTo>
                    <a:pt x="1464" y="1303"/>
                  </a:lnTo>
                  <a:lnTo>
                    <a:pt x="1452" y="1297"/>
                  </a:lnTo>
                  <a:lnTo>
                    <a:pt x="1442" y="1289"/>
                  </a:lnTo>
                  <a:lnTo>
                    <a:pt x="1432" y="1282"/>
                  </a:lnTo>
                  <a:lnTo>
                    <a:pt x="1422" y="1273"/>
                  </a:lnTo>
                  <a:lnTo>
                    <a:pt x="1412" y="1263"/>
                  </a:lnTo>
                  <a:lnTo>
                    <a:pt x="1412" y="1314"/>
                  </a:lnTo>
                  <a:lnTo>
                    <a:pt x="1404" y="1311"/>
                  </a:lnTo>
                  <a:lnTo>
                    <a:pt x="1404" y="1310"/>
                  </a:lnTo>
                  <a:lnTo>
                    <a:pt x="1384" y="1300"/>
                  </a:lnTo>
                  <a:lnTo>
                    <a:pt x="1366" y="1290"/>
                  </a:lnTo>
                  <a:lnTo>
                    <a:pt x="1329" y="1270"/>
                  </a:lnTo>
                  <a:lnTo>
                    <a:pt x="1311" y="1259"/>
                  </a:lnTo>
                  <a:lnTo>
                    <a:pt x="1293" y="1249"/>
                  </a:lnTo>
                  <a:lnTo>
                    <a:pt x="1273" y="1241"/>
                  </a:lnTo>
                  <a:lnTo>
                    <a:pt x="1254" y="1233"/>
                  </a:lnTo>
                  <a:lnTo>
                    <a:pt x="1277" y="1272"/>
                  </a:lnTo>
                  <a:lnTo>
                    <a:pt x="1269" y="1269"/>
                  </a:lnTo>
                  <a:lnTo>
                    <a:pt x="1263" y="1267"/>
                  </a:lnTo>
                  <a:lnTo>
                    <a:pt x="1243" y="1258"/>
                  </a:lnTo>
                  <a:lnTo>
                    <a:pt x="1224" y="1249"/>
                  </a:lnTo>
                  <a:lnTo>
                    <a:pt x="1204" y="1239"/>
                  </a:lnTo>
                  <a:lnTo>
                    <a:pt x="1186" y="1228"/>
                  </a:lnTo>
                  <a:lnTo>
                    <a:pt x="1177" y="1221"/>
                  </a:lnTo>
                  <a:lnTo>
                    <a:pt x="1169" y="1215"/>
                  </a:lnTo>
                  <a:lnTo>
                    <a:pt x="1152" y="1201"/>
                  </a:lnTo>
                  <a:lnTo>
                    <a:pt x="1136" y="1188"/>
                  </a:lnTo>
                  <a:lnTo>
                    <a:pt x="1128" y="1183"/>
                  </a:lnTo>
                  <a:lnTo>
                    <a:pt x="1118" y="1177"/>
                  </a:lnTo>
                  <a:lnTo>
                    <a:pt x="1093" y="1166"/>
                  </a:lnTo>
                  <a:lnTo>
                    <a:pt x="1068" y="1157"/>
                  </a:lnTo>
                  <a:lnTo>
                    <a:pt x="1017" y="1137"/>
                  </a:lnTo>
                  <a:lnTo>
                    <a:pt x="966" y="1118"/>
                  </a:lnTo>
                  <a:lnTo>
                    <a:pt x="915" y="1097"/>
                  </a:lnTo>
                  <a:lnTo>
                    <a:pt x="894" y="1089"/>
                  </a:lnTo>
                  <a:lnTo>
                    <a:pt x="867" y="1079"/>
                  </a:lnTo>
                  <a:lnTo>
                    <a:pt x="851" y="1074"/>
                  </a:lnTo>
                  <a:lnTo>
                    <a:pt x="835" y="1069"/>
                  </a:lnTo>
                  <a:lnTo>
                    <a:pt x="820" y="1067"/>
                  </a:lnTo>
                  <a:lnTo>
                    <a:pt x="806" y="1066"/>
                  </a:lnTo>
                  <a:lnTo>
                    <a:pt x="799" y="1066"/>
                  </a:lnTo>
                  <a:lnTo>
                    <a:pt x="792" y="1067"/>
                  </a:lnTo>
                  <a:lnTo>
                    <a:pt x="786" y="1069"/>
                  </a:lnTo>
                  <a:lnTo>
                    <a:pt x="780" y="1071"/>
                  </a:lnTo>
                  <a:lnTo>
                    <a:pt x="776" y="1076"/>
                  </a:lnTo>
                  <a:lnTo>
                    <a:pt x="772" y="1080"/>
                  </a:lnTo>
                  <a:lnTo>
                    <a:pt x="769" y="1085"/>
                  </a:lnTo>
                  <a:lnTo>
                    <a:pt x="768" y="1093"/>
                  </a:lnTo>
                  <a:lnTo>
                    <a:pt x="765" y="1096"/>
                  </a:lnTo>
                  <a:lnTo>
                    <a:pt x="762" y="1099"/>
                  </a:lnTo>
                  <a:lnTo>
                    <a:pt x="758" y="1101"/>
                  </a:lnTo>
                  <a:lnTo>
                    <a:pt x="752" y="1101"/>
                  </a:lnTo>
                  <a:lnTo>
                    <a:pt x="747" y="1101"/>
                  </a:lnTo>
                  <a:lnTo>
                    <a:pt x="741" y="1099"/>
                  </a:lnTo>
                  <a:lnTo>
                    <a:pt x="727" y="1096"/>
                  </a:lnTo>
                  <a:lnTo>
                    <a:pt x="706" y="1090"/>
                  </a:lnTo>
                  <a:lnTo>
                    <a:pt x="693" y="1087"/>
                  </a:lnTo>
                  <a:lnTo>
                    <a:pt x="680" y="1084"/>
                  </a:lnTo>
                  <a:lnTo>
                    <a:pt x="675" y="1082"/>
                  </a:lnTo>
                  <a:lnTo>
                    <a:pt x="668" y="1080"/>
                  </a:lnTo>
                  <a:lnTo>
                    <a:pt x="663" y="1076"/>
                  </a:lnTo>
                  <a:lnTo>
                    <a:pt x="658" y="1071"/>
                  </a:lnTo>
                  <a:lnTo>
                    <a:pt x="652" y="1063"/>
                  </a:lnTo>
                  <a:lnTo>
                    <a:pt x="648" y="1055"/>
                  </a:lnTo>
                  <a:lnTo>
                    <a:pt x="645" y="1049"/>
                  </a:lnTo>
                  <a:lnTo>
                    <a:pt x="645" y="1048"/>
                  </a:lnTo>
                  <a:lnTo>
                    <a:pt x="645" y="1047"/>
                  </a:lnTo>
                  <a:lnTo>
                    <a:pt x="644" y="1047"/>
                  </a:lnTo>
                  <a:lnTo>
                    <a:pt x="642" y="1047"/>
                  </a:lnTo>
                  <a:lnTo>
                    <a:pt x="641" y="1047"/>
                  </a:lnTo>
                  <a:lnTo>
                    <a:pt x="640" y="1048"/>
                  </a:lnTo>
                  <a:lnTo>
                    <a:pt x="634" y="1051"/>
                  </a:lnTo>
                  <a:lnTo>
                    <a:pt x="625" y="1055"/>
                  </a:lnTo>
                  <a:lnTo>
                    <a:pt x="608" y="1069"/>
                  </a:lnTo>
                  <a:lnTo>
                    <a:pt x="591" y="1083"/>
                  </a:lnTo>
                  <a:lnTo>
                    <a:pt x="581" y="1093"/>
                  </a:lnTo>
                  <a:lnTo>
                    <a:pt x="577" y="1097"/>
                  </a:lnTo>
                  <a:lnTo>
                    <a:pt x="576" y="1102"/>
                  </a:lnTo>
                  <a:lnTo>
                    <a:pt x="575" y="1106"/>
                  </a:lnTo>
                  <a:lnTo>
                    <a:pt x="573" y="1111"/>
                  </a:lnTo>
                  <a:lnTo>
                    <a:pt x="575" y="1133"/>
                  </a:lnTo>
                  <a:lnTo>
                    <a:pt x="575" y="1138"/>
                  </a:lnTo>
                  <a:lnTo>
                    <a:pt x="573" y="1145"/>
                  </a:lnTo>
                  <a:lnTo>
                    <a:pt x="570" y="1149"/>
                  </a:lnTo>
                  <a:lnTo>
                    <a:pt x="567" y="1152"/>
                  </a:lnTo>
                  <a:lnTo>
                    <a:pt x="559" y="1159"/>
                  </a:lnTo>
                  <a:lnTo>
                    <a:pt x="550" y="1164"/>
                  </a:lnTo>
                  <a:lnTo>
                    <a:pt x="539" y="1170"/>
                  </a:lnTo>
                  <a:lnTo>
                    <a:pt x="535" y="1172"/>
                  </a:lnTo>
                  <a:lnTo>
                    <a:pt x="526" y="1176"/>
                  </a:lnTo>
                  <a:lnTo>
                    <a:pt x="532" y="1163"/>
                  </a:lnTo>
                  <a:lnTo>
                    <a:pt x="540" y="1149"/>
                  </a:lnTo>
                  <a:lnTo>
                    <a:pt x="545" y="1137"/>
                  </a:lnTo>
                  <a:lnTo>
                    <a:pt x="547" y="1131"/>
                  </a:lnTo>
                  <a:lnTo>
                    <a:pt x="548" y="1125"/>
                  </a:lnTo>
                  <a:lnTo>
                    <a:pt x="547" y="1119"/>
                  </a:lnTo>
                  <a:lnTo>
                    <a:pt x="543" y="1114"/>
                  </a:lnTo>
                  <a:lnTo>
                    <a:pt x="540" y="1110"/>
                  </a:lnTo>
                  <a:lnTo>
                    <a:pt x="537" y="1107"/>
                  </a:lnTo>
                  <a:lnTo>
                    <a:pt x="538" y="1106"/>
                  </a:lnTo>
                  <a:lnTo>
                    <a:pt x="541" y="1103"/>
                  </a:lnTo>
                  <a:lnTo>
                    <a:pt x="548" y="1090"/>
                  </a:lnTo>
                  <a:lnTo>
                    <a:pt x="551" y="1082"/>
                  </a:lnTo>
                  <a:lnTo>
                    <a:pt x="554" y="1074"/>
                  </a:lnTo>
                  <a:lnTo>
                    <a:pt x="556" y="1065"/>
                  </a:lnTo>
                  <a:lnTo>
                    <a:pt x="557" y="1057"/>
                  </a:lnTo>
                  <a:lnTo>
                    <a:pt x="557" y="1053"/>
                  </a:lnTo>
                  <a:lnTo>
                    <a:pt x="556" y="1049"/>
                  </a:lnTo>
                  <a:lnTo>
                    <a:pt x="554" y="1046"/>
                  </a:lnTo>
                  <a:lnTo>
                    <a:pt x="552" y="1043"/>
                  </a:lnTo>
                  <a:lnTo>
                    <a:pt x="548" y="1042"/>
                  </a:lnTo>
                  <a:lnTo>
                    <a:pt x="545" y="1042"/>
                  </a:lnTo>
                  <a:lnTo>
                    <a:pt x="542" y="1043"/>
                  </a:lnTo>
                  <a:lnTo>
                    <a:pt x="535" y="1049"/>
                  </a:lnTo>
                  <a:lnTo>
                    <a:pt x="527" y="1055"/>
                  </a:lnTo>
                  <a:lnTo>
                    <a:pt x="518" y="1064"/>
                  </a:lnTo>
                  <a:lnTo>
                    <a:pt x="501" y="1082"/>
                  </a:lnTo>
                  <a:lnTo>
                    <a:pt x="493" y="1090"/>
                  </a:lnTo>
                  <a:lnTo>
                    <a:pt x="485" y="1096"/>
                  </a:lnTo>
                  <a:lnTo>
                    <a:pt x="483" y="1098"/>
                  </a:lnTo>
                  <a:lnTo>
                    <a:pt x="479" y="1101"/>
                  </a:lnTo>
                  <a:lnTo>
                    <a:pt x="475" y="1102"/>
                  </a:lnTo>
                  <a:lnTo>
                    <a:pt x="478" y="1088"/>
                  </a:lnTo>
                  <a:lnTo>
                    <a:pt x="479" y="1077"/>
                  </a:lnTo>
                  <a:lnTo>
                    <a:pt x="478" y="1069"/>
                  </a:lnTo>
                  <a:lnTo>
                    <a:pt x="475" y="1064"/>
                  </a:lnTo>
                  <a:lnTo>
                    <a:pt x="472" y="1061"/>
                  </a:lnTo>
                  <a:lnTo>
                    <a:pt x="468" y="1061"/>
                  </a:lnTo>
                  <a:lnTo>
                    <a:pt x="463" y="1061"/>
                  </a:lnTo>
                  <a:lnTo>
                    <a:pt x="459" y="1062"/>
                  </a:lnTo>
                  <a:lnTo>
                    <a:pt x="448" y="1066"/>
                  </a:lnTo>
                  <a:lnTo>
                    <a:pt x="437" y="1070"/>
                  </a:lnTo>
                  <a:lnTo>
                    <a:pt x="423" y="1076"/>
                  </a:lnTo>
                  <a:lnTo>
                    <a:pt x="421" y="1076"/>
                  </a:lnTo>
                  <a:lnTo>
                    <a:pt x="413" y="1078"/>
                  </a:lnTo>
                  <a:lnTo>
                    <a:pt x="415" y="1066"/>
                  </a:lnTo>
                  <a:lnTo>
                    <a:pt x="415" y="1057"/>
                  </a:lnTo>
                  <a:lnTo>
                    <a:pt x="415" y="1051"/>
                  </a:lnTo>
                  <a:lnTo>
                    <a:pt x="413" y="1047"/>
                  </a:lnTo>
                  <a:lnTo>
                    <a:pt x="411" y="1043"/>
                  </a:lnTo>
                  <a:lnTo>
                    <a:pt x="406" y="1040"/>
                  </a:lnTo>
                  <a:lnTo>
                    <a:pt x="401" y="1038"/>
                  </a:lnTo>
                  <a:lnTo>
                    <a:pt x="393" y="1037"/>
                  </a:lnTo>
                  <a:lnTo>
                    <a:pt x="374" y="1036"/>
                  </a:lnTo>
                  <a:lnTo>
                    <a:pt x="366" y="1036"/>
                  </a:lnTo>
                  <a:lnTo>
                    <a:pt x="361" y="1034"/>
                  </a:lnTo>
                  <a:lnTo>
                    <a:pt x="356" y="1033"/>
                  </a:lnTo>
                  <a:lnTo>
                    <a:pt x="351" y="1029"/>
                  </a:lnTo>
                  <a:lnTo>
                    <a:pt x="349" y="1026"/>
                  </a:lnTo>
                  <a:lnTo>
                    <a:pt x="347" y="1022"/>
                  </a:lnTo>
                  <a:lnTo>
                    <a:pt x="346" y="1018"/>
                  </a:lnTo>
                  <a:lnTo>
                    <a:pt x="346" y="1012"/>
                  </a:lnTo>
                  <a:lnTo>
                    <a:pt x="346" y="1005"/>
                  </a:lnTo>
                  <a:lnTo>
                    <a:pt x="348" y="997"/>
                  </a:lnTo>
                  <a:lnTo>
                    <a:pt x="352" y="979"/>
                  </a:lnTo>
                  <a:lnTo>
                    <a:pt x="359" y="983"/>
                  </a:lnTo>
                  <a:lnTo>
                    <a:pt x="362" y="986"/>
                  </a:lnTo>
                  <a:lnTo>
                    <a:pt x="365" y="991"/>
                  </a:lnTo>
                  <a:lnTo>
                    <a:pt x="368" y="994"/>
                  </a:lnTo>
                  <a:lnTo>
                    <a:pt x="371" y="1002"/>
                  </a:lnTo>
                  <a:lnTo>
                    <a:pt x="375" y="1014"/>
                  </a:lnTo>
                  <a:lnTo>
                    <a:pt x="377" y="1016"/>
                  </a:lnTo>
                  <a:lnTo>
                    <a:pt x="380" y="1018"/>
                  </a:lnTo>
                  <a:lnTo>
                    <a:pt x="391" y="1020"/>
                  </a:lnTo>
                  <a:lnTo>
                    <a:pt x="405" y="1022"/>
                  </a:lnTo>
                  <a:lnTo>
                    <a:pt x="419" y="1022"/>
                  </a:lnTo>
                  <a:lnTo>
                    <a:pt x="440" y="1021"/>
                  </a:lnTo>
                  <a:lnTo>
                    <a:pt x="447" y="1019"/>
                  </a:lnTo>
                  <a:lnTo>
                    <a:pt x="454" y="1016"/>
                  </a:lnTo>
                  <a:lnTo>
                    <a:pt x="460" y="1012"/>
                  </a:lnTo>
                  <a:lnTo>
                    <a:pt x="465" y="1008"/>
                  </a:lnTo>
                  <a:lnTo>
                    <a:pt x="469" y="1004"/>
                  </a:lnTo>
                  <a:lnTo>
                    <a:pt x="472" y="998"/>
                  </a:lnTo>
                  <a:lnTo>
                    <a:pt x="473" y="992"/>
                  </a:lnTo>
                  <a:lnTo>
                    <a:pt x="474" y="986"/>
                  </a:lnTo>
                  <a:lnTo>
                    <a:pt x="473" y="981"/>
                  </a:lnTo>
                  <a:lnTo>
                    <a:pt x="472" y="975"/>
                  </a:lnTo>
                  <a:lnTo>
                    <a:pt x="469" y="971"/>
                  </a:lnTo>
                  <a:lnTo>
                    <a:pt x="465" y="967"/>
                  </a:lnTo>
                  <a:lnTo>
                    <a:pt x="460" y="963"/>
                  </a:lnTo>
                  <a:lnTo>
                    <a:pt x="454" y="960"/>
                  </a:lnTo>
                  <a:lnTo>
                    <a:pt x="445" y="958"/>
                  </a:lnTo>
                  <a:lnTo>
                    <a:pt x="437" y="958"/>
                  </a:lnTo>
                  <a:lnTo>
                    <a:pt x="433" y="958"/>
                  </a:lnTo>
                  <a:lnTo>
                    <a:pt x="416" y="957"/>
                  </a:lnTo>
                  <a:lnTo>
                    <a:pt x="409" y="957"/>
                  </a:lnTo>
                  <a:lnTo>
                    <a:pt x="402" y="955"/>
                  </a:lnTo>
                  <a:lnTo>
                    <a:pt x="394" y="953"/>
                  </a:lnTo>
                  <a:lnTo>
                    <a:pt x="388" y="950"/>
                  </a:lnTo>
                  <a:lnTo>
                    <a:pt x="382" y="945"/>
                  </a:lnTo>
                  <a:lnTo>
                    <a:pt x="374" y="939"/>
                  </a:lnTo>
                  <a:lnTo>
                    <a:pt x="363" y="930"/>
                  </a:lnTo>
                  <a:lnTo>
                    <a:pt x="351" y="924"/>
                  </a:lnTo>
                  <a:lnTo>
                    <a:pt x="345" y="920"/>
                  </a:lnTo>
                  <a:lnTo>
                    <a:pt x="338" y="919"/>
                  </a:lnTo>
                  <a:lnTo>
                    <a:pt x="332" y="918"/>
                  </a:lnTo>
                  <a:lnTo>
                    <a:pt x="324" y="918"/>
                  </a:lnTo>
                  <a:lnTo>
                    <a:pt x="316" y="918"/>
                  </a:lnTo>
                  <a:lnTo>
                    <a:pt x="314" y="919"/>
                  </a:lnTo>
                  <a:lnTo>
                    <a:pt x="313" y="920"/>
                  </a:lnTo>
                  <a:lnTo>
                    <a:pt x="314" y="924"/>
                  </a:lnTo>
                  <a:lnTo>
                    <a:pt x="317" y="928"/>
                  </a:lnTo>
                  <a:lnTo>
                    <a:pt x="325" y="940"/>
                  </a:lnTo>
                  <a:lnTo>
                    <a:pt x="335" y="952"/>
                  </a:lnTo>
                  <a:lnTo>
                    <a:pt x="337" y="957"/>
                  </a:lnTo>
                  <a:lnTo>
                    <a:pt x="338" y="963"/>
                  </a:lnTo>
                  <a:lnTo>
                    <a:pt x="338" y="965"/>
                  </a:lnTo>
                  <a:lnTo>
                    <a:pt x="337" y="967"/>
                  </a:lnTo>
                  <a:lnTo>
                    <a:pt x="336" y="969"/>
                  </a:lnTo>
                  <a:lnTo>
                    <a:pt x="334" y="970"/>
                  </a:lnTo>
                  <a:lnTo>
                    <a:pt x="327" y="972"/>
                  </a:lnTo>
                  <a:lnTo>
                    <a:pt x="316" y="973"/>
                  </a:lnTo>
                  <a:lnTo>
                    <a:pt x="305" y="973"/>
                  </a:lnTo>
                  <a:lnTo>
                    <a:pt x="309" y="987"/>
                  </a:lnTo>
                  <a:lnTo>
                    <a:pt x="311" y="999"/>
                  </a:lnTo>
                  <a:lnTo>
                    <a:pt x="310" y="1007"/>
                  </a:lnTo>
                  <a:lnTo>
                    <a:pt x="308" y="1009"/>
                  </a:lnTo>
                  <a:lnTo>
                    <a:pt x="307" y="1011"/>
                  </a:lnTo>
                  <a:lnTo>
                    <a:pt x="305" y="1013"/>
                  </a:lnTo>
                  <a:lnTo>
                    <a:pt x="302" y="1014"/>
                  </a:lnTo>
                  <a:lnTo>
                    <a:pt x="295" y="1015"/>
                  </a:lnTo>
                  <a:lnTo>
                    <a:pt x="287" y="1014"/>
                  </a:lnTo>
                  <a:lnTo>
                    <a:pt x="277" y="1011"/>
                  </a:lnTo>
                  <a:lnTo>
                    <a:pt x="267" y="1008"/>
                  </a:lnTo>
                  <a:lnTo>
                    <a:pt x="255" y="1002"/>
                  </a:lnTo>
                  <a:lnTo>
                    <a:pt x="246" y="997"/>
                  </a:lnTo>
                  <a:lnTo>
                    <a:pt x="235" y="994"/>
                  </a:lnTo>
                  <a:lnTo>
                    <a:pt x="224" y="992"/>
                  </a:lnTo>
                  <a:lnTo>
                    <a:pt x="214" y="992"/>
                  </a:lnTo>
                  <a:lnTo>
                    <a:pt x="207" y="992"/>
                  </a:lnTo>
                  <a:lnTo>
                    <a:pt x="199" y="994"/>
                  </a:lnTo>
                  <a:lnTo>
                    <a:pt x="192" y="996"/>
                  </a:lnTo>
                  <a:lnTo>
                    <a:pt x="186" y="999"/>
                  </a:lnTo>
                  <a:lnTo>
                    <a:pt x="181" y="1004"/>
                  </a:lnTo>
                  <a:lnTo>
                    <a:pt x="176" y="1009"/>
                  </a:lnTo>
                  <a:lnTo>
                    <a:pt x="172" y="1015"/>
                  </a:lnTo>
                  <a:lnTo>
                    <a:pt x="169" y="1024"/>
                  </a:lnTo>
                  <a:lnTo>
                    <a:pt x="178" y="1025"/>
                  </a:lnTo>
                  <a:lnTo>
                    <a:pt x="175" y="1055"/>
                  </a:lnTo>
                  <a:lnTo>
                    <a:pt x="175" y="1060"/>
                  </a:lnTo>
                  <a:lnTo>
                    <a:pt x="171" y="1062"/>
                  </a:lnTo>
                  <a:lnTo>
                    <a:pt x="140" y="1084"/>
                  </a:lnTo>
                  <a:lnTo>
                    <a:pt x="121" y="1099"/>
                  </a:lnTo>
                  <a:lnTo>
                    <a:pt x="118" y="1138"/>
                  </a:lnTo>
                  <a:lnTo>
                    <a:pt x="118" y="1139"/>
                  </a:lnTo>
                  <a:lnTo>
                    <a:pt x="110" y="1180"/>
                  </a:lnTo>
                  <a:lnTo>
                    <a:pt x="109" y="1181"/>
                  </a:lnTo>
                  <a:lnTo>
                    <a:pt x="96" y="1216"/>
                  </a:lnTo>
                  <a:lnTo>
                    <a:pt x="94" y="1244"/>
                  </a:lnTo>
                  <a:lnTo>
                    <a:pt x="94" y="1246"/>
                  </a:lnTo>
                  <a:lnTo>
                    <a:pt x="93" y="1247"/>
                  </a:lnTo>
                  <a:lnTo>
                    <a:pt x="68" y="1290"/>
                  </a:lnTo>
                  <a:lnTo>
                    <a:pt x="68" y="1291"/>
                  </a:lnTo>
                  <a:lnTo>
                    <a:pt x="67" y="1291"/>
                  </a:lnTo>
                  <a:lnTo>
                    <a:pt x="31" y="1329"/>
                  </a:lnTo>
                  <a:lnTo>
                    <a:pt x="34" y="1338"/>
                  </a:lnTo>
                  <a:lnTo>
                    <a:pt x="37" y="1341"/>
                  </a:lnTo>
                  <a:lnTo>
                    <a:pt x="35" y="1344"/>
                  </a:lnTo>
                  <a:lnTo>
                    <a:pt x="29" y="1369"/>
                  </a:lnTo>
                  <a:lnTo>
                    <a:pt x="19" y="1411"/>
                  </a:lnTo>
                  <a:lnTo>
                    <a:pt x="19" y="1413"/>
                  </a:lnTo>
                  <a:lnTo>
                    <a:pt x="18" y="1414"/>
                  </a:lnTo>
                  <a:lnTo>
                    <a:pt x="2" y="1435"/>
                  </a:lnTo>
                  <a:lnTo>
                    <a:pt x="0" y="1453"/>
                  </a:lnTo>
                  <a:lnTo>
                    <a:pt x="9" y="1461"/>
                  </a:lnTo>
                  <a:lnTo>
                    <a:pt x="9" y="1462"/>
                  </a:lnTo>
                  <a:lnTo>
                    <a:pt x="10" y="1463"/>
                  </a:lnTo>
                  <a:lnTo>
                    <a:pt x="25" y="1484"/>
                  </a:lnTo>
                  <a:lnTo>
                    <a:pt x="26" y="1487"/>
                  </a:lnTo>
                  <a:lnTo>
                    <a:pt x="27" y="1489"/>
                  </a:lnTo>
                  <a:lnTo>
                    <a:pt x="31" y="1512"/>
                  </a:lnTo>
                  <a:lnTo>
                    <a:pt x="39" y="1531"/>
                  </a:lnTo>
                  <a:lnTo>
                    <a:pt x="44" y="1539"/>
                  </a:lnTo>
                  <a:lnTo>
                    <a:pt x="65" y="1549"/>
                  </a:lnTo>
                  <a:lnTo>
                    <a:pt x="80" y="1558"/>
                  </a:lnTo>
                  <a:lnTo>
                    <a:pt x="110" y="1564"/>
                  </a:lnTo>
                  <a:lnTo>
                    <a:pt x="111" y="1565"/>
                  </a:lnTo>
                  <a:lnTo>
                    <a:pt x="131" y="1574"/>
                  </a:lnTo>
                  <a:lnTo>
                    <a:pt x="133" y="1574"/>
                  </a:lnTo>
                  <a:lnTo>
                    <a:pt x="134" y="1575"/>
                  </a:lnTo>
                  <a:lnTo>
                    <a:pt x="152" y="1591"/>
                  </a:lnTo>
                  <a:lnTo>
                    <a:pt x="152" y="1592"/>
                  </a:lnTo>
                  <a:lnTo>
                    <a:pt x="166" y="1607"/>
                  </a:lnTo>
                  <a:lnTo>
                    <a:pt x="166" y="1608"/>
                  </a:lnTo>
                  <a:lnTo>
                    <a:pt x="167" y="1608"/>
                  </a:lnTo>
                  <a:lnTo>
                    <a:pt x="184" y="1634"/>
                  </a:lnTo>
                  <a:lnTo>
                    <a:pt x="198" y="1647"/>
                  </a:lnTo>
                  <a:lnTo>
                    <a:pt x="199" y="1647"/>
                  </a:lnTo>
                  <a:lnTo>
                    <a:pt x="199" y="1648"/>
                  </a:lnTo>
                  <a:lnTo>
                    <a:pt x="214" y="1667"/>
                  </a:lnTo>
                  <a:lnTo>
                    <a:pt x="230" y="1672"/>
                  </a:lnTo>
                  <a:lnTo>
                    <a:pt x="231" y="1673"/>
                  </a:lnTo>
                  <a:lnTo>
                    <a:pt x="232" y="1674"/>
                  </a:lnTo>
                  <a:lnTo>
                    <a:pt x="246" y="1685"/>
                  </a:lnTo>
                  <a:lnTo>
                    <a:pt x="247" y="1686"/>
                  </a:lnTo>
                  <a:lnTo>
                    <a:pt x="248" y="1688"/>
                  </a:lnTo>
                  <a:lnTo>
                    <a:pt x="260" y="1713"/>
                  </a:lnTo>
                  <a:lnTo>
                    <a:pt x="261" y="1715"/>
                  </a:lnTo>
                  <a:lnTo>
                    <a:pt x="260" y="1717"/>
                  </a:lnTo>
                  <a:lnTo>
                    <a:pt x="258" y="1740"/>
                  </a:lnTo>
                  <a:lnTo>
                    <a:pt x="258" y="1741"/>
                  </a:lnTo>
                  <a:lnTo>
                    <a:pt x="258" y="1742"/>
                  </a:lnTo>
                  <a:lnTo>
                    <a:pt x="244" y="1784"/>
                  </a:lnTo>
                  <a:lnTo>
                    <a:pt x="244" y="1785"/>
                  </a:lnTo>
                  <a:lnTo>
                    <a:pt x="244" y="1786"/>
                  </a:lnTo>
                  <a:lnTo>
                    <a:pt x="219" y="1828"/>
                  </a:lnTo>
                  <a:lnTo>
                    <a:pt x="208" y="1859"/>
                  </a:lnTo>
                  <a:lnTo>
                    <a:pt x="208" y="1860"/>
                  </a:lnTo>
                  <a:lnTo>
                    <a:pt x="192" y="1895"/>
                  </a:lnTo>
                  <a:lnTo>
                    <a:pt x="177" y="1933"/>
                  </a:lnTo>
                  <a:lnTo>
                    <a:pt x="166" y="1957"/>
                  </a:lnTo>
                  <a:lnTo>
                    <a:pt x="176" y="1986"/>
                  </a:lnTo>
                  <a:lnTo>
                    <a:pt x="197" y="2006"/>
                  </a:lnTo>
                  <a:lnTo>
                    <a:pt x="197" y="2007"/>
                  </a:lnTo>
                  <a:lnTo>
                    <a:pt x="222" y="2037"/>
                  </a:lnTo>
                  <a:lnTo>
                    <a:pt x="238" y="2054"/>
                  </a:lnTo>
                  <a:lnTo>
                    <a:pt x="238" y="2055"/>
                  </a:lnTo>
                  <a:lnTo>
                    <a:pt x="265" y="2093"/>
                  </a:lnTo>
                  <a:lnTo>
                    <a:pt x="266" y="2094"/>
                  </a:lnTo>
                  <a:lnTo>
                    <a:pt x="266" y="2095"/>
                  </a:lnTo>
                  <a:lnTo>
                    <a:pt x="277" y="2123"/>
                  </a:lnTo>
                  <a:lnTo>
                    <a:pt x="299" y="2156"/>
                  </a:lnTo>
                  <a:lnTo>
                    <a:pt x="317" y="2182"/>
                  </a:lnTo>
                  <a:lnTo>
                    <a:pt x="351" y="2218"/>
                  </a:lnTo>
                  <a:lnTo>
                    <a:pt x="354" y="2220"/>
                  </a:lnTo>
                  <a:lnTo>
                    <a:pt x="355" y="2222"/>
                  </a:lnTo>
                  <a:lnTo>
                    <a:pt x="361" y="2256"/>
                  </a:lnTo>
                  <a:lnTo>
                    <a:pt x="382" y="2289"/>
                  </a:lnTo>
                  <a:lnTo>
                    <a:pt x="383" y="2290"/>
                  </a:lnTo>
                  <a:lnTo>
                    <a:pt x="383" y="2291"/>
                  </a:lnTo>
                  <a:lnTo>
                    <a:pt x="390" y="2314"/>
                  </a:lnTo>
                  <a:lnTo>
                    <a:pt x="397" y="2341"/>
                  </a:lnTo>
                  <a:lnTo>
                    <a:pt x="398" y="2346"/>
                  </a:lnTo>
                  <a:lnTo>
                    <a:pt x="393" y="2350"/>
                  </a:lnTo>
                  <a:lnTo>
                    <a:pt x="383" y="2359"/>
                  </a:lnTo>
                  <a:lnTo>
                    <a:pt x="380" y="2360"/>
                  </a:lnTo>
                  <a:lnTo>
                    <a:pt x="378" y="2361"/>
                  </a:lnTo>
                  <a:lnTo>
                    <a:pt x="366" y="2362"/>
                  </a:lnTo>
                  <a:lnTo>
                    <a:pt x="360" y="2374"/>
                  </a:lnTo>
                  <a:lnTo>
                    <a:pt x="359" y="2375"/>
                  </a:lnTo>
                  <a:lnTo>
                    <a:pt x="359" y="2376"/>
                  </a:lnTo>
                  <a:lnTo>
                    <a:pt x="351" y="2383"/>
                  </a:lnTo>
                  <a:lnTo>
                    <a:pt x="354" y="2387"/>
                  </a:lnTo>
                  <a:lnTo>
                    <a:pt x="365" y="2390"/>
                  </a:lnTo>
                  <a:lnTo>
                    <a:pt x="376" y="2393"/>
                  </a:lnTo>
                  <a:lnTo>
                    <a:pt x="372" y="2403"/>
                  </a:lnTo>
                  <a:lnTo>
                    <a:pt x="364" y="2416"/>
                  </a:lnTo>
                  <a:lnTo>
                    <a:pt x="364" y="2417"/>
                  </a:lnTo>
                  <a:lnTo>
                    <a:pt x="363" y="2418"/>
                  </a:lnTo>
                  <a:lnTo>
                    <a:pt x="357" y="2427"/>
                  </a:lnTo>
                  <a:lnTo>
                    <a:pt x="361" y="2454"/>
                  </a:lnTo>
                  <a:lnTo>
                    <a:pt x="365" y="2471"/>
                  </a:lnTo>
                  <a:lnTo>
                    <a:pt x="365" y="2473"/>
                  </a:lnTo>
                  <a:lnTo>
                    <a:pt x="365" y="2475"/>
                  </a:lnTo>
                  <a:lnTo>
                    <a:pt x="361" y="2492"/>
                  </a:lnTo>
                  <a:lnTo>
                    <a:pt x="360" y="2494"/>
                  </a:lnTo>
                  <a:lnTo>
                    <a:pt x="359" y="2495"/>
                  </a:lnTo>
                  <a:lnTo>
                    <a:pt x="354" y="2501"/>
                  </a:lnTo>
                  <a:lnTo>
                    <a:pt x="358" y="2507"/>
                  </a:lnTo>
                  <a:lnTo>
                    <a:pt x="371" y="2505"/>
                  </a:lnTo>
                  <a:lnTo>
                    <a:pt x="374" y="2505"/>
                  </a:lnTo>
                  <a:lnTo>
                    <a:pt x="377" y="2506"/>
                  </a:lnTo>
                  <a:lnTo>
                    <a:pt x="392" y="2515"/>
                  </a:lnTo>
                  <a:lnTo>
                    <a:pt x="397" y="2517"/>
                  </a:lnTo>
                  <a:lnTo>
                    <a:pt x="397" y="2523"/>
                  </a:lnTo>
                  <a:lnTo>
                    <a:pt x="397" y="2543"/>
                  </a:lnTo>
                  <a:lnTo>
                    <a:pt x="397" y="2545"/>
                  </a:lnTo>
                  <a:lnTo>
                    <a:pt x="396" y="2548"/>
                  </a:lnTo>
                  <a:lnTo>
                    <a:pt x="387" y="2563"/>
                  </a:lnTo>
                  <a:lnTo>
                    <a:pt x="385" y="2566"/>
                  </a:lnTo>
                  <a:lnTo>
                    <a:pt x="383" y="2567"/>
                  </a:lnTo>
                  <a:lnTo>
                    <a:pt x="370" y="2571"/>
                  </a:lnTo>
                  <a:lnTo>
                    <a:pt x="370" y="2594"/>
                  </a:lnTo>
                  <a:lnTo>
                    <a:pt x="372" y="2616"/>
                  </a:lnTo>
                  <a:lnTo>
                    <a:pt x="386" y="2629"/>
                  </a:lnTo>
                  <a:lnTo>
                    <a:pt x="386" y="2630"/>
                  </a:lnTo>
                  <a:lnTo>
                    <a:pt x="387" y="2630"/>
                  </a:lnTo>
                  <a:lnTo>
                    <a:pt x="398" y="2647"/>
                  </a:lnTo>
                  <a:lnTo>
                    <a:pt x="443" y="2650"/>
                  </a:lnTo>
                  <a:lnTo>
                    <a:pt x="448" y="2651"/>
                  </a:lnTo>
                  <a:lnTo>
                    <a:pt x="451" y="2657"/>
                  </a:lnTo>
                  <a:lnTo>
                    <a:pt x="455" y="2671"/>
                  </a:lnTo>
                  <a:lnTo>
                    <a:pt x="455" y="2672"/>
                  </a:lnTo>
                  <a:lnTo>
                    <a:pt x="457" y="2683"/>
                  </a:lnTo>
                  <a:lnTo>
                    <a:pt x="463" y="2693"/>
                  </a:lnTo>
                  <a:lnTo>
                    <a:pt x="466" y="2698"/>
                  </a:lnTo>
                  <a:lnTo>
                    <a:pt x="462" y="2703"/>
                  </a:lnTo>
                  <a:lnTo>
                    <a:pt x="454" y="2716"/>
                  </a:lnTo>
                  <a:lnTo>
                    <a:pt x="449" y="2722"/>
                  </a:lnTo>
                  <a:lnTo>
                    <a:pt x="457" y="2736"/>
                  </a:lnTo>
                  <a:lnTo>
                    <a:pt x="457" y="2737"/>
                  </a:lnTo>
                  <a:lnTo>
                    <a:pt x="461" y="2748"/>
                  </a:lnTo>
                  <a:lnTo>
                    <a:pt x="470" y="2765"/>
                  </a:lnTo>
                  <a:lnTo>
                    <a:pt x="471" y="2767"/>
                  </a:lnTo>
                  <a:lnTo>
                    <a:pt x="471" y="2768"/>
                  </a:lnTo>
                  <a:lnTo>
                    <a:pt x="472" y="2775"/>
                  </a:lnTo>
                  <a:lnTo>
                    <a:pt x="484" y="2782"/>
                  </a:lnTo>
                  <a:lnTo>
                    <a:pt x="485" y="2782"/>
                  </a:lnTo>
                  <a:lnTo>
                    <a:pt x="485" y="2783"/>
                  </a:lnTo>
                  <a:lnTo>
                    <a:pt x="504" y="2796"/>
                  </a:lnTo>
                  <a:lnTo>
                    <a:pt x="520" y="2804"/>
                  </a:lnTo>
                  <a:lnTo>
                    <a:pt x="541" y="2811"/>
                  </a:lnTo>
                  <a:lnTo>
                    <a:pt x="547" y="2812"/>
                  </a:lnTo>
                  <a:lnTo>
                    <a:pt x="548" y="2818"/>
                  </a:lnTo>
                  <a:lnTo>
                    <a:pt x="550" y="2833"/>
                  </a:lnTo>
                  <a:lnTo>
                    <a:pt x="564" y="2857"/>
                  </a:lnTo>
                  <a:lnTo>
                    <a:pt x="565" y="2859"/>
                  </a:lnTo>
                  <a:lnTo>
                    <a:pt x="565" y="2861"/>
                  </a:lnTo>
                  <a:lnTo>
                    <a:pt x="565" y="2895"/>
                  </a:lnTo>
                  <a:lnTo>
                    <a:pt x="565" y="2897"/>
                  </a:lnTo>
                  <a:lnTo>
                    <a:pt x="565" y="2899"/>
                  </a:lnTo>
                  <a:lnTo>
                    <a:pt x="553" y="2922"/>
                  </a:lnTo>
                  <a:lnTo>
                    <a:pt x="543" y="2942"/>
                  </a:lnTo>
                  <a:lnTo>
                    <a:pt x="543" y="2958"/>
                  </a:lnTo>
                  <a:lnTo>
                    <a:pt x="543" y="2961"/>
                  </a:lnTo>
                  <a:lnTo>
                    <a:pt x="541" y="2963"/>
                  </a:lnTo>
                  <a:lnTo>
                    <a:pt x="530" y="2979"/>
                  </a:lnTo>
                  <a:lnTo>
                    <a:pt x="529" y="2980"/>
                  </a:lnTo>
                  <a:lnTo>
                    <a:pt x="528" y="2980"/>
                  </a:lnTo>
                  <a:lnTo>
                    <a:pt x="513" y="2994"/>
                  </a:lnTo>
                  <a:lnTo>
                    <a:pt x="510" y="3007"/>
                  </a:lnTo>
                  <a:lnTo>
                    <a:pt x="524" y="3023"/>
                  </a:lnTo>
                  <a:lnTo>
                    <a:pt x="545" y="3038"/>
                  </a:lnTo>
                  <a:lnTo>
                    <a:pt x="572" y="3053"/>
                  </a:lnTo>
                  <a:lnTo>
                    <a:pt x="573" y="3054"/>
                  </a:lnTo>
                  <a:lnTo>
                    <a:pt x="575" y="3056"/>
                  </a:lnTo>
                  <a:lnTo>
                    <a:pt x="586" y="3070"/>
                  </a:lnTo>
                  <a:lnTo>
                    <a:pt x="627" y="3087"/>
                  </a:lnTo>
                  <a:lnTo>
                    <a:pt x="660" y="3098"/>
                  </a:lnTo>
                  <a:lnTo>
                    <a:pt x="662" y="3099"/>
                  </a:lnTo>
                  <a:lnTo>
                    <a:pt x="664" y="3100"/>
                  </a:lnTo>
                  <a:lnTo>
                    <a:pt x="684" y="3121"/>
                  </a:lnTo>
                  <a:lnTo>
                    <a:pt x="719" y="3134"/>
                  </a:lnTo>
                  <a:lnTo>
                    <a:pt x="723" y="3135"/>
                  </a:lnTo>
                  <a:lnTo>
                    <a:pt x="724" y="3141"/>
                  </a:lnTo>
                  <a:lnTo>
                    <a:pt x="727" y="3155"/>
                  </a:lnTo>
                  <a:lnTo>
                    <a:pt x="737" y="3175"/>
                  </a:lnTo>
                  <a:lnTo>
                    <a:pt x="766" y="3188"/>
                  </a:lnTo>
                  <a:lnTo>
                    <a:pt x="768" y="3188"/>
                  </a:lnTo>
                  <a:lnTo>
                    <a:pt x="770" y="3189"/>
                  </a:lnTo>
                  <a:lnTo>
                    <a:pt x="785" y="3205"/>
                  </a:lnTo>
                  <a:lnTo>
                    <a:pt x="786" y="3205"/>
                  </a:lnTo>
                  <a:lnTo>
                    <a:pt x="786" y="3206"/>
                  </a:lnTo>
                  <a:lnTo>
                    <a:pt x="797" y="3223"/>
                  </a:lnTo>
                  <a:lnTo>
                    <a:pt x="800" y="3226"/>
                  </a:lnTo>
                  <a:lnTo>
                    <a:pt x="799" y="3230"/>
                  </a:lnTo>
                  <a:lnTo>
                    <a:pt x="791" y="3253"/>
                  </a:lnTo>
                  <a:lnTo>
                    <a:pt x="791" y="3254"/>
                  </a:lnTo>
                  <a:lnTo>
                    <a:pt x="784" y="3271"/>
                  </a:lnTo>
                  <a:lnTo>
                    <a:pt x="785" y="3287"/>
                  </a:lnTo>
                  <a:lnTo>
                    <a:pt x="785" y="3288"/>
                  </a:lnTo>
                  <a:lnTo>
                    <a:pt x="785" y="3318"/>
                  </a:lnTo>
                  <a:lnTo>
                    <a:pt x="785" y="3319"/>
                  </a:lnTo>
                  <a:lnTo>
                    <a:pt x="780" y="3352"/>
                  </a:lnTo>
                  <a:lnTo>
                    <a:pt x="780" y="3353"/>
                  </a:lnTo>
                  <a:lnTo>
                    <a:pt x="772" y="3387"/>
                  </a:lnTo>
                  <a:lnTo>
                    <a:pt x="771" y="3388"/>
                  </a:lnTo>
                  <a:lnTo>
                    <a:pt x="771" y="3389"/>
                  </a:lnTo>
                  <a:lnTo>
                    <a:pt x="750" y="3426"/>
                  </a:lnTo>
                  <a:lnTo>
                    <a:pt x="750" y="3428"/>
                  </a:lnTo>
                  <a:lnTo>
                    <a:pt x="734" y="3452"/>
                  </a:lnTo>
                  <a:lnTo>
                    <a:pt x="713" y="3488"/>
                  </a:lnTo>
                  <a:lnTo>
                    <a:pt x="695" y="3526"/>
                  </a:lnTo>
                  <a:lnTo>
                    <a:pt x="695" y="3553"/>
                  </a:lnTo>
                  <a:lnTo>
                    <a:pt x="695" y="3556"/>
                  </a:lnTo>
                  <a:lnTo>
                    <a:pt x="693" y="3559"/>
                  </a:lnTo>
                  <a:lnTo>
                    <a:pt x="678" y="3576"/>
                  </a:lnTo>
                  <a:lnTo>
                    <a:pt x="667" y="3597"/>
                  </a:lnTo>
                  <a:lnTo>
                    <a:pt x="667" y="3599"/>
                  </a:lnTo>
                  <a:lnTo>
                    <a:pt x="666" y="3600"/>
                  </a:lnTo>
                  <a:lnTo>
                    <a:pt x="651" y="3614"/>
                  </a:lnTo>
                  <a:lnTo>
                    <a:pt x="632" y="3653"/>
                  </a:lnTo>
                  <a:lnTo>
                    <a:pt x="619" y="3686"/>
                  </a:lnTo>
                  <a:lnTo>
                    <a:pt x="619" y="3687"/>
                  </a:lnTo>
                  <a:lnTo>
                    <a:pt x="609" y="3705"/>
                  </a:lnTo>
                  <a:lnTo>
                    <a:pt x="609" y="3706"/>
                  </a:lnTo>
                  <a:lnTo>
                    <a:pt x="584" y="3748"/>
                  </a:lnTo>
                  <a:lnTo>
                    <a:pt x="584" y="3749"/>
                  </a:lnTo>
                  <a:lnTo>
                    <a:pt x="583" y="3750"/>
                  </a:lnTo>
                  <a:lnTo>
                    <a:pt x="572" y="3763"/>
                  </a:lnTo>
                  <a:lnTo>
                    <a:pt x="571" y="3764"/>
                  </a:lnTo>
                  <a:lnTo>
                    <a:pt x="570" y="3765"/>
                  </a:lnTo>
                  <a:lnTo>
                    <a:pt x="562" y="3769"/>
                  </a:lnTo>
                  <a:lnTo>
                    <a:pt x="556" y="3795"/>
                  </a:lnTo>
                  <a:lnTo>
                    <a:pt x="556" y="3796"/>
                  </a:lnTo>
                  <a:lnTo>
                    <a:pt x="555" y="3797"/>
                  </a:lnTo>
                  <a:lnTo>
                    <a:pt x="532" y="3834"/>
                  </a:lnTo>
                  <a:lnTo>
                    <a:pt x="532" y="3835"/>
                  </a:lnTo>
                  <a:lnTo>
                    <a:pt x="506" y="3867"/>
                  </a:lnTo>
                  <a:lnTo>
                    <a:pt x="497" y="3885"/>
                  </a:lnTo>
                  <a:lnTo>
                    <a:pt x="496" y="3886"/>
                  </a:lnTo>
                  <a:lnTo>
                    <a:pt x="495" y="3888"/>
                  </a:lnTo>
                  <a:lnTo>
                    <a:pt x="467" y="3911"/>
                  </a:lnTo>
                  <a:lnTo>
                    <a:pt x="462" y="3924"/>
                  </a:lnTo>
                  <a:lnTo>
                    <a:pt x="460" y="3944"/>
                  </a:lnTo>
                  <a:lnTo>
                    <a:pt x="459" y="3946"/>
                  </a:lnTo>
                  <a:lnTo>
                    <a:pt x="459" y="3947"/>
                  </a:lnTo>
                  <a:lnTo>
                    <a:pt x="451" y="3968"/>
                  </a:lnTo>
                  <a:lnTo>
                    <a:pt x="448" y="3972"/>
                  </a:lnTo>
                  <a:lnTo>
                    <a:pt x="443" y="3972"/>
                  </a:lnTo>
                  <a:lnTo>
                    <a:pt x="430" y="3975"/>
                  </a:lnTo>
                  <a:lnTo>
                    <a:pt x="429" y="3975"/>
                  </a:lnTo>
                  <a:lnTo>
                    <a:pt x="428" y="3975"/>
                  </a:lnTo>
                  <a:lnTo>
                    <a:pt x="423" y="3975"/>
                  </a:lnTo>
                  <a:lnTo>
                    <a:pt x="396" y="4015"/>
                  </a:lnTo>
                  <a:lnTo>
                    <a:pt x="378" y="4049"/>
                  </a:lnTo>
                  <a:lnTo>
                    <a:pt x="377" y="4050"/>
                  </a:lnTo>
                  <a:lnTo>
                    <a:pt x="347" y="4097"/>
                  </a:lnTo>
                  <a:lnTo>
                    <a:pt x="341" y="4122"/>
                  </a:lnTo>
                  <a:lnTo>
                    <a:pt x="357" y="4120"/>
                  </a:lnTo>
                  <a:lnTo>
                    <a:pt x="366" y="4119"/>
                  </a:lnTo>
                  <a:lnTo>
                    <a:pt x="375" y="4117"/>
                  </a:lnTo>
                  <a:lnTo>
                    <a:pt x="384" y="4113"/>
                  </a:lnTo>
                  <a:lnTo>
                    <a:pt x="390" y="4110"/>
                  </a:lnTo>
                  <a:lnTo>
                    <a:pt x="397" y="4105"/>
                  </a:lnTo>
                  <a:lnTo>
                    <a:pt x="401" y="4098"/>
                  </a:lnTo>
                  <a:lnTo>
                    <a:pt x="405" y="4090"/>
                  </a:lnTo>
                  <a:lnTo>
                    <a:pt x="411" y="4081"/>
                  </a:lnTo>
                  <a:lnTo>
                    <a:pt x="417" y="4074"/>
                  </a:lnTo>
                  <a:lnTo>
                    <a:pt x="424" y="4069"/>
                  </a:lnTo>
                  <a:lnTo>
                    <a:pt x="431" y="4065"/>
                  </a:lnTo>
                  <a:lnTo>
                    <a:pt x="440" y="4062"/>
                  </a:lnTo>
                  <a:lnTo>
                    <a:pt x="449" y="4059"/>
                  </a:lnTo>
                  <a:lnTo>
                    <a:pt x="460" y="4058"/>
                  </a:lnTo>
                  <a:lnTo>
                    <a:pt x="460" y="4068"/>
                  </a:lnTo>
                  <a:lnTo>
                    <a:pt x="458" y="4093"/>
                  </a:lnTo>
                  <a:lnTo>
                    <a:pt x="455" y="4117"/>
                  </a:lnTo>
                  <a:lnTo>
                    <a:pt x="453" y="4141"/>
                  </a:lnTo>
                  <a:lnTo>
                    <a:pt x="452" y="4153"/>
                  </a:lnTo>
                  <a:lnTo>
                    <a:pt x="451" y="4166"/>
                  </a:lnTo>
                  <a:lnTo>
                    <a:pt x="452" y="4179"/>
                  </a:lnTo>
                  <a:lnTo>
                    <a:pt x="453" y="4184"/>
                  </a:lnTo>
                  <a:lnTo>
                    <a:pt x="454" y="4188"/>
                  </a:lnTo>
                  <a:lnTo>
                    <a:pt x="456" y="4190"/>
                  </a:lnTo>
                  <a:lnTo>
                    <a:pt x="459" y="4190"/>
                  </a:lnTo>
                  <a:lnTo>
                    <a:pt x="463" y="4190"/>
                  </a:lnTo>
                  <a:lnTo>
                    <a:pt x="468" y="4188"/>
                  </a:lnTo>
                  <a:lnTo>
                    <a:pt x="478" y="4183"/>
                  </a:lnTo>
                  <a:lnTo>
                    <a:pt x="488" y="4179"/>
                  </a:lnTo>
                  <a:lnTo>
                    <a:pt x="494" y="4177"/>
                  </a:lnTo>
                  <a:lnTo>
                    <a:pt x="498" y="4177"/>
                  </a:lnTo>
                  <a:lnTo>
                    <a:pt x="503" y="4178"/>
                  </a:lnTo>
                  <a:lnTo>
                    <a:pt x="508" y="4181"/>
                  </a:lnTo>
                  <a:lnTo>
                    <a:pt x="514" y="4188"/>
                  </a:lnTo>
                  <a:lnTo>
                    <a:pt x="523" y="4194"/>
                  </a:lnTo>
                  <a:lnTo>
                    <a:pt x="531" y="4200"/>
                  </a:lnTo>
                  <a:lnTo>
                    <a:pt x="541" y="4204"/>
                  </a:lnTo>
                  <a:lnTo>
                    <a:pt x="551" y="4208"/>
                  </a:lnTo>
                  <a:lnTo>
                    <a:pt x="561" y="4211"/>
                  </a:lnTo>
                  <a:lnTo>
                    <a:pt x="571" y="4214"/>
                  </a:lnTo>
                  <a:lnTo>
                    <a:pt x="581" y="4214"/>
                  </a:lnTo>
                  <a:lnTo>
                    <a:pt x="590" y="4214"/>
                  </a:lnTo>
                  <a:lnTo>
                    <a:pt x="605" y="4210"/>
                  </a:lnTo>
                  <a:lnTo>
                    <a:pt x="620" y="4207"/>
                  </a:lnTo>
                  <a:lnTo>
                    <a:pt x="635" y="4204"/>
                  </a:lnTo>
                  <a:lnTo>
                    <a:pt x="649" y="4203"/>
                  </a:lnTo>
                  <a:lnTo>
                    <a:pt x="658" y="4203"/>
                  </a:lnTo>
                  <a:lnTo>
                    <a:pt x="667" y="4205"/>
                  </a:lnTo>
                  <a:lnTo>
                    <a:pt x="676" y="4209"/>
                  </a:lnTo>
                  <a:lnTo>
                    <a:pt x="686" y="4216"/>
                  </a:lnTo>
                  <a:lnTo>
                    <a:pt x="691" y="4221"/>
                  </a:lnTo>
                  <a:lnTo>
                    <a:pt x="695" y="4227"/>
                  </a:lnTo>
                  <a:lnTo>
                    <a:pt x="701" y="4235"/>
                  </a:lnTo>
                  <a:lnTo>
                    <a:pt x="703" y="4239"/>
                  </a:lnTo>
                  <a:lnTo>
                    <a:pt x="706" y="4242"/>
                  </a:lnTo>
                  <a:lnTo>
                    <a:pt x="710" y="4243"/>
                  </a:lnTo>
                  <a:lnTo>
                    <a:pt x="717" y="4244"/>
                  </a:lnTo>
                  <a:lnTo>
                    <a:pt x="728" y="4243"/>
                  </a:lnTo>
                  <a:lnTo>
                    <a:pt x="732" y="4243"/>
                  </a:lnTo>
                  <a:lnTo>
                    <a:pt x="737" y="4244"/>
                  </a:lnTo>
                  <a:lnTo>
                    <a:pt x="742" y="4245"/>
                  </a:lnTo>
                  <a:lnTo>
                    <a:pt x="746" y="4246"/>
                  </a:lnTo>
                  <a:lnTo>
                    <a:pt x="749" y="4249"/>
                  </a:lnTo>
                  <a:lnTo>
                    <a:pt x="752" y="4252"/>
                  </a:lnTo>
                  <a:lnTo>
                    <a:pt x="755" y="4256"/>
                  </a:lnTo>
                  <a:lnTo>
                    <a:pt x="756" y="4259"/>
                  </a:lnTo>
                  <a:lnTo>
                    <a:pt x="756" y="4263"/>
                  </a:lnTo>
                  <a:lnTo>
                    <a:pt x="755" y="4269"/>
                  </a:lnTo>
                  <a:lnTo>
                    <a:pt x="753" y="4272"/>
                  </a:lnTo>
                  <a:lnTo>
                    <a:pt x="751" y="4274"/>
                  </a:lnTo>
                  <a:lnTo>
                    <a:pt x="748" y="4277"/>
                  </a:lnTo>
                  <a:lnTo>
                    <a:pt x="745" y="4279"/>
                  </a:lnTo>
                  <a:lnTo>
                    <a:pt x="735" y="4284"/>
                  </a:lnTo>
                  <a:lnTo>
                    <a:pt x="725" y="4286"/>
                  </a:lnTo>
                  <a:lnTo>
                    <a:pt x="716" y="4287"/>
                  </a:lnTo>
                  <a:lnTo>
                    <a:pt x="696" y="4288"/>
                  </a:lnTo>
                  <a:lnTo>
                    <a:pt x="675" y="4287"/>
                  </a:lnTo>
                  <a:lnTo>
                    <a:pt x="654" y="4285"/>
                  </a:lnTo>
                  <a:lnTo>
                    <a:pt x="633" y="4283"/>
                  </a:lnTo>
                  <a:lnTo>
                    <a:pt x="612" y="4282"/>
                  </a:lnTo>
                  <a:lnTo>
                    <a:pt x="596" y="4283"/>
                  </a:lnTo>
                  <a:lnTo>
                    <a:pt x="587" y="4284"/>
                  </a:lnTo>
                  <a:lnTo>
                    <a:pt x="580" y="4286"/>
                  </a:lnTo>
                  <a:lnTo>
                    <a:pt x="571" y="4288"/>
                  </a:lnTo>
                  <a:lnTo>
                    <a:pt x="564" y="4291"/>
                  </a:lnTo>
                  <a:lnTo>
                    <a:pt x="555" y="4296"/>
                  </a:lnTo>
                  <a:lnTo>
                    <a:pt x="548" y="4301"/>
                  </a:lnTo>
                  <a:lnTo>
                    <a:pt x="575" y="4323"/>
                  </a:lnTo>
                  <a:lnTo>
                    <a:pt x="568" y="4329"/>
                  </a:lnTo>
                  <a:lnTo>
                    <a:pt x="558" y="4338"/>
                  </a:lnTo>
                  <a:lnTo>
                    <a:pt x="549" y="4345"/>
                  </a:lnTo>
                  <a:lnTo>
                    <a:pt x="543" y="4349"/>
                  </a:lnTo>
                  <a:lnTo>
                    <a:pt x="537" y="4352"/>
                  </a:lnTo>
                  <a:lnTo>
                    <a:pt x="531" y="4354"/>
                  </a:lnTo>
                  <a:lnTo>
                    <a:pt x="526" y="4355"/>
                  </a:lnTo>
                  <a:lnTo>
                    <a:pt x="518" y="4354"/>
                  </a:lnTo>
                  <a:lnTo>
                    <a:pt x="513" y="4351"/>
                  </a:lnTo>
                  <a:lnTo>
                    <a:pt x="492" y="4334"/>
                  </a:lnTo>
                  <a:lnTo>
                    <a:pt x="480" y="4324"/>
                  </a:lnTo>
                  <a:lnTo>
                    <a:pt x="475" y="4319"/>
                  </a:lnTo>
                  <a:lnTo>
                    <a:pt x="474" y="4317"/>
                  </a:lnTo>
                  <a:lnTo>
                    <a:pt x="472" y="4333"/>
                  </a:lnTo>
                  <a:lnTo>
                    <a:pt x="470" y="4347"/>
                  </a:lnTo>
                  <a:lnTo>
                    <a:pt x="468" y="4362"/>
                  </a:lnTo>
                  <a:lnTo>
                    <a:pt x="465" y="4376"/>
                  </a:lnTo>
                  <a:lnTo>
                    <a:pt x="460" y="4389"/>
                  </a:lnTo>
                  <a:lnTo>
                    <a:pt x="457" y="4394"/>
                  </a:lnTo>
                  <a:lnTo>
                    <a:pt x="454" y="4398"/>
                  </a:lnTo>
                  <a:lnTo>
                    <a:pt x="451" y="4400"/>
                  </a:lnTo>
                  <a:lnTo>
                    <a:pt x="447" y="4401"/>
                  </a:lnTo>
                  <a:lnTo>
                    <a:pt x="445" y="4400"/>
                  </a:lnTo>
                  <a:lnTo>
                    <a:pt x="442" y="4399"/>
                  </a:lnTo>
                  <a:lnTo>
                    <a:pt x="439" y="4397"/>
                  </a:lnTo>
                  <a:lnTo>
                    <a:pt x="435" y="4394"/>
                  </a:lnTo>
                  <a:lnTo>
                    <a:pt x="424" y="4380"/>
                  </a:lnTo>
                  <a:lnTo>
                    <a:pt x="414" y="4371"/>
                  </a:lnTo>
                  <a:lnTo>
                    <a:pt x="407" y="4367"/>
                  </a:lnTo>
                  <a:lnTo>
                    <a:pt x="404" y="4366"/>
                  </a:lnTo>
                  <a:lnTo>
                    <a:pt x="401" y="4365"/>
                  </a:lnTo>
                  <a:lnTo>
                    <a:pt x="399" y="4366"/>
                  </a:lnTo>
                  <a:lnTo>
                    <a:pt x="397" y="4368"/>
                  </a:lnTo>
                  <a:lnTo>
                    <a:pt x="396" y="4371"/>
                  </a:lnTo>
                  <a:lnTo>
                    <a:pt x="396" y="4375"/>
                  </a:lnTo>
                  <a:lnTo>
                    <a:pt x="396" y="4384"/>
                  </a:lnTo>
                  <a:lnTo>
                    <a:pt x="399" y="4394"/>
                  </a:lnTo>
                  <a:lnTo>
                    <a:pt x="402" y="4403"/>
                  </a:lnTo>
                  <a:lnTo>
                    <a:pt x="406" y="4413"/>
                  </a:lnTo>
                  <a:lnTo>
                    <a:pt x="411" y="4423"/>
                  </a:lnTo>
                  <a:lnTo>
                    <a:pt x="416" y="4430"/>
                  </a:lnTo>
                  <a:lnTo>
                    <a:pt x="421" y="4435"/>
                  </a:lnTo>
                  <a:lnTo>
                    <a:pt x="425" y="4436"/>
                  </a:lnTo>
                  <a:lnTo>
                    <a:pt x="427" y="4437"/>
                  </a:lnTo>
                  <a:lnTo>
                    <a:pt x="424" y="4444"/>
                  </a:lnTo>
                  <a:lnTo>
                    <a:pt x="424" y="4445"/>
                  </a:lnTo>
                  <a:lnTo>
                    <a:pt x="416" y="4462"/>
                  </a:lnTo>
                  <a:lnTo>
                    <a:pt x="418" y="4464"/>
                  </a:lnTo>
                  <a:lnTo>
                    <a:pt x="430" y="4476"/>
                  </a:lnTo>
                  <a:lnTo>
                    <a:pt x="431" y="4477"/>
                  </a:lnTo>
                  <a:lnTo>
                    <a:pt x="448" y="4496"/>
                  </a:lnTo>
                  <a:lnTo>
                    <a:pt x="454" y="4503"/>
                  </a:lnTo>
                  <a:lnTo>
                    <a:pt x="448" y="4508"/>
                  </a:lnTo>
                  <a:lnTo>
                    <a:pt x="438" y="4522"/>
                  </a:lnTo>
                  <a:lnTo>
                    <a:pt x="427" y="4534"/>
                  </a:lnTo>
                  <a:lnTo>
                    <a:pt x="421" y="4546"/>
                  </a:lnTo>
                  <a:lnTo>
                    <a:pt x="419" y="4571"/>
                  </a:lnTo>
                  <a:lnTo>
                    <a:pt x="417" y="4595"/>
                  </a:lnTo>
                  <a:lnTo>
                    <a:pt x="417" y="4596"/>
                  </a:lnTo>
                  <a:lnTo>
                    <a:pt x="416" y="4599"/>
                  </a:lnTo>
                  <a:lnTo>
                    <a:pt x="404" y="4628"/>
                  </a:lnTo>
                  <a:lnTo>
                    <a:pt x="404" y="4642"/>
                  </a:lnTo>
                  <a:lnTo>
                    <a:pt x="404" y="4644"/>
                  </a:lnTo>
                  <a:lnTo>
                    <a:pt x="402" y="4647"/>
                  </a:lnTo>
                  <a:lnTo>
                    <a:pt x="393" y="4660"/>
                  </a:lnTo>
                  <a:lnTo>
                    <a:pt x="392" y="4661"/>
                  </a:lnTo>
                  <a:lnTo>
                    <a:pt x="376" y="4677"/>
                  </a:lnTo>
                  <a:lnTo>
                    <a:pt x="358" y="4693"/>
                  </a:lnTo>
                  <a:lnTo>
                    <a:pt x="343" y="4709"/>
                  </a:lnTo>
                  <a:lnTo>
                    <a:pt x="343" y="4723"/>
                  </a:lnTo>
                  <a:lnTo>
                    <a:pt x="362" y="4752"/>
                  </a:lnTo>
                  <a:lnTo>
                    <a:pt x="362" y="4753"/>
                  </a:lnTo>
                  <a:lnTo>
                    <a:pt x="378" y="4786"/>
                  </a:lnTo>
                  <a:lnTo>
                    <a:pt x="378" y="4787"/>
                  </a:lnTo>
                  <a:lnTo>
                    <a:pt x="379" y="4788"/>
                  </a:lnTo>
                  <a:lnTo>
                    <a:pt x="386" y="4830"/>
                  </a:lnTo>
                  <a:lnTo>
                    <a:pt x="394" y="4864"/>
                  </a:lnTo>
                  <a:lnTo>
                    <a:pt x="394" y="4865"/>
                  </a:lnTo>
                  <a:lnTo>
                    <a:pt x="401" y="4900"/>
                  </a:lnTo>
                  <a:lnTo>
                    <a:pt x="407" y="4923"/>
                  </a:lnTo>
                  <a:lnTo>
                    <a:pt x="423" y="4947"/>
                  </a:lnTo>
                  <a:lnTo>
                    <a:pt x="425" y="4949"/>
                  </a:lnTo>
                  <a:lnTo>
                    <a:pt x="424" y="4952"/>
                  </a:lnTo>
                  <a:lnTo>
                    <a:pt x="423" y="4971"/>
                  </a:lnTo>
                  <a:lnTo>
                    <a:pt x="442" y="4990"/>
                  </a:lnTo>
                  <a:lnTo>
                    <a:pt x="457" y="5006"/>
                  </a:lnTo>
                  <a:lnTo>
                    <a:pt x="458" y="5007"/>
                  </a:lnTo>
                  <a:lnTo>
                    <a:pt x="459" y="5008"/>
                  </a:lnTo>
                  <a:lnTo>
                    <a:pt x="466" y="5024"/>
                  </a:lnTo>
                  <a:lnTo>
                    <a:pt x="469" y="5031"/>
                  </a:lnTo>
                  <a:lnTo>
                    <a:pt x="463" y="5035"/>
                  </a:lnTo>
                  <a:lnTo>
                    <a:pt x="454" y="5042"/>
                  </a:lnTo>
                  <a:lnTo>
                    <a:pt x="452" y="5044"/>
                  </a:lnTo>
                  <a:lnTo>
                    <a:pt x="448" y="5044"/>
                  </a:lnTo>
                  <a:lnTo>
                    <a:pt x="414" y="5044"/>
                  </a:lnTo>
                  <a:lnTo>
                    <a:pt x="411" y="5049"/>
                  </a:lnTo>
                  <a:lnTo>
                    <a:pt x="415" y="5073"/>
                  </a:lnTo>
                  <a:lnTo>
                    <a:pt x="416" y="5078"/>
                  </a:lnTo>
                  <a:lnTo>
                    <a:pt x="412" y="5082"/>
                  </a:lnTo>
                  <a:lnTo>
                    <a:pt x="394" y="5097"/>
                  </a:lnTo>
                  <a:lnTo>
                    <a:pt x="386" y="5111"/>
                  </a:lnTo>
                  <a:lnTo>
                    <a:pt x="389" y="5125"/>
                  </a:lnTo>
                  <a:lnTo>
                    <a:pt x="394" y="5125"/>
                  </a:lnTo>
                  <a:lnTo>
                    <a:pt x="417" y="5125"/>
                  </a:lnTo>
                  <a:lnTo>
                    <a:pt x="420" y="5125"/>
                  </a:lnTo>
                  <a:lnTo>
                    <a:pt x="423" y="5126"/>
                  </a:lnTo>
                  <a:lnTo>
                    <a:pt x="431" y="5132"/>
                  </a:lnTo>
                  <a:lnTo>
                    <a:pt x="434" y="5136"/>
                  </a:lnTo>
                  <a:lnTo>
                    <a:pt x="435" y="5139"/>
                  </a:lnTo>
                  <a:lnTo>
                    <a:pt x="437" y="5160"/>
                  </a:lnTo>
                  <a:lnTo>
                    <a:pt x="451" y="5170"/>
                  </a:lnTo>
                  <a:lnTo>
                    <a:pt x="466" y="5177"/>
                  </a:lnTo>
                  <a:lnTo>
                    <a:pt x="467" y="5178"/>
                  </a:lnTo>
                  <a:lnTo>
                    <a:pt x="468" y="5178"/>
                  </a:lnTo>
                  <a:lnTo>
                    <a:pt x="486" y="5194"/>
                  </a:lnTo>
                  <a:lnTo>
                    <a:pt x="500" y="5208"/>
                  </a:lnTo>
                  <a:lnTo>
                    <a:pt x="502" y="5210"/>
                  </a:lnTo>
                  <a:lnTo>
                    <a:pt x="502" y="5213"/>
                  </a:lnTo>
                  <a:lnTo>
                    <a:pt x="504" y="5228"/>
                  </a:lnTo>
                  <a:lnTo>
                    <a:pt x="504" y="5229"/>
                  </a:lnTo>
                  <a:lnTo>
                    <a:pt x="504" y="5230"/>
                  </a:lnTo>
                  <a:lnTo>
                    <a:pt x="502" y="5249"/>
                  </a:lnTo>
                  <a:lnTo>
                    <a:pt x="502" y="5250"/>
                  </a:lnTo>
                  <a:lnTo>
                    <a:pt x="502" y="5251"/>
                  </a:lnTo>
                  <a:lnTo>
                    <a:pt x="496" y="5270"/>
                  </a:lnTo>
                  <a:lnTo>
                    <a:pt x="494" y="5284"/>
                  </a:lnTo>
                  <a:lnTo>
                    <a:pt x="494" y="5303"/>
                  </a:lnTo>
                  <a:lnTo>
                    <a:pt x="498" y="5322"/>
                  </a:lnTo>
                  <a:lnTo>
                    <a:pt x="499" y="5327"/>
                  </a:lnTo>
                  <a:lnTo>
                    <a:pt x="495" y="5331"/>
                  </a:lnTo>
                  <a:lnTo>
                    <a:pt x="483" y="5340"/>
                  </a:lnTo>
                  <a:lnTo>
                    <a:pt x="479" y="5351"/>
                  </a:lnTo>
                  <a:lnTo>
                    <a:pt x="482" y="5352"/>
                  </a:lnTo>
                  <a:lnTo>
                    <a:pt x="494" y="5340"/>
                  </a:lnTo>
                  <a:lnTo>
                    <a:pt x="498" y="5336"/>
                  </a:lnTo>
                  <a:lnTo>
                    <a:pt x="503" y="5338"/>
                  </a:lnTo>
                  <a:lnTo>
                    <a:pt x="524" y="5347"/>
                  </a:lnTo>
                  <a:lnTo>
                    <a:pt x="527" y="5349"/>
                  </a:lnTo>
                  <a:lnTo>
                    <a:pt x="528" y="5352"/>
                  </a:lnTo>
                  <a:lnTo>
                    <a:pt x="536" y="5367"/>
                  </a:lnTo>
                  <a:lnTo>
                    <a:pt x="537" y="5371"/>
                  </a:lnTo>
                  <a:lnTo>
                    <a:pt x="536" y="5374"/>
                  </a:lnTo>
                  <a:lnTo>
                    <a:pt x="532" y="5388"/>
                  </a:lnTo>
                  <a:lnTo>
                    <a:pt x="534" y="5392"/>
                  </a:lnTo>
                  <a:lnTo>
                    <a:pt x="550" y="5402"/>
                  </a:lnTo>
                  <a:lnTo>
                    <a:pt x="552" y="5403"/>
                  </a:lnTo>
                  <a:lnTo>
                    <a:pt x="553" y="5406"/>
                  </a:lnTo>
                  <a:lnTo>
                    <a:pt x="562" y="5425"/>
                  </a:lnTo>
                  <a:lnTo>
                    <a:pt x="581" y="5444"/>
                  </a:lnTo>
                  <a:lnTo>
                    <a:pt x="583" y="5446"/>
                  </a:lnTo>
                  <a:lnTo>
                    <a:pt x="583" y="5448"/>
                  </a:lnTo>
                  <a:lnTo>
                    <a:pt x="585" y="5465"/>
                  </a:lnTo>
                  <a:lnTo>
                    <a:pt x="598" y="5476"/>
                  </a:lnTo>
                  <a:lnTo>
                    <a:pt x="603" y="5481"/>
                  </a:lnTo>
                  <a:lnTo>
                    <a:pt x="600" y="5486"/>
                  </a:lnTo>
                  <a:lnTo>
                    <a:pt x="597" y="5498"/>
                  </a:lnTo>
                  <a:lnTo>
                    <a:pt x="609" y="5514"/>
                  </a:lnTo>
                  <a:lnTo>
                    <a:pt x="609" y="5515"/>
                  </a:lnTo>
                  <a:lnTo>
                    <a:pt x="615" y="5526"/>
                  </a:lnTo>
                  <a:lnTo>
                    <a:pt x="618" y="5529"/>
                  </a:lnTo>
                  <a:lnTo>
                    <a:pt x="617" y="5532"/>
                  </a:lnTo>
                  <a:lnTo>
                    <a:pt x="610" y="5559"/>
                  </a:lnTo>
                  <a:lnTo>
                    <a:pt x="608" y="5580"/>
                  </a:lnTo>
                  <a:lnTo>
                    <a:pt x="633" y="5585"/>
                  </a:lnTo>
                  <a:lnTo>
                    <a:pt x="660" y="5571"/>
                  </a:lnTo>
                  <a:lnTo>
                    <a:pt x="662" y="5570"/>
                  </a:lnTo>
                  <a:lnTo>
                    <a:pt x="663" y="5570"/>
                  </a:lnTo>
                  <a:lnTo>
                    <a:pt x="693" y="5567"/>
                  </a:lnTo>
                  <a:lnTo>
                    <a:pt x="697" y="5567"/>
                  </a:lnTo>
                  <a:lnTo>
                    <a:pt x="700" y="5569"/>
                  </a:lnTo>
                  <a:lnTo>
                    <a:pt x="730" y="5596"/>
                  </a:lnTo>
                  <a:lnTo>
                    <a:pt x="735" y="5601"/>
                  </a:lnTo>
                  <a:lnTo>
                    <a:pt x="732" y="5608"/>
                  </a:lnTo>
                  <a:lnTo>
                    <a:pt x="727" y="5616"/>
                  </a:lnTo>
                  <a:lnTo>
                    <a:pt x="732" y="5613"/>
                  </a:lnTo>
                  <a:lnTo>
                    <a:pt x="752" y="5601"/>
                  </a:lnTo>
                  <a:lnTo>
                    <a:pt x="755" y="5600"/>
                  </a:lnTo>
                  <a:lnTo>
                    <a:pt x="757" y="5600"/>
                  </a:lnTo>
                  <a:lnTo>
                    <a:pt x="784" y="5600"/>
                  </a:lnTo>
                  <a:lnTo>
                    <a:pt x="819" y="5600"/>
                  </a:lnTo>
                  <a:lnTo>
                    <a:pt x="821" y="5600"/>
                  </a:lnTo>
                  <a:lnTo>
                    <a:pt x="822" y="5600"/>
                  </a:lnTo>
                  <a:lnTo>
                    <a:pt x="847" y="5610"/>
                  </a:lnTo>
                  <a:lnTo>
                    <a:pt x="852" y="5611"/>
                  </a:lnTo>
                  <a:lnTo>
                    <a:pt x="853" y="5616"/>
                  </a:lnTo>
                  <a:lnTo>
                    <a:pt x="856" y="5638"/>
                  </a:lnTo>
                  <a:lnTo>
                    <a:pt x="856" y="5639"/>
                  </a:lnTo>
                  <a:lnTo>
                    <a:pt x="856" y="5660"/>
                  </a:lnTo>
                  <a:lnTo>
                    <a:pt x="856" y="5680"/>
                  </a:lnTo>
                  <a:lnTo>
                    <a:pt x="863" y="5689"/>
                  </a:lnTo>
                  <a:lnTo>
                    <a:pt x="880" y="5682"/>
                  </a:lnTo>
                  <a:lnTo>
                    <a:pt x="893" y="5662"/>
                  </a:lnTo>
                  <a:lnTo>
                    <a:pt x="894" y="5660"/>
                  </a:lnTo>
                  <a:lnTo>
                    <a:pt x="895" y="5659"/>
                  </a:lnTo>
                  <a:lnTo>
                    <a:pt x="907" y="5650"/>
                  </a:lnTo>
                  <a:lnTo>
                    <a:pt x="910" y="5648"/>
                  </a:lnTo>
                  <a:lnTo>
                    <a:pt x="913" y="5648"/>
                  </a:lnTo>
                  <a:lnTo>
                    <a:pt x="937" y="5651"/>
                  </a:lnTo>
                  <a:lnTo>
                    <a:pt x="955" y="5638"/>
                  </a:lnTo>
                  <a:lnTo>
                    <a:pt x="956" y="5637"/>
                  </a:lnTo>
                  <a:lnTo>
                    <a:pt x="990" y="5622"/>
                  </a:lnTo>
                  <a:lnTo>
                    <a:pt x="991" y="5622"/>
                  </a:lnTo>
                  <a:lnTo>
                    <a:pt x="992" y="5621"/>
                  </a:lnTo>
                  <a:lnTo>
                    <a:pt x="1010" y="5619"/>
                  </a:lnTo>
                  <a:lnTo>
                    <a:pt x="1011" y="5618"/>
                  </a:lnTo>
                  <a:lnTo>
                    <a:pt x="1013" y="5619"/>
                  </a:lnTo>
                  <a:lnTo>
                    <a:pt x="1039" y="5624"/>
                  </a:lnTo>
                  <a:lnTo>
                    <a:pt x="1053" y="5624"/>
                  </a:lnTo>
                  <a:lnTo>
                    <a:pt x="1056" y="5624"/>
                  </a:lnTo>
                  <a:lnTo>
                    <a:pt x="1059" y="5626"/>
                  </a:lnTo>
                  <a:lnTo>
                    <a:pt x="1086" y="5650"/>
                  </a:lnTo>
                  <a:lnTo>
                    <a:pt x="1110" y="5673"/>
                  </a:lnTo>
                  <a:lnTo>
                    <a:pt x="1120" y="5674"/>
                  </a:lnTo>
                  <a:lnTo>
                    <a:pt x="1134" y="5679"/>
                  </a:lnTo>
                  <a:lnTo>
                    <a:pt x="1149" y="5684"/>
                  </a:lnTo>
                  <a:lnTo>
                    <a:pt x="1152" y="5685"/>
                  </a:lnTo>
                  <a:lnTo>
                    <a:pt x="1153" y="5689"/>
                  </a:lnTo>
                  <a:lnTo>
                    <a:pt x="1169" y="5716"/>
                  </a:lnTo>
                  <a:lnTo>
                    <a:pt x="1170" y="5717"/>
                  </a:lnTo>
                  <a:lnTo>
                    <a:pt x="1170" y="5718"/>
                  </a:lnTo>
                  <a:lnTo>
                    <a:pt x="1173" y="5733"/>
                  </a:lnTo>
                  <a:lnTo>
                    <a:pt x="1173" y="5735"/>
                  </a:lnTo>
                  <a:lnTo>
                    <a:pt x="1173" y="5737"/>
                  </a:lnTo>
                  <a:lnTo>
                    <a:pt x="1163" y="5771"/>
                  </a:lnTo>
                  <a:lnTo>
                    <a:pt x="1163" y="5773"/>
                  </a:lnTo>
                  <a:lnTo>
                    <a:pt x="1161" y="5774"/>
                  </a:lnTo>
                  <a:lnTo>
                    <a:pt x="1160" y="5776"/>
                  </a:lnTo>
                  <a:lnTo>
                    <a:pt x="1159" y="5779"/>
                  </a:lnTo>
                  <a:lnTo>
                    <a:pt x="1158" y="5783"/>
                  </a:lnTo>
                  <a:lnTo>
                    <a:pt x="1159" y="5787"/>
                  </a:lnTo>
                  <a:lnTo>
                    <a:pt x="1162" y="5792"/>
                  </a:lnTo>
                  <a:lnTo>
                    <a:pt x="1171" y="5807"/>
                  </a:lnTo>
                  <a:lnTo>
                    <a:pt x="1186" y="5828"/>
                  </a:lnTo>
                  <a:lnTo>
                    <a:pt x="1203" y="5845"/>
                  </a:lnTo>
                  <a:lnTo>
                    <a:pt x="1205" y="5848"/>
                  </a:lnTo>
                  <a:lnTo>
                    <a:pt x="1205" y="5852"/>
                  </a:lnTo>
                  <a:lnTo>
                    <a:pt x="1205" y="5870"/>
                  </a:lnTo>
                  <a:lnTo>
                    <a:pt x="1205" y="5872"/>
                  </a:lnTo>
                  <a:lnTo>
                    <a:pt x="1204" y="5874"/>
                  </a:lnTo>
                  <a:lnTo>
                    <a:pt x="1192" y="5895"/>
                  </a:lnTo>
                  <a:lnTo>
                    <a:pt x="1181" y="5919"/>
                  </a:lnTo>
                  <a:lnTo>
                    <a:pt x="1178" y="5942"/>
                  </a:lnTo>
                  <a:lnTo>
                    <a:pt x="1178" y="5943"/>
                  </a:lnTo>
                  <a:lnTo>
                    <a:pt x="1176" y="5953"/>
                  </a:lnTo>
                  <a:lnTo>
                    <a:pt x="1201" y="5978"/>
                  </a:lnTo>
                  <a:lnTo>
                    <a:pt x="1228" y="5980"/>
                  </a:lnTo>
                  <a:lnTo>
                    <a:pt x="1230" y="5981"/>
                  </a:lnTo>
                  <a:lnTo>
                    <a:pt x="1231" y="5982"/>
                  </a:lnTo>
                  <a:lnTo>
                    <a:pt x="1261" y="5999"/>
                  </a:lnTo>
                  <a:lnTo>
                    <a:pt x="1265" y="6001"/>
                  </a:lnTo>
                  <a:lnTo>
                    <a:pt x="1266" y="6005"/>
                  </a:lnTo>
                  <a:lnTo>
                    <a:pt x="1268" y="6013"/>
                  </a:lnTo>
                  <a:lnTo>
                    <a:pt x="1269" y="6015"/>
                  </a:lnTo>
                  <a:lnTo>
                    <a:pt x="1269" y="6018"/>
                  </a:lnTo>
                  <a:lnTo>
                    <a:pt x="1266" y="6043"/>
                  </a:lnTo>
                  <a:lnTo>
                    <a:pt x="1287" y="6067"/>
                  </a:lnTo>
                  <a:lnTo>
                    <a:pt x="1288" y="6068"/>
                  </a:lnTo>
                  <a:lnTo>
                    <a:pt x="1289" y="6069"/>
                  </a:lnTo>
                  <a:lnTo>
                    <a:pt x="1305" y="6109"/>
                  </a:lnTo>
                  <a:lnTo>
                    <a:pt x="1331" y="6128"/>
                  </a:lnTo>
                  <a:lnTo>
                    <a:pt x="1366" y="6133"/>
                  </a:lnTo>
                  <a:lnTo>
                    <a:pt x="1367" y="6133"/>
                  </a:lnTo>
                  <a:lnTo>
                    <a:pt x="1369" y="6134"/>
                  </a:lnTo>
                  <a:lnTo>
                    <a:pt x="1401" y="6152"/>
                  </a:lnTo>
                  <a:lnTo>
                    <a:pt x="1403" y="6152"/>
                  </a:lnTo>
                  <a:lnTo>
                    <a:pt x="1435" y="6173"/>
                  </a:lnTo>
                  <a:lnTo>
                    <a:pt x="1439" y="6176"/>
                  </a:lnTo>
                  <a:lnTo>
                    <a:pt x="1439" y="6180"/>
                  </a:lnTo>
                  <a:lnTo>
                    <a:pt x="1439" y="6199"/>
                  </a:lnTo>
                  <a:lnTo>
                    <a:pt x="1439" y="6200"/>
                  </a:lnTo>
                  <a:lnTo>
                    <a:pt x="1436" y="6230"/>
                  </a:lnTo>
                  <a:lnTo>
                    <a:pt x="1436" y="6231"/>
                  </a:lnTo>
                  <a:lnTo>
                    <a:pt x="1432" y="6246"/>
                  </a:lnTo>
                  <a:lnTo>
                    <a:pt x="1452" y="6253"/>
                  </a:lnTo>
                  <a:lnTo>
                    <a:pt x="1487" y="6253"/>
                  </a:lnTo>
                  <a:lnTo>
                    <a:pt x="1525" y="6253"/>
                  </a:lnTo>
                  <a:lnTo>
                    <a:pt x="1546" y="6249"/>
                  </a:lnTo>
                  <a:lnTo>
                    <a:pt x="1547" y="6249"/>
                  </a:lnTo>
                  <a:lnTo>
                    <a:pt x="1562" y="6249"/>
                  </a:lnTo>
                  <a:lnTo>
                    <a:pt x="1569" y="6249"/>
                  </a:lnTo>
                  <a:lnTo>
                    <a:pt x="1571" y="6256"/>
                  </a:lnTo>
                  <a:lnTo>
                    <a:pt x="1573" y="6265"/>
                  </a:lnTo>
                  <a:lnTo>
                    <a:pt x="1575" y="6269"/>
                  </a:lnTo>
                  <a:lnTo>
                    <a:pt x="1572" y="6273"/>
                  </a:lnTo>
                  <a:lnTo>
                    <a:pt x="1559" y="6290"/>
                  </a:lnTo>
                  <a:lnTo>
                    <a:pt x="1573" y="6304"/>
                  </a:lnTo>
                  <a:lnTo>
                    <a:pt x="1599" y="6316"/>
                  </a:lnTo>
                  <a:lnTo>
                    <a:pt x="1626" y="6331"/>
                  </a:lnTo>
                  <a:lnTo>
                    <a:pt x="1628" y="6332"/>
                  </a:lnTo>
                  <a:lnTo>
                    <a:pt x="1630" y="6335"/>
                  </a:lnTo>
                  <a:lnTo>
                    <a:pt x="1644" y="6362"/>
                  </a:lnTo>
                  <a:lnTo>
                    <a:pt x="1645" y="6363"/>
                  </a:lnTo>
                  <a:lnTo>
                    <a:pt x="1650" y="6374"/>
                  </a:lnTo>
                  <a:lnTo>
                    <a:pt x="1653" y="6379"/>
                  </a:lnTo>
                  <a:lnTo>
                    <a:pt x="1650" y="6383"/>
                  </a:lnTo>
                  <a:lnTo>
                    <a:pt x="1639" y="6401"/>
                  </a:lnTo>
                  <a:lnTo>
                    <a:pt x="1635" y="6406"/>
                  </a:lnTo>
                  <a:lnTo>
                    <a:pt x="1630" y="6405"/>
                  </a:lnTo>
                  <a:lnTo>
                    <a:pt x="1609" y="6403"/>
                  </a:lnTo>
                  <a:lnTo>
                    <a:pt x="1607" y="6409"/>
                  </a:lnTo>
                  <a:lnTo>
                    <a:pt x="1613" y="6423"/>
                  </a:lnTo>
                  <a:lnTo>
                    <a:pt x="1614" y="6427"/>
                  </a:lnTo>
                  <a:lnTo>
                    <a:pt x="1611" y="6432"/>
                  </a:lnTo>
                  <a:lnTo>
                    <a:pt x="1593" y="6455"/>
                  </a:lnTo>
                  <a:lnTo>
                    <a:pt x="1592" y="6456"/>
                  </a:lnTo>
                  <a:lnTo>
                    <a:pt x="1591" y="6456"/>
                  </a:lnTo>
                  <a:lnTo>
                    <a:pt x="1571" y="6475"/>
                  </a:lnTo>
                  <a:lnTo>
                    <a:pt x="1570" y="6476"/>
                  </a:lnTo>
                  <a:lnTo>
                    <a:pt x="1567" y="6477"/>
                  </a:lnTo>
                  <a:lnTo>
                    <a:pt x="1535" y="6489"/>
                  </a:lnTo>
                  <a:lnTo>
                    <a:pt x="1534" y="6489"/>
                  </a:lnTo>
                  <a:lnTo>
                    <a:pt x="1502" y="6497"/>
                  </a:lnTo>
                  <a:lnTo>
                    <a:pt x="1500" y="6498"/>
                  </a:lnTo>
                  <a:lnTo>
                    <a:pt x="1497" y="6497"/>
                  </a:lnTo>
                  <a:lnTo>
                    <a:pt x="1452" y="6489"/>
                  </a:lnTo>
                  <a:lnTo>
                    <a:pt x="1449" y="6489"/>
                  </a:lnTo>
                  <a:lnTo>
                    <a:pt x="1447" y="6486"/>
                  </a:lnTo>
                  <a:lnTo>
                    <a:pt x="1438" y="6475"/>
                  </a:lnTo>
                  <a:lnTo>
                    <a:pt x="1410" y="6477"/>
                  </a:lnTo>
                  <a:lnTo>
                    <a:pt x="1409" y="6477"/>
                  </a:lnTo>
                  <a:lnTo>
                    <a:pt x="1408" y="6477"/>
                  </a:lnTo>
                  <a:lnTo>
                    <a:pt x="1392" y="6475"/>
                  </a:lnTo>
                  <a:lnTo>
                    <a:pt x="1392" y="6501"/>
                  </a:lnTo>
                  <a:lnTo>
                    <a:pt x="1404" y="6516"/>
                  </a:lnTo>
                  <a:lnTo>
                    <a:pt x="1409" y="6522"/>
                  </a:lnTo>
                  <a:lnTo>
                    <a:pt x="1404" y="6528"/>
                  </a:lnTo>
                  <a:lnTo>
                    <a:pt x="1393" y="6542"/>
                  </a:lnTo>
                  <a:lnTo>
                    <a:pt x="1398" y="6551"/>
                  </a:lnTo>
                  <a:lnTo>
                    <a:pt x="1426" y="6569"/>
                  </a:lnTo>
                  <a:lnTo>
                    <a:pt x="1428" y="6570"/>
                  </a:lnTo>
                  <a:lnTo>
                    <a:pt x="1429" y="6572"/>
                  </a:lnTo>
                  <a:lnTo>
                    <a:pt x="1447" y="6604"/>
                  </a:lnTo>
                  <a:lnTo>
                    <a:pt x="1459" y="6626"/>
                  </a:lnTo>
                  <a:lnTo>
                    <a:pt x="1460" y="6628"/>
                  </a:lnTo>
                  <a:lnTo>
                    <a:pt x="1460" y="6630"/>
                  </a:lnTo>
                  <a:lnTo>
                    <a:pt x="1460" y="6665"/>
                  </a:lnTo>
                  <a:lnTo>
                    <a:pt x="1466" y="6690"/>
                  </a:lnTo>
                  <a:lnTo>
                    <a:pt x="1478" y="6725"/>
                  </a:lnTo>
                  <a:lnTo>
                    <a:pt x="1486" y="6745"/>
                  </a:lnTo>
                  <a:lnTo>
                    <a:pt x="1506" y="6777"/>
                  </a:lnTo>
                  <a:lnTo>
                    <a:pt x="1523" y="6797"/>
                  </a:lnTo>
                  <a:lnTo>
                    <a:pt x="1549" y="6818"/>
                  </a:lnTo>
                  <a:lnTo>
                    <a:pt x="1550" y="6818"/>
                  </a:lnTo>
                  <a:lnTo>
                    <a:pt x="1555" y="6819"/>
                  </a:lnTo>
                  <a:lnTo>
                    <a:pt x="1556" y="6819"/>
                  </a:lnTo>
                  <a:lnTo>
                    <a:pt x="1581" y="6827"/>
                  </a:lnTo>
                  <a:lnTo>
                    <a:pt x="1602" y="6827"/>
                  </a:lnTo>
                  <a:lnTo>
                    <a:pt x="1614" y="6810"/>
                  </a:lnTo>
                  <a:lnTo>
                    <a:pt x="1628" y="6789"/>
                  </a:lnTo>
                  <a:lnTo>
                    <a:pt x="1628" y="6765"/>
                  </a:lnTo>
                  <a:lnTo>
                    <a:pt x="1628" y="6763"/>
                  </a:lnTo>
                  <a:lnTo>
                    <a:pt x="1629" y="6761"/>
                  </a:lnTo>
                  <a:lnTo>
                    <a:pt x="1641" y="6734"/>
                  </a:lnTo>
                  <a:lnTo>
                    <a:pt x="1641" y="6732"/>
                  </a:lnTo>
                  <a:lnTo>
                    <a:pt x="1643" y="6730"/>
                  </a:lnTo>
                  <a:lnTo>
                    <a:pt x="1663" y="6713"/>
                  </a:lnTo>
                  <a:lnTo>
                    <a:pt x="1667" y="6710"/>
                  </a:lnTo>
                  <a:lnTo>
                    <a:pt x="1671" y="6711"/>
                  </a:lnTo>
                  <a:lnTo>
                    <a:pt x="1695" y="6713"/>
                  </a:lnTo>
                  <a:lnTo>
                    <a:pt x="1698" y="6714"/>
                  </a:lnTo>
                  <a:lnTo>
                    <a:pt x="1700" y="6716"/>
                  </a:lnTo>
                  <a:lnTo>
                    <a:pt x="1715" y="6731"/>
                  </a:lnTo>
                  <a:lnTo>
                    <a:pt x="1737" y="6731"/>
                  </a:lnTo>
                  <a:lnTo>
                    <a:pt x="1757" y="6721"/>
                  </a:lnTo>
                  <a:lnTo>
                    <a:pt x="1773" y="6708"/>
                  </a:lnTo>
                  <a:lnTo>
                    <a:pt x="1784" y="6686"/>
                  </a:lnTo>
                  <a:lnTo>
                    <a:pt x="1785" y="6684"/>
                  </a:lnTo>
                  <a:lnTo>
                    <a:pt x="1786" y="6683"/>
                  </a:lnTo>
                  <a:lnTo>
                    <a:pt x="1801" y="6671"/>
                  </a:lnTo>
                  <a:lnTo>
                    <a:pt x="1804" y="6669"/>
                  </a:lnTo>
                  <a:lnTo>
                    <a:pt x="1807" y="6669"/>
                  </a:lnTo>
                  <a:lnTo>
                    <a:pt x="1828" y="6669"/>
                  </a:lnTo>
                  <a:lnTo>
                    <a:pt x="1831" y="6669"/>
                  </a:lnTo>
                  <a:lnTo>
                    <a:pt x="1832" y="6670"/>
                  </a:lnTo>
                  <a:lnTo>
                    <a:pt x="1863" y="6683"/>
                  </a:lnTo>
                  <a:lnTo>
                    <a:pt x="1880" y="6681"/>
                  </a:lnTo>
                  <a:lnTo>
                    <a:pt x="1894" y="6668"/>
                  </a:lnTo>
                  <a:lnTo>
                    <a:pt x="1897" y="6665"/>
                  </a:lnTo>
                  <a:lnTo>
                    <a:pt x="1902" y="6666"/>
                  </a:lnTo>
                  <a:lnTo>
                    <a:pt x="1917" y="6669"/>
                  </a:lnTo>
                  <a:lnTo>
                    <a:pt x="1918" y="6669"/>
                  </a:lnTo>
                  <a:lnTo>
                    <a:pt x="1919" y="6670"/>
                  </a:lnTo>
                  <a:lnTo>
                    <a:pt x="1946" y="6685"/>
                  </a:lnTo>
                  <a:lnTo>
                    <a:pt x="1970" y="6697"/>
                  </a:lnTo>
                  <a:lnTo>
                    <a:pt x="1993" y="6709"/>
                  </a:lnTo>
                  <a:lnTo>
                    <a:pt x="1994" y="6709"/>
                  </a:lnTo>
                  <a:lnTo>
                    <a:pt x="1995" y="6710"/>
                  </a:lnTo>
                  <a:lnTo>
                    <a:pt x="2014" y="6725"/>
                  </a:lnTo>
                  <a:lnTo>
                    <a:pt x="2017" y="6728"/>
                  </a:lnTo>
                  <a:lnTo>
                    <a:pt x="2017" y="6732"/>
                  </a:lnTo>
                  <a:lnTo>
                    <a:pt x="2014" y="6753"/>
                  </a:lnTo>
                  <a:lnTo>
                    <a:pt x="2027" y="6770"/>
                  </a:lnTo>
                  <a:lnTo>
                    <a:pt x="2040" y="6781"/>
                  </a:lnTo>
                  <a:lnTo>
                    <a:pt x="2059" y="6795"/>
                  </a:lnTo>
                  <a:lnTo>
                    <a:pt x="2077" y="6797"/>
                  </a:lnTo>
                  <a:lnTo>
                    <a:pt x="2080" y="6797"/>
                  </a:lnTo>
                  <a:lnTo>
                    <a:pt x="2082" y="6798"/>
                  </a:lnTo>
                  <a:lnTo>
                    <a:pt x="2105" y="6813"/>
                  </a:lnTo>
                  <a:lnTo>
                    <a:pt x="2111" y="6818"/>
                  </a:lnTo>
                  <a:lnTo>
                    <a:pt x="2109" y="6824"/>
                  </a:lnTo>
                  <a:lnTo>
                    <a:pt x="2103" y="6845"/>
                  </a:lnTo>
                  <a:lnTo>
                    <a:pt x="2102" y="6847"/>
                  </a:lnTo>
                  <a:lnTo>
                    <a:pt x="2101" y="6848"/>
                  </a:lnTo>
                  <a:lnTo>
                    <a:pt x="2086" y="6866"/>
                  </a:lnTo>
                  <a:lnTo>
                    <a:pt x="2085" y="6867"/>
                  </a:lnTo>
                  <a:lnTo>
                    <a:pt x="2084" y="6868"/>
                  </a:lnTo>
                  <a:lnTo>
                    <a:pt x="2074" y="6873"/>
                  </a:lnTo>
                  <a:lnTo>
                    <a:pt x="2069" y="6883"/>
                  </a:lnTo>
                  <a:lnTo>
                    <a:pt x="2086" y="6905"/>
                  </a:lnTo>
                  <a:lnTo>
                    <a:pt x="2099" y="6920"/>
                  </a:lnTo>
                  <a:lnTo>
                    <a:pt x="2101" y="6924"/>
                  </a:lnTo>
                  <a:lnTo>
                    <a:pt x="2100" y="6929"/>
                  </a:lnTo>
                  <a:lnTo>
                    <a:pt x="2096" y="6943"/>
                  </a:lnTo>
                  <a:lnTo>
                    <a:pt x="2108" y="6960"/>
                  </a:lnTo>
                  <a:lnTo>
                    <a:pt x="2109" y="6961"/>
                  </a:lnTo>
                  <a:lnTo>
                    <a:pt x="2110" y="6963"/>
                  </a:lnTo>
                  <a:lnTo>
                    <a:pt x="2112" y="6977"/>
                  </a:lnTo>
                  <a:lnTo>
                    <a:pt x="2115" y="6988"/>
                  </a:lnTo>
                  <a:lnTo>
                    <a:pt x="2125" y="6985"/>
                  </a:lnTo>
                  <a:lnTo>
                    <a:pt x="2131" y="6982"/>
                  </a:lnTo>
                  <a:lnTo>
                    <a:pt x="2133" y="6979"/>
                  </a:lnTo>
                  <a:lnTo>
                    <a:pt x="2137" y="6979"/>
                  </a:lnTo>
                  <a:lnTo>
                    <a:pt x="2141" y="6980"/>
                  </a:lnTo>
                  <a:lnTo>
                    <a:pt x="2151" y="6984"/>
                  </a:lnTo>
                  <a:lnTo>
                    <a:pt x="2158" y="6987"/>
                  </a:lnTo>
                  <a:lnTo>
                    <a:pt x="2167" y="6991"/>
                  </a:lnTo>
                  <a:lnTo>
                    <a:pt x="2179" y="6999"/>
                  </a:lnTo>
                  <a:lnTo>
                    <a:pt x="2199" y="7003"/>
                  </a:lnTo>
                  <a:lnTo>
                    <a:pt x="2210" y="6999"/>
                  </a:lnTo>
                  <a:lnTo>
                    <a:pt x="2221" y="6993"/>
                  </a:lnTo>
                  <a:lnTo>
                    <a:pt x="2246" y="6978"/>
                  </a:lnTo>
                  <a:lnTo>
                    <a:pt x="2248" y="6977"/>
                  </a:lnTo>
                  <a:lnTo>
                    <a:pt x="2250" y="6977"/>
                  </a:lnTo>
                  <a:lnTo>
                    <a:pt x="2268" y="6977"/>
                  </a:lnTo>
                  <a:lnTo>
                    <a:pt x="2270" y="6977"/>
                  </a:lnTo>
                  <a:lnTo>
                    <a:pt x="2271" y="6977"/>
                  </a:lnTo>
                  <a:lnTo>
                    <a:pt x="2305" y="6992"/>
                  </a:lnTo>
                  <a:lnTo>
                    <a:pt x="2318" y="6999"/>
                  </a:lnTo>
                  <a:lnTo>
                    <a:pt x="2307" y="7007"/>
                  </a:lnTo>
                  <a:lnTo>
                    <a:pt x="2306" y="7009"/>
                  </a:lnTo>
                  <a:lnTo>
                    <a:pt x="2320" y="7014"/>
                  </a:lnTo>
                  <a:lnTo>
                    <a:pt x="2330" y="7019"/>
                  </a:lnTo>
                  <a:lnTo>
                    <a:pt x="2346" y="7019"/>
                  </a:lnTo>
                  <a:lnTo>
                    <a:pt x="2350" y="7019"/>
                  </a:lnTo>
                  <a:lnTo>
                    <a:pt x="2353" y="7023"/>
                  </a:lnTo>
                  <a:lnTo>
                    <a:pt x="2362" y="7034"/>
                  </a:lnTo>
                  <a:lnTo>
                    <a:pt x="2364" y="7037"/>
                  </a:lnTo>
                  <a:lnTo>
                    <a:pt x="2364" y="7040"/>
                  </a:lnTo>
                  <a:lnTo>
                    <a:pt x="2364" y="7062"/>
                  </a:lnTo>
                  <a:lnTo>
                    <a:pt x="2368" y="7084"/>
                  </a:lnTo>
                  <a:lnTo>
                    <a:pt x="2382" y="7099"/>
                  </a:lnTo>
                  <a:lnTo>
                    <a:pt x="2394" y="7112"/>
                  </a:lnTo>
                  <a:lnTo>
                    <a:pt x="2399" y="7113"/>
                  </a:lnTo>
                  <a:lnTo>
                    <a:pt x="2403" y="7116"/>
                  </a:lnTo>
                  <a:lnTo>
                    <a:pt x="2404" y="7122"/>
                  </a:lnTo>
                  <a:lnTo>
                    <a:pt x="2405" y="7126"/>
                  </a:lnTo>
                  <a:lnTo>
                    <a:pt x="2404" y="7131"/>
                  </a:lnTo>
                  <a:lnTo>
                    <a:pt x="2402" y="7136"/>
                  </a:lnTo>
                  <a:lnTo>
                    <a:pt x="2400" y="7143"/>
                  </a:lnTo>
                  <a:lnTo>
                    <a:pt x="2398" y="7150"/>
                  </a:lnTo>
                  <a:lnTo>
                    <a:pt x="2397" y="7158"/>
                  </a:lnTo>
                  <a:lnTo>
                    <a:pt x="2407" y="7185"/>
                  </a:lnTo>
                  <a:lnTo>
                    <a:pt x="2413" y="7192"/>
                  </a:lnTo>
                  <a:lnTo>
                    <a:pt x="2425" y="7202"/>
                  </a:lnTo>
                  <a:lnTo>
                    <a:pt x="2429" y="7203"/>
                  </a:lnTo>
                  <a:lnTo>
                    <a:pt x="2433" y="7205"/>
                  </a:lnTo>
                  <a:lnTo>
                    <a:pt x="2439" y="7209"/>
                  </a:lnTo>
                  <a:lnTo>
                    <a:pt x="2443" y="7214"/>
                  </a:lnTo>
                  <a:lnTo>
                    <a:pt x="2467" y="7246"/>
                  </a:lnTo>
                  <a:lnTo>
                    <a:pt x="2481" y="7259"/>
                  </a:lnTo>
                  <a:lnTo>
                    <a:pt x="2491" y="7259"/>
                  </a:lnTo>
                  <a:lnTo>
                    <a:pt x="2496" y="7241"/>
                  </a:lnTo>
                  <a:lnTo>
                    <a:pt x="2497" y="7237"/>
                  </a:lnTo>
                  <a:lnTo>
                    <a:pt x="2500" y="7236"/>
                  </a:lnTo>
                  <a:lnTo>
                    <a:pt x="2524" y="7221"/>
                  </a:lnTo>
                  <a:lnTo>
                    <a:pt x="2534" y="7212"/>
                  </a:lnTo>
                  <a:lnTo>
                    <a:pt x="2553" y="7197"/>
                  </a:lnTo>
                  <a:lnTo>
                    <a:pt x="2554" y="7197"/>
                  </a:lnTo>
                  <a:lnTo>
                    <a:pt x="2578" y="7182"/>
                  </a:lnTo>
                  <a:lnTo>
                    <a:pt x="2581" y="7180"/>
                  </a:lnTo>
                  <a:lnTo>
                    <a:pt x="2585" y="7181"/>
                  </a:lnTo>
                  <a:lnTo>
                    <a:pt x="2603" y="7186"/>
                  </a:lnTo>
                  <a:lnTo>
                    <a:pt x="2611" y="7191"/>
                  </a:lnTo>
                  <a:lnTo>
                    <a:pt x="2618" y="7195"/>
                  </a:lnTo>
                  <a:lnTo>
                    <a:pt x="2624" y="7202"/>
                  </a:lnTo>
                  <a:lnTo>
                    <a:pt x="2625" y="7202"/>
                  </a:lnTo>
                  <a:lnTo>
                    <a:pt x="2641" y="7221"/>
                  </a:lnTo>
                  <a:lnTo>
                    <a:pt x="2657" y="7227"/>
                  </a:lnTo>
                  <a:lnTo>
                    <a:pt x="2676" y="7223"/>
                  </a:lnTo>
                  <a:lnTo>
                    <a:pt x="2677" y="7222"/>
                  </a:lnTo>
                  <a:lnTo>
                    <a:pt x="2678" y="7222"/>
                  </a:lnTo>
                  <a:lnTo>
                    <a:pt x="2718" y="7222"/>
                  </a:lnTo>
                  <a:lnTo>
                    <a:pt x="2738" y="7212"/>
                  </a:lnTo>
                  <a:lnTo>
                    <a:pt x="2766" y="7184"/>
                  </a:lnTo>
                  <a:lnTo>
                    <a:pt x="2781" y="7161"/>
                  </a:lnTo>
                  <a:lnTo>
                    <a:pt x="2782" y="7158"/>
                  </a:lnTo>
                  <a:lnTo>
                    <a:pt x="2785" y="7157"/>
                  </a:lnTo>
                  <a:lnTo>
                    <a:pt x="2803" y="7147"/>
                  </a:lnTo>
                  <a:lnTo>
                    <a:pt x="2810" y="7131"/>
                  </a:lnTo>
                  <a:lnTo>
                    <a:pt x="2815" y="7124"/>
                  </a:lnTo>
                  <a:lnTo>
                    <a:pt x="2822" y="7127"/>
                  </a:lnTo>
                  <a:lnTo>
                    <a:pt x="2851" y="7139"/>
                  </a:lnTo>
                  <a:lnTo>
                    <a:pt x="2854" y="7140"/>
                  </a:lnTo>
                  <a:lnTo>
                    <a:pt x="2856" y="7142"/>
                  </a:lnTo>
                  <a:lnTo>
                    <a:pt x="2873" y="7163"/>
                  </a:lnTo>
                  <a:lnTo>
                    <a:pt x="2884" y="7174"/>
                  </a:lnTo>
                  <a:lnTo>
                    <a:pt x="2906" y="7184"/>
                  </a:lnTo>
                  <a:lnTo>
                    <a:pt x="2909" y="7185"/>
                  </a:lnTo>
                  <a:lnTo>
                    <a:pt x="2911" y="7188"/>
                  </a:lnTo>
                  <a:lnTo>
                    <a:pt x="2922" y="7208"/>
                  </a:lnTo>
                  <a:lnTo>
                    <a:pt x="2933" y="7220"/>
                  </a:lnTo>
                  <a:lnTo>
                    <a:pt x="2955" y="7222"/>
                  </a:lnTo>
                  <a:lnTo>
                    <a:pt x="2956" y="7223"/>
                  </a:lnTo>
                  <a:lnTo>
                    <a:pt x="2957" y="7223"/>
                  </a:lnTo>
                  <a:lnTo>
                    <a:pt x="2971" y="7229"/>
                  </a:lnTo>
                  <a:lnTo>
                    <a:pt x="2973" y="7230"/>
                  </a:lnTo>
                  <a:lnTo>
                    <a:pt x="2974" y="7231"/>
                  </a:lnTo>
                  <a:lnTo>
                    <a:pt x="2992" y="7245"/>
                  </a:lnTo>
                  <a:lnTo>
                    <a:pt x="2999" y="7243"/>
                  </a:lnTo>
                  <a:lnTo>
                    <a:pt x="3008" y="7211"/>
                  </a:lnTo>
                  <a:lnTo>
                    <a:pt x="3008" y="7209"/>
                  </a:lnTo>
                  <a:lnTo>
                    <a:pt x="3010" y="7207"/>
                  </a:lnTo>
                  <a:lnTo>
                    <a:pt x="3030" y="7186"/>
                  </a:lnTo>
                  <a:lnTo>
                    <a:pt x="3034" y="7183"/>
                  </a:lnTo>
                  <a:lnTo>
                    <a:pt x="3039" y="7183"/>
                  </a:lnTo>
                  <a:lnTo>
                    <a:pt x="3069" y="7190"/>
                  </a:lnTo>
                  <a:lnTo>
                    <a:pt x="3070" y="7190"/>
                  </a:lnTo>
                  <a:lnTo>
                    <a:pt x="3071" y="7191"/>
                  </a:lnTo>
                  <a:lnTo>
                    <a:pt x="3084" y="7197"/>
                  </a:lnTo>
                  <a:lnTo>
                    <a:pt x="3098" y="7188"/>
                  </a:lnTo>
                  <a:lnTo>
                    <a:pt x="3099" y="7188"/>
                  </a:lnTo>
                  <a:lnTo>
                    <a:pt x="3100" y="7186"/>
                  </a:lnTo>
                  <a:lnTo>
                    <a:pt x="3118" y="7181"/>
                  </a:lnTo>
                  <a:lnTo>
                    <a:pt x="3122" y="7179"/>
                  </a:lnTo>
                  <a:lnTo>
                    <a:pt x="3126" y="7182"/>
                  </a:lnTo>
                  <a:lnTo>
                    <a:pt x="3150" y="7200"/>
                  </a:lnTo>
                  <a:lnTo>
                    <a:pt x="3153" y="7203"/>
                  </a:lnTo>
                  <a:lnTo>
                    <a:pt x="3153" y="7206"/>
                  </a:lnTo>
                  <a:lnTo>
                    <a:pt x="3155" y="7214"/>
                  </a:lnTo>
                  <a:lnTo>
                    <a:pt x="3166" y="7217"/>
                  </a:lnTo>
                  <a:lnTo>
                    <a:pt x="3189" y="7217"/>
                  </a:lnTo>
                  <a:lnTo>
                    <a:pt x="3210" y="7211"/>
                  </a:lnTo>
                  <a:lnTo>
                    <a:pt x="3224" y="7203"/>
                  </a:lnTo>
                  <a:lnTo>
                    <a:pt x="3227" y="7202"/>
                  </a:lnTo>
                  <a:lnTo>
                    <a:pt x="3229" y="7202"/>
                  </a:lnTo>
                  <a:lnTo>
                    <a:pt x="3246" y="7202"/>
                  </a:lnTo>
                  <a:lnTo>
                    <a:pt x="3256" y="7202"/>
                  </a:lnTo>
                  <a:lnTo>
                    <a:pt x="3262" y="7200"/>
                  </a:lnTo>
                  <a:lnTo>
                    <a:pt x="3268" y="7198"/>
                  </a:lnTo>
                  <a:lnTo>
                    <a:pt x="3268" y="7199"/>
                  </a:lnTo>
                  <a:lnTo>
                    <a:pt x="3268" y="7198"/>
                  </a:lnTo>
                  <a:lnTo>
                    <a:pt x="3269" y="7198"/>
                  </a:lnTo>
                  <a:lnTo>
                    <a:pt x="3281" y="7196"/>
                  </a:lnTo>
                  <a:lnTo>
                    <a:pt x="3282" y="7195"/>
                  </a:lnTo>
                  <a:lnTo>
                    <a:pt x="3283" y="7195"/>
                  </a:lnTo>
                  <a:lnTo>
                    <a:pt x="3298" y="7195"/>
                  </a:lnTo>
                  <a:lnTo>
                    <a:pt x="3301" y="7195"/>
                  </a:lnTo>
                  <a:lnTo>
                    <a:pt x="3303" y="7197"/>
                  </a:lnTo>
                  <a:lnTo>
                    <a:pt x="3324" y="7216"/>
                  </a:lnTo>
                  <a:lnTo>
                    <a:pt x="3353" y="7233"/>
                  </a:lnTo>
                  <a:lnTo>
                    <a:pt x="3355" y="7234"/>
                  </a:lnTo>
                  <a:lnTo>
                    <a:pt x="3356" y="7235"/>
                  </a:lnTo>
                  <a:lnTo>
                    <a:pt x="3357" y="7236"/>
                  </a:lnTo>
                  <a:lnTo>
                    <a:pt x="3360" y="7239"/>
                  </a:lnTo>
                  <a:lnTo>
                    <a:pt x="3366" y="7243"/>
                  </a:lnTo>
                  <a:lnTo>
                    <a:pt x="3369" y="7243"/>
                  </a:lnTo>
                  <a:lnTo>
                    <a:pt x="3372" y="7244"/>
                  </a:lnTo>
                  <a:lnTo>
                    <a:pt x="3408" y="7244"/>
                  </a:lnTo>
                  <a:lnTo>
                    <a:pt x="3409" y="7244"/>
                  </a:lnTo>
                  <a:lnTo>
                    <a:pt x="3410" y="7244"/>
                  </a:lnTo>
                  <a:lnTo>
                    <a:pt x="3430" y="7247"/>
                  </a:lnTo>
                  <a:lnTo>
                    <a:pt x="3431" y="7247"/>
                  </a:lnTo>
                  <a:lnTo>
                    <a:pt x="3462" y="7255"/>
                  </a:lnTo>
                  <a:lnTo>
                    <a:pt x="3466" y="7257"/>
                  </a:lnTo>
                  <a:lnTo>
                    <a:pt x="3467" y="7261"/>
                  </a:lnTo>
                  <a:lnTo>
                    <a:pt x="3479" y="7288"/>
                  </a:lnTo>
                  <a:lnTo>
                    <a:pt x="3480" y="7289"/>
                  </a:lnTo>
                  <a:lnTo>
                    <a:pt x="3480" y="7291"/>
                  </a:lnTo>
                  <a:lnTo>
                    <a:pt x="3480" y="7306"/>
                  </a:lnTo>
                  <a:lnTo>
                    <a:pt x="3498" y="7328"/>
                  </a:lnTo>
                  <a:lnTo>
                    <a:pt x="3499" y="7328"/>
                  </a:lnTo>
                  <a:lnTo>
                    <a:pt x="3511" y="7343"/>
                  </a:lnTo>
                  <a:lnTo>
                    <a:pt x="3513" y="7346"/>
                  </a:lnTo>
                  <a:lnTo>
                    <a:pt x="3512" y="7349"/>
                  </a:lnTo>
                  <a:lnTo>
                    <a:pt x="3510" y="7370"/>
                  </a:lnTo>
                  <a:lnTo>
                    <a:pt x="3507" y="7397"/>
                  </a:lnTo>
                  <a:lnTo>
                    <a:pt x="3507" y="7400"/>
                  </a:lnTo>
                  <a:lnTo>
                    <a:pt x="3505" y="7402"/>
                  </a:lnTo>
                  <a:lnTo>
                    <a:pt x="3490" y="7419"/>
                  </a:lnTo>
                  <a:lnTo>
                    <a:pt x="3490" y="7420"/>
                  </a:lnTo>
                  <a:lnTo>
                    <a:pt x="3489" y="7420"/>
                  </a:lnTo>
                  <a:lnTo>
                    <a:pt x="3474" y="7433"/>
                  </a:lnTo>
                  <a:lnTo>
                    <a:pt x="3472" y="7434"/>
                  </a:lnTo>
                  <a:lnTo>
                    <a:pt x="3470" y="7434"/>
                  </a:lnTo>
                  <a:lnTo>
                    <a:pt x="3448" y="7440"/>
                  </a:lnTo>
                  <a:lnTo>
                    <a:pt x="3440" y="7446"/>
                  </a:lnTo>
                  <a:lnTo>
                    <a:pt x="3442" y="7453"/>
                  </a:lnTo>
                  <a:lnTo>
                    <a:pt x="3464" y="7466"/>
                  </a:lnTo>
                  <a:lnTo>
                    <a:pt x="3478" y="7474"/>
                  </a:lnTo>
                  <a:lnTo>
                    <a:pt x="3479" y="7475"/>
                  </a:lnTo>
                  <a:lnTo>
                    <a:pt x="3496" y="7484"/>
                  </a:lnTo>
                  <a:lnTo>
                    <a:pt x="3512" y="7465"/>
                  </a:lnTo>
                  <a:lnTo>
                    <a:pt x="3514" y="7461"/>
                  </a:lnTo>
                  <a:lnTo>
                    <a:pt x="3519" y="7461"/>
                  </a:lnTo>
                  <a:lnTo>
                    <a:pt x="3531" y="7461"/>
                  </a:lnTo>
                  <a:lnTo>
                    <a:pt x="3538" y="7461"/>
                  </a:lnTo>
                  <a:lnTo>
                    <a:pt x="3539" y="7469"/>
                  </a:lnTo>
                  <a:lnTo>
                    <a:pt x="3543" y="7487"/>
                  </a:lnTo>
                  <a:lnTo>
                    <a:pt x="3543" y="7489"/>
                  </a:lnTo>
                  <a:lnTo>
                    <a:pt x="3543" y="7491"/>
                  </a:lnTo>
                  <a:lnTo>
                    <a:pt x="3537" y="7517"/>
                  </a:lnTo>
                  <a:lnTo>
                    <a:pt x="3536" y="7522"/>
                  </a:lnTo>
                  <a:lnTo>
                    <a:pt x="3532" y="7524"/>
                  </a:lnTo>
                  <a:lnTo>
                    <a:pt x="3508" y="7536"/>
                  </a:lnTo>
                  <a:lnTo>
                    <a:pt x="3507" y="7536"/>
                  </a:lnTo>
                  <a:lnTo>
                    <a:pt x="3485" y="7543"/>
                  </a:lnTo>
                  <a:lnTo>
                    <a:pt x="3483" y="7560"/>
                  </a:lnTo>
                  <a:lnTo>
                    <a:pt x="3491" y="7582"/>
                  </a:lnTo>
                  <a:lnTo>
                    <a:pt x="3503" y="7595"/>
                  </a:lnTo>
                  <a:lnTo>
                    <a:pt x="3524" y="7603"/>
                  </a:lnTo>
                  <a:lnTo>
                    <a:pt x="3546" y="7609"/>
                  </a:lnTo>
                  <a:lnTo>
                    <a:pt x="3547" y="7609"/>
                  </a:lnTo>
                  <a:lnTo>
                    <a:pt x="3549" y="7610"/>
                  </a:lnTo>
                  <a:lnTo>
                    <a:pt x="3573" y="7632"/>
                  </a:lnTo>
                  <a:lnTo>
                    <a:pt x="3591" y="7650"/>
                  </a:lnTo>
                  <a:lnTo>
                    <a:pt x="3592" y="7651"/>
                  </a:lnTo>
                  <a:lnTo>
                    <a:pt x="3593" y="7652"/>
                  </a:lnTo>
                  <a:lnTo>
                    <a:pt x="3608" y="7686"/>
                  </a:lnTo>
                  <a:lnTo>
                    <a:pt x="3609" y="7689"/>
                  </a:lnTo>
                  <a:lnTo>
                    <a:pt x="3608" y="7692"/>
                  </a:lnTo>
                  <a:lnTo>
                    <a:pt x="3596" y="7726"/>
                  </a:lnTo>
                  <a:lnTo>
                    <a:pt x="3595" y="7727"/>
                  </a:lnTo>
                  <a:lnTo>
                    <a:pt x="3585" y="7749"/>
                  </a:lnTo>
                  <a:lnTo>
                    <a:pt x="3579" y="7765"/>
                  </a:lnTo>
                  <a:lnTo>
                    <a:pt x="3589" y="7781"/>
                  </a:lnTo>
                  <a:lnTo>
                    <a:pt x="3590" y="7781"/>
                  </a:lnTo>
                  <a:lnTo>
                    <a:pt x="3590" y="7782"/>
                  </a:lnTo>
                  <a:lnTo>
                    <a:pt x="3593" y="7792"/>
                  </a:lnTo>
                  <a:lnTo>
                    <a:pt x="3595" y="7801"/>
                  </a:lnTo>
                  <a:lnTo>
                    <a:pt x="3596" y="7809"/>
                  </a:lnTo>
                  <a:lnTo>
                    <a:pt x="3595" y="7818"/>
                  </a:lnTo>
                  <a:lnTo>
                    <a:pt x="3594" y="7830"/>
                  </a:lnTo>
                  <a:lnTo>
                    <a:pt x="3590" y="7846"/>
                  </a:lnTo>
                  <a:lnTo>
                    <a:pt x="3590" y="7851"/>
                  </a:lnTo>
                  <a:lnTo>
                    <a:pt x="3587" y="7853"/>
                  </a:lnTo>
                  <a:lnTo>
                    <a:pt x="3563" y="7868"/>
                  </a:lnTo>
                  <a:lnTo>
                    <a:pt x="3562" y="7868"/>
                  </a:lnTo>
                  <a:lnTo>
                    <a:pt x="3560" y="7869"/>
                  </a:lnTo>
                  <a:lnTo>
                    <a:pt x="3519" y="7881"/>
                  </a:lnTo>
                  <a:lnTo>
                    <a:pt x="3516" y="7881"/>
                  </a:lnTo>
                  <a:lnTo>
                    <a:pt x="3512" y="7880"/>
                  </a:lnTo>
                  <a:lnTo>
                    <a:pt x="3476" y="7866"/>
                  </a:lnTo>
                  <a:lnTo>
                    <a:pt x="3439" y="7869"/>
                  </a:lnTo>
                  <a:lnTo>
                    <a:pt x="3398" y="7874"/>
                  </a:lnTo>
                  <a:lnTo>
                    <a:pt x="3393" y="7895"/>
                  </a:lnTo>
                  <a:lnTo>
                    <a:pt x="3393" y="7896"/>
                  </a:lnTo>
                  <a:lnTo>
                    <a:pt x="3381" y="7928"/>
                  </a:lnTo>
                  <a:lnTo>
                    <a:pt x="3369" y="7970"/>
                  </a:lnTo>
                  <a:lnTo>
                    <a:pt x="3368" y="7975"/>
                  </a:lnTo>
                  <a:lnTo>
                    <a:pt x="3364" y="7976"/>
                  </a:lnTo>
                  <a:lnTo>
                    <a:pt x="3339" y="7984"/>
                  </a:lnTo>
                  <a:lnTo>
                    <a:pt x="3320" y="8007"/>
                  </a:lnTo>
                  <a:lnTo>
                    <a:pt x="3315" y="8035"/>
                  </a:lnTo>
                  <a:lnTo>
                    <a:pt x="3310" y="8066"/>
                  </a:lnTo>
                  <a:lnTo>
                    <a:pt x="3313" y="8102"/>
                  </a:lnTo>
                  <a:lnTo>
                    <a:pt x="3313" y="8122"/>
                  </a:lnTo>
                  <a:lnTo>
                    <a:pt x="3319" y="8152"/>
                  </a:lnTo>
                  <a:lnTo>
                    <a:pt x="3330" y="8147"/>
                  </a:lnTo>
                  <a:lnTo>
                    <a:pt x="3340" y="8144"/>
                  </a:lnTo>
                  <a:lnTo>
                    <a:pt x="3350" y="8142"/>
                  </a:lnTo>
                  <a:lnTo>
                    <a:pt x="3356" y="8142"/>
                  </a:lnTo>
                  <a:lnTo>
                    <a:pt x="3359" y="8142"/>
                  </a:lnTo>
                  <a:lnTo>
                    <a:pt x="3361" y="8143"/>
                  </a:lnTo>
                  <a:lnTo>
                    <a:pt x="3364" y="8144"/>
                  </a:lnTo>
                  <a:lnTo>
                    <a:pt x="3366" y="8144"/>
                  </a:lnTo>
                  <a:lnTo>
                    <a:pt x="3370" y="8143"/>
                  </a:lnTo>
                  <a:lnTo>
                    <a:pt x="3375" y="8142"/>
                  </a:lnTo>
                  <a:lnTo>
                    <a:pt x="3387" y="8134"/>
                  </a:lnTo>
                  <a:lnTo>
                    <a:pt x="3400" y="8126"/>
                  </a:lnTo>
                  <a:lnTo>
                    <a:pt x="3415" y="8115"/>
                  </a:lnTo>
                  <a:lnTo>
                    <a:pt x="3440" y="8092"/>
                  </a:lnTo>
                  <a:lnTo>
                    <a:pt x="3456" y="8080"/>
                  </a:lnTo>
                  <a:lnTo>
                    <a:pt x="3465" y="8075"/>
                  </a:lnTo>
                  <a:lnTo>
                    <a:pt x="3479" y="8068"/>
                  </a:lnTo>
                  <a:lnTo>
                    <a:pt x="3494" y="8063"/>
                  </a:lnTo>
                  <a:lnTo>
                    <a:pt x="3502" y="8062"/>
                  </a:lnTo>
                  <a:lnTo>
                    <a:pt x="3507" y="8061"/>
                  </a:lnTo>
                  <a:lnTo>
                    <a:pt x="3511" y="8061"/>
                  </a:lnTo>
                  <a:lnTo>
                    <a:pt x="3513" y="8063"/>
                  </a:lnTo>
                  <a:lnTo>
                    <a:pt x="3516" y="8066"/>
                  </a:lnTo>
                  <a:lnTo>
                    <a:pt x="3518" y="8073"/>
                  </a:lnTo>
                  <a:lnTo>
                    <a:pt x="3519" y="8080"/>
                  </a:lnTo>
                  <a:lnTo>
                    <a:pt x="3520" y="8088"/>
                  </a:lnTo>
                  <a:lnTo>
                    <a:pt x="3519" y="8094"/>
                  </a:lnTo>
                  <a:lnTo>
                    <a:pt x="3519" y="8097"/>
                  </a:lnTo>
                  <a:lnTo>
                    <a:pt x="3518" y="8097"/>
                  </a:lnTo>
                  <a:lnTo>
                    <a:pt x="3517" y="8097"/>
                  </a:lnTo>
                  <a:lnTo>
                    <a:pt x="3516" y="8097"/>
                  </a:lnTo>
                  <a:lnTo>
                    <a:pt x="3524" y="8106"/>
                  </a:lnTo>
                  <a:lnTo>
                    <a:pt x="3532" y="8114"/>
                  </a:lnTo>
                  <a:lnTo>
                    <a:pt x="3536" y="8121"/>
                  </a:lnTo>
                  <a:lnTo>
                    <a:pt x="3537" y="8125"/>
                  </a:lnTo>
                  <a:lnTo>
                    <a:pt x="3537" y="8129"/>
                  </a:lnTo>
                  <a:lnTo>
                    <a:pt x="3537" y="8131"/>
                  </a:lnTo>
                  <a:lnTo>
                    <a:pt x="3536" y="8134"/>
                  </a:lnTo>
                  <a:lnTo>
                    <a:pt x="3532" y="8141"/>
                  </a:lnTo>
                  <a:lnTo>
                    <a:pt x="3524" y="8147"/>
                  </a:lnTo>
                  <a:lnTo>
                    <a:pt x="3514" y="8155"/>
                  </a:lnTo>
                  <a:lnTo>
                    <a:pt x="3506" y="8160"/>
                  </a:lnTo>
                  <a:lnTo>
                    <a:pt x="3498" y="8167"/>
                  </a:lnTo>
                  <a:lnTo>
                    <a:pt x="3485" y="8178"/>
                  </a:lnTo>
                  <a:lnTo>
                    <a:pt x="3472" y="8190"/>
                  </a:lnTo>
                  <a:lnTo>
                    <a:pt x="3458" y="8203"/>
                  </a:lnTo>
                  <a:lnTo>
                    <a:pt x="3449" y="8211"/>
                  </a:lnTo>
                  <a:lnTo>
                    <a:pt x="3438" y="8217"/>
                  </a:lnTo>
                  <a:lnTo>
                    <a:pt x="3416" y="8228"/>
                  </a:lnTo>
                  <a:lnTo>
                    <a:pt x="3394" y="8238"/>
                  </a:lnTo>
                  <a:lnTo>
                    <a:pt x="3372" y="8250"/>
                  </a:lnTo>
                  <a:lnTo>
                    <a:pt x="3365" y="8254"/>
                  </a:lnTo>
                  <a:lnTo>
                    <a:pt x="3361" y="8260"/>
                  </a:lnTo>
                  <a:lnTo>
                    <a:pt x="3359" y="8267"/>
                  </a:lnTo>
                  <a:lnTo>
                    <a:pt x="3358" y="8273"/>
                  </a:lnTo>
                  <a:lnTo>
                    <a:pt x="3358" y="8282"/>
                  </a:lnTo>
                  <a:lnTo>
                    <a:pt x="3359" y="8285"/>
                  </a:lnTo>
                  <a:lnTo>
                    <a:pt x="3362" y="8286"/>
                  </a:lnTo>
                  <a:lnTo>
                    <a:pt x="3366" y="8287"/>
                  </a:lnTo>
                  <a:lnTo>
                    <a:pt x="3370" y="8288"/>
                  </a:lnTo>
                  <a:lnTo>
                    <a:pt x="3379" y="8287"/>
                  </a:lnTo>
                  <a:lnTo>
                    <a:pt x="3388" y="8285"/>
                  </a:lnTo>
                  <a:lnTo>
                    <a:pt x="3402" y="8282"/>
                  </a:lnTo>
                  <a:lnTo>
                    <a:pt x="3400" y="8291"/>
                  </a:lnTo>
                  <a:lnTo>
                    <a:pt x="3400" y="8292"/>
                  </a:lnTo>
                  <a:lnTo>
                    <a:pt x="3398" y="8297"/>
                  </a:lnTo>
                  <a:lnTo>
                    <a:pt x="3396" y="8301"/>
                  </a:lnTo>
                  <a:lnTo>
                    <a:pt x="3393" y="8306"/>
                  </a:lnTo>
                  <a:lnTo>
                    <a:pt x="3389" y="8309"/>
                  </a:lnTo>
                  <a:lnTo>
                    <a:pt x="3385" y="8312"/>
                  </a:lnTo>
                  <a:lnTo>
                    <a:pt x="3380" y="8314"/>
                  </a:lnTo>
                  <a:lnTo>
                    <a:pt x="3373" y="8315"/>
                  </a:lnTo>
                  <a:lnTo>
                    <a:pt x="3367" y="8315"/>
                  </a:lnTo>
                  <a:lnTo>
                    <a:pt x="3359" y="8315"/>
                  </a:lnTo>
                  <a:lnTo>
                    <a:pt x="3352" y="8314"/>
                  </a:lnTo>
                  <a:lnTo>
                    <a:pt x="3341" y="8313"/>
                  </a:lnTo>
                  <a:lnTo>
                    <a:pt x="3333" y="8313"/>
                  </a:lnTo>
                  <a:lnTo>
                    <a:pt x="3327" y="8314"/>
                  </a:lnTo>
                  <a:lnTo>
                    <a:pt x="3315" y="8319"/>
                  </a:lnTo>
                  <a:lnTo>
                    <a:pt x="3303" y="8324"/>
                  </a:lnTo>
                  <a:lnTo>
                    <a:pt x="3291" y="8331"/>
                  </a:lnTo>
                  <a:lnTo>
                    <a:pt x="3279" y="8337"/>
                  </a:lnTo>
                  <a:lnTo>
                    <a:pt x="3268" y="8342"/>
                  </a:lnTo>
                  <a:lnTo>
                    <a:pt x="3256" y="8347"/>
                  </a:lnTo>
                  <a:lnTo>
                    <a:pt x="3249" y="8348"/>
                  </a:lnTo>
                  <a:lnTo>
                    <a:pt x="3242" y="8348"/>
                  </a:lnTo>
                  <a:lnTo>
                    <a:pt x="3235" y="8348"/>
                  </a:lnTo>
                  <a:lnTo>
                    <a:pt x="3229" y="8347"/>
                  </a:lnTo>
                  <a:lnTo>
                    <a:pt x="3221" y="8345"/>
                  </a:lnTo>
                  <a:lnTo>
                    <a:pt x="3214" y="8341"/>
                  </a:lnTo>
                  <a:lnTo>
                    <a:pt x="3217" y="8351"/>
                  </a:lnTo>
                  <a:lnTo>
                    <a:pt x="3222" y="8359"/>
                  </a:lnTo>
                  <a:lnTo>
                    <a:pt x="3228" y="8366"/>
                  </a:lnTo>
                  <a:lnTo>
                    <a:pt x="3234" y="8374"/>
                  </a:lnTo>
                  <a:lnTo>
                    <a:pt x="3248" y="8388"/>
                  </a:lnTo>
                  <a:lnTo>
                    <a:pt x="3255" y="8395"/>
                  </a:lnTo>
                  <a:lnTo>
                    <a:pt x="3260" y="8403"/>
                  </a:lnTo>
                  <a:lnTo>
                    <a:pt x="3269" y="8415"/>
                  </a:lnTo>
                  <a:lnTo>
                    <a:pt x="3273" y="8419"/>
                  </a:lnTo>
                  <a:lnTo>
                    <a:pt x="3277" y="8422"/>
                  </a:lnTo>
                  <a:lnTo>
                    <a:pt x="3282" y="8424"/>
                  </a:lnTo>
                  <a:lnTo>
                    <a:pt x="3286" y="8426"/>
                  </a:lnTo>
                  <a:lnTo>
                    <a:pt x="3296" y="8428"/>
                  </a:lnTo>
                  <a:lnTo>
                    <a:pt x="3309" y="8426"/>
                  </a:lnTo>
                  <a:lnTo>
                    <a:pt x="3325" y="8424"/>
                  </a:lnTo>
                  <a:lnTo>
                    <a:pt x="3326" y="8424"/>
                  </a:lnTo>
                  <a:lnTo>
                    <a:pt x="3332" y="8425"/>
                  </a:lnTo>
                  <a:lnTo>
                    <a:pt x="3340" y="8430"/>
                  </a:lnTo>
                  <a:lnTo>
                    <a:pt x="3346" y="8434"/>
                  </a:lnTo>
                  <a:lnTo>
                    <a:pt x="3353" y="8441"/>
                  </a:lnTo>
                  <a:lnTo>
                    <a:pt x="3365" y="8452"/>
                  </a:lnTo>
                  <a:lnTo>
                    <a:pt x="3375" y="8463"/>
                  </a:lnTo>
                  <a:lnTo>
                    <a:pt x="3385" y="8471"/>
                  </a:lnTo>
                  <a:lnTo>
                    <a:pt x="3396" y="8476"/>
                  </a:lnTo>
                  <a:lnTo>
                    <a:pt x="3406" y="8480"/>
                  </a:lnTo>
                  <a:lnTo>
                    <a:pt x="3416" y="8484"/>
                  </a:lnTo>
                  <a:lnTo>
                    <a:pt x="3438" y="8489"/>
                  </a:lnTo>
                  <a:lnTo>
                    <a:pt x="3449" y="8492"/>
                  </a:lnTo>
                  <a:lnTo>
                    <a:pt x="3459" y="8498"/>
                  </a:lnTo>
                  <a:lnTo>
                    <a:pt x="3454" y="8504"/>
                  </a:lnTo>
                  <a:lnTo>
                    <a:pt x="3454" y="8505"/>
                  </a:lnTo>
                  <a:lnTo>
                    <a:pt x="3447" y="8512"/>
                  </a:lnTo>
                  <a:lnTo>
                    <a:pt x="3440" y="8516"/>
                  </a:lnTo>
                  <a:lnTo>
                    <a:pt x="3434" y="8519"/>
                  </a:lnTo>
                  <a:lnTo>
                    <a:pt x="3427" y="8520"/>
                  </a:lnTo>
                  <a:lnTo>
                    <a:pt x="3421" y="8519"/>
                  </a:lnTo>
                  <a:lnTo>
                    <a:pt x="3414" y="8517"/>
                  </a:lnTo>
                  <a:lnTo>
                    <a:pt x="3407" y="8514"/>
                  </a:lnTo>
                  <a:lnTo>
                    <a:pt x="3400" y="8510"/>
                  </a:lnTo>
                  <a:lnTo>
                    <a:pt x="3385" y="8498"/>
                  </a:lnTo>
                  <a:lnTo>
                    <a:pt x="3369" y="8486"/>
                  </a:lnTo>
                  <a:lnTo>
                    <a:pt x="3367" y="8500"/>
                  </a:lnTo>
                  <a:lnTo>
                    <a:pt x="3364" y="8515"/>
                  </a:lnTo>
                  <a:lnTo>
                    <a:pt x="3355" y="8543"/>
                  </a:lnTo>
                  <a:lnTo>
                    <a:pt x="3354" y="8546"/>
                  </a:lnTo>
                  <a:lnTo>
                    <a:pt x="3352" y="8554"/>
                  </a:lnTo>
                  <a:lnTo>
                    <a:pt x="3346" y="8547"/>
                  </a:lnTo>
                  <a:lnTo>
                    <a:pt x="3345" y="8545"/>
                  </a:lnTo>
                  <a:lnTo>
                    <a:pt x="3340" y="8541"/>
                  </a:lnTo>
                  <a:lnTo>
                    <a:pt x="3336" y="8540"/>
                  </a:lnTo>
                  <a:lnTo>
                    <a:pt x="3331" y="8541"/>
                  </a:lnTo>
                  <a:lnTo>
                    <a:pt x="3328" y="8544"/>
                  </a:lnTo>
                  <a:lnTo>
                    <a:pt x="3325" y="8548"/>
                  </a:lnTo>
                  <a:lnTo>
                    <a:pt x="3323" y="8555"/>
                  </a:lnTo>
                  <a:lnTo>
                    <a:pt x="3318" y="8571"/>
                  </a:lnTo>
                  <a:lnTo>
                    <a:pt x="3315" y="8589"/>
                  </a:lnTo>
                  <a:lnTo>
                    <a:pt x="3311" y="8624"/>
                  </a:lnTo>
                  <a:lnTo>
                    <a:pt x="3310" y="8637"/>
                  </a:lnTo>
                  <a:lnTo>
                    <a:pt x="3309" y="8642"/>
                  </a:lnTo>
                  <a:lnTo>
                    <a:pt x="3302" y="8656"/>
                  </a:lnTo>
                  <a:lnTo>
                    <a:pt x="3296" y="8667"/>
                  </a:lnTo>
                  <a:lnTo>
                    <a:pt x="3288" y="8678"/>
                  </a:lnTo>
                  <a:lnTo>
                    <a:pt x="3278" y="8689"/>
                  </a:lnTo>
                  <a:lnTo>
                    <a:pt x="3276" y="8691"/>
                  </a:lnTo>
                  <a:lnTo>
                    <a:pt x="3275" y="8694"/>
                  </a:lnTo>
                  <a:lnTo>
                    <a:pt x="3274" y="8701"/>
                  </a:lnTo>
                  <a:lnTo>
                    <a:pt x="3275" y="8714"/>
                  </a:lnTo>
                  <a:lnTo>
                    <a:pt x="3278" y="8728"/>
                  </a:lnTo>
                  <a:lnTo>
                    <a:pt x="3281" y="8741"/>
                  </a:lnTo>
                  <a:lnTo>
                    <a:pt x="3282" y="8751"/>
                  </a:lnTo>
                  <a:lnTo>
                    <a:pt x="3282" y="8752"/>
                  </a:lnTo>
                  <a:lnTo>
                    <a:pt x="3281" y="8761"/>
                  </a:lnTo>
                  <a:lnTo>
                    <a:pt x="3278" y="8768"/>
                  </a:lnTo>
                  <a:lnTo>
                    <a:pt x="3275" y="8776"/>
                  </a:lnTo>
                  <a:lnTo>
                    <a:pt x="3271" y="8783"/>
                  </a:lnTo>
                  <a:lnTo>
                    <a:pt x="3267" y="8790"/>
                  </a:lnTo>
                  <a:lnTo>
                    <a:pt x="3260" y="8795"/>
                  </a:lnTo>
                  <a:lnTo>
                    <a:pt x="3254" y="8802"/>
                  </a:lnTo>
                  <a:lnTo>
                    <a:pt x="3247" y="8806"/>
                  </a:lnTo>
                  <a:lnTo>
                    <a:pt x="3240" y="8811"/>
                  </a:lnTo>
                  <a:lnTo>
                    <a:pt x="3232" y="8815"/>
                  </a:lnTo>
                  <a:lnTo>
                    <a:pt x="3216" y="8821"/>
                  </a:lnTo>
                  <a:lnTo>
                    <a:pt x="3200" y="8825"/>
                  </a:lnTo>
                  <a:lnTo>
                    <a:pt x="3185" y="8827"/>
                  </a:lnTo>
                  <a:lnTo>
                    <a:pt x="3176" y="8825"/>
                  </a:lnTo>
                  <a:lnTo>
                    <a:pt x="3167" y="8824"/>
                  </a:lnTo>
                  <a:lnTo>
                    <a:pt x="3151" y="8819"/>
                  </a:lnTo>
                  <a:lnTo>
                    <a:pt x="3135" y="8814"/>
                  </a:lnTo>
                  <a:lnTo>
                    <a:pt x="3126" y="8813"/>
                  </a:lnTo>
                  <a:lnTo>
                    <a:pt x="3119" y="8811"/>
                  </a:lnTo>
                  <a:lnTo>
                    <a:pt x="3113" y="8813"/>
                  </a:lnTo>
                  <a:lnTo>
                    <a:pt x="3109" y="8814"/>
                  </a:lnTo>
                  <a:lnTo>
                    <a:pt x="3104" y="8816"/>
                  </a:lnTo>
                  <a:lnTo>
                    <a:pt x="3099" y="8819"/>
                  </a:lnTo>
                  <a:lnTo>
                    <a:pt x="3095" y="8824"/>
                  </a:lnTo>
                  <a:lnTo>
                    <a:pt x="3091" y="8830"/>
                  </a:lnTo>
                  <a:lnTo>
                    <a:pt x="3088" y="8838"/>
                  </a:lnTo>
                  <a:lnTo>
                    <a:pt x="3085" y="8847"/>
                  </a:lnTo>
                  <a:lnTo>
                    <a:pt x="3113" y="8845"/>
                  </a:lnTo>
                  <a:lnTo>
                    <a:pt x="3143" y="8844"/>
                  </a:lnTo>
                  <a:lnTo>
                    <a:pt x="3168" y="8845"/>
                  </a:lnTo>
                  <a:lnTo>
                    <a:pt x="3164" y="8852"/>
                  </a:lnTo>
                  <a:lnTo>
                    <a:pt x="3163" y="8853"/>
                  </a:lnTo>
                  <a:lnTo>
                    <a:pt x="3158" y="8862"/>
                  </a:lnTo>
                  <a:lnTo>
                    <a:pt x="3152" y="8870"/>
                  </a:lnTo>
                  <a:lnTo>
                    <a:pt x="3149" y="8872"/>
                  </a:lnTo>
                  <a:lnTo>
                    <a:pt x="3146" y="8874"/>
                  </a:lnTo>
                  <a:lnTo>
                    <a:pt x="3140" y="8875"/>
                  </a:lnTo>
                  <a:lnTo>
                    <a:pt x="3135" y="8875"/>
                  </a:lnTo>
                  <a:lnTo>
                    <a:pt x="3129" y="8875"/>
                  </a:lnTo>
                  <a:lnTo>
                    <a:pt x="3124" y="8874"/>
                  </a:lnTo>
                  <a:lnTo>
                    <a:pt x="3118" y="8875"/>
                  </a:lnTo>
                  <a:lnTo>
                    <a:pt x="3111" y="8877"/>
                  </a:lnTo>
                  <a:lnTo>
                    <a:pt x="3105" y="8879"/>
                  </a:lnTo>
                  <a:lnTo>
                    <a:pt x="3098" y="8883"/>
                  </a:lnTo>
                  <a:lnTo>
                    <a:pt x="3093" y="8887"/>
                  </a:lnTo>
                  <a:lnTo>
                    <a:pt x="3089" y="8892"/>
                  </a:lnTo>
                  <a:lnTo>
                    <a:pt x="3085" y="8898"/>
                  </a:lnTo>
                  <a:lnTo>
                    <a:pt x="3083" y="8903"/>
                  </a:lnTo>
                  <a:lnTo>
                    <a:pt x="3082" y="8910"/>
                  </a:lnTo>
                  <a:lnTo>
                    <a:pt x="3082" y="8914"/>
                  </a:lnTo>
                  <a:lnTo>
                    <a:pt x="3083" y="8917"/>
                  </a:lnTo>
                  <a:lnTo>
                    <a:pt x="3088" y="8922"/>
                  </a:lnTo>
                  <a:lnTo>
                    <a:pt x="3093" y="8926"/>
                  </a:lnTo>
                  <a:lnTo>
                    <a:pt x="3099" y="8929"/>
                  </a:lnTo>
                  <a:lnTo>
                    <a:pt x="3108" y="8931"/>
                  </a:lnTo>
                  <a:lnTo>
                    <a:pt x="3118" y="8932"/>
                  </a:lnTo>
                  <a:lnTo>
                    <a:pt x="3138" y="8933"/>
                  </a:lnTo>
                  <a:lnTo>
                    <a:pt x="3154" y="8933"/>
                  </a:lnTo>
                  <a:lnTo>
                    <a:pt x="3168" y="8933"/>
                  </a:lnTo>
                  <a:lnTo>
                    <a:pt x="3177" y="8933"/>
                  </a:lnTo>
                  <a:lnTo>
                    <a:pt x="3185" y="8933"/>
                  </a:lnTo>
                  <a:lnTo>
                    <a:pt x="3201" y="8938"/>
                  </a:lnTo>
                  <a:lnTo>
                    <a:pt x="3218" y="8943"/>
                  </a:lnTo>
                  <a:lnTo>
                    <a:pt x="3234" y="8946"/>
                  </a:lnTo>
                  <a:lnTo>
                    <a:pt x="3243" y="8948"/>
                  </a:lnTo>
                  <a:lnTo>
                    <a:pt x="3251" y="8948"/>
                  </a:lnTo>
                  <a:lnTo>
                    <a:pt x="3254" y="8948"/>
                  </a:lnTo>
                  <a:lnTo>
                    <a:pt x="3258" y="8948"/>
                  </a:lnTo>
                  <a:lnTo>
                    <a:pt x="3261" y="8951"/>
                  </a:lnTo>
                  <a:lnTo>
                    <a:pt x="3270" y="8956"/>
                  </a:lnTo>
                  <a:lnTo>
                    <a:pt x="3279" y="8965"/>
                  </a:lnTo>
                  <a:lnTo>
                    <a:pt x="3289" y="8974"/>
                  </a:lnTo>
                  <a:lnTo>
                    <a:pt x="3309" y="8995"/>
                  </a:lnTo>
                  <a:lnTo>
                    <a:pt x="3322" y="9010"/>
                  </a:lnTo>
                  <a:lnTo>
                    <a:pt x="3330" y="9018"/>
                  </a:lnTo>
                  <a:lnTo>
                    <a:pt x="3339" y="9025"/>
                  </a:lnTo>
                  <a:lnTo>
                    <a:pt x="3348" y="9029"/>
                  </a:lnTo>
                  <a:lnTo>
                    <a:pt x="3357" y="9030"/>
                  </a:lnTo>
                  <a:lnTo>
                    <a:pt x="3366" y="9029"/>
                  </a:lnTo>
                  <a:lnTo>
                    <a:pt x="3373" y="9026"/>
                  </a:lnTo>
                  <a:lnTo>
                    <a:pt x="3381" y="9022"/>
                  </a:lnTo>
                  <a:lnTo>
                    <a:pt x="3388" y="9016"/>
                  </a:lnTo>
                  <a:lnTo>
                    <a:pt x="3396" y="9010"/>
                  </a:lnTo>
                  <a:lnTo>
                    <a:pt x="3402" y="9003"/>
                  </a:lnTo>
                  <a:lnTo>
                    <a:pt x="3414" y="8988"/>
                  </a:lnTo>
                  <a:lnTo>
                    <a:pt x="3442" y="9016"/>
                  </a:lnTo>
                  <a:lnTo>
                    <a:pt x="3458" y="9031"/>
                  </a:lnTo>
                  <a:lnTo>
                    <a:pt x="3477" y="9047"/>
                  </a:lnTo>
                  <a:lnTo>
                    <a:pt x="3495" y="9061"/>
                  </a:lnTo>
                  <a:lnTo>
                    <a:pt x="3504" y="9066"/>
                  </a:lnTo>
                  <a:lnTo>
                    <a:pt x="3513" y="9071"/>
                  </a:lnTo>
                  <a:lnTo>
                    <a:pt x="3523" y="9076"/>
                  </a:lnTo>
                  <a:lnTo>
                    <a:pt x="3532" y="9078"/>
                  </a:lnTo>
                  <a:lnTo>
                    <a:pt x="3540" y="9080"/>
                  </a:lnTo>
                  <a:lnTo>
                    <a:pt x="3550" y="9081"/>
                  </a:lnTo>
                  <a:lnTo>
                    <a:pt x="3564" y="9080"/>
                  </a:lnTo>
                  <a:lnTo>
                    <a:pt x="3582" y="9079"/>
                  </a:lnTo>
                  <a:lnTo>
                    <a:pt x="3602" y="9078"/>
                  </a:lnTo>
                  <a:lnTo>
                    <a:pt x="3621" y="9077"/>
                  </a:lnTo>
                  <a:lnTo>
                    <a:pt x="3633" y="9077"/>
                  </a:lnTo>
                  <a:lnTo>
                    <a:pt x="3644" y="9078"/>
                  </a:lnTo>
                  <a:lnTo>
                    <a:pt x="3654" y="9081"/>
                  </a:lnTo>
                  <a:lnTo>
                    <a:pt x="3662" y="9084"/>
                  </a:lnTo>
                  <a:lnTo>
                    <a:pt x="3678" y="9095"/>
                  </a:lnTo>
                  <a:lnTo>
                    <a:pt x="3691" y="9101"/>
                  </a:lnTo>
                  <a:lnTo>
                    <a:pt x="3698" y="9104"/>
                  </a:lnTo>
                  <a:lnTo>
                    <a:pt x="3704" y="9105"/>
                  </a:lnTo>
                  <a:lnTo>
                    <a:pt x="3714" y="9106"/>
                  </a:lnTo>
                  <a:lnTo>
                    <a:pt x="3725" y="9106"/>
                  </a:lnTo>
                  <a:lnTo>
                    <a:pt x="3733" y="9107"/>
                  </a:lnTo>
                  <a:lnTo>
                    <a:pt x="3741" y="9110"/>
                  </a:lnTo>
                  <a:lnTo>
                    <a:pt x="3750" y="9116"/>
                  </a:lnTo>
                  <a:lnTo>
                    <a:pt x="3757" y="9121"/>
                  </a:lnTo>
                  <a:lnTo>
                    <a:pt x="3771" y="9134"/>
                  </a:lnTo>
                  <a:lnTo>
                    <a:pt x="3779" y="9140"/>
                  </a:lnTo>
                  <a:lnTo>
                    <a:pt x="3785" y="9146"/>
                  </a:lnTo>
                  <a:lnTo>
                    <a:pt x="3796" y="9152"/>
                  </a:lnTo>
                  <a:lnTo>
                    <a:pt x="3807" y="9158"/>
                  </a:lnTo>
                  <a:lnTo>
                    <a:pt x="3830" y="9168"/>
                  </a:lnTo>
                  <a:lnTo>
                    <a:pt x="3841" y="9174"/>
                  </a:lnTo>
                  <a:lnTo>
                    <a:pt x="3852" y="9179"/>
                  </a:lnTo>
                  <a:lnTo>
                    <a:pt x="3863" y="9187"/>
                  </a:lnTo>
                  <a:lnTo>
                    <a:pt x="3872" y="9194"/>
                  </a:lnTo>
                  <a:lnTo>
                    <a:pt x="3881" y="9203"/>
                  </a:lnTo>
                  <a:lnTo>
                    <a:pt x="3890" y="9209"/>
                  </a:lnTo>
                  <a:lnTo>
                    <a:pt x="3898" y="9215"/>
                  </a:lnTo>
                  <a:lnTo>
                    <a:pt x="3907" y="9220"/>
                  </a:lnTo>
                  <a:lnTo>
                    <a:pt x="3946" y="9241"/>
                  </a:lnTo>
                  <a:lnTo>
                    <a:pt x="3953" y="9246"/>
                  </a:lnTo>
                  <a:lnTo>
                    <a:pt x="3961" y="9251"/>
                  </a:lnTo>
                  <a:lnTo>
                    <a:pt x="3977" y="9265"/>
                  </a:lnTo>
                  <a:lnTo>
                    <a:pt x="3986" y="9272"/>
                  </a:lnTo>
                  <a:lnTo>
                    <a:pt x="3994" y="9277"/>
                  </a:lnTo>
                  <a:lnTo>
                    <a:pt x="4003" y="9280"/>
                  </a:lnTo>
                  <a:lnTo>
                    <a:pt x="4007" y="9282"/>
                  </a:lnTo>
                  <a:lnTo>
                    <a:pt x="4011" y="9283"/>
                  </a:lnTo>
                  <a:lnTo>
                    <a:pt x="4014" y="9283"/>
                  </a:lnTo>
                  <a:lnTo>
                    <a:pt x="4016" y="9283"/>
                  </a:lnTo>
                  <a:lnTo>
                    <a:pt x="4022" y="9283"/>
                  </a:lnTo>
                  <a:lnTo>
                    <a:pt x="4028" y="9285"/>
                  </a:lnTo>
                  <a:lnTo>
                    <a:pt x="4037" y="9289"/>
                  </a:lnTo>
                  <a:lnTo>
                    <a:pt x="4046" y="9295"/>
                  </a:lnTo>
                  <a:lnTo>
                    <a:pt x="4052" y="9296"/>
                  </a:lnTo>
                  <a:lnTo>
                    <a:pt x="4059" y="9297"/>
                  </a:lnTo>
                  <a:lnTo>
                    <a:pt x="4062" y="9297"/>
                  </a:lnTo>
                  <a:lnTo>
                    <a:pt x="4072" y="9296"/>
                  </a:lnTo>
                  <a:lnTo>
                    <a:pt x="4083" y="9297"/>
                  </a:lnTo>
                  <a:lnTo>
                    <a:pt x="4090" y="9300"/>
                  </a:lnTo>
                  <a:lnTo>
                    <a:pt x="4097" y="9303"/>
                  </a:lnTo>
                  <a:lnTo>
                    <a:pt x="4101" y="9309"/>
                  </a:lnTo>
                  <a:lnTo>
                    <a:pt x="4112" y="9321"/>
                  </a:lnTo>
                  <a:lnTo>
                    <a:pt x="4119" y="9328"/>
                  </a:lnTo>
                  <a:lnTo>
                    <a:pt x="4129" y="9334"/>
                  </a:lnTo>
                  <a:lnTo>
                    <a:pt x="4138" y="9339"/>
                  </a:lnTo>
                  <a:lnTo>
                    <a:pt x="4146" y="9342"/>
                  </a:lnTo>
                  <a:lnTo>
                    <a:pt x="4153" y="9344"/>
                  </a:lnTo>
                  <a:lnTo>
                    <a:pt x="4159" y="9344"/>
                  </a:lnTo>
                  <a:lnTo>
                    <a:pt x="4168" y="9344"/>
                  </a:lnTo>
                  <a:lnTo>
                    <a:pt x="4175" y="9343"/>
                  </a:lnTo>
                  <a:lnTo>
                    <a:pt x="4184" y="9341"/>
                  </a:lnTo>
                  <a:lnTo>
                    <a:pt x="4193" y="9341"/>
                  </a:lnTo>
                  <a:lnTo>
                    <a:pt x="4204" y="9342"/>
                  </a:lnTo>
                  <a:lnTo>
                    <a:pt x="4217" y="9342"/>
                  </a:lnTo>
                  <a:lnTo>
                    <a:pt x="4240" y="9341"/>
                  </a:lnTo>
                  <a:lnTo>
                    <a:pt x="4262" y="9341"/>
                  </a:lnTo>
                  <a:lnTo>
                    <a:pt x="4272" y="9341"/>
                  </a:lnTo>
                  <a:lnTo>
                    <a:pt x="4282" y="9342"/>
                  </a:lnTo>
                  <a:lnTo>
                    <a:pt x="4291" y="9345"/>
                  </a:lnTo>
                  <a:lnTo>
                    <a:pt x="4298" y="9348"/>
                  </a:lnTo>
                  <a:lnTo>
                    <a:pt x="4306" y="9354"/>
                  </a:lnTo>
                  <a:lnTo>
                    <a:pt x="4313" y="9357"/>
                  </a:lnTo>
                  <a:lnTo>
                    <a:pt x="4326" y="9361"/>
                  </a:lnTo>
                  <a:lnTo>
                    <a:pt x="4332" y="9365"/>
                  </a:lnTo>
                  <a:lnTo>
                    <a:pt x="4337" y="9368"/>
                  </a:lnTo>
                  <a:lnTo>
                    <a:pt x="4342" y="9374"/>
                  </a:lnTo>
                  <a:lnTo>
                    <a:pt x="4348" y="9383"/>
                  </a:lnTo>
                  <a:lnTo>
                    <a:pt x="4351" y="9389"/>
                  </a:lnTo>
                  <a:lnTo>
                    <a:pt x="4355" y="9395"/>
                  </a:lnTo>
                  <a:lnTo>
                    <a:pt x="4359" y="9399"/>
                  </a:lnTo>
                  <a:lnTo>
                    <a:pt x="4363" y="9402"/>
                  </a:lnTo>
                  <a:lnTo>
                    <a:pt x="4367" y="9404"/>
                  </a:lnTo>
                  <a:lnTo>
                    <a:pt x="4372" y="9406"/>
                  </a:lnTo>
                  <a:lnTo>
                    <a:pt x="4380" y="9406"/>
                  </a:lnTo>
                  <a:lnTo>
                    <a:pt x="4389" y="9406"/>
                  </a:lnTo>
                  <a:lnTo>
                    <a:pt x="4399" y="9406"/>
                  </a:lnTo>
                  <a:lnTo>
                    <a:pt x="4406" y="9406"/>
                  </a:lnTo>
                  <a:lnTo>
                    <a:pt x="4414" y="9407"/>
                  </a:lnTo>
                  <a:lnTo>
                    <a:pt x="4424" y="9411"/>
                  </a:lnTo>
                  <a:lnTo>
                    <a:pt x="4436" y="9416"/>
                  </a:lnTo>
                  <a:lnTo>
                    <a:pt x="4447" y="9423"/>
                  </a:lnTo>
                  <a:lnTo>
                    <a:pt x="4458" y="9433"/>
                  </a:lnTo>
                  <a:lnTo>
                    <a:pt x="4468" y="9442"/>
                  </a:lnTo>
                  <a:lnTo>
                    <a:pt x="4477" y="9453"/>
                  </a:lnTo>
                  <a:lnTo>
                    <a:pt x="4487" y="9465"/>
                  </a:lnTo>
                  <a:lnTo>
                    <a:pt x="4496" y="9477"/>
                  </a:lnTo>
                  <a:lnTo>
                    <a:pt x="4503" y="9491"/>
                  </a:lnTo>
                  <a:lnTo>
                    <a:pt x="4511" y="9504"/>
                  </a:lnTo>
                  <a:lnTo>
                    <a:pt x="4517" y="9517"/>
                  </a:lnTo>
                  <a:lnTo>
                    <a:pt x="4524" y="9530"/>
                  </a:lnTo>
                  <a:lnTo>
                    <a:pt x="4528" y="9543"/>
                  </a:lnTo>
                  <a:lnTo>
                    <a:pt x="4532" y="9554"/>
                  </a:lnTo>
                  <a:lnTo>
                    <a:pt x="4535" y="9566"/>
                  </a:lnTo>
                  <a:lnTo>
                    <a:pt x="4538" y="9577"/>
                  </a:lnTo>
                  <a:lnTo>
                    <a:pt x="4540" y="9583"/>
                  </a:lnTo>
                  <a:lnTo>
                    <a:pt x="4545" y="9590"/>
                  </a:lnTo>
                  <a:lnTo>
                    <a:pt x="4551" y="9596"/>
                  </a:lnTo>
                  <a:lnTo>
                    <a:pt x="4558" y="9603"/>
                  </a:lnTo>
                  <a:lnTo>
                    <a:pt x="4572" y="9617"/>
                  </a:lnTo>
                  <a:lnTo>
                    <a:pt x="4577" y="9623"/>
                  </a:lnTo>
                  <a:lnTo>
                    <a:pt x="4582" y="9631"/>
                  </a:lnTo>
                  <a:lnTo>
                    <a:pt x="4589" y="9646"/>
                  </a:lnTo>
                  <a:lnTo>
                    <a:pt x="4599" y="9664"/>
                  </a:lnTo>
                  <a:lnTo>
                    <a:pt x="4603" y="9675"/>
                  </a:lnTo>
                  <a:lnTo>
                    <a:pt x="4607" y="9685"/>
                  </a:lnTo>
                  <a:lnTo>
                    <a:pt x="4610" y="9696"/>
                  </a:lnTo>
                  <a:lnTo>
                    <a:pt x="4611" y="9705"/>
                  </a:lnTo>
                  <a:lnTo>
                    <a:pt x="4610" y="9712"/>
                  </a:lnTo>
                  <a:lnTo>
                    <a:pt x="4609" y="9717"/>
                  </a:lnTo>
                  <a:lnTo>
                    <a:pt x="4606" y="9723"/>
                  </a:lnTo>
                  <a:lnTo>
                    <a:pt x="4602" y="9728"/>
                  </a:lnTo>
                  <a:lnTo>
                    <a:pt x="4597" y="9733"/>
                  </a:lnTo>
                  <a:lnTo>
                    <a:pt x="4593" y="9741"/>
                  </a:lnTo>
                  <a:lnTo>
                    <a:pt x="4588" y="9747"/>
                  </a:lnTo>
                  <a:lnTo>
                    <a:pt x="4585" y="9755"/>
                  </a:lnTo>
                  <a:lnTo>
                    <a:pt x="4580" y="9771"/>
                  </a:lnTo>
                  <a:lnTo>
                    <a:pt x="4576" y="9789"/>
                  </a:lnTo>
                  <a:lnTo>
                    <a:pt x="4634" y="9791"/>
                  </a:lnTo>
                  <a:lnTo>
                    <a:pt x="4650" y="9786"/>
                  </a:lnTo>
                  <a:lnTo>
                    <a:pt x="4657" y="9769"/>
                  </a:lnTo>
                  <a:lnTo>
                    <a:pt x="4658" y="9764"/>
                  </a:lnTo>
                  <a:lnTo>
                    <a:pt x="4664" y="9764"/>
                  </a:lnTo>
                  <a:lnTo>
                    <a:pt x="4690" y="9760"/>
                  </a:lnTo>
                  <a:lnTo>
                    <a:pt x="4715" y="9750"/>
                  </a:lnTo>
                  <a:lnTo>
                    <a:pt x="4718" y="9748"/>
                  </a:lnTo>
                  <a:lnTo>
                    <a:pt x="4720" y="9748"/>
                  </a:lnTo>
                  <a:lnTo>
                    <a:pt x="4751" y="9752"/>
                  </a:lnTo>
                  <a:lnTo>
                    <a:pt x="4782" y="9746"/>
                  </a:lnTo>
                  <a:lnTo>
                    <a:pt x="4801" y="9737"/>
                  </a:lnTo>
                  <a:lnTo>
                    <a:pt x="4803" y="9715"/>
                  </a:lnTo>
                  <a:lnTo>
                    <a:pt x="4803" y="9713"/>
                  </a:lnTo>
                  <a:lnTo>
                    <a:pt x="4803" y="9712"/>
                  </a:lnTo>
                  <a:lnTo>
                    <a:pt x="4809" y="9697"/>
                  </a:lnTo>
                  <a:lnTo>
                    <a:pt x="4810" y="9695"/>
                  </a:lnTo>
                  <a:lnTo>
                    <a:pt x="4813" y="9693"/>
                  </a:lnTo>
                  <a:lnTo>
                    <a:pt x="4837" y="9678"/>
                  </a:lnTo>
                  <a:lnTo>
                    <a:pt x="4838" y="9677"/>
                  </a:lnTo>
                  <a:lnTo>
                    <a:pt x="4841" y="9676"/>
                  </a:lnTo>
                  <a:lnTo>
                    <a:pt x="4858" y="9674"/>
                  </a:lnTo>
                  <a:lnTo>
                    <a:pt x="4869" y="9672"/>
                  </a:lnTo>
                  <a:lnTo>
                    <a:pt x="4869" y="9683"/>
                  </a:lnTo>
                  <a:lnTo>
                    <a:pt x="4869" y="9698"/>
                  </a:lnTo>
                  <a:lnTo>
                    <a:pt x="4883" y="9698"/>
                  </a:lnTo>
                  <a:lnTo>
                    <a:pt x="4905" y="9691"/>
                  </a:lnTo>
                  <a:lnTo>
                    <a:pt x="4907" y="9691"/>
                  </a:lnTo>
                  <a:lnTo>
                    <a:pt x="4910" y="9692"/>
                  </a:lnTo>
                  <a:lnTo>
                    <a:pt x="4940" y="9701"/>
                  </a:lnTo>
                  <a:lnTo>
                    <a:pt x="4941" y="9701"/>
                  </a:lnTo>
                  <a:lnTo>
                    <a:pt x="4974" y="9716"/>
                  </a:lnTo>
                  <a:lnTo>
                    <a:pt x="4979" y="9718"/>
                  </a:lnTo>
                  <a:lnTo>
                    <a:pt x="4979" y="9723"/>
                  </a:lnTo>
                  <a:lnTo>
                    <a:pt x="4982" y="9738"/>
                  </a:lnTo>
                  <a:lnTo>
                    <a:pt x="4998" y="9755"/>
                  </a:lnTo>
                  <a:lnTo>
                    <a:pt x="5014" y="9755"/>
                  </a:lnTo>
                  <a:lnTo>
                    <a:pt x="5026" y="9740"/>
                  </a:lnTo>
                  <a:lnTo>
                    <a:pt x="5029" y="9736"/>
                  </a:lnTo>
                  <a:lnTo>
                    <a:pt x="5034" y="9737"/>
                  </a:lnTo>
                  <a:lnTo>
                    <a:pt x="5064" y="9740"/>
                  </a:lnTo>
                  <a:lnTo>
                    <a:pt x="5067" y="9740"/>
                  </a:lnTo>
                  <a:lnTo>
                    <a:pt x="5069" y="9742"/>
                  </a:lnTo>
                  <a:lnTo>
                    <a:pt x="5086" y="9756"/>
                  </a:lnTo>
                  <a:lnTo>
                    <a:pt x="5088" y="9758"/>
                  </a:lnTo>
                  <a:lnTo>
                    <a:pt x="5088" y="9759"/>
                  </a:lnTo>
                  <a:lnTo>
                    <a:pt x="5101" y="9783"/>
                  </a:lnTo>
                  <a:lnTo>
                    <a:pt x="5101" y="9784"/>
                  </a:lnTo>
                  <a:lnTo>
                    <a:pt x="5106" y="9798"/>
                  </a:lnTo>
                  <a:lnTo>
                    <a:pt x="5140" y="9809"/>
                  </a:lnTo>
                  <a:lnTo>
                    <a:pt x="5141" y="9809"/>
                  </a:lnTo>
                  <a:lnTo>
                    <a:pt x="5175" y="9824"/>
                  </a:lnTo>
                  <a:lnTo>
                    <a:pt x="5179" y="9826"/>
                  </a:lnTo>
                  <a:lnTo>
                    <a:pt x="5180" y="9831"/>
                  </a:lnTo>
                  <a:lnTo>
                    <a:pt x="5182" y="9863"/>
                  </a:lnTo>
                  <a:lnTo>
                    <a:pt x="5196" y="9894"/>
                  </a:lnTo>
                  <a:lnTo>
                    <a:pt x="5198" y="9897"/>
                  </a:lnTo>
                  <a:lnTo>
                    <a:pt x="5197" y="9902"/>
                  </a:lnTo>
                  <a:lnTo>
                    <a:pt x="5186" y="9934"/>
                  </a:lnTo>
                  <a:lnTo>
                    <a:pt x="5175" y="9961"/>
                  </a:lnTo>
                  <a:lnTo>
                    <a:pt x="5188" y="9987"/>
                  </a:lnTo>
                  <a:lnTo>
                    <a:pt x="5189" y="9988"/>
                  </a:lnTo>
                  <a:lnTo>
                    <a:pt x="5189" y="9989"/>
                  </a:lnTo>
                  <a:lnTo>
                    <a:pt x="5194" y="10022"/>
                  </a:lnTo>
                  <a:lnTo>
                    <a:pt x="5203" y="10031"/>
                  </a:lnTo>
                  <a:lnTo>
                    <a:pt x="5225" y="10043"/>
                  </a:lnTo>
                  <a:lnTo>
                    <a:pt x="5231" y="10045"/>
                  </a:lnTo>
                  <a:lnTo>
                    <a:pt x="5231" y="10050"/>
                  </a:lnTo>
                  <a:lnTo>
                    <a:pt x="5231" y="10067"/>
                  </a:lnTo>
                  <a:lnTo>
                    <a:pt x="5238" y="10081"/>
                  </a:lnTo>
                  <a:lnTo>
                    <a:pt x="5263" y="10081"/>
                  </a:lnTo>
                  <a:lnTo>
                    <a:pt x="5305" y="10078"/>
                  </a:lnTo>
                  <a:lnTo>
                    <a:pt x="5314" y="10071"/>
                  </a:lnTo>
                  <a:lnTo>
                    <a:pt x="5334" y="10045"/>
                  </a:lnTo>
                  <a:lnTo>
                    <a:pt x="5336" y="10042"/>
                  </a:lnTo>
                  <a:lnTo>
                    <a:pt x="5341" y="10042"/>
                  </a:lnTo>
                  <a:lnTo>
                    <a:pt x="5419" y="10042"/>
                  </a:lnTo>
                  <a:lnTo>
                    <a:pt x="5421" y="10042"/>
                  </a:lnTo>
                  <a:lnTo>
                    <a:pt x="5423" y="10043"/>
                  </a:lnTo>
                  <a:lnTo>
                    <a:pt x="5443" y="10051"/>
                  </a:lnTo>
                  <a:lnTo>
                    <a:pt x="5444" y="10051"/>
                  </a:lnTo>
                  <a:lnTo>
                    <a:pt x="5444" y="10053"/>
                  </a:lnTo>
                  <a:lnTo>
                    <a:pt x="5474" y="10070"/>
                  </a:lnTo>
                  <a:lnTo>
                    <a:pt x="5476" y="10070"/>
                  </a:lnTo>
                  <a:lnTo>
                    <a:pt x="5505" y="10091"/>
                  </a:lnTo>
                  <a:lnTo>
                    <a:pt x="5543" y="10112"/>
                  </a:lnTo>
                  <a:lnTo>
                    <a:pt x="5569" y="10126"/>
                  </a:lnTo>
                  <a:lnTo>
                    <a:pt x="5539" y="10128"/>
                  </a:lnTo>
                  <a:lnTo>
                    <a:pt x="5512" y="10131"/>
                  </a:lnTo>
                  <a:lnTo>
                    <a:pt x="5497" y="10144"/>
                  </a:lnTo>
                  <a:lnTo>
                    <a:pt x="5497" y="10179"/>
                  </a:lnTo>
                  <a:lnTo>
                    <a:pt x="5500" y="10218"/>
                  </a:lnTo>
                  <a:lnTo>
                    <a:pt x="5500" y="10220"/>
                  </a:lnTo>
                  <a:lnTo>
                    <a:pt x="5499" y="10222"/>
                  </a:lnTo>
                  <a:lnTo>
                    <a:pt x="5484" y="10257"/>
                  </a:lnTo>
                  <a:lnTo>
                    <a:pt x="5483" y="10261"/>
                  </a:lnTo>
                  <a:lnTo>
                    <a:pt x="5480" y="10262"/>
                  </a:lnTo>
                  <a:lnTo>
                    <a:pt x="5453" y="10277"/>
                  </a:lnTo>
                  <a:lnTo>
                    <a:pt x="5453" y="10278"/>
                  </a:lnTo>
                  <a:lnTo>
                    <a:pt x="5428" y="10289"/>
                  </a:lnTo>
                  <a:lnTo>
                    <a:pt x="5418" y="10306"/>
                  </a:lnTo>
                  <a:lnTo>
                    <a:pt x="5428" y="10313"/>
                  </a:lnTo>
                  <a:lnTo>
                    <a:pt x="5449" y="10331"/>
                  </a:lnTo>
                  <a:lnTo>
                    <a:pt x="5452" y="10334"/>
                  </a:lnTo>
                  <a:lnTo>
                    <a:pt x="5452" y="10337"/>
                  </a:lnTo>
                  <a:lnTo>
                    <a:pt x="5454" y="10360"/>
                  </a:lnTo>
                  <a:lnTo>
                    <a:pt x="5481" y="10378"/>
                  </a:lnTo>
                  <a:lnTo>
                    <a:pt x="5482" y="10379"/>
                  </a:lnTo>
                  <a:lnTo>
                    <a:pt x="5483" y="10380"/>
                  </a:lnTo>
                  <a:lnTo>
                    <a:pt x="5504" y="10407"/>
                  </a:lnTo>
                  <a:lnTo>
                    <a:pt x="5505" y="10407"/>
                  </a:lnTo>
                  <a:lnTo>
                    <a:pt x="5505" y="10408"/>
                  </a:lnTo>
                  <a:lnTo>
                    <a:pt x="5520" y="10431"/>
                  </a:lnTo>
                  <a:lnTo>
                    <a:pt x="5536" y="10431"/>
                  </a:lnTo>
                  <a:lnTo>
                    <a:pt x="5540" y="10431"/>
                  </a:lnTo>
                  <a:lnTo>
                    <a:pt x="5543" y="10434"/>
                  </a:lnTo>
                  <a:lnTo>
                    <a:pt x="5567" y="10468"/>
                  </a:lnTo>
                  <a:lnTo>
                    <a:pt x="5568" y="10469"/>
                  </a:lnTo>
                  <a:lnTo>
                    <a:pt x="5585" y="10508"/>
                  </a:lnTo>
                  <a:lnTo>
                    <a:pt x="5587" y="10510"/>
                  </a:lnTo>
                  <a:lnTo>
                    <a:pt x="5587" y="10512"/>
                  </a:lnTo>
                  <a:lnTo>
                    <a:pt x="5587" y="10549"/>
                  </a:lnTo>
                  <a:lnTo>
                    <a:pt x="5595" y="10568"/>
                  </a:lnTo>
                  <a:lnTo>
                    <a:pt x="5609" y="10566"/>
                  </a:lnTo>
                  <a:lnTo>
                    <a:pt x="5616" y="10565"/>
                  </a:lnTo>
                  <a:lnTo>
                    <a:pt x="5619" y="10570"/>
                  </a:lnTo>
                  <a:lnTo>
                    <a:pt x="5634" y="10600"/>
                  </a:lnTo>
                  <a:lnTo>
                    <a:pt x="5635" y="10604"/>
                  </a:lnTo>
                  <a:lnTo>
                    <a:pt x="5634" y="10607"/>
                  </a:lnTo>
                  <a:lnTo>
                    <a:pt x="5625" y="10633"/>
                  </a:lnTo>
                  <a:lnTo>
                    <a:pt x="5629" y="10666"/>
                  </a:lnTo>
                  <a:lnTo>
                    <a:pt x="5629" y="10667"/>
                  </a:lnTo>
                  <a:lnTo>
                    <a:pt x="5629" y="10716"/>
                  </a:lnTo>
                  <a:lnTo>
                    <a:pt x="5625" y="10760"/>
                  </a:lnTo>
                  <a:lnTo>
                    <a:pt x="5630" y="10786"/>
                  </a:lnTo>
                  <a:lnTo>
                    <a:pt x="5651" y="10781"/>
                  </a:lnTo>
                  <a:lnTo>
                    <a:pt x="5652" y="10781"/>
                  </a:lnTo>
                  <a:lnTo>
                    <a:pt x="5683" y="10781"/>
                  </a:lnTo>
                  <a:lnTo>
                    <a:pt x="5685" y="10781"/>
                  </a:lnTo>
                  <a:lnTo>
                    <a:pt x="5687" y="10781"/>
                  </a:lnTo>
                  <a:lnTo>
                    <a:pt x="5704" y="10791"/>
                  </a:lnTo>
                  <a:lnTo>
                    <a:pt x="5728" y="10803"/>
                  </a:lnTo>
                  <a:lnTo>
                    <a:pt x="5733" y="10805"/>
                  </a:lnTo>
                  <a:lnTo>
                    <a:pt x="5733" y="10811"/>
                  </a:lnTo>
                  <a:lnTo>
                    <a:pt x="5733" y="10839"/>
                  </a:lnTo>
                  <a:lnTo>
                    <a:pt x="5744" y="10859"/>
                  </a:lnTo>
                  <a:lnTo>
                    <a:pt x="5771" y="10884"/>
                  </a:lnTo>
                  <a:lnTo>
                    <a:pt x="5790" y="10893"/>
                  </a:lnTo>
                  <a:lnTo>
                    <a:pt x="5792" y="10894"/>
                  </a:lnTo>
                  <a:lnTo>
                    <a:pt x="5795" y="10896"/>
                  </a:lnTo>
                  <a:lnTo>
                    <a:pt x="5812" y="10919"/>
                  </a:lnTo>
                  <a:lnTo>
                    <a:pt x="5813" y="10921"/>
                  </a:lnTo>
                  <a:lnTo>
                    <a:pt x="5814" y="10923"/>
                  </a:lnTo>
                  <a:lnTo>
                    <a:pt x="5819" y="10946"/>
                  </a:lnTo>
                  <a:lnTo>
                    <a:pt x="5823" y="10957"/>
                  </a:lnTo>
                  <a:lnTo>
                    <a:pt x="5811" y="10957"/>
                  </a:lnTo>
                  <a:lnTo>
                    <a:pt x="5781" y="10957"/>
                  </a:lnTo>
                  <a:lnTo>
                    <a:pt x="5761" y="10967"/>
                  </a:lnTo>
                  <a:lnTo>
                    <a:pt x="5750" y="10989"/>
                  </a:lnTo>
                  <a:lnTo>
                    <a:pt x="5749" y="10991"/>
                  </a:lnTo>
                  <a:lnTo>
                    <a:pt x="5748" y="10992"/>
                  </a:lnTo>
                  <a:lnTo>
                    <a:pt x="5731" y="11006"/>
                  </a:lnTo>
                  <a:lnTo>
                    <a:pt x="5717" y="11026"/>
                  </a:lnTo>
                  <a:lnTo>
                    <a:pt x="5716" y="11027"/>
                  </a:lnTo>
                  <a:lnTo>
                    <a:pt x="5715" y="11027"/>
                  </a:lnTo>
                  <a:lnTo>
                    <a:pt x="5693" y="11042"/>
                  </a:lnTo>
                  <a:lnTo>
                    <a:pt x="5692" y="11044"/>
                  </a:lnTo>
                  <a:lnTo>
                    <a:pt x="5691" y="11044"/>
                  </a:lnTo>
                  <a:lnTo>
                    <a:pt x="5673" y="11050"/>
                  </a:lnTo>
                  <a:lnTo>
                    <a:pt x="5665" y="11052"/>
                  </a:lnTo>
                  <a:lnTo>
                    <a:pt x="5662" y="11045"/>
                  </a:lnTo>
                  <a:lnTo>
                    <a:pt x="5650" y="11019"/>
                  </a:lnTo>
                  <a:lnTo>
                    <a:pt x="5648" y="11012"/>
                  </a:lnTo>
                  <a:lnTo>
                    <a:pt x="5652" y="11008"/>
                  </a:lnTo>
                  <a:lnTo>
                    <a:pt x="5663" y="10997"/>
                  </a:lnTo>
                  <a:lnTo>
                    <a:pt x="5672" y="10982"/>
                  </a:lnTo>
                  <a:lnTo>
                    <a:pt x="5662" y="10968"/>
                  </a:lnTo>
                  <a:lnTo>
                    <a:pt x="5650" y="10964"/>
                  </a:lnTo>
                  <a:lnTo>
                    <a:pt x="5623" y="10960"/>
                  </a:lnTo>
                  <a:lnTo>
                    <a:pt x="5609" y="10963"/>
                  </a:lnTo>
                  <a:lnTo>
                    <a:pt x="5598" y="10973"/>
                  </a:lnTo>
                  <a:lnTo>
                    <a:pt x="5595" y="10995"/>
                  </a:lnTo>
                  <a:lnTo>
                    <a:pt x="5595" y="10999"/>
                  </a:lnTo>
                  <a:lnTo>
                    <a:pt x="5591" y="11001"/>
                  </a:lnTo>
                  <a:lnTo>
                    <a:pt x="5567" y="11013"/>
                  </a:lnTo>
                  <a:lnTo>
                    <a:pt x="5566" y="11013"/>
                  </a:lnTo>
                  <a:lnTo>
                    <a:pt x="5566" y="11014"/>
                  </a:lnTo>
                  <a:lnTo>
                    <a:pt x="5542" y="11023"/>
                  </a:lnTo>
                  <a:lnTo>
                    <a:pt x="5541" y="11023"/>
                  </a:lnTo>
                  <a:lnTo>
                    <a:pt x="5514" y="11032"/>
                  </a:lnTo>
                  <a:lnTo>
                    <a:pt x="5481" y="11041"/>
                  </a:lnTo>
                  <a:lnTo>
                    <a:pt x="5480" y="11041"/>
                  </a:lnTo>
                  <a:lnTo>
                    <a:pt x="5446" y="11045"/>
                  </a:lnTo>
                  <a:lnTo>
                    <a:pt x="5444" y="11045"/>
                  </a:lnTo>
                  <a:lnTo>
                    <a:pt x="5443" y="11044"/>
                  </a:lnTo>
                  <a:lnTo>
                    <a:pt x="5422" y="11036"/>
                  </a:lnTo>
                  <a:lnTo>
                    <a:pt x="5395" y="11045"/>
                  </a:lnTo>
                  <a:lnTo>
                    <a:pt x="5353" y="11056"/>
                  </a:lnTo>
                  <a:lnTo>
                    <a:pt x="5352" y="11056"/>
                  </a:lnTo>
                  <a:lnTo>
                    <a:pt x="5350" y="11056"/>
                  </a:lnTo>
                  <a:lnTo>
                    <a:pt x="5316" y="11060"/>
                  </a:lnTo>
                  <a:lnTo>
                    <a:pt x="5287" y="11065"/>
                  </a:lnTo>
                  <a:lnTo>
                    <a:pt x="5273" y="11072"/>
                  </a:lnTo>
                  <a:lnTo>
                    <a:pt x="5273" y="11092"/>
                  </a:lnTo>
                  <a:lnTo>
                    <a:pt x="5273" y="11094"/>
                  </a:lnTo>
                  <a:lnTo>
                    <a:pt x="5272" y="11095"/>
                  </a:lnTo>
                  <a:lnTo>
                    <a:pt x="5257" y="11137"/>
                  </a:lnTo>
                  <a:lnTo>
                    <a:pt x="5256" y="11139"/>
                  </a:lnTo>
                  <a:lnTo>
                    <a:pt x="5253" y="11142"/>
                  </a:lnTo>
                  <a:lnTo>
                    <a:pt x="5223" y="11162"/>
                  </a:lnTo>
                  <a:lnTo>
                    <a:pt x="5222" y="11164"/>
                  </a:lnTo>
                  <a:lnTo>
                    <a:pt x="5220" y="11164"/>
                  </a:lnTo>
                  <a:lnTo>
                    <a:pt x="5195" y="11168"/>
                  </a:lnTo>
                  <a:lnTo>
                    <a:pt x="5192" y="11168"/>
                  </a:lnTo>
                  <a:lnTo>
                    <a:pt x="5189" y="11165"/>
                  </a:lnTo>
                  <a:lnTo>
                    <a:pt x="5174" y="11153"/>
                  </a:lnTo>
                  <a:lnTo>
                    <a:pt x="5174" y="11152"/>
                  </a:lnTo>
                  <a:lnTo>
                    <a:pt x="5173" y="11152"/>
                  </a:lnTo>
                  <a:lnTo>
                    <a:pt x="5160" y="11137"/>
                  </a:lnTo>
                  <a:lnTo>
                    <a:pt x="5138" y="11134"/>
                  </a:lnTo>
                  <a:lnTo>
                    <a:pt x="5121" y="11149"/>
                  </a:lnTo>
                  <a:lnTo>
                    <a:pt x="5100" y="11180"/>
                  </a:lnTo>
                  <a:lnTo>
                    <a:pt x="5100" y="11182"/>
                  </a:lnTo>
                  <a:lnTo>
                    <a:pt x="5099" y="11183"/>
                  </a:lnTo>
                  <a:lnTo>
                    <a:pt x="5066" y="11215"/>
                  </a:lnTo>
                  <a:lnTo>
                    <a:pt x="5065" y="11216"/>
                  </a:lnTo>
                  <a:lnTo>
                    <a:pt x="5064" y="11217"/>
                  </a:lnTo>
                  <a:lnTo>
                    <a:pt x="5016" y="11241"/>
                  </a:lnTo>
                  <a:lnTo>
                    <a:pt x="4981" y="11265"/>
                  </a:lnTo>
                  <a:lnTo>
                    <a:pt x="4980" y="11266"/>
                  </a:lnTo>
                  <a:lnTo>
                    <a:pt x="4979" y="11266"/>
                  </a:lnTo>
                  <a:lnTo>
                    <a:pt x="4956" y="11272"/>
                  </a:lnTo>
                  <a:lnTo>
                    <a:pt x="4939" y="11276"/>
                  </a:lnTo>
                  <a:lnTo>
                    <a:pt x="4926" y="11277"/>
                  </a:lnTo>
                  <a:lnTo>
                    <a:pt x="4919" y="11279"/>
                  </a:lnTo>
                  <a:lnTo>
                    <a:pt x="4914" y="11282"/>
                  </a:lnTo>
                  <a:lnTo>
                    <a:pt x="4904" y="11288"/>
                  </a:lnTo>
                  <a:lnTo>
                    <a:pt x="4903" y="11288"/>
                  </a:lnTo>
                  <a:lnTo>
                    <a:pt x="4902" y="11289"/>
                  </a:lnTo>
                  <a:lnTo>
                    <a:pt x="4866" y="11307"/>
                  </a:lnTo>
                  <a:lnTo>
                    <a:pt x="4864" y="11308"/>
                  </a:lnTo>
                  <a:lnTo>
                    <a:pt x="4861" y="11308"/>
                  </a:lnTo>
                  <a:lnTo>
                    <a:pt x="4835" y="11304"/>
                  </a:lnTo>
                  <a:lnTo>
                    <a:pt x="4809" y="11304"/>
                  </a:lnTo>
                  <a:lnTo>
                    <a:pt x="4773" y="11336"/>
                  </a:lnTo>
                  <a:lnTo>
                    <a:pt x="4772" y="11336"/>
                  </a:lnTo>
                  <a:lnTo>
                    <a:pt x="4727" y="11366"/>
                  </a:lnTo>
                  <a:lnTo>
                    <a:pt x="4708" y="11385"/>
                  </a:lnTo>
                  <a:lnTo>
                    <a:pt x="4683" y="11412"/>
                  </a:lnTo>
                  <a:lnTo>
                    <a:pt x="4683" y="11413"/>
                  </a:lnTo>
                  <a:lnTo>
                    <a:pt x="4682" y="11413"/>
                  </a:lnTo>
                  <a:lnTo>
                    <a:pt x="4658" y="11432"/>
                  </a:lnTo>
                  <a:lnTo>
                    <a:pt x="4631" y="11449"/>
                  </a:lnTo>
                  <a:lnTo>
                    <a:pt x="4618" y="11463"/>
                  </a:lnTo>
                  <a:lnTo>
                    <a:pt x="4608" y="11486"/>
                  </a:lnTo>
                  <a:lnTo>
                    <a:pt x="4607" y="11486"/>
                  </a:lnTo>
                  <a:lnTo>
                    <a:pt x="4595" y="11507"/>
                  </a:lnTo>
                  <a:lnTo>
                    <a:pt x="4594" y="11509"/>
                  </a:lnTo>
                  <a:lnTo>
                    <a:pt x="4591" y="11510"/>
                  </a:lnTo>
                  <a:lnTo>
                    <a:pt x="4562" y="11528"/>
                  </a:lnTo>
                  <a:lnTo>
                    <a:pt x="4561" y="11529"/>
                  </a:lnTo>
                  <a:lnTo>
                    <a:pt x="4560" y="11529"/>
                  </a:lnTo>
                  <a:lnTo>
                    <a:pt x="4519" y="11541"/>
                  </a:lnTo>
                  <a:lnTo>
                    <a:pt x="4506" y="11548"/>
                  </a:lnTo>
                  <a:lnTo>
                    <a:pt x="4486" y="11569"/>
                  </a:lnTo>
                  <a:lnTo>
                    <a:pt x="4484" y="11571"/>
                  </a:lnTo>
                  <a:lnTo>
                    <a:pt x="4482" y="11571"/>
                  </a:lnTo>
                  <a:lnTo>
                    <a:pt x="4469" y="11574"/>
                  </a:lnTo>
                  <a:lnTo>
                    <a:pt x="4449" y="11579"/>
                  </a:lnTo>
                  <a:lnTo>
                    <a:pt x="4442" y="11582"/>
                  </a:lnTo>
                  <a:lnTo>
                    <a:pt x="4434" y="11583"/>
                  </a:lnTo>
                  <a:lnTo>
                    <a:pt x="4421" y="11583"/>
                  </a:lnTo>
                  <a:lnTo>
                    <a:pt x="4405" y="11589"/>
                  </a:lnTo>
                  <a:lnTo>
                    <a:pt x="4403" y="11589"/>
                  </a:lnTo>
                  <a:lnTo>
                    <a:pt x="4401" y="11589"/>
                  </a:lnTo>
                  <a:lnTo>
                    <a:pt x="4382" y="11586"/>
                  </a:lnTo>
                  <a:lnTo>
                    <a:pt x="4338" y="11577"/>
                  </a:lnTo>
                  <a:lnTo>
                    <a:pt x="4310" y="11579"/>
                  </a:lnTo>
                  <a:lnTo>
                    <a:pt x="4279" y="11580"/>
                  </a:lnTo>
                  <a:lnTo>
                    <a:pt x="4270" y="11579"/>
                  </a:lnTo>
                  <a:lnTo>
                    <a:pt x="4261" y="11576"/>
                  </a:lnTo>
                  <a:lnTo>
                    <a:pt x="4254" y="11573"/>
                  </a:lnTo>
                  <a:lnTo>
                    <a:pt x="4249" y="11571"/>
                  </a:lnTo>
                  <a:lnTo>
                    <a:pt x="4221" y="11565"/>
                  </a:lnTo>
                  <a:lnTo>
                    <a:pt x="4220" y="11565"/>
                  </a:lnTo>
                  <a:lnTo>
                    <a:pt x="4220" y="11564"/>
                  </a:lnTo>
                  <a:lnTo>
                    <a:pt x="4190" y="11556"/>
                  </a:lnTo>
                  <a:lnTo>
                    <a:pt x="4159" y="11556"/>
                  </a:lnTo>
                  <a:lnTo>
                    <a:pt x="4149" y="11557"/>
                  </a:lnTo>
                  <a:lnTo>
                    <a:pt x="4140" y="11559"/>
                  </a:lnTo>
                  <a:lnTo>
                    <a:pt x="4125" y="11574"/>
                  </a:lnTo>
                  <a:lnTo>
                    <a:pt x="4106" y="11598"/>
                  </a:lnTo>
                  <a:lnTo>
                    <a:pt x="4105" y="11599"/>
                  </a:lnTo>
                  <a:lnTo>
                    <a:pt x="4104" y="11600"/>
                  </a:lnTo>
                  <a:lnTo>
                    <a:pt x="4071" y="11618"/>
                  </a:lnTo>
                  <a:lnTo>
                    <a:pt x="4042" y="11635"/>
                  </a:lnTo>
                  <a:lnTo>
                    <a:pt x="4009" y="11659"/>
                  </a:lnTo>
                  <a:lnTo>
                    <a:pt x="4008" y="11659"/>
                  </a:lnTo>
                  <a:lnTo>
                    <a:pt x="4008" y="11660"/>
                  </a:lnTo>
                  <a:lnTo>
                    <a:pt x="3989" y="11671"/>
                  </a:lnTo>
                  <a:lnTo>
                    <a:pt x="3978" y="11685"/>
                  </a:lnTo>
                  <a:lnTo>
                    <a:pt x="3976" y="11687"/>
                  </a:lnTo>
                  <a:lnTo>
                    <a:pt x="3974" y="11687"/>
                  </a:lnTo>
                  <a:lnTo>
                    <a:pt x="3944" y="11697"/>
                  </a:lnTo>
                  <a:lnTo>
                    <a:pt x="3942" y="11697"/>
                  </a:lnTo>
                  <a:lnTo>
                    <a:pt x="3941" y="11697"/>
                  </a:lnTo>
                  <a:lnTo>
                    <a:pt x="3916" y="11700"/>
                  </a:lnTo>
                  <a:lnTo>
                    <a:pt x="3882" y="11708"/>
                  </a:lnTo>
                  <a:lnTo>
                    <a:pt x="3866" y="11722"/>
                  </a:lnTo>
                  <a:lnTo>
                    <a:pt x="3862" y="11725"/>
                  </a:lnTo>
                  <a:lnTo>
                    <a:pt x="3857" y="11724"/>
                  </a:lnTo>
                  <a:lnTo>
                    <a:pt x="3839" y="11717"/>
                  </a:lnTo>
                  <a:lnTo>
                    <a:pt x="3835" y="11716"/>
                  </a:lnTo>
                  <a:lnTo>
                    <a:pt x="3834" y="11712"/>
                  </a:lnTo>
                  <a:lnTo>
                    <a:pt x="3828" y="11697"/>
                  </a:lnTo>
                  <a:lnTo>
                    <a:pt x="3819" y="11690"/>
                  </a:lnTo>
                  <a:lnTo>
                    <a:pt x="3765" y="11690"/>
                  </a:lnTo>
                  <a:lnTo>
                    <a:pt x="3748" y="11694"/>
                  </a:lnTo>
                  <a:lnTo>
                    <a:pt x="3740" y="11709"/>
                  </a:lnTo>
                  <a:lnTo>
                    <a:pt x="3734" y="11745"/>
                  </a:lnTo>
                  <a:lnTo>
                    <a:pt x="3738" y="11790"/>
                  </a:lnTo>
                  <a:lnTo>
                    <a:pt x="3751" y="11808"/>
                  </a:lnTo>
                  <a:lnTo>
                    <a:pt x="3751" y="11809"/>
                  </a:lnTo>
                  <a:lnTo>
                    <a:pt x="3774" y="11845"/>
                  </a:lnTo>
                  <a:lnTo>
                    <a:pt x="3775" y="11846"/>
                  </a:lnTo>
                  <a:lnTo>
                    <a:pt x="3775" y="11847"/>
                  </a:lnTo>
                  <a:lnTo>
                    <a:pt x="3782" y="11865"/>
                  </a:lnTo>
                  <a:lnTo>
                    <a:pt x="3784" y="11872"/>
                  </a:lnTo>
                  <a:lnTo>
                    <a:pt x="3778" y="11876"/>
                  </a:lnTo>
                  <a:lnTo>
                    <a:pt x="3754" y="11888"/>
                  </a:lnTo>
                  <a:lnTo>
                    <a:pt x="3753" y="11888"/>
                  </a:lnTo>
                  <a:lnTo>
                    <a:pt x="3725" y="11899"/>
                  </a:lnTo>
                  <a:lnTo>
                    <a:pt x="3715" y="11914"/>
                  </a:lnTo>
                  <a:lnTo>
                    <a:pt x="3721" y="11927"/>
                  </a:lnTo>
                  <a:lnTo>
                    <a:pt x="3723" y="11928"/>
                  </a:lnTo>
                  <a:lnTo>
                    <a:pt x="3723" y="11930"/>
                  </a:lnTo>
                  <a:lnTo>
                    <a:pt x="3726" y="11957"/>
                  </a:lnTo>
                  <a:lnTo>
                    <a:pt x="3726" y="11961"/>
                  </a:lnTo>
                  <a:lnTo>
                    <a:pt x="3723" y="11963"/>
                  </a:lnTo>
                  <a:lnTo>
                    <a:pt x="3699" y="11988"/>
                  </a:lnTo>
                  <a:lnTo>
                    <a:pt x="3676" y="12007"/>
                  </a:lnTo>
                  <a:lnTo>
                    <a:pt x="3671" y="12023"/>
                  </a:lnTo>
                  <a:lnTo>
                    <a:pt x="3669" y="12042"/>
                  </a:lnTo>
                  <a:lnTo>
                    <a:pt x="3668" y="12050"/>
                  </a:lnTo>
                  <a:lnTo>
                    <a:pt x="3660" y="12050"/>
                  </a:lnTo>
                  <a:lnTo>
                    <a:pt x="3635" y="12050"/>
                  </a:lnTo>
                  <a:lnTo>
                    <a:pt x="3633" y="12050"/>
                  </a:lnTo>
                  <a:lnTo>
                    <a:pt x="3630" y="12048"/>
                  </a:lnTo>
                  <a:lnTo>
                    <a:pt x="3619" y="12040"/>
                  </a:lnTo>
                  <a:lnTo>
                    <a:pt x="3609" y="12034"/>
                  </a:lnTo>
                  <a:lnTo>
                    <a:pt x="3604" y="12034"/>
                  </a:lnTo>
                  <a:lnTo>
                    <a:pt x="3602" y="12034"/>
                  </a:lnTo>
                  <a:lnTo>
                    <a:pt x="3599" y="12038"/>
                  </a:lnTo>
                  <a:lnTo>
                    <a:pt x="3591" y="12043"/>
                  </a:lnTo>
                  <a:lnTo>
                    <a:pt x="3582" y="12050"/>
                  </a:lnTo>
                  <a:lnTo>
                    <a:pt x="3578" y="12053"/>
                  </a:lnTo>
                  <a:lnTo>
                    <a:pt x="3574" y="12057"/>
                  </a:lnTo>
                  <a:lnTo>
                    <a:pt x="3572" y="12061"/>
                  </a:lnTo>
                  <a:lnTo>
                    <a:pt x="3569" y="12065"/>
                  </a:lnTo>
                  <a:lnTo>
                    <a:pt x="3569" y="12071"/>
                  </a:lnTo>
                  <a:lnTo>
                    <a:pt x="3569" y="12079"/>
                  </a:lnTo>
                  <a:lnTo>
                    <a:pt x="3572" y="12086"/>
                  </a:lnTo>
                  <a:lnTo>
                    <a:pt x="3577" y="12101"/>
                  </a:lnTo>
                  <a:lnTo>
                    <a:pt x="3582" y="12116"/>
                  </a:lnTo>
                  <a:lnTo>
                    <a:pt x="3585" y="12125"/>
                  </a:lnTo>
                  <a:lnTo>
                    <a:pt x="3585" y="12133"/>
                  </a:lnTo>
                  <a:lnTo>
                    <a:pt x="3585" y="12139"/>
                  </a:lnTo>
                  <a:lnTo>
                    <a:pt x="3583" y="12144"/>
                  </a:lnTo>
                  <a:lnTo>
                    <a:pt x="3582" y="12153"/>
                  </a:lnTo>
                  <a:lnTo>
                    <a:pt x="3581" y="12160"/>
                  </a:lnTo>
                  <a:lnTo>
                    <a:pt x="3581" y="12165"/>
                  </a:lnTo>
                  <a:lnTo>
                    <a:pt x="3582" y="12168"/>
                  </a:lnTo>
                  <a:lnTo>
                    <a:pt x="3583" y="12171"/>
                  </a:lnTo>
                  <a:lnTo>
                    <a:pt x="3586" y="12175"/>
                  </a:lnTo>
                  <a:lnTo>
                    <a:pt x="3591" y="12179"/>
                  </a:lnTo>
                  <a:lnTo>
                    <a:pt x="3597" y="12183"/>
                  </a:lnTo>
                  <a:lnTo>
                    <a:pt x="3614" y="12191"/>
                  </a:lnTo>
                  <a:lnTo>
                    <a:pt x="3622" y="12196"/>
                  </a:lnTo>
                  <a:lnTo>
                    <a:pt x="3631" y="12204"/>
                  </a:lnTo>
                  <a:lnTo>
                    <a:pt x="3635" y="12209"/>
                  </a:lnTo>
                  <a:lnTo>
                    <a:pt x="3641" y="12216"/>
                  </a:lnTo>
                  <a:lnTo>
                    <a:pt x="3644" y="12222"/>
                  </a:lnTo>
                  <a:lnTo>
                    <a:pt x="3648" y="12229"/>
                  </a:lnTo>
                  <a:lnTo>
                    <a:pt x="3650" y="12236"/>
                  </a:lnTo>
                  <a:lnTo>
                    <a:pt x="3652" y="12243"/>
                  </a:lnTo>
                  <a:lnTo>
                    <a:pt x="3654" y="12250"/>
                  </a:lnTo>
                  <a:lnTo>
                    <a:pt x="3655" y="12258"/>
                  </a:lnTo>
                  <a:lnTo>
                    <a:pt x="3654" y="12265"/>
                  </a:lnTo>
                  <a:lnTo>
                    <a:pt x="3652" y="12274"/>
                  </a:lnTo>
                  <a:lnTo>
                    <a:pt x="3649" y="12280"/>
                  </a:lnTo>
                  <a:lnTo>
                    <a:pt x="3646" y="12288"/>
                  </a:lnTo>
                  <a:lnTo>
                    <a:pt x="3643" y="12294"/>
                  </a:lnTo>
                  <a:lnTo>
                    <a:pt x="3641" y="12301"/>
                  </a:lnTo>
                  <a:lnTo>
                    <a:pt x="3638" y="12308"/>
                  </a:lnTo>
                  <a:lnTo>
                    <a:pt x="3638" y="12317"/>
                  </a:lnTo>
                  <a:lnTo>
                    <a:pt x="3640" y="12330"/>
                  </a:lnTo>
                  <a:lnTo>
                    <a:pt x="3642" y="12343"/>
                  </a:lnTo>
                  <a:lnTo>
                    <a:pt x="3646" y="12357"/>
                  </a:lnTo>
                  <a:lnTo>
                    <a:pt x="3650" y="12371"/>
                  </a:lnTo>
                  <a:lnTo>
                    <a:pt x="3656" y="12383"/>
                  </a:lnTo>
                  <a:lnTo>
                    <a:pt x="3662" y="12395"/>
                  </a:lnTo>
                  <a:lnTo>
                    <a:pt x="3673" y="12415"/>
                  </a:lnTo>
                  <a:lnTo>
                    <a:pt x="3684" y="12430"/>
                  </a:lnTo>
                  <a:lnTo>
                    <a:pt x="3695" y="12447"/>
                  </a:lnTo>
                  <a:lnTo>
                    <a:pt x="3700" y="12456"/>
                  </a:lnTo>
                  <a:lnTo>
                    <a:pt x="3703" y="12466"/>
                  </a:lnTo>
                  <a:lnTo>
                    <a:pt x="3706" y="12474"/>
                  </a:lnTo>
                  <a:lnTo>
                    <a:pt x="3707" y="12484"/>
                  </a:lnTo>
                  <a:lnTo>
                    <a:pt x="3706" y="12489"/>
                  </a:lnTo>
                  <a:lnTo>
                    <a:pt x="3705" y="12495"/>
                  </a:lnTo>
                  <a:lnTo>
                    <a:pt x="3703" y="12499"/>
                  </a:lnTo>
                  <a:lnTo>
                    <a:pt x="3700" y="12505"/>
                  </a:lnTo>
                  <a:lnTo>
                    <a:pt x="3692" y="12514"/>
                  </a:lnTo>
                  <a:lnTo>
                    <a:pt x="3684" y="12523"/>
                  </a:lnTo>
                  <a:lnTo>
                    <a:pt x="3666" y="12539"/>
                  </a:lnTo>
                  <a:lnTo>
                    <a:pt x="3658" y="12548"/>
                  </a:lnTo>
                  <a:lnTo>
                    <a:pt x="3650" y="12557"/>
                  </a:lnTo>
                  <a:lnTo>
                    <a:pt x="3644" y="12568"/>
                  </a:lnTo>
                  <a:lnTo>
                    <a:pt x="3640" y="12580"/>
                  </a:lnTo>
                  <a:lnTo>
                    <a:pt x="3638" y="12589"/>
                  </a:lnTo>
                  <a:lnTo>
                    <a:pt x="3638" y="12598"/>
                  </a:lnTo>
                  <a:lnTo>
                    <a:pt x="3638" y="12608"/>
                  </a:lnTo>
                  <a:lnTo>
                    <a:pt x="3640" y="12619"/>
                  </a:lnTo>
                  <a:lnTo>
                    <a:pt x="3644" y="12639"/>
                  </a:lnTo>
                  <a:lnTo>
                    <a:pt x="3647" y="12660"/>
                  </a:lnTo>
                  <a:lnTo>
                    <a:pt x="3648" y="12671"/>
                  </a:lnTo>
                  <a:lnTo>
                    <a:pt x="3649" y="12680"/>
                  </a:lnTo>
                  <a:lnTo>
                    <a:pt x="3649" y="12683"/>
                  </a:lnTo>
                  <a:lnTo>
                    <a:pt x="3648" y="12690"/>
                  </a:lnTo>
                  <a:lnTo>
                    <a:pt x="3647" y="12699"/>
                  </a:lnTo>
                  <a:lnTo>
                    <a:pt x="3643" y="12714"/>
                  </a:lnTo>
                  <a:lnTo>
                    <a:pt x="3637" y="12729"/>
                  </a:lnTo>
                  <a:lnTo>
                    <a:pt x="3631" y="12744"/>
                  </a:lnTo>
                  <a:lnTo>
                    <a:pt x="3624" y="12760"/>
                  </a:lnTo>
                  <a:lnTo>
                    <a:pt x="3619" y="12776"/>
                  </a:lnTo>
                  <a:lnTo>
                    <a:pt x="3615" y="12792"/>
                  </a:lnTo>
                  <a:lnTo>
                    <a:pt x="3614" y="12801"/>
                  </a:lnTo>
                  <a:lnTo>
                    <a:pt x="3614" y="12810"/>
                  </a:lnTo>
                  <a:lnTo>
                    <a:pt x="3614" y="12811"/>
                  </a:lnTo>
                  <a:lnTo>
                    <a:pt x="3613" y="12817"/>
                  </a:lnTo>
                  <a:lnTo>
                    <a:pt x="3612" y="12825"/>
                  </a:lnTo>
                  <a:lnTo>
                    <a:pt x="3608" y="12838"/>
                  </a:lnTo>
                  <a:lnTo>
                    <a:pt x="3602" y="12849"/>
                  </a:lnTo>
                  <a:lnTo>
                    <a:pt x="3595" y="12860"/>
                  </a:lnTo>
                  <a:lnTo>
                    <a:pt x="3589" y="12871"/>
                  </a:lnTo>
                  <a:lnTo>
                    <a:pt x="3583" y="12883"/>
                  </a:lnTo>
                  <a:lnTo>
                    <a:pt x="3579" y="12896"/>
                  </a:lnTo>
                  <a:lnTo>
                    <a:pt x="3578" y="12902"/>
                  </a:lnTo>
                  <a:lnTo>
                    <a:pt x="3577" y="12910"/>
                  </a:lnTo>
                  <a:lnTo>
                    <a:pt x="3577" y="12911"/>
                  </a:lnTo>
                  <a:lnTo>
                    <a:pt x="3578" y="12920"/>
                  </a:lnTo>
                  <a:lnTo>
                    <a:pt x="3579" y="12925"/>
                  </a:lnTo>
                  <a:lnTo>
                    <a:pt x="3581" y="12931"/>
                  </a:lnTo>
                  <a:lnTo>
                    <a:pt x="3585" y="12934"/>
                  </a:lnTo>
                  <a:lnTo>
                    <a:pt x="3588" y="12936"/>
                  </a:lnTo>
                  <a:lnTo>
                    <a:pt x="3592" y="12938"/>
                  </a:lnTo>
                  <a:lnTo>
                    <a:pt x="3597" y="12939"/>
                  </a:lnTo>
                  <a:lnTo>
                    <a:pt x="3603" y="12939"/>
                  </a:lnTo>
                  <a:lnTo>
                    <a:pt x="3612" y="12939"/>
                  </a:lnTo>
                  <a:lnTo>
                    <a:pt x="3622" y="12938"/>
                  </a:lnTo>
                  <a:lnTo>
                    <a:pt x="3633" y="12937"/>
                  </a:lnTo>
                  <a:lnTo>
                    <a:pt x="3645" y="12936"/>
                  </a:lnTo>
                  <a:lnTo>
                    <a:pt x="3962" y="12937"/>
                  </a:lnTo>
                  <a:lnTo>
                    <a:pt x="4575" y="12939"/>
                  </a:lnTo>
                  <a:lnTo>
                    <a:pt x="5808" y="12942"/>
                  </a:lnTo>
                  <a:lnTo>
                    <a:pt x="5832" y="12942"/>
                  </a:lnTo>
                  <a:lnTo>
                    <a:pt x="5831" y="8016"/>
                  </a:lnTo>
                  <a:lnTo>
                    <a:pt x="5830" y="3039"/>
                  </a:lnTo>
                  <a:lnTo>
                    <a:pt x="5829" y="561"/>
                  </a:lnTo>
                  <a:lnTo>
                    <a:pt x="5829" y="453"/>
                  </a:lnTo>
                  <a:lnTo>
                    <a:pt x="5829" y="264"/>
                  </a:lnTo>
                  <a:lnTo>
                    <a:pt x="5829" y="168"/>
                  </a:lnTo>
                  <a:lnTo>
                    <a:pt x="5828" y="85"/>
                  </a:lnTo>
                  <a:lnTo>
                    <a:pt x="5826" y="28"/>
                  </a:lnTo>
                  <a:lnTo>
                    <a:pt x="5825" y="11"/>
                  </a:lnTo>
                  <a:lnTo>
                    <a:pt x="5824" y="7"/>
                  </a:lnTo>
                  <a:lnTo>
                    <a:pt x="5823" y="6"/>
                  </a:lnTo>
                  <a:lnTo>
                    <a:pt x="5725" y="8"/>
                  </a:lnTo>
                  <a:lnTo>
                    <a:pt x="5625" y="8"/>
                  </a:lnTo>
                  <a:lnTo>
                    <a:pt x="5527" y="8"/>
                  </a:lnTo>
                  <a:lnTo>
                    <a:pt x="5430" y="7"/>
                  </a:lnTo>
                  <a:lnTo>
                    <a:pt x="5235" y="6"/>
                  </a:lnTo>
                  <a:lnTo>
                    <a:pt x="3993" y="5"/>
                  </a:lnTo>
                  <a:lnTo>
                    <a:pt x="2640" y="3"/>
                  </a:lnTo>
                  <a:lnTo>
                    <a:pt x="2490" y="3"/>
                  </a:lnTo>
                  <a:lnTo>
                    <a:pt x="2478" y="3"/>
                  </a:lnTo>
                  <a:lnTo>
                    <a:pt x="2466" y="2"/>
                  </a:lnTo>
                  <a:lnTo>
                    <a:pt x="2453" y="1"/>
                  </a:lnTo>
                  <a:lnTo>
                    <a:pt x="2440" y="0"/>
                  </a:lnTo>
                  <a:close/>
                </a:path>
              </a:pathLst>
            </a:custGeom>
            <a:solidFill>
              <a:srgbClr val="EAEAEA"/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213ED1A3-B507-4362-A4A5-67EFB26B1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7457" y="5047797"/>
              <a:ext cx="47746" cy="43126"/>
            </a:xfrm>
            <a:custGeom>
              <a:avLst/>
              <a:gdLst>
                <a:gd name="T0" fmla="*/ 6161 w 93"/>
                <a:gd name="T1" fmla="*/ 1540 h 84"/>
                <a:gd name="T2" fmla="*/ 1027 w 93"/>
                <a:gd name="T3" fmla="*/ 12835 h 84"/>
                <a:gd name="T4" fmla="*/ 1027 w 93"/>
                <a:gd name="T5" fmla="*/ 24643 h 84"/>
                <a:gd name="T6" fmla="*/ 0 w 93"/>
                <a:gd name="T7" fmla="*/ 37479 h 84"/>
                <a:gd name="T8" fmla="*/ 11295 w 93"/>
                <a:gd name="T9" fmla="*/ 43126 h 84"/>
                <a:gd name="T10" fmla="*/ 23103 w 93"/>
                <a:gd name="T11" fmla="*/ 38505 h 84"/>
                <a:gd name="T12" fmla="*/ 23103 w 93"/>
                <a:gd name="T13" fmla="*/ 38505 h 84"/>
                <a:gd name="T14" fmla="*/ 32344 w 93"/>
                <a:gd name="T15" fmla="*/ 35425 h 84"/>
                <a:gd name="T16" fmla="*/ 32344 w 93"/>
                <a:gd name="T17" fmla="*/ 35425 h 84"/>
                <a:gd name="T18" fmla="*/ 40045 w 93"/>
                <a:gd name="T19" fmla="*/ 36452 h 84"/>
                <a:gd name="T20" fmla="*/ 44666 w 93"/>
                <a:gd name="T21" fmla="*/ 25670 h 84"/>
                <a:gd name="T22" fmla="*/ 47746 w 93"/>
                <a:gd name="T23" fmla="*/ 15402 h 84"/>
                <a:gd name="T24" fmla="*/ 37991 w 93"/>
                <a:gd name="T25" fmla="*/ 8214 h 84"/>
                <a:gd name="T26" fmla="*/ 28237 w 93"/>
                <a:gd name="T27" fmla="*/ 513 h 84"/>
                <a:gd name="T28" fmla="*/ 15915 w 93"/>
                <a:gd name="T29" fmla="*/ 0 h 84"/>
                <a:gd name="T30" fmla="*/ 6161 w 93"/>
                <a:gd name="T31" fmla="*/ 1540 h 8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3" h="84">
                  <a:moveTo>
                    <a:pt x="12" y="3"/>
                  </a:moveTo>
                  <a:lnTo>
                    <a:pt x="2" y="25"/>
                  </a:lnTo>
                  <a:lnTo>
                    <a:pt x="2" y="48"/>
                  </a:lnTo>
                  <a:lnTo>
                    <a:pt x="0" y="73"/>
                  </a:lnTo>
                  <a:lnTo>
                    <a:pt x="22" y="84"/>
                  </a:lnTo>
                  <a:lnTo>
                    <a:pt x="45" y="75"/>
                  </a:lnTo>
                  <a:lnTo>
                    <a:pt x="63" y="69"/>
                  </a:lnTo>
                  <a:lnTo>
                    <a:pt x="78" y="71"/>
                  </a:lnTo>
                  <a:lnTo>
                    <a:pt x="87" y="50"/>
                  </a:lnTo>
                  <a:lnTo>
                    <a:pt x="93" y="30"/>
                  </a:lnTo>
                  <a:lnTo>
                    <a:pt x="74" y="16"/>
                  </a:lnTo>
                  <a:lnTo>
                    <a:pt x="55" y="1"/>
                  </a:lnTo>
                  <a:lnTo>
                    <a:pt x="31" y="0"/>
                  </a:lnTo>
                  <a:lnTo>
                    <a:pt x="12" y="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2" name="Freeform 92">
              <a:extLst>
                <a:ext uri="{FF2B5EF4-FFF2-40B4-BE49-F238E27FC236}">
                  <a16:creationId xmlns:a16="http://schemas.microsoft.com/office/drawing/2014/main" id="{74937F84-D8CC-456C-A459-CDF961AC0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3323" y="4413234"/>
              <a:ext cx="23104" cy="40045"/>
            </a:xfrm>
            <a:custGeom>
              <a:avLst/>
              <a:gdLst>
                <a:gd name="T0" fmla="*/ 502 w 46"/>
                <a:gd name="T1" fmla="*/ 11808 h 78"/>
                <a:gd name="T2" fmla="*/ 502 w 46"/>
                <a:gd name="T3" fmla="*/ 11808 h 78"/>
                <a:gd name="T4" fmla="*/ 2009 w 46"/>
                <a:gd name="T5" fmla="*/ 22589 h 78"/>
                <a:gd name="T6" fmla="*/ 2009 w 46"/>
                <a:gd name="T7" fmla="*/ 22589 h 78"/>
                <a:gd name="T8" fmla="*/ 0 w 46"/>
                <a:gd name="T9" fmla="*/ 32857 h 78"/>
                <a:gd name="T10" fmla="*/ 11552 w 46"/>
                <a:gd name="T11" fmla="*/ 40045 h 78"/>
                <a:gd name="T12" fmla="*/ 22099 w 46"/>
                <a:gd name="T13" fmla="*/ 38505 h 78"/>
                <a:gd name="T14" fmla="*/ 23104 w 46"/>
                <a:gd name="T15" fmla="*/ 29264 h 78"/>
                <a:gd name="T16" fmla="*/ 23104 w 46"/>
                <a:gd name="T17" fmla="*/ 21049 h 78"/>
                <a:gd name="T18" fmla="*/ 23104 w 46"/>
                <a:gd name="T19" fmla="*/ 16429 h 78"/>
                <a:gd name="T20" fmla="*/ 19086 w 46"/>
                <a:gd name="T21" fmla="*/ 9755 h 78"/>
                <a:gd name="T22" fmla="*/ 12557 w 46"/>
                <a:gd name="T23" fmla="*/ 2567 h 78"/>
                <a:gd name="T24" fmla="*/ 7032 w 46"/>
                <a:gd name="T25" fmla="*/ 0 h 78"/>
                <a:gd name="T26" fmla="*/ 502 w 46"/>
                <a:gd name="T27" fmla="*/ 11808 h 7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" h="78">
                  <a:moveTo>
                    <a:pt x="1" y="23"/>
                  </a:moveTo>
                  <a:lnTo>
                    <a:pt x="1" y="23"/>
                  </a:lnTo>
                  <a:lnTo>
                    <a:pt x="4" y="44"/>
                  </a:lnTo>
                  <a:lnTo>
                    <a:pt x="0" y="64"/>
                  </a:lnTo>
                  <a:lnTo>
                    <a:pt x="23" y="78"/>
                  </a:lnTo>
                  <a:lnTo>
                    <a:pt x="44" y="75"/>
                  </a:lnTo>
                  <a:lnTo>
                    <a:pt x="46" y="57"/>
                  </a:lnTo>
                  <a:lnTo>
                    <a:pt x="46" y="41"/>
                  </a:lnTo>
                  <a:lnTo>
                    <a:pt x="46" y="32"/>
                  </a:lnTo>
                  <a:lnTo>
                    <a:pt x="38" y="19"/>
                  </a:lnTo>
                  <a:lnTo>
                    <a:pt x="25" y="5"/>
                  </a:lnTo>
                  <a:lnTo>
                    <a:pt x="14" y="0"/>
                  </a:lnTo>
                  <a:lnTo>
                    <a:pt x="1" y="23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3" name="Freeform 84">
              <a:extLst>
                <a:ext uri="{FF2B5EF4-FFF2-40B4-BE49-F238E27FC236}">
                  <a16:creationId xmlns:a16="http://schemas.microsoft.com/office/drawing/2014/main" id="{A8C34178-CF11-4D8E-884D-FA358B464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743" y="5010832"/>
              <a:ext cx="21563" cy="20023"/>
            </a:xfrm>
            <a:custGeom>
              <a:avLst/>
              <a:gdLst>
                <a:gd name="T0" fmla="*/ 3080 w 42"/>
                <a:gd name="T1" fmla="*/ 2567 h 39"/>
                <a:gd name="T2" fmla="*/ 0 w 42"/>
                <a:gd name="T3" fmla="*/ 16943 h 39"/>
                <a:gd name="T4" fmla="*/ 9755 w 42"/>
                <a:gd name="T5" fmla="*/ 20023 h 39"/>
                <a:gd name="T6" fmla="*/ 20536 w 42"/>
                <a:gd name="T7" fmla="*/ 15402 h 39"/>
                <a:gd name="T8" fmla="*/ 21563 w 42"/>
                <a:gd name="T9" fmla="*/ 5134 h 39"/>
                <a:gd name="T10" fmla="*/ 14889 w 42"/>
                <a:gd name="T11" fmla="*/ 0 h 39"/>
                <a:gd name="T12" fmla="*/ 3080 w 42"/>
                <a:gd name="T13" fmla="*/ 2567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2" h="39">
                  <a:moveTo>
                    <a:pt x="6" y="5"/>
                  </a:moveTo>
                  <a:lnTo>
                    <a:pt x="0" y="33"/>
                  </a:lnTo>
                  <a:lnTo>
                    <a:pt x="19" y="39"/>
                  </a:lnTo>
                  <a:lnTo>
                    <a:pt x="40" y="30"/>
                  </a:lnTo>
                  <a:lnTo>
                    <a:pt x="42" y="10"/>
                  </a:lnTo>
                  <a:lnTo>
                    <a:pt x="29" y="0"/>
                  </a:lnTo>
                  <a:lnTo>
                    <a:pt x="6" y="5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4" name="Freeform 86">
              <a:extLst>
                <a:ext uri="{FF2B5EF4-FFF2-40B4-BE49-F238E27FC236}">
                  <a16:creationId xmlns:a16="http://schemas.microsoft.com/office/drawing/2014/main" id="{F8492A80-C3DA-48AA-AF22-DC7D4397C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020" y="5363539"/>
              <a:ext cx="18483" cy="20023"/>
            </a:xfrm>
            <a:custGeom>
              <a:avLst/>
              <a:gdLst>
                <a:gd name="T0" fmla="*/ 3497 w 37"/>
                <a:gd name="T1" fmla="*/ 12646 h 38"/>
                <a:gd name="T2" fmla="*/ 11989 w 37"/>
                <a:gd name="T3" fmla="*/ 20023 h 38"/>
                <a:gd name="T4" fmla="*/ 18483 w 37"/>
                <a:gd name="T5" fmla="*/ 11592 h 38"/>
                <a:gd name="T6" fmla="*/ 16984 w 37"/>
                <a:gd name="T7" fmla="*/ 4215 h 38"/>
                <a:gd name="T8" fmla="*/ 0 w 37"/>
                <a:gd name="T9" fmla="*/ 0 h 38"/>
                <a:gd name="T10" fmla="*/ 3497 w 37"/>
                <a:gd name="T11" fmla="*/ 12646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" h="38">
                  <a:moveTo>
                    <a:pt x="7" y="24"/>
                  </a:moveTo>
                  <a:lnTo>
                    <a:pt x="24" y="38"/>
                  </a:lnTo>
                  <a:lnTo>
                    <a:pt x="37" y="22"/>
                  </a:lnTo>
                  <a:lnTo>
                    <a:pt x="34" y="8"/>
                  </a:lnTo>
                  <a:lnTo>
                    <a:pt x="0" y="0"/>
                  </a:lnTo>
                  <a:lnTo>
                    <a:pt x="7" y="24"/>
                  </a:lnTo>
                  <a:close/>
                </a:path>
              </a:pathLst>
            </a:custGeom>
            <a:grp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9458DACE-0DDD-4712-A685-4BB9436B6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3425" y="328615"/>
              <a:ext cx="751619" cy="625322"/>
            </a:xfrm>
            <a:custGeom>
              <a:avLst/>
              <a:gdLst>
                <a:gd name="T0" fmla="*/ 77115 w 1462"/>
                <a:gd name="T1" fmla="*/ 434137 h 1220"/>
                <a:gd name="T2" fmla="*/ 126984 w 1462"/>
                <a:gd name="T3" fmla="*/ 475655 h 1220"/>
                <a:gd name="T4" fmla="*/ 158344 w 1462"/>
                <a:gd name="T5" fmla="*/ 545363 h 1220"/>
                <a:gd name="T6" fmla="*/ 257052 w 1462"/>
                <a:gd name="T7" fmla="*/ 619171 h 1220"/>
                <a:gd name="T8" fmla="*/ 362957 w 1462"/>
                <a:gd name="T9" fmla="*/ 613021 h 1220"/>
                <a:gd name="T10" fmla="*/ 428248 w 1462"/>
                <a:gd name="T11" fmla="*/ 610970 h 1220"/>
                <a:gd name="T12" fmla="*/ 490455 w 1462"/>
                <a:gd name="T13" fmla="*/ 597131 h 1220"/>
                <a:gd name="T14" fmla="*/ 534153 w 1462"/>
                <a:gd name="T15" fmla="*/ 605332 h 1220"/>
                <a:gd name="T16" fmla="*/ 588648 w 1462"/>
                <a:gd name="T17" fmla="*/ 608408 h 1220"/>
                <a:gd name="T18" fmla="*/ 615382 w 1462"/>
                <a:gd name="T19" fmla="*/ 574579 h 1220"/>
                <a:gd name="T20" fmla="*/ 670391 w 1462"/>
                <a:gd name="T21" fmla="*/ 562277 h 1220"/>
                <a:gd name="T22" fmla="*/ 679130 w 1462"/>
                <a:gd name="T23" fmla="*/ 523323 h 1220"/>
                <a:gd name="T24" fmla="*/ 711005 w 1462"/>
                <a:gd name="T25" fmla="*/ 513072 h 1220"/>
                <a:gd name="T26" fmla="*/ 730027 w 1462"/>
                <a:gd name="T27" fmla="*/ 483343 h 1220"/>
                <a:gd name="T28" fmla="*/ 716146 w 1462"/>
                <a:gd name="T29" fmla="*/ 433112 h 1220"/>
                <a:gd name="T30" fmla="*/ 681701 w 1462"/>
                <a:gd name="T31" fmla="*/ 385957 h 1220"/>
                <a:gd name="T32" fmla="*/ 720259 w 1462"/>
                <a:gd name="T33" fmla="*/ 347515 h 1220"/>
                <a:gd name="T34" fmla="*/ 751619 w 1462"/>
                <a:gd name="T35" fmla="*/ 301897 h 1220"/>
                <a:gd name="T36" fmla="*/ 675532 w 1462"/>
                <a:gd name="T37" fmla="*/ 287033 h 1220"/>
                <a:gd name="T38" fmla="*/ 681701 w 1462"/>
                <a:gd name="T39" fmla="*/ 240390 h 1220"/>
                <a:gd name="T40" fmla="*/ 632347 w 1462"/>
                <a:gd name="T41" fmla="*/ 238340 h 1220"/>
                <a:gd name="T42" fmla="*/ 585564 w 1462"/>
                <a:gd name="T43" fmla="*/ 256792 h 1220"/>
                <a:gd name="T44" fmla="*/ 528498 w 1462"/>
                <a:gd name="T45" fmla="*/ 232702 h 1220"/>
                <a:gd name="T46" fmla="*/ 491997 w 1462"/>
                <a:gd name="T47" fmla="*/ 266531 h 1220"/>
                <a:gd name="T48" fmla="*/ 483257 w 1462"/>
                <a:gd name="T49" fmla="*/ 246028 h 1220"/>
                <a:gd name="T50" fmla="*/ 462179 w 1462"/>
                <a:gd name="T51" fmla="*/ 180933 h 1220"/>
                <a:gd name="T52" fmla="*/ 410254 w 1462"/>
                <a:gd name="T53" fmla="*/ 215787 h 1220"/>
                <a:gd name="T54" fmla="*/ 395345 w 1462"/>
                <a:gd name="T55" fmla="*/ 162481 h 1220"/>
                <a:gd name="T56" fmla="*/ 352675 w 1462"/>
                <a:gd name="T57" fmla="*/ 190672 h 1220"/>
                <a:gd name="T58" fmla="*/ 306920 w 1462"/>
                <a:gd name="T59" fmla="*/ 209124 h 1220"/>
                <a:gd name="T60" fmla="*/ 275045 w 1462"/>
                <a:gd name="T61" fmla="*/ 223476 h 1220"/>
                <a:gd name="T62" fmla="*/ 262707 w 1462"/>
                <a:gd name="T63" fmla="*/ 217838 h 1220"/>
                <a:gd name="T64" fmla="*/ 258594 w 1462"/>
                <a:gd name="T65" fmla="*/ 160944 h 1220"/>
                <a:gd name="T66" fmla="*/ 303321 w 1462"/>
                <a:gd name="T67" fmla="*/ 145567 h 1220"/>
                <a:gd name="T68" fmla="*/ 304349 w 1462"/>
                <a:gd name="T69" fmla="*/ 85085 h 1220"/>
                <a:gd name="T70" fmla="*/ 287384 w 1462"/>
                <a:gd name="T71" fmla="*/ 12814 h 1220"/>
                <a:gd name="T72" fmla="*/ 264763 w 1462"/>
                <a:gd name="T73" fmla="*/ 27166 h 1220"/>
                <a:gd name="T74" fmla="*/ 239058 w 1462"/>
                <a:gd name="T75" fmla="*/ 36392 h 1220"/>
                <a:gd name="T76" fmla="*/ 232889 w 1462"/>
                <a:gd name="T77" fmla="*/ 94311 h 1220"/>
                <a:gd name="T78" fmla="*/ 219008 w 1462"/>
                <a:gd name="T79" fmla="*/ 56381 h 1220"/>
                <a:gd name="T80" fmla="*/ 203585 w 1462"/>
                <a:gd name="T81" fmla="*/ 23578 h 1220"/>
                <a:gd name="T82" fmla="*/ 176852 w 1462"/>
                <a:gd name="T83" fmla="*/ 26653 h 1220"/>
                <a:gd name="T84" fmla="*/ 161943 w 1462"/>
                <a:gd name="T85" fmla="*/ 48181 h 1220"/>
                <a:gd name="T86" fmla="*/ 157316 w 1462"/>
                <a:gd name="T87" fmla="*/ 92261 h 1220"/>
                <a:gd name="T88" fmla="*/ 125441 w 1462"/>
                <a:gd name="T89" fmla="*/ 51256 h 1220"/>
                <a:gd name="T90" fmla="*/ 113103 w 1462"/>
                <a:gd name="T91" fmla="*/ 84572 h 1220"/>
                <a:gd name="T92" fmla="*/ 93567 w 1462"/>
                <a:gd name="T93" fmla="*/ 69195 h 1220"/>
                <a:gd name="T94" fmla="*/ 101792 w 1462"/>
                <a:gd name="T95" fmla="*/ 114301 h 1220"/>
                <a:gd name="T96" fmla="*/ 160914 w 1462"/>
                <a:gd name="T97" fmla="*/ 118401 h 1220"/>
                <a:gd name="T98" fmla="*/ 203071 w 1462"/>
                <a:gd name="T99" fmla="*/ 156843 h 1220"/>
                <a:gd name="T100" fmla="*/ 227748 w 1462"/>
                <a:gd name="T101" fmla="*/ 188109 h 1220"/>
                <a:gd name="T102" fmla="*/ 168112 w 1462"/>
                <a:gd name="T103" fmla="*/ 217838 h 1220"/>
                <a:gd name="T104" fmla="*/ 177366 w 1462"/>
                <a:gd name="T105" fmla="*/ 246028 h 1220"/>
                <a:gd name="T106" fmla="*/ 117216 w 1462"/>
                <a:gd name="T107" fmla="*/ 209124 h 1220"/>
                <a:gd name="T108" fmla="*/ 77115 w 1462"/>
                <a:gd name="T109" fmla="*/ 194772 h 1220"/>
                <a:gd name="T110" fmla="*/ 24163 w 1462"/>
                <a:gd name="T111" fmla="*/ 200411 h 1220"/>
                <a:gd name="T112" fmla="*/ 56551 w 1462"/>
                <a:gd name="T113" fmla="*/ 215787 h 1220"/>
                <a:gd name="T114" fmla="*/ 120814 w 1462"/>
                <a:gd name="T115" fmla="*/ 256280 h 1220"/>
                <a:gd name="T116" fmla="*/ 127498 w 1462"/>
                <a:gd name="T117" fmla="*/ 316761 h 1220"/>
                <a:gd name="T118" fmla="*/ 129554 w 1462"/>
                <a:gd name="T119" fmla="*/ 354691 h 1220"/>
                <a:gd name="T120" fmla="*/ 71460 w 1462"/>
                <a:gd name="T121" fmla="*/ 381856 h 1220"/>
                <a:gd name="T122" fmla="*/ 14909 w 1462"/>
                <a:gd name="T123" fmla="*/ 368530 h 122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462" h="1220">
                  <a:moveTo>
                    <a:pt x="0" y="757"/>
                  </a:moveTo>
                  <a:lnTo>
                    <a:pt x="0" y="757"/>
                  </a:lnTo>
                  <a:lnTo>
                    <a:pt x="16" y="771"/>
                  </a:lnTo>
                  <a:lnTo>
                    <a:pt x="26" y="777"/>
                  </a:lnTo>
                  <a:lnTo>
                    <a:pt x="30" y="779"/>
                  </a:lnTo>
                  <a:lnTo>
                    <a:pt x="34" y="779"/>
                  </a:lnTo>
                  <a:lnTo>
                    <a:pt x="43" y="780"/>
                  </a:lnTo>
                  <a:lnTo>
                    <a:pt x="52" y="782"/>
                  </a:lnTo>
                  <a:lnTo>
                    <a:pt x="58" y="787"/>
                  </a:lnTo>
                  <a:lnTo>
                    <a:pt x="65" y="793"/>
                  </a:lnTo>
                  <a:lnTo>
                    <a:pt x="75" y="805"/>
                  </a:lnTo>
                  <a:lnTo>
                    <a:pt x="81" y="812"/>
                  </a:lnTo>
                  <a:lnTo>
                    <a:pt x="87" y="815"/>
                  </a:lnTo>
                  <a:lnTo>
                    <a:pt x="96" y="817"/>
                  </a:lnTo>
                  <a:lnTo>
                    <a:pt x="103" y="818"/>
                  </a:lnTo>
                  <a:lnTo>
                    <a:pt x="111" y="820"/>
                  </a:lnTo>
                  <a:lnTo>
                    <a:pt x="115" y="821"/>
                  </a:lnTo>
                  <a:lnTo>
                    <a:pt x="120" y="823"/>
                  </a:lnTo>
                  <a:lnTo>
                    <a:pt x="133" y="835"/>
                  </a:lnTo>
                  <a:lnTo>
                    <a:pt x="143" y="844"/>
                  </a:lnTo>
                  <a:lnTo>
                    <a:pt x="150" y="847"/>
                  </a:lnTo>
                  <a:lnTo>
                    <a:pt x="156" y="849"/>
                  </a:lnTo>
                  <a:lnTo>
                    <a:pt x="164" y="851"/>
                  </a:lnTo>
                  <a:lnTo>
                    <a:pt x="174" y="850"/>
                  </a:lnTo>
                  <a:lnTo>
                    <a:pt x="185" y="849"/>
                  </a:lnTo>
                  <a:lnTo>
                    <a:pt x="196" y="846"/>
                  </a:lnTo>
                  <a:lnTo>
                    <a:pt x="200" y="845"/>
                  </a:lnTo>
                  <a:lnTo>
                    <a:pt x="206" y="845"/>
                  </a:lnTo>
                  <a:lnTo>
                    <a:pt x="212" y="846"/>
                  </a:lnTo>
                  <a:lnTo>
                    <a:pt x="219" y="848"/>
                  </a:lnTo>
                  <a:lnTo>
                    <a:pt x="214" y="860"/>
                  </a:lnTo>
                  <a:lnTo>
                    <a:pt x="212" y="871"/>
                  </a:lnTo>
                  <a:lnTo>
                    <a:pt x="213" y="881"/>
                  </a:lnTo>
                  <a:lnTo>
                    <a:pt x="216" y="889"/>
                  </a:lnTo>
                  <a:lnTo>
                    <a:pt x="221" y="897"/>
                  </a:lnTo>
                  <a:lnTo>
                    <a:pt x="227" y="903"/>
                  </a:lnTo>
                  <a:lnTo>
                    <a:pt x="237" y="909"/>
                  </a:lnTo>
                  <a:lnTo>
                    <a:pt x="249" y="912"/>
                  </a:lnTo>
                  <a:lnTo>
                    <a:pt x="253" y="913"/>
                  </a:lnTo>
                  <a:lnTo>
                    <a:pt x="255" y="915"/>
                  </a:lnTo>
                  <a:lnTo>
                    <a:pt x="255" y="918"/>
                  </a:lnTo>
                  <a:lnTo>
                    <a:pt x="253" y="921"/>
                  </a:lnTo>
                  <a:lnTo>
                    <a:pt x="247" y="928"/>
                  </a:lnTo>
                  <a:lnTo>
                    <a:pt x="241" y="932"/>
                  </a:lnTo>
                  <a:lnTo>
                    <a:pt x="237" y="939"/>
                  </a:lnTo>
                  <a:lnTo>
                    <a:pt x="235" y="944"/>
                  </a:lnTo>
                  <a:lnTo>
                    <a:pt x="236" y="950"/>
                  </a:lnTo>
                  <a:lnTo>
                    <a:pt x="237" y="955"/>
                  </a:lnTo>
                  <a:lnTo>
                    <a:pt x="244" y="966"/>
                  </a:lnTo>
                  <a:lnTo>
                    <a:pt x="248" y="972"/>
                  </a:lnTo>
                  <a:lnTo>
                    <a:pt x="251" y="979"/>
                  </a:lnTo>
                  <a:lnTo>
                    <a:pt x="253" y="985"/>
                  </a:lnTo>
                  <a:lnTo>
                    <a:pt x="253" y="992"/>
                  </a:lnTo>
                  <a:lnTo>
                    <a:pt x="254" y="1007"/>
                  </a:lnTo>
                  <a:lnTo>
                    <a:pt x="254" y="1021"/>
                  </a:lnTo>
                  <a:lnTo>
                    <a:pt x="255" y="1027"/>
                  </a:lnTo>
                  <a:lnTo>
                    <a:pt x="258" y="1031"/>
                  </a:lnTo>
                  <a:lnTo>
                    <a:pt x="262" y="1037"/>
                  </a:lnTo>
                  <a:lnTo>
                    <a:pt x="266" y="1041"/>
                  </a:lnTo>
                  <a:lnTo>
                    <a:pt x="271" y="1044"/>
                  </a:lnTo>
                  <a:lnTo>
                    <a:pt x="276" y="1048"/>
                  </a:lnTo>
                  <a:lnTo>
                    <a:pt x="287" y="1053"/>
                  </a:lnTo>
                  <a:lnTo>
                    <a:pt x="297" y="1057"/>
                  </a:lnTo>
                  <a:lnTo>
                    <a:pt x="308" y="1064"/>
                  </a:lnTo>
                  <a:lnTo>
                    <a:pt x="317" y="1071"/>
                  </a:lnTo>
                  <a:lnTo>
                    <a:pt x="326" y="1081"/>
                  </a:lnTo>
                  <a:lnTo>
                    <a:pt x="332" y="1092"/>
                  </a:lnTo>
                  <a:lnTo>
                    <a:pt x="338" y="1103"/>
                  </a:lnTo>
                  <a:lnTo>
                    <a:pt x="345" y="1115"/>
                  </a:lnTo>
                  <a:lnTo>
                    <a:pt x="355" y="1137"/>
                  </a:lnTo>
                  <a:lnTo>
                    <a:pt x="358" y="1141"/>
                  </a:lnTo>
                  <a:lnTo>
                    <a:pt x="361" y="1147"/>
                  </a:lnTo>
                  <a:lnTo>
                    <a:pt x="370" y="1155"/>
                  </a:lnTo>
                  <a:lnTo>
                    <a:pt x="381" y="1164"/>
                  </a:lnTo>
                  <a:lnTo>
                    <a:pt x="392" y="1172"/>
                  </a:lnTo>
                  <a:lnTo>
                    <a:pt x="416" y="1185"/>
                  </a:lnTo>
                  <a:lnTo>
                    <a:pt x="428" y="1191"/>
                  </a:lnTo>
                  <a:lnTo>
                    <a:pt x="438" y="1199"/>
                  </a:lnTo>
                  <a:lnTo>
                    <a:pt x="443" y="1202"/>
                  </a:lnTo>
                  <a:lnTo>
                    <a:pt x="450" y="1205"/>
                  </a:lnTo>
                  <a:lnTo>
                    <a:pt x="455" y="1206"/>
                  </a:lnTo>
                  <a:lnTo>
                    <a:pt x="460" y="1207"/>
                  </a:lnTo>
                  <a:lnTo>
                    <a:pt x="472" y="1207"/>
                  </a:lnTo>
                  <a:lnTo>
                    <a:pt x="485" y="1207"/>
                  </a:lnTo>
                  <a:lnTo>
                    <a:pt x="493" y="1207"/>
                  </a:lnTo>
                  <a:lnTo>
                    <a:pt x="500" y="1208"/>
                  </a:lnTo>
                  <a:lnTo>
                    <a:pt x="513" y="1212"/>
                  </a:lnTo>
                  <a:lnTo>
                    <a:pt x="521" y="1214"/>
                  </a:lnTo>
                  <a:lnTo>
                    <a:pt x="527" y="1214"/>
                  </a:lnTo>
                  <a:lnTo>
                    <a:pt x="535" y="1214"/>
                  </a:lnTo>
                  <a:lnTo>
                    <a:pt x="542" y="1212"/>
                  </a:lnTo>
                  <a:lnTo>
                    <a:pt x="549" y="1208"/>
                  </a:lnTo>
                  <a:lnTo>
                    <a:pt x="554" y="1204"/>
                  </a:lnTo>
                  <a:lnTo>
                    <a:pt x="565" y="1195"/>
                  </a:lnTo>
                  <a:lnTo>
                    <a:pt x="585" y="1177"/>
                  </a:lnTo>
                  <a:lnTo>
                    <a:pt x="595" y="1171"/>
                  </a:lnTo>
                  <a:lnTo>
                    <a:pt x="600" y="1167"/>
                  </a:lnTo>
                  <a:lnTo>
                    <a:pt x="606" y="1165"/>
                  </a:lnTo>
                  <a:lnTo>
                    <a:pt x="612" y="1164"/>
                  </a:lnTo>
                  <a:lnTo>
                    <a:pt x="619" y="1164"/>
                  </a:lnTo>
                  <a:lnTo>
                    <a:pt x="625" y="1165"/>
                  </a:lnTo>
                  <a:lnTo>
                    <a:pt x="634" y="1168"/>
                  </a:lnTo>
                  <a:lnTo>
                    <a:pt x="646" y="1174"/>
                  </a:lnTo>
                  <a:lnTo>
                    <a:pt x="658" y="1179"/>
                  </a:lnTo>
                  <a:lnTo>
                    <a:pt x="669" y="1184"/>
                  </a:lnTo>
                  <a:lnTo>
                    <a:pt x="682" y="1188"/>
                  </a:lnTo>
                  <a:lnTo>
                    <a:pt x="694" y="1191"/>
                  </a:lnTo>
                  <a:lnTo>
                    <a:pt x="706" y="1196"/>
                  </a:lnTo>
                  <a:lnTo>
                    <a:pt x="713" y="1200"/>
                  </a:lnTo>
                  <a:lnTo>
                    <a:pt x="718" y="1203"/>
                  </a:lnTo>
                  <a:lnTo>
                    <a:pt x="722" y="1207"/>
                  </a:lnTo>
                  <a:lnTo>
                    <a:pt x="725" y="1212"/>
                  </a:lnTo>
                  <a:lnTo>
                    <a:pt x="730" y="1203"/>
                  </a:lnTo>
                  <a:lnTo>
                    <a:pt x="734" y="1196"/>
                  </a:lnTo>
                  <a:lnTo>
                    <a:pt x="736" y="1194"/>
                  </a:lnTo>
                  <a:lnTo>
                    <a:pt x="738" y="1193"/>
                  </a:lnTo>
                  <a:lnTo>
                    <a:pt x="742" y="1194"/>
                  </a:lnTo>
                  <a:lnTo>
                    <a:pt x="747" y="1196"/>
                  </a:lnTo>
                  <a:lnTo>
                    <a:pt x="751" y="1201"/>
                  </a:lnTo>
                  <a:lnTo>
                    <a:pt x="756" y="1205"/>
                  </a:lnTo>
                  <a:lnTo>
                    <a:pt x="764" y="1215"/>
                  </a:lnTo>
                  <a:lnTo>
                    <a:pt x="769" y="1218"/>
                  </a:lnTo>
                  <a:lnTo>
                    <a:pt x="774" y="1220"/>
                  </a:lnTo>
                  <a:lnTo>
                    <a:pt x="778" y="1220"/>
                  </a:lnTo>
                  <a:lnTo>
                    <a:pt x="785" y="1218"/>
                  </a:lnTo>
                  <a:lnTo>
                    <a:pt x="810" y="1207"/>
                  </a:lnTo>
                  <a:lnTo>
                    <a:pt x="832" y="1199"/>
                  </a:lnTo>
                  <a:lnTo>
                    <a:pt x="832" y="1195"/>
                  </a:lnTo>
                  <a:lnTo>
                    <a:pt x="833" y="1192"/>
                  </a:lnTo>
                  <a:lnTo>
                    <a:pt x="835" y="1190"/>
                  </a:lnTo>
                  <a:lnTo>
                    <a:pt x="838" y="1189"/>
                  </a:lnTo>
                  <a:lnTo>
                    <a:pt x="844" y="1186"/>
                  </a:lnTo>
                  <a:lnTo>
                    <a:pt x="853" y="1185"/>
                  </a:lnTo>
                  <a:lnTo>
                    <a:pt x="870" y="1185"/>
                  </a:lnTo>
                  <a:lnTo>
                    <a:pt x="883" y="1184"/>
                  </a:lnTo>
                  <a:lnTo>
                    <a:pt x="893" y="1181"/>
                  </a:lnTo>
                  <a:lnTo>
                    <a:pt x="901" y="1177"/>
                  </a:lnTo>
                  <a:lnTo>
                    <a:pt x="911" y="1173"/>
                  </a:lnTo>
                  <a:lnTo>
                    <a:pt x="920" y="1170"/>
                  </a:lnTo>
                  <a:lnTo>
                    <a:pt x="923" y="1170"/>
                  </a:lnTo>
                  <a:lnTo>
                    <a:pt x="926" y="1171"/>
                  </a:lnTo>
                  <a:lnTo>
                    <a:pt x="932" y="1175"/>
                  </a:lnTo>
                  <a:lnTo>
                    <a:pt x="940" y="1179"/>
                  </a:lnTo>
                  <a:lnTo>
                    <a:pt x="945" y="1182"/>
                  </a:lnTo>
                  <a:lnTo>
                    <a:pt x="948" y="1182"/>
                  </a:lnTo>
                  <a:lnTo>
                    <a:pt x="950" y="1181"/>
                  </a:lnTo>
                  <a:lnTo>
                    <a:pt x="951" y="1178"/>
                  </a:lnTo>
                  <a:lnTo>
                    <a:pt x="952" y="1176"/>
                  </a:lnTo>
                  <a:lnTo>
                    <a:pt x="953" y="1170"/>
                  </a:lnTo>
                  <a:lnTo>
                    <a:pt x="954" y="1165"/>
                  </a:lnTo>
                  <a:lnTo>
                    <a:pt x="955" y="1162"/>
                  </a:lnTo>
                  <a:lnTo>
                    <a:pt x="957" y="1161"/>
                  </a:lnTo>
                  <a:lnTo>
                    <a:pt x="958" y="1160"/>
                  </a:lnTo>
                  <a:lnTo>
                    <a:pt x="961" y="1159"/>
                  </a:lnTo>
                  <a:lnTo>
                    <a:pt x="966" y="1160"/>
                  </a:lnTo>
                  <a:lnTo>
                    <a:pt x="970" y="1162"/>
                  </a:lnTo>
                  <a:lnTo>
                    <a:pt x="980" y="1168"/>
                  </a:lnTo>
                  <a:lnTo>
                    <a:pt x="985" y="1174"/>
                  </a:lnTo>
                  <a:lnTo>
                    <a:pt x="992" y="1177"/>
                  </a:lnTo>
                  <a:lnTo>
                    <a:pt x="995" y="1178"/>
                  </a:lnTo>
                  <a:lnTo>
                    <a:pt x="997" y="1178"/>
                  </a:lnTo>
                  <a:lnTo>
                    <a:pt x="1000" y="1176"/>
                  </a:lnTo>
                  <a:lnTo>
                    <a:pt x="1004" y="1173"/>
                  </a:lnTo>
                  <a:lnTo>
                    <a:pt x="1009" y="1163"/>
                  </a:lnTo>
                  <a:lnTo>
                    <a:pt x="1011" y="1159"/>
                  </a:lnTo>
                  <a:lnTo>
                    <a:pt x="1015" y="1155"/>
                  </a:lnTo>
                  <a:lnTo>
                    <a:pt x="1017" y="1155"/>
                  </a:lnTo>
                  <a:lnTo>
                    <a:pt x="1020" y="1158"/>
                  </a:lnTo>
                  <a:lnTo>
                    <a:pt x="1026" y="1163"/>
                  </a:lnTo>
                  <a:lnTo>
                    <a:pt x="1036" y="1174"/>
                  </a:lnTo>
                  <a:lnTo>
                    <a:pt x="1038" y="1178"/>
                  </a:lnTo>
                  <a:lnTo>
                    <a:pt x="1039" y="1181"/>
                  </a:lnTo>
                  <a:lnTo>
                    <a:pt x="1039" y="1185"/>
                  </a:lnTo>
                  <a:lnTo>
                    <a:pt x="1038" y="1189"/>
                  </a:lnTo>
                  <a:lnTo>
                    <a:pt x="1037" y="1195"/>
                  </a:lnTo>
                  <a:lnTo>
                    <a:pt x="1037" y="1200"/>
                  </a:lnTo>
                  <a:lnTo>
                    <a:pt x="1038" y="1204"/>
                  </a:lnTo>
                  <a:lnTo>
                    <a:pt x="1041" y="1209"/>
                  </a:lnTo>
                  <a:lnTo>
                    <a:pt x="1046" y="1214"/>
                  </a:lnTo>
                  <a:lnTo>
                    <a:pt x="1049" y="1216"/>
                  </a:lnTo>
                  <a:lnTo>
                    <a:pt x="1052" y="1216"/>
                  </a:lnTo>
                  <a:lnTo>
                    <a:pt x="1056" y="1216"/>
                  </a:lnTo>
                  <a:lnTo>
                    <a:pt x="1060" y="1214"/>
                  </a:lnTo>
                  <a:lnTo>
                    <a:pt x="1067" y="1207"/>
                  </a:lnTo>
                  <a:lnTo>
                    <a:pt x="1074" y="1200"/>
                  </a:lnTo>
                  <a:lnTo>
                    <a:pt x="1079" y="1192"/>
                  </a:lnTo>
                  <a:lnTo>
                    <a:pt x="1084" y="1186"/>
                  </a:lnTo>
                  <a:lnTo>
                    <a:pt x="1087" y="1184"/>
                  </a:lnTo>
                  <a:lnTo>
                    <a:pt x="1089" y="1182"/>
                  </a:lnTo>
                  <a:lnTo>
                    <a:pt x="1096" y="1181"/>
                  </a:lnTo>
                  <a:lnTo>
                    <a:pt x="1104" y="1180"/>
                  </a:lnTo>
                  <a:lnTo>
                    <a:pt x="1111" y="1180"/>
                  </a:lnTo>
                  <a:lnTo>
                    <a:pt x="1118" y="1181"/>
                  </a:lnTo>
                  <a:lnTo>
                    <a:pt x="1130" y="1185"/>
                  </a:lnTo>
                  <a:lnTo>
                    <a:pt x="1145" y="1187"/>
                  </a:lnTo>
                  <a:lnTo>
                    <a:pt x="1149" y="1186"/>
                  </a:lnTo>
                  <a:lnTo>
                    <a:pt x="1153" y="1185"/>
                  </a:lnTo>
                  <a:lnTo>
                    <a:pt x="1157" y="1180"/>
                  </a:lnTo>
                  <a:lnTo>
                    <a:pt x="1160" y="1176"/>
                  </a:lnTo>
                  <a:lnTo>
                    <a:pt x="1164" y="1166"/>
                  </a:lnTo>
                  <a:lnTo>
                    <a:pt x="1166" y="1162"/>
                  </a:lnTo>
                  <a:lnTo>
                    <a:pt x="1170" y="1158"/>
                  </a:lnTo>
                  <a:lnTo>
                    <a:pt x="1171" y="1157"/>
                  </a:lnTo>
                  <a:lnTo>
                    <a:pt x="1173" y="1155"/>
                  </a:lnTo>
                  <a:lnTo>
                    <a:pt x="1177" y="1154"/>
                  </a:lnTo>
                  <a:lnTo>
                    <a:pt x="1180" y="1153"/>
                  </a:lnTo>
                  <a:lnTo>
                    <a:pt x="1182" y="1152"/>
                  </a:lnTo>
                  <a:lnTo>
                    <a:pt x="1182" y="1150"/>
                  </a:lnTo>
                  <a:lnTo>
                    <a:pt x="1180" y="1145"/>
                  </a:lnTo>
                  <a:lnTo>
                    <a:pt x="1178" y="1140"/>
                  </a:lnTo>
                  <a:lnTo>
                    <a:pt x="1173" y="1131"/>
                  </a:lnTo>
                  <a:lnTo>
                    <a:pt x="1186" y="1130"/>
                  </a:lnTo>
                  <a:lnTo>
                    <a:pt x="1190" y="1129"/>
                  </a:lnTo>
                  <a:lnTo>
                    <a:pt x="1192" y="1127"/>
                  </a:lnTo>
                  <a:lnTo>
                    <a:pt x="1194" y="1125"/>
                  </a:lnTo>
                  <a:lnTo>
                    <a:pt x="1197" y="1121"/>
                  </a:lnTo>
                  <a:lnTo>
                    <a:pt x="1199" y="1108"/>
                  </a:lnTo>
                  <a:lnTo>
                    <a:pt x="1211" y="1130"/>
                  </a:lnTo>
                  <a:lnTo>
                    <a:pt x="1211" y="1115"/>
                  </a:lnTo>
                  <a:lnTo>
                    <a:pt x="1211" y="1100"/>
                  </a:lnTo>
                  <a:lnTo>
                    <a:pt x="1212" y="1094"/>
                  </a:lnTo>
                  <a:lnTo>
                    <a:pt x="1214" y="1088"/>
                  </a:lnTo>
                  <a:lnTo>
                    <a:pt x="1217" y="1081"/>
                  </a:lnTo>
                  <a:lnTo>
                    <a:pt x="1222" y="1076"/>
                  </a:lnTo>
                  <a:lnTo>
                    <a:pt x="1230" y="1092"/>
                  </a:lnTo>
                  <a:lnTo>
                    <a:pt x="1237" y="1109"/>
                  </a:lnTo>
                  <a:lnTo>
                    <a:pt x="1239" y="1115"/>
                  </a:lnTo>
                  <a:lnTo>
                    <a:pt x="1243" y="1118"/>
                  </a:lnTo>
                  <a:lnTo>
                    <a:pt x="1247" y="1119"/>
                  </a:lnTo>
                  <a:lnTo>
                    <a:pt x="1253" y="1118"/>
                  </a:lnTo>
                  <a:lnTo>
                    <a:pt x="1258" y="1117"/>
                  </a:lnTo>
                  <a:lnTo>
                    <a:pt x="1263" y="1113"/>
                  </a:lnTo>
                  <a:lnTo>
                    <a:pt x="1274" y="1108"/>
                  </a:lnTo>
                  <a:lnTo>
                    <a:pt x="1285" y="1104"/>
                  </a:lnTo>
                  <a:lnTo>
                    <a:pt x="1296" y="1100"/>
                  </a:lnTo>
                  <a:lnTo>
                    <a:pt x="1304" y="1097"/>
                  </a:lnTo>
                  <a:lnTo>
                    <a:pt x="1312" y="1094"/>
                  </a:lnTo>
                  <a:lnTo>
                    <a:pt x="1314" y="1092"/>
                  </a:lnTo>
                  <a:lnTo>
                    <a:pt x="1315" y="1090"/>
                  </a:lnTo>
                  <a:lnTo>
                    <a:pt x="1316" y="1088"/>
                  </a:lnTo>
                  <a:lnTo>
                    <a:pt x="1315" y="1084"/>
                  </a:lnTo>
                  <a:lnTo>
                    <a:pt x="1313" y="1081"/>
                  </a:lnTo>
                  <a:lnTo>
                    <a:pt x="1311" y="1078"/>
                  </a:lnTo>
                  <a:lnTo>
                    <a:pt x="1300" y="1068"/>
                  </a:lnTo>
                  <a:lnTo>
                    <a:pt x="1314" y="1070"/>
                  </a:lnTo>
                  <a:lnTo>
                    <a:pt x="1327" y="1075"/>
                  </a:lnTo>
                  <a:lnTo>
                    <a:pt x="1327" y="1067"/>
                  </a:lnTo>
                  <a:lnTo>
                    <a:pt x="1328" y="1061"/>
                  </a:lnTo>
                  <a:lnTo>
                    <a:pt x="1329" y="1054"/>
                  </a:lnTo>
                  <a:lnTo>
                    <a:pt x="1328" y="1051"/>
                  </a:lnTo>
                  <a:lnTo>
                    <a:pt x="1327" y="1047"/>
                  </a:lnTo>
                  <a:lnTo>
                    <a:pt x="1322" y="1038"/>
                  </a:lnTo>
                  <a:lnTo>
                    <a:pt x="1316" y="1030"/>
                  </a:lnTo>
                  <a:lnTo>
                    <a:pt x="1309" y="1024"/>
                  </a:lnTo>
                  <a:lnTo>
                    <a:pt x="1302" y="1017"/>
                  </a:lnTo>
                  <a:lnTo>
                    <a:pt x="1313" y="1019"/>
                  </a:lnTo>
                  <a:lnTo>
                    <a:pt x="1321" y="1021"/>
                  </a:lnTo>
                  <a:lnTo>
                    <a:pt x="1327" y="1025"/>
                  </a:lnTo>
                  <a:lnTo>
                    <a:pt x="1331" y="1030"/>
                  </a:lnTo>
                  <a:lnTo>
                    <a:pt x="1339" y="1043"/>
                  </a:lnTo>
                  <a:lnTo>
                    <a:pt x="1343" y="1051"/>
                  </a:lnTo>
                  <a:lnTo>
                    <a:pt x="1350" y="1058"/>
                  </a:lnTo>
                  <a:lnTo>
                    <a:pt x="1352" y="1060"/>
                  </a:lnTo>
                  <a:lnTo>
                    <a:pt x="1355" y="1061"/>
                  </a:lnTo>
                  <a:lnTo>
                    <a:pt x="1363" y="1061"/>
                  </a:lnTo>
                  <a:lnTo>
                    <a:pt x="1370" y="1058"/>
                  </a:lnTo>
                  <a:lnTo>
                    <a:pt x="1376" y="1057"/>
                  </a:lnTo>
                  <a:lnTo>
                    <a:pt x="1381" y="1055"/>
                  </a:lnTo>
                  <a:lnTo>
                    <a:pt x="1385" y="1052"/>
                  </a:lnTo>
                  <a:lnTo>
                    <a:pt x="1389" y="1048"/>
                  </a:lnTo>
                  <a:lnTo>
                    <a:pt x="1392" y="1043"/>
                  </a:lnTo>
                  <a:lnTo>
                    <a:pt x="1397" y="1035"/>
                  </a:lnTo>
                  <a:lnTo>
                    <a:pt x="1404" y="1025"/>
                  </a:lnTo>
                  <a:lnTo>
                    <a:pt x="1390" y="1020"/>
                  </a:lnTo>
                  <a:lnTo>
                    <a:pt x="1376" y="1013"/>
                  </a:lnTo>
                  <a:lnTo>
                    <a:pt x="1381" y="1008"/>
                  </a:lnTo>
                  <a:lnTo>
                    <a:pt x="1383" y="1003"/>
                  </a:lnTo>
                  <a:lnTo>
                    <a:pt x="1383" y="1001"/>
                  </a:lnTo>
                  <a:lnTo>
                    <a:pt x="1383" y="1000"/>
                  </a:lnTo>
                  <a:lnTo>
                    <a:pt x="1380" y="997"/>
                  </a:lnTo>
                  <a:lnTo>
                    <a:pt x="1376" y="995"/>
                  </a:lnTo>
                  <a:lnTo>
                    <a:pt x="1370" y="993"/>
                  </a:lnTo>
                  <a:lnTo>
                    <a:pt x="1357" y="987"/>
                  </a:lnTo>
                  <a:lnTo>
                    <a:pt x="1366" y="987"/>
                  </a:lnTo>
                  <a:lnTo>
                    <a:pt x="1382" y="986"/>
                  </a:lnTo>
                  <a:lnTo>
                    <a:pt x="1397" y="987"/>
                  </a:lnTo>
                  <a:lnTo>
                    <a:pt x="1401" y="987"/>
                  </a:lnTo>
                  <a:lnTo>
                    <a:pt x="1404" y="988"/>
                  </a:lnTo>
                  <a:lnTo>
                    <a:pt x="1403" y="981"/>
                  </a:lnTo>
                  <a:lnTo>
                    <a:pt x="1401" y="975"/>
                  </a:lnTo>
                  <a:lnTo>
                    <a:pt x="1398" y="971"/>
                  </a:lnTo>
                  <a:lnTo>
                    <a:pt x="1394" y="967"/>
                  </a:lnTo>
                  <a:lnTo>
                    <a:pt x="1389" y="964"/>
                  </a:lnTo>
                  <a:lnTo>
                    <a:pt x="1383" y="960"/>
                  </a:lnTo>
                  <a:lnTo>
                    <a:pt x="1369" y="955"/>
                  </a:lnTo>
                  <a:lnTo>
                    <a:pt x="1376" y="952"/>
                  </a:lnTo>
                  <a:lnTo>
                    <a:pt x="1383" y="950"/>
                  </a:lnTo>
                  <a:lnTo>
                    <a:pt x="1398" y="947"/>
                  </a:lnTo>
                  <a:lnTo>
                    <a:pt x="1413" y="945"/>
                  </a:lnTo>
                  <a:lnTo>
                    <a:pt x="1420" y="943"/>
                  </a:lnTo>
                  <a:lnTo>
                    <a:pt x="1426" y="940"/>
                  </a:lnTo>
                  <a:lnTo>
                    <a:pt x="1427" y="938"/>
                  </a:lnTo>
                  <a:lnTo>
                    <a:pt x="1429" y="934"/>
                  </a:lnTo>
                  <a:lnTo>
                    <a:pt x="1431" y="928"/>
                  </a:lnTo>
                  <a:lnTo>
                    <a:pt x="1434" y="920"/>
                  </a:lnTo>
                  <a:lnTo>
                    <a:pt x="1436" y="917"/>
                  </a:lnTo>
                  <a:lnTo>
                    <a:pt x="1439" y="915"/>
                  </a:lnTo>
                  <a:lnTo>
                    <a:pt x="1443" y="910"/>
                  </a:lnTo>
                  <a:lnTo>
                    <a:pt x="1446" y="905"/>
                  </a:lnTo>
                  <a:lnTo>
                    <a:pt x="1445" y="901"/>
                  </a:lnTo>
                  <a:lnTo>
                    <a:pt x="1443" y="896"/>
                  </a:lnTo>
                  <a:lnTo>
                    <a:pt x="1440" y="891"/>
                  </a:lnTo>
                  <a:lnTo>
                    <a:pt x="1436" y="887"/>
                  </a:lnTo>
                  <a:lnTo>
                    <a:pt x="1427" y="878"/>
                  </a:lnTo>
                  <a:lnTo>
                    <a:pt x="1425" y="874"/>
                  </a:lnTo>
                  <a:lnTo>
                    <a:pt x="1424" y="869"/>
                  </a:lnTo>
                  <a:lnTo>
                    <a:pt x="1423" y="864"/>
                  </a:lnTo>
                  <a:lnTo>
                    <a:pt x="1421" y="861"/>
                  </a:lnTo>
                  <a:lnTo>
                    <a:pt x="1412" y="856"/>
                  </a:lnTo>
                  <a:lnTo>
                    <a:pt x="1401" y="850"/>
                  </a:lnTo>
                  <a:lnTo>
                    <a:pt x="1393" y="845"/>
                  </a:lnTo>
                  <a:lnTo>
                    <a:pt x="1389" y="842"/>
                  </a:lnTo>
                  <a:lnTo>
                    <a:pt x="1384" y="837"/>
                  </a:lnTo>
                  <a:lnTo>
                    <a:pt x="1380" y="830"/>
                  </a:lnTo>
                  <a:lnTo>
                    <a:pt x="1376" y="821"/>
                  </a:lnTo>
                  <a:lnTo>
                    <a:pt x="1373" y="813"/>
                  </a:lnTo>
                  <a:lnTo>
                    <a:pt x="1373" y="804"/>
                  </a:lnTo>
                  <a:lnTo>
                    <a:pt x="1375" y="801"/>
                  </a:lnTo>
                  <a:lnTo>
                    <a:pt x="1378" y="796"/>
                  </a:lnTo>
                  <a:lnTo>
                    <a:pt x="1387" y="789"/>
                  </a:lnTo>
                  <a:lnTo>
                    <a:pt x="1396" y="780"/>
                  </a:lnTo>
                  <a:lnTo>
                    <a:pt x="1399" y="778"/>
                  </a:lnTo>
                  <a:lnTo>
                    <a:pt x="1399" y="775"/>
                  </a:lnTo>
                  <a:lnTo>
                    <a:pt x="1398" y="774"/>
                  </a:lnTo>
                  <a:lnTo>
                    <a:pt x="1394" y="773"/>
                  </a:lnTo>
                  <a:lnTo>
                    <a:pt x="1381" y="771"/>
                  </a:lnTo>
                  <a:lnTo>
                    <a:pt x="1364" y="768"/>
                  </a:lnTo>
                  <a:lnTo>
                    <a:pt x="1348" y="765"/>
                  </a:lnTo>
                  <a:lnTo>
                    <a:pt x="1340" y="764"/>
                  </a:lnTo>
                  <a:lnTo>
                    <a:pt x="1334" y="761"/>
                  </a:lnTo>
                  <a:lnTo>
                    <a:pt x="1329" y="759"/>
                  </a:lnTo>
                  <a:lnTo>
                    <a:pt x="1327" y="755"/>
                  </a:lnTo>
                  <a:lnTo>
                    <a:pt x="1326" y="753"/>
                  </a:lnTo>
                  <a:lnTo>
                    <a:pt x="1327" y="752"/>
                  </a:lnTo>
                  <a:lnTo>
                    <a:pt x="1329" y="748"/>
                  </a:lnTo>
                  <a:lnTo>
                    <a:pt x="1336" y="743"/>
                  </a:lnTo>
                  <a:lnTo>
                    <a:pt x="1345" y="736"/>
                  </a:lnTo>
                  <a:lnTo>
                    <a:pt x="1351" y="735"/>
                  </a:lnTo>
                  <a:lnTo>
                    <a:pt x="1357" y="733"/>
                  </a:lnTo>
                  <a:lnTo>
                    <a:pt x="1372" y="728"/>
                  </a:lnTo>
                  <a:lnTo>
                    <a:pt x="1380" y="725"/>
                  </a:lnTo>
                  <a:lnTo>
                    <a:pt x="1385" y="722"/>
                  </a:lnTo>
                  <a:lnTo>
                    <a:pt x="1390" y="718"/>
                  </a:lnTo>
                  <a:lnTo>
                    <a:pt x="1392" y="716"/>
                  </a:lnTo>
                  <a:lnTo>
                    <a:pt x="1393" y="713"/>
                  </a:lnTo>
                  <a:lnTo>
                    <a:pt x="1393" y="707"/>
                  </a:lnTo>
                  <a:lnTo>
                    <a:pt x="1393" y="702"/>
                  </a:lnTo>
                  <a:lnTo>
                    <a:pt x="1392" y="690"/>
                  </a:lnTo>
                  <a:lnTo>
                    <a:pt x="1392" y="689"/>
                  </a:lnTo>
                  <a:lnTo>
                    <a:pt x="1394" y="686"/>
                  </a:lnTo>
                  <a:lnTo>
                    <a:pt x="1397" y="684"/>
                  </a:lnTo>
                  <a:lnTo>
                    <a:pt x="1401" y="682"/>
                  </a:lnTo>
                  <a:lnTo>
                    <a:pt x="1401" y="680"/>
                  </a:lnTo>
                  <a:lnTo>
                    <a:pt x="1401" y="678"/>
                  </a:lnTo>
                  <a:lnTo>
                    <a:pt x="1399" y="675"/>
                  </a:lnTo>
                  <a:lnTo>
                    <a:pt x="1396" y="672"/>
                  </a:lnTo>
                  <a:lnTo>
                    <a:pt x="1385" y="667"/>
                  </a:lnTo>
                  <a:lnTo>
                    <a:pt x="1373" y="662"/>
                  </a:lnTo>
                  <a:lnTo>
                    <a:pt x="1362" y="656"/>
                  </a:lnTo>
                  <a:lnTo>
                    <a:pt x="1357" y="654"/>
                  </a:lnTo>
                  <a:lnTo>
                    <a:pt x="1353" y="651"/>
                  </a:lnTo>
                  <a:lnTo>
                    <a:pt x="1351" y="648"/>
                  </a:lnTo>
                  <a:lnTo>
                    <a:pt x="1350" y="643"/>
                  </a:lnTo>
                  <a:lnTo>
                    <a:pt x="1351" y="640"/>
                  </a:lnTo>
                  <a:lnTo>
                    <a:pt x="1354" y="636"/>
                  </a:lnTo>
                  <a:lnTo>
                    <a:pt x="1360" y="631"/>
                  </a:lnTo>
                  <a:lnTo>
                    <a:pt x="1369" y="626"/>
                  </a:lnTo>
                  <a:lnTo>
                    <a:pt x="1381" y="620"/>
                  </a:lnTo>
                  <a:lnTo>
                    <a:pt x="1392" y="612"/>
                  </a:lnTo>
                  <a:lnTo>
                    <a:pt x="1401" y="604"/>
                  </a:lnTo>
                  <a:lnTo>
                    <a:pt x="1411" y="597"/>
                  </a:lnTo>
                  <a:lnTo>
                    <a:pt x="1422" y="592"/>
                  </a:lnTo>
                  <a:lnTo>
                    <a:pt x="1427" y="589"/>
                  </a:lnTo>
                  <a:lnTo>
                    <a:pt x="1433" y="588"/>
                  </a:lnTo>
                  <a:lnTo>
                    <a:pt x="1439" y="587"/>
                  </a:lnTo>
                  <a:lnTo>
                    <a:pt x="1447" y="587"/>
                  </a:lnTo>
                  <a:lnTo>
                    <a:pt x="1453" y="587"/>
                  </a:lnTo>
                  <a:lnTo>
                    <a:pt x="1462" y="589"/>
                  </a:lnTo>
                  <a:lnTo>
                    <a:pt x="1446" y="574"/>
                  </a:lnTo>
                  <a:lnTo>
                    <a:pt x="1440" y="570"/>
                  </a:lnTo>
                  <a:lnTo>
                    <a:pt x="1436" y="567"/>
                  </a:lnTo>
                  <a:lnTo>
                    <a:pt x="1431" y="566"/>
                  </a:lnTo>
                  <a:lnTo>
                    <a:pt x="1425" y="566"/>
                  </a:lnTo>
                  <a:lnTo>
                    <a:pt x="1418" y="568"/>
                  </a:lnTo>
                  <a:lnTo>
                    <a:pt x="1409" y="571"/>
                  </a:lnTo>
                  <a:lnTo>
                    <a:pt x="1400" y="574"/>
                  </a:lnTo>
                  <a:lnTo>
                    <a:pt x="1392" y="576"/>
                  </a:lnTo>
                  <a:lnTo>
                    <a:pt x="1382" y="578"/>
                  </a:lnTo>
                  <a:lnTo>
                    <a:pt x="1373" y="578"/>
                  </a:lnTo>
                  <a:lnTo>
                    <a:pt x="1366" y="578"/>
                  </a:lnTo>
                  <a:lnTo>
                    <a:pt x="1358" y="579"/>
                  </a:lnTo>
                  <a:lnTo>
                    <a:pt x="1352" y="581"/>
                  </a:lnTo>
                  <a:lnTo>
                    <a:pt x="1346" y="584"/>
                  </a:lnTo>
                  <a:lnTo>
                    <a:pt x="1340" y="590"/>
                  </a:lnTo>
                  <a:lnTo>
                    <a:pt x="1334" y="600"/>
                  </a:lnTo>
                  <a:lnTo>
                    <a:pt x="1329" y="589"/>
                  </a:lnTo>
                  <a:lnTo>
                    <a:pt x="1324" y="580"/>
                  </a:lnTo>
                  <a:lnTo>
                    <a:pt x="1318" y="570"/>
                  </a:lnTo>
                  <a:lnTo>
                    <a:pt x="1314" y="560"/>
                  </a:lnTo>
                  <a:lnTo>
                    <a:pt x="1312" y="555"/>
                  </a:lnTo>
                  <a:lnTo>
                    <a:pt x="1311" y="551"/>
                  </a:lnTo>
                  <a:lnTo>
                    <a:pt x="1312" y="547"/>
                  </a:lnTo>
                  <a:lnTo>
                    <a:pt x="1313" y="545"/>
                  </a:lnTo>
                  <a:lnTo>
                    <a:pt x="1318" y="541"/>
                  </a:lnTo>
                  <a:lnTo>
                    <a:pt x="1322" y="539"/>
                  </a:lnTo>
                  <a:lnTo>
                    <a:pt x="1325" y="534"/>
                  </a:lnTo>
                  <a:lnTo>
                    <a:pt x="1329" y="527"/>
                  </a:lnTo>
                  <a:lnTo>
                    <a:pt x="1330" y="524"/>
                  </a:lnTo>
                  <a:lnTo>
                    <a:pt x="1330" y="519"/>
                  </a:lnTo>
                  <a:lnTo>
                    <a:pt x="1330" y="515"/>
                  </a:lnTo>
                  <a:lnTo>
                    <a:pt x="1329" y="512"/>
                  </a:lnTo>
                  <a:lnTo>
                    <a:pt x="1327" y="507"/>
                  </a:lnTo>
                  <a:lnTo>
                    <a:pt x="1325" y="504"/>
                  </a:lnTo>
                  <a:lnTo>
                    <a:pt x="1320" y="499"/>
                  </a:lnTo>
                  <a:lnTo>
                    <a:pt x="1317" y="494"/>
                  </a:lnTo>
                  <a:lnTo>
                    <a:pt x="1316" y="490"/>
                  </a:lnTo>
                  <a:lnTo>
                    <a:pt x="1317" y="487"/>
                  </a:lnTo>
                  <a:lnTo>
                    <a:pt x="1322" y="479"/>
                  </a:lnTo>
                  <a:lnTo>
                    <a:pt x="1325" y="474"/>
                  </a:lnTo>
                  <a:lnTo>
                    <a:pt x="1326" y="469"/>
                  </a:lnTo>
                  <a:lnTo>
                    <a:pt x="1327" y="464"/>
                  </a:lnTo>
                  <a:lnTo>
                    <a:pt x="1326" y="461"/>
                  </a:lnTo>
                  <a:lnTo>
                    <a:pt x="1324" y="458"/>
                  </a:lnTo>
                  <a:lnTo>
                    <a:pt x="1322" y="456"/>
                  </a:lnTo>
                  <a:lnTo>
                    <a:pt x="1314" y="451"/>
                  </a:lnTo>
                  <a:lnTo>
                    <a:pt x="1304" y="449"/>
                  </a:lnTo>
                  <a:lnTo>
                    <a:pt x="1284" y="444"/>
                  </a:lnTo>
                  <a:lnTo>
                    <a:pt x="1275" y="441"/>
                  </a:lnTo>
                  <a:lnTo>
                    <a:pt x="1272" y="440"/>
                  </a:lnTo>
                  <a:lnTo>
                    <a:pt x="1269" y="436"/>
                  </a:lnTo>
                  <a:lnTo>
                    <a:pt x="1266" y="433"/>
                  </a:lnTo>
                  <a:lnTo>
                    <a:pt x="1262" y="431"/>
                  </a:lnTo>
                  <a:lnTo>
                    <a:pt x="1259" y="430"/>
                  </a:lnTo>
                  <a:lnTo>
                    <a:pt x="1256" y="430"/>
                  </a:lnTo>
                  <a:lnTo>
                    <a:pt x="1253" y="432"/>
                  </a:lnTo>
                  <a:lnTo>
                    <a:pt x="1251" y="434"/>
                  </a:lnTo>
                  <a:lnTo>
                    <a:pt x="1246" y="441"/>
                  </a:lnTo>
                  <a:lnTo>
                    <a:pt x="1242" y="448"/>
                  </a:lnTo>
                  <a:lnTo>
                    <a:pt x="1239" y="458"/>
                  </a:lnTo>
                  <a:lnTo>
                    <a:pt x="1234" y="473"/>
                  </a:lnTo>
                  <a:lnTo>
                    <a:pt x="1233" y="469"/>
                  </a:lnTo>
                  <a:lnTo>
                    <a:pt x="1230" y="465"/>
                  </a:lnTo>
                  <a:lnTo>
                    <a:pt x="1228" y="468"/>
                  </a:lnTo>
                  <a:lnTo>
                    <a:pt x="1227" y="470"/>
                  </a:lnTo>
                  <a:lnTo>
                    <a:pt x="1225" y="475"/>
                  </a:lnTo>
                  <a:lnTo>
                    <a:pt x="1222" y="483"/>
                  </a:lnTo>
                  <a:lnTo>
                    <a:pt x="1220" y="491"/>
                  </a:lnTo>
                  <a:lnTo>
                    <a:pt x="1218" y="509"/>
                  </a:lnTo>
                  <a:lnTo>
                    <a:pt x="1216" y="516"/>
                  </a:lnTo>
                  <a:lnTo>
                    <a:pt x="1214" y="521"/>
                  </a:lnTo>
                  <a:lnTo>
                    <a:pt x="1210" y="526"/>
                  </a:lnTo>
                  <a:lnTo>
                    <a:pt x="1205" y="528"/>
                  </a:lnTo>
                  <a:lnTo>
                    <a:pt x="1201" y="529"/>
                  </a:lnTo>
                  <a:lnTo>
                    <a:pt x="1196" y="529"/>
                  </a:lnTo>
                  <a:lnTo>
                    <a:pt x="1184" y="528"/>
                  </a:lnTo>
                  <a:lnTo>
                    <a:pt x="1178" y="527"/>
                  </a:lnTo>
                  <a:lnTo>
                    <a:pt x="1173" y="527"/>
                  </a:lnTo>
                  <a:lnTo>
                    <a:pt x="1168" y="527"/>
                  </a:lnTo>
                  <a:lnTo>
                    <a:pt x="1161" y="526"/>
                  </a:lnTo>
                  <a:lnTo>
                    <a:pt x="1156" y="524"/>
                  </a:lnTo>
                  <a:lnTo>
                    <a:pt x="1150" y="520"/>
                  </a:lnTo>
                  <a:lnTo>
                    <a:pt x="1145" y="517"/>
                  </a:lnTo>
                  <a:lnTo>
                    <a:pt x="1142" y="512"/>
                  </a:lnTo>
                  <a:lnTo>
                    <a:pt x="1139" y="507"/>
                  </a:lnTo>
                  <a:lnTo>
                    <a:pt x="1139" y="501"/>
                  </a:lnTo>
                  <a:lnTo>
                    <a:pt x="1139" y="497"/>
                  </a:lnTo>
                  <a:lnTo>
                    <a:pt x="1137" y="491"/>
                  </a:lnTo>
                  <a:lnTo>
                    <a:pt x="1135" y="486"/>
                  </a:lnTo>
                  <a:lnTo>
                    <a:pt x="1132" y="482"/>
                  </a:lnTo>
                  <a:lnTo>
                    <a:pt x="1128" y="478"/>
                  </a:lnTo>
                  <a:lnTo>
                    <a:pt x="1123" y="476"/>
                  </a:lnTo>
                  <a:lnTo>
                    <a:pt x="1118" y="476"/>
                  </a:lnTo>
                  <a:lnTo>
                    <a:pt x="1116" y="477"/>
                  </a:lnTo>
                  <a:lnTo>
                    <a:pt x="1114" y="479"/>
                  </a:lnTo>
                  <a:lnTo>
                    <a:pt x="1100" y="492"/>
                  </a:lnTo>
                  <a:lnTo>
                    <a:pt x="1089" y="501"/>
                  </a:lnTo>
                  <a:lnTo>
                    <a:pt x="1076" y="510"/>
                  </a:lnTo>
                  <a:lnTo>
                    <a:pt x="1064" y="517"/>
                  </a:lnTo>
                  <a:lnTo>
                    <a:pt x="1059" y="519"/>
                  </a:lnTo>
                  <a:lnTo>
                    <a:pt x="1053" y="521"/>
                  </a:lnTo>
                  <a:lnTo>
                    <a:pt x="1048" y="521"/>
                  </a:lnTo>
                  <a:lnTo>
                    <a:pt x="1044" y="520"/>
                  </a:lnTo>
                  <a:lnTo>
                    <a:pt x="1040" y="517"/>
                  </a:lnTo>
                  <a:lnTo>
                    <a:pt x="1038" y="513"/>
                  </a:lnTo>
                  <a:lnTo>
                    <a:pt x="1035" y="499"/>
                  </a:lnTo>
                  <a:lnTo>
                    <a:pt x="1032" y="475"/>
                  </a:lnTo>
                  <a:lnTo>
                    <a:pt x="1028" y="454"/>
                  </a:lnTo>
                  <a:lnTo>
                    <a:pt x="1027" y="447"/>
                  </a:lnTo>
                  <a:lnTo>
                    <a:pt x="1028" y="444"/>
                  </a:lnTo>
                  <a:lnTo>
                    <a:pt x="1017" y="433"/>
                  </a:lnTo>
                  <a:lnTo>
                    <a:pt x="1005" y="422"/>
                  </a:lnTo>
                  <a:lnTo>
                    <a:pt x="998" y="418"/>
                  </a:lnTo>
                  <a:lnTo>
                    <a:pt x="992" y="415"/>
                  </a:lnTo>
                  <a:lnTo>
                    <a:pt x="989" y="415"/>
                  </a:lnTo>
                  <a:lnTo>
                    <a:pt x="985" y="415"/>
                  </a:lnTo>
                  <a:lnTo>
                    <a:pt x="982" y="416"/>
                  </a:lnTo>
                  <a:lnTo>
                    <a:pt x="979" y="417"/>
                  </a:lnTo>
                  <a:lnTo>
                    <a:pt x="969" y="425"/>
                  </a:lnTo>
                  <a:lnTo>
                    <a:pt x="956" y="440"/>
                  </a:lnTo>
                  <a:lnTo>
                    <a:pt x="950" y="447"/>
                  </a:lnTo>
                  <a:lnTo>
                    <a:pt x="945" y="456"/>
                  </a:lnTo>
                  <a:lnTo>
                    <a:pt x="943" y="462"/>
                  </a:lnTo>
                  <a:lnTo>
                    <a:pt x="942" y="465"/>
                  </a:lnTo>
                  <a:lnTo>
                    <a:pt x="943" y="469"/>
                  </a:lnTo>
                  <a:lnTo>
                    <a:pt x="948" y="487"/>
                  </a:lnTo>
                  <a:lnTo>
                    <a:pt x="953" y="505"/>
                  </a:lnTo>
                  <a:lnTo>
                    <a:pt x="957" y="516"/>
                  </a:lnTo>
                  <a:lnTo>
                    <a:pt x="957" y="520"/>
                  </a:lnTo>
                  <a:lnTo>
                    <a:pt x="957" y="524"/>
                  </a:lnTo>
                  <a:lnTo>
                    <a:pt x="955" y="527"/>
                  </a:lnTo>
                  <a:lnTo>
                    <a:pt x="953" y="530"/>
                  </a:lnTo>
                  <a:lnTo>
                    <a:pt x="944" y="540"/>
                  </a:lnTo>
                  <a:lnTo>
                    <a:pt x="927" y="565"/>
                  </a:lnTo>
                  <a:lnTo>
                    <a:pt x="916" y="581"/>
                  </a:lnTo>
                  <a:lnTo>
                    <a:pt x="914" y="586"/>
                  </a:lnTo>
                  <a:lnTo>
                    <a:pt x="913" y="588"/>
                  </a:lnTo>
                  <a:lnTo>
                    <a:pt x="911" y="585"/>
                  </a:lnTo>
                  <a:lnTo>
                    <a:pt x="910" y="582"/>
                  </a:lnTo>
                  <a:lnTo>
                    <a:pt x="909" y="579"/>
                  </a:lnTo>
                  <a:lnTo>
                    <a:pt x="909" y="574"/>
                  </a:lnTo>
                  <a:lnTo>
                    <a:pt x="911" y="566"/>
                  </a:lnTo>
                  <a:lnTo>
                    <a:pt x="914" y="557"/>
                  </a:lnTo>
                  <a:lnTo>
                    <a:pt x="917" y="548"/>
                  </a:lnTo>
                  <a:lnTo>
                    <a:pt x="923" y="541"/>
                  </a:lnTo>
                  <a:lnTo>
                    <a:pt x="930" y="529"/>
                  </a:lnTo>
                  <a:lnTo>
                    <a:pt x="937" y="518"/>
                  </a:lnTo>
                  <a:lnTo>
                    <a:pt x="940" y="507"/>
                  </a:lnTo>
                  <a:lnTo>
                    <a:pt x="942" y="499"/>
                  </a:lnTo>
                  <a:lnTo>
                    <a:pt x="942" y="489"/>
                  </a:lnTo>
                  <a:lnTo>
                    <a:pt x="940" y="480"/>
                  </a:lnTo>
                  <a:lnTo>
                    <a:pt x="937" y="472"/>
                  </a:lnTo>
                  <a:lnTo>
                    <a:pt x="931" y="462"/>
                  </a:lnTo>
                  <a:lnTo>
                    <a:pt x="925" y="451"/>
                  </a:lnTo>
                  <a:lnTo>
                    <a:pt x="924" y="448"/>
                  </a:lnTo>
                  <a:lnTo>
                    <a:pt x="923" y="445"/>
                  </a:lnTo>
                  <a:lnTo>
                    <a:pt x="923" y="442"/>
                  </a:lnTo>
                  <a:lnTo>
                    <a:pt x="923" y="437"/>
                  </a:lnTo>
                  <a:lnTo>
                    <a:pt x="925" y="431"/>
                  </a:lnTo>
                  <a:lnTo>
                    <a:pt x="929" y="423"/>
                  </a:lnTo>
                  <a:lnTo>
                    <a:pt x="938" y="409"/>
                  </a:lnTo>
                  <a:lnTo>
                    <a:pt x="941" y="403"/>
                  </a:lnTo>
                  <a:lnTo>
                    <a:pt x="943" y="396"/>
                  </a:lnTo>
                  <a:lnTo>
                    <a:pt x="943" y="393"/>
                  </a:lnTo>
                  <a:lnTo>
                    <a:pt x="942" y="390"/>
                  </a:lnTo>
                  <a:lnTo>
                    <a:pt x="939" y="382"/>
                  </a:lnTo>
                  <a:lnTo>
                    <a:pt x="934" y="375"/>
                  </a:lnTo>
                  <a:lnTo>
                    <a:pt x="927" y="368"/>
                  </a:lnTo>
                  <a:lnTo>
                    <a:pt x="920" y="362"/>
                  </a:lnTo>
                  <a:lnTo>
                    <a:pt x="913" y="358"/>
                  </a:lnTo>
                  <a:lnTo>
                    <a:pt x="907" y="354"/>
                  </a:lnTo>
                  <a:lnTo>
                    <a:pt x="901" y="353"/>
                  </a:lnTo>
                  <a:lnTo>
                    <a:pt x="899" y="353"/>
                  </a:lnTo>
                  <a:lnTo>
                    <a:pt x="896" y="354"/>
                  </a:lnTo>
                  <a:lnTo>
                    <a:pt x="892" y="358"/>
                  </a:lnTo>
                  <a:lnTo>
                    <a:pt x="883" y="366"/>
                  </a:lnTo>
                  <a:lnTo>
                    <a:pt x="879" y="370"/>
                  </a:lnTo>
                  <a:lnTo>
                    <a:pt x="876" y="372"/>
                  </a:lnTo>
                  <a:lnTo>
                    <a:pt x="873" y="373"/>
                  </a:lnTo>
                  <a:lnTo>
                    <a:pt x="870" y="373"/>
                  </a:lnTo>
                  <a:lnTo>
                    <a:pt x="867" y="372"/>
                  </a:lnTo>
                  <a:lnTo>
                    <a:pt x="863" y="370"/>
                  </a:lnTo>
                  <a:lnTo>
                    <a:pt x="859" y="367"/>
                  </a:lnTo>
                  <a:lnTo>
                    <a:pt x="855" y="365"/>
                  </a:lnTo>
                  <a:lnTo>
                    <a:pt x="849" y="363"/>
                  </a:lnTo>
                  <a:lnTo>
                    <a:pt x="845" y="362"/>
                  </a:lnTo>
                  <a:lnTo>
                    <a:pt x="841" y="362"/>
                  </a:lnTo>
                  <a:lnTo>
                    <a:pt x="835" y="362"/>
                  </a:lnTo>
                  <a:lnTo>
                    <a:pt x="831" y="364"/>
                  </a:lnTo>
                  <a:lnTo>
                    <a:pt x="827" y="366"/>
                  </a:lnTo>
                  <a:lnTo>
                    <a:pt x="824" y="369"/>
                  </a:lnTo>
                  <a:lnTo>
                    <a:pt x="814" y="381"/>
                  </a:lnTo>
                  <a:lnTo>
                    <a:pt x="806" y="393"/>
                  </a:lnTo>
                  <a:lnTo>
                    <a:pt x="801" y="407"/>
                  </a:lnTo>
                  <a:lnTo>
                    <a:pt x="798" y="421"/>
                  </a:lnTo>
                  <a:lnTo>
                    <a:pt x="796" y="433"/>
                  </a:lnTo>
                  <a:lnTo>
                    <a:pt x="792" y="438"/>
                  </a:lnTo>
                  <a:lnTo>
                    <a:pt x="790" y="443"/>
                  </a:lnTo>
                  <a:lnTo>
                    <a:pt x="786" y="447"/>
                  </a:lnTo>
                  <a:lnTo>
                    <a:pt x="782" y="449"/>
                  </a:lnTo>
                  <a:lnTo>
                    <a:pt x="776" y="450"/>
                  </a:lnTo>
                  <a:lnTo>
                    <a:pt x="770" y="449"/>
                  </a:lnTo>
                  <a:lnTo>
                    <a:pt x="763" y="447"/>
                  </a:lnTo>
                  <a:lnTo>
                    <a:pt x="759" y="443"/>
                  </a:lnTo>
                  <a:lnTo>
                    <a:pt x="757" y="437"/>
                  </a:lnTo>
                  <a:lnTo>
                    <a:pt x="756" y="431"/>
                  </a:lnTo>
                  <a:lnTo>
                    <a:pt x="756" y="424"/>
                  </a:lnTo>
                  <a:lnTo>
                    <a:pt x="757" y="418"/>
                  </a:lnTo>
                  <a:lnTo>
                    <a:pt x="759" y="406"/>
                  </a:lnTo>
                  <a:lnTo>
                    <a:pt x="759" y="399"/>
                  </a:lnTo>
                  <a:lnTo>
                    <a:pt x="759" y="391"/>
                  </a:lnTo>
                  <a:lnTo>
                    <a:pt x="759" y="376"/>
                  </a:lnTo>
                  <a:lnTo>
                    <a:pt x="758" y="361"/>
                  </a:lnTo>
                  <a:lnTo>
                    <a:pt x="759" y="353"/>
                  </a:lnTo>
                  <a:lnTo>
                    <a:pt x="760" y="346"/>
                  </a:lnTo>
                  <a:lnTo>
                    <a:pt x="764" y="334"/>
                  </a:lnTo>
                  <a:lnTo>
                    <a:pt x="769" y="317"/>
                  </a:lnTo>
                  <a:lnTo>
                    <a:pt x="770" y="308"/>
                  </a:lnTo>
                  <a:lnTo>
                    <a:pt x="770" y="300"/>
                  </a:lnTo>
                  <a:lnTo>
                    <a:pt x="769" y="297"/>
                  </a:lnTo>
                  <a:lnTo>
                    <a:pt x="766" y="295"/>
                  </a:lnTo>
                  <a:lnTo>
                    <a:pt x="764" y="293"/>
                  </a:lnTo>
                  <a:lnTo>
                    <a:pt x="762" y="292"/>
                  </a:lnTo>
                  <a:lnTo>
                    <a:pt x="750" y="290"/>
                  </a:lnTo>
                  <a:lnTo>
                    <a:pt x="735" y="290"/>
                  </a:lnTo>
                  <a:lnTo>
                    <a:pt x="728" y="290"/>
                  </a:lnTo>
                  <a:lnTo>
                    <a:pt x="721" y="291"/>
                  </a:lnTo>
                  <a:lnTo>
                    <a:pt x="716" y="293"/>
                  </a:lnTo>
                  <a:lnTo>
                    <a:pt x="713" y="296"/>
                  </a:lnTo>
                  <a:lnTo>
                    <a:pt x="702" y="311"/>
                  </a:lnTo>
                  <a:lnTo>
                    <a:pt x="697" y="319"/>
                  </a:lnTo>
                  <a:lnTo>
                    <a:pt x="694" y="327"/>
                  </a:lnTo>
                  <a:lnTo>
                    <a:pt x="693" y="334"/>
                  </a:lnTo>
                  <a:lnTo>
                    <a:pt x="693" y="341"/>
                  </a:lnTo>
                  <a:lnTo>
                    <a:pt x="692" y="349"/>
                  </a:lnTo>
                  <a:lnTo>
                    <a:pt x="690" y="355"/>
                  </a:lnTo>
                  <a:lnTo>
                    <a:pt x="688" y="363"/>
                  </a:lnTo>
                  <a:lnTo>
                    <a:pt x="686" y="372"/>
                  </a:lnTo>
                  <a:lnTo>
                    <a:pt x="682" y="389"/>
                  </a:lnTo>
                  <a:lnTo>
                    <a:pt x="680" y="397"/>
                  </a:lnTo>
                  <a:lnTo>
                    <a:pt x="677" y="406"/>
                  </a:lnTo>
                  <a:lnTo>
                    <a:pt x="673" y="413"/>
                  </a:lnTo>
                  <a:lnTo>
                    <a:pt x="666" y="419"/>
                  </a:lnTo>
                  <a:lnTo>
                    <a:pt x="662" y="421"/>
                  </a:lnTo>
                  <a:lnTo>
                    <a:pt x="655" y="422"/>
                  </a:lnTo>
                  <a:lnTo>
                    <a:pt x="641" y="423"/>
                  </a:lnTo>
                  <a:lnTo>
                    <a:pt x="627" y="424"/>
                  </a:lnTo>
                  <a:lnTo>
                    <a:pt x="623" y="425"/>
                  </a:lnTo>
                  <a:lnTo>
                    <a:pt x="621" y="427"/>
                  </a:lnTo>
                  <a:lnTo>
                    <a:pt x="617" y="432"/>
                  </a:lnTo>
                  <a:lnTo>
                    <a:pt x="613" y="435"/>
                  </a:lnTo>
                  <a:lnTo>
                    <a:pt x="609" y="437"/>
                  </a:lnTo>
                  <a:lnTo>
                    <a:pt x="606" y="438"/>
                  </a:lnTo>
                  <a:lnTo>
                    <a:pt x="602" y="438"/>
                  </a:lnTo>
                  <a:lnTo>
                    <a:pt x="598" y="435"/>
                  </a:lnTo>
                  <a:lnTo>
                    <a:pt x="595" y="430"/>
                  </a:lnTo>
                  <a:lnTo>
                    <a:pt x="593" y="422"/>
                  </a:lnTo>
                  <a:lnTo>
                    <a:pt x="593" y="417"/>
                  </a:lnTo>
                  <a:lnTo>
                    <a:pt x="594" y="411"/>
                  </a:lnTo>
                  <a:lnTo>
                    <a:pt x="597" y="408"/>
                  </a:lnTo>
                  <a:lnTo>
                    <a:pt x="603" y="405"/>
                  </a:lnTo>
                  <a:lnTo>
                    <a:pt x="612" y="400"/>
                  </a:lnTo>
                  <a:lnTo>
                    <a:pt x="617" y="396"/>
                  </a:lnTo>
                  <a:lnTo>
                    <a:pt x="620" y="392"/>
                  </a:lnTo>
                  <a:lnTo>
                    <a:pt x="622" y="389"/>
                  </a:lnTo>
                  <a:lnTo>
                    <a:pt x="623" y="386"/>
                  </a:lnTo>
                  <a:lnTo>
                    <a:pt x="622" y="383"/>
                  </a:lnTo>
                  <a:lnTo>
                    <a:pt x="621" y="381"/>
                  </a:lnTo>
                  <a:lnTo>
                    <a:pt x="619" y="380"/>
                  </a:lnTo>
                  <a:lnTo>
                    <a:pt x="616" y="380"/>
                  </a:lnTo>
                  <a:lnTo>
                    <a:pt x="608" y="379"/>
                  </a:lnTo>
                  <a:lnTo>
                    <a:pt x="599" y="380"/>
                  </a:lnTo>
                  <a:lnTo>
                    <a:pt x="592" y="381"/>
                  </a:lnTo>
                  <a:lnTo>
                    <a:pt x="581" y="385"/>
                  </a:lnTo>
                  <a:lnTo>
                    <a:pt x="572" y="389"/>
                  </a:lnTo>
                  <a:lnTo>
                    <a:pt x="561" y="396"/>
                  </a:lnTo>
                  <a:lnTo>
                    <a:pt x="550" y="405"/>
                  </a:lnTo>
                  <a:lnTo>
                    <a:pt x="545" y="408"/>
                  </a:lnTo>
                  <a:lnTo>
                    <a:pt x="543" y="411"/>
                  </a:lnTo>
                  <a:lnTo>
                    <a:pt x="540" y="424"/>
                  </a:lnTo>
                  <a:lnTo>
                    <a:pt x="538" y="431"/>
                  </a:lnTo>
                  <a:lnTo>
                    <a:pt x="535" y="436"/>
                  </a:lnTo>
                  <a:lnTo>
                    <a:pt x="531" y="441"/>
                  </a:lnTo>
                  <a:lnTo>
                    <a:pt x="529" y="443"/>
                  </a:lnTo>
                  <a:lnTo>
                    <a:pt x="527" y="444"/>
                  </a:lnTo>
                  <a:lnTo>
                    <a:pt x="524" y="444"/>
                  </a:lnTo>
                  <a:lnTo>
                    <a:pt x="522" y="443"/>
                  </a:lnTo>
                  <a:lnTo>
                    <a:pt x="518" y="442"/>
                  </a:lnTo>
                  <a:lnTo>
                    <a:pt x="515" y="440"/>
                  </a:lnTo>
                  <a:lnTo>
                    <a:pt x="509" y="449"/>
                  </a:lnTo>
                  <a:lnTo>
                    <a:pt x="497" y="466"/>
                  </a:lnTo>
                  <a:lnTo>
                    <a:pt x="486" y="482"/>
                  </a:lnTo>
                  <a:lnTo>
                    <a:pt x="481" y="486"/>
                  </a:lnTo>
                  <a:lnTo>
                    <a:pt x="480" y="487"/>
                  </a:lnTo>
                  <a:lnTo>
                    <a:pt x="479" y="488"/>
                  </a:lnTo>
                  <a:lnTo>
                    <a:pt x="475" y="486"/>
                  </a:lnTo>
                  <a:lnTo>
                    <a:pt x="474" y="484"/>
                  </a:lnTo>
                  <a:lnTo>
                    <a:pt x="474" y="479"/>
                  </a:lnTo>
                  <a:lnTo>
                    <a:pt x="475" y="476"/>
                  </a:lnTo>
                  <a:lnTo>
                    <a:pt x="480" y="466"/>
                  </a:lnTo>
                  <a:lnTo>
                    <a:pt x="486" y="456"/>
                  </a:lnTo>
                  <a:lnTo>
                    <a:pt x="494" y="445"/>
                  </a:lnTo>
                  <a:lnTo>
                    <a:pt x="501" y="435"/>
                  </a:lnTo>
                  <a:lnTo>
                    <a:pt x="511" y="425"/>
                  </a:lnTo>
                  <a:lnTo>
                    <a:pt x="512" y="423"/>
                  </a:lnTo>
                  <a:lnTo>
                    <a:pt x="512" y="420"/>
                  </a:lnTo>
                  <a:lnTo>
                    <a:pt x="511" y="416"/>
                  </a:lnTo>
                  <a:lnTo>
                    <a:pt x="510" y="411"/>
                  </a:lnTo>
                  <a:lnTo>
                    <a:pt x="502" y="399"/>
                  </a:lnTo>
                  <a:lnTo>
                    <a:pt x="500" y="393"/>
                  </a:lnTo>
                  <a:lnTo>
                    <a:pt x="500" y="389"/>
                  </a:lnTo>
                  <a:lnTo>
                    <a:pt x="502" y="385"/>
                  </a:lnTo>
                  <a:lnTo>
                    <a:pt x="504" y="382"/>
                  </a:lnTo>
                  <a:lnTo>
                    <a:pt x="513" y="378"/>
                  </a:lnTo>
                  <a:lnTo>
                    <a:pt x="523" y="374"/>
                  </a:lnTo>
                  <a:lnTo>
                    <a:pt x="515" y="362"/>
                  </a:lnTo>
                  <a:lnTo>
                    <a:pt x="513" y="358"/>
                  </a:lnTo>
                  <a:lnTo>
                    <a:pt x="512" y="354"/>
                  </a:lnTo>
                  <a:lnTo>
                    <a:pt x="513" y="350"/>
                  </a:lnTo>
                  <a:lnTo>
                    <a:pt x="514" y="346"/>
                  </a:lnTo>
                  <a:lnTo>
                    <a:pt x="517" y="341"/>
                  </a:lnTo>
                  <a:lnTo>
                    <a:pt x="523" y="336"/>
                  </a:lnTo>
                  <a:lnTo>
                    <a:pt x="512" y="326"/>
                  </a:lnTo>
                  <a:lnTo>
                    <a:pt x="507" y="321"/>
                  </a:lnTo>
                  <a:lnTo>
                    <a:pt x="503" y="314"/>
                  </a:lnTo>
                  <a:lnTo>
                    <a:pt x="502" y="311"/>
                  </a:lnTo>
                  <a:lnTo>
                    <a:pt x="503" y="307"/>
                  </a:lnTo>
                  <a:lnTo>
                    <a:pt x="508" y="296"/>
                  </a:lnTo>
                  <a:lnTo>
                    <a:pt x="513" y="285"/>
                  </a:lnTo>
                  <a:lnTo>
                    <a:pt x="515" y="281"/>
                  </a:lnTo>
                  <a:lnTo>
                    <a:pt x="516" y="277"/>
                  </a:lnTo>
                  <a:lnTo>
                    <a:pt x="520" y="286"/>
                  </a:lnTo>
                  <a:lnTo>
                    <a:pt x="523" y="296"/>
                  </a:lnTo>
                  <a:lnTo>
                    <a:pt x="527" y="305"/>
                  </a:lnTo>
                  <a:lnTo>
                    <a:pt x="534" y="313"/>
                  </a:lnTo>
                  <a:lnTo>
                    <a:pt x="538" y="317"/>
                  </a:lnTo>
                  <a:lnTo>
                    <a:pt x="541" y="317"/>
                  </a:lnTo>
                  <a:lnTo>
                    <a:pt x="544" y="314"/>
                  </a:lnTo>
                  <a:lnTo>
                    <a:pt x="548" y="311"/>
                  </a:lnTo>
                  <a:lnTo>
                    <a:pt x="554" y="303"/>
                  </a:lnTo>
                  <a:lnTo>
                    <a:pt x="557" y="299"/>
                  </a:lnTo>
                  <a:lnTo>
                    <a:pt x="562" y="297"/>
                  </a:lnTo>
                  <a:lnTo>
                    <a:pt x="572" y="295"/>
                  </a:lnTo>
                  <a:lnTo>
                    <a:pt x="581" y="293"/>
                  </a:lnTo>
                  <a:lnTo>
                    <a:pt x="584" y="291"/>
                  </a:lnTo>
                  <a:lnTo>
                    <a:pt x="587" y="289"/>
                  </a:lnTo>
                  <a:lnTo>
                    <a:pt x="590" y="284"/>
                  </a:lnTo>
                  <a:lnTo>
                    <a:pt x="593" y="278"/>
                  </a:lnTo>
                  <a:lnTo>
                    <a:pt x="594" y="271"/>
                  </a:lnTo>
                  <a:lnTo>
                    <a:pt x="594" y="266"/>
                  </a:lnTo>
                  <a:lnTo>
                    <a:pt x="592" y="261"/>
                  </a:lnTo>
                  <a:lnTo>
                    <a:pt x="590" y="256"/>
                  </a:lnTo>
                  <a:lnTo>
                    <a:pt x="583" y="246"/>
                  </a:lnTo>
                  <a:lnTo>
                    <a:pt x="576" y="238"/>
                  </a:lnTo>
                  <a:lnTo>
                    <a:pt x="600" y="236"/>
                  </a:lnTo>
                  <a:lnTo>
                    <a:pt x="597" y="224"/>
                  </a:lnTo>
                  <a:lnTo>
                    <a:pt x="595" y="221"/>
                  </a:lnTo>
                  <a:lnTo>
                    <a:pt x="594" y="218"/>
                  </a:lnTo>
                  <a:lnTo>
                    <a:pt x="589" y="214"/>
                  </a:lnTo>
                  <a:lnTo>
                    <a:pt x="580" y="208"/>
                  </a:lnTo>
                  <a:lnTo>
                    <a:pt x="579" y="206"/>
                  </a:lnTo>
                  <a:lnTo>
                    <a:pt x="578" y="203"/>
                  </a:lnTo>
                  <a:lnTo>
                    <a:pt x="577" y="198"/>
                  </a:lnTo>
                  <a:lnTo>
                    <a:pt x="578" y="193"/>
                  </a:lnTo>
                  <a:lnTo>
                    <a:pt x="581" y="187"/>
                  </a:lnTo>
                  <a:lnTo>
                    <a:pt x="587" y="176"/>
                  </a:lnTo>
                  <a:lnTo>
                    <a:pt x="591" y="171"/>
                  </a:lnTo>
                  <a:lnTo>
                    <a:pt x="592" y="166"/>
                  </a:lnTo>
                  <a:lnTo>
                    <a:pt x="592" y="161"/>
                  </a:lnTo>
                  <a:lnTo>
                    <a:pt x="591" y="158"/>
                  </a:lnTo>
                  <a:lnTo>
                    <a:pt x="587" y="156"/>
                  </a:lnTo>
                  <a:lnTo>
                    <a:pt x="583" y="155"/>
                  </a:lnTo>
                  <a:lnTo>
                    <a:pt x="579" y="154"/>
                  </a:lnTo>
                  <a:lnTo>
                    <a:pt x="576" y="153"/>
                  </a:lnTo>
                  <a:lnTo>
                    <a:pt x="573" y="149"/>
                  </a:lnTo>
                  <a:lnTo>
                    <a:pt x="573" y="146"/>
                  </a:lnTo>
                  <a:lnTo>
                    <a:pt x="575" y="132"/>
                  </a:lnTo>
                  <a:lnTo>
                    <a:pt x="573" y="124"/>
                  </a:lnTo>
                  <a:lnTo>
                    <a:pt x="570" y="115"/>
                  </a:lnTo>
                  <a:lnTo>
                    <a:pt x="564" y="104"/>
                  </a:lnTo>
                  <a:lnTo>
                    <a:pt x="563" y="101"/>
                  </a:lnTo>
                  <a:lnTo>
                    <a:pt x="563" y="94"/>
                  </a:lnTo>
                  <a:lnTo>
                    <a:pt x="565" y="79"/>
                  </a:lnTo>
                  <a:lnTo>
                    <a:pt x="569" y="53"/>
                  </a:lnTo>
                  <a:lnTo>
                    <a:pt x="570" y="47"/>
                  </a:lnTo>
                  <a:lnTo>
                    <a:pt x="569" y="41"/>
                  </a:lnTo>
                  <a:lnTo>
                    <a:pt x="567" y="35"/>
                  </a:lnTo>
                  <a:lnTo>
                    <a:pt x="564" y="30"/>
                  </a:lnTo>
                  <a:lnTo>
                    <a:pt x="559" y="25"/>
                  </a:lnTo>
                  <a:lnTo>
                    <a:pt x="555" y="21"/>
                  </a:lnTo>
                  <a:lnTo>
                    <a:pt x="550" y="19"/>
                  </a:lnTo>
                  <a:lnTo>
                    <a:pt x="544" y="17"/>
                  </a:lnTo>
                  <a:lnTo>
                    <a:pt x="539" y="16"/>
                  </a:lnTo>
                  <a:lnTo>
                    <a:pt x="535" y="14"/>
                  </a:lnTo>
                  <a:lnTo>
                    <a:pt x="526" y="8"/>
                  </a:lnTo>
                  <a:lnTo>
                    <a:pt x="517" y="3"/>
                  </a:lnTo>
                  <a:lnTo>
                    <a:pt x="508" y="0"/>
                  </a:lnTo>
                  <a:lnTo>
                    <a:pt x="488" y="5"/>
                  </a:lnTo>
                  <a:lnTo>
                    <a:pt x="469" y="9"/>
                  </a:lnTo>
                  <a:lnTo>
                    <a:pt x="467" y="15"/>
                  </a:lnTo>
                  <a:lnTo>
                    <a:pt x="467" y="20"/>
                  </a:lnTo>
                  <a:lnTo>
                    <a:pt x="467" y="24"/>
                  </a:lnTo>
                  <a:lnTo>
                    <a:pt x="469" y="28"/>
                  </a:lnTo>
                  <a:lnTo>
                    <a:pt x="471" y="30"/>
                  </a:lnTo>
                  <a:lnTo>
                    <a:pt x="475" y="33"/>
                  </a:lnTo>
                  <a:lnTo>
                    <a:pt x="483" y="36"/>
                  </a:lnTo>
                  <a:lnTo>
                    <a:pt x="502" y="44"/>
                  </a:lnTo>
                  <a:lnTo>
                    <a:pt x="510" y="47"/>
                  </a:lnTo>
                  <a:lnTo>
                    <a:pt x="513" y="50"/>
                  </a:lnTo>
                  <a:lnTo>
                    <a:pt x="515" y="53"/>
                  </a:lnTo>
                  <a:lnTo>
                    <a:pt x="520" y="60"/>
                  </a:lnTo>
                  <a:lnTo>
                    <a:pt x="526" y="71"/>
                  </a:lnTo>
                  <a:lnTo>
                    <a:pt x="528" y="76"/>
                  </a:lnTo>
                  <a:lnTo>
                    <a:pt x="528" y="82"/>
                  </a:lnTo>
                  <a:lnTo>
                    <a:pt x="527" y="83"/>
                  </a:lnTo>
                  <a:lnTo>
                    <a:pt x="526" y="85"/>
                  </a:lnTo>
                  <a:lnTo>
                    <a:pt x="524" y="86"/>
                  </a:lnTo>
                  <a:lnTo>
                    <a:pt x="521" y="87"/>
                  </a:lnTo>
                  <a:lnTo>
                    <a:pt x="515" y="87"/>
                  </a:lnTo>
                  <a:lnTo>
                    <a:pt x="511" y="86"/>
                  </a:lnTo>
                  <a:lnTo>
                    <a:pt x="506" y="84"/>
                  </a:lnTo>
                  <a:lnTo>
                    <a:pt x="501" y="82"/>
                  </a:lnTo>
                  <a:lnTo>
                    <a:pt x="497" y="78"/>
                  </a:lnTo>
                  <a:lnTo>
                    <a:pt x="494" y="74"/>
                  </a:lnTo>
                  <a:lnTo>
                    <a:pt x="490" y="70"/>
                  </a:lnTo>
                  <a:lnTo>
                    <a:pt x="488" y="64"/>
                  </a:lnTo>
                  <a:lnTo>
                    <a:pt x="486" y="61"/>
                  </a:lnTo>
                  <a:lnTo>
                    <a:pt x="482" y="59"/>
                  </a:lnTo>
                  <a:lnTo>
                    <a:pt x="479" y="59"/>
                  </a:lnTo>
                  <a:lnTo>
                    <a:pt x="474" y="61"/>
                  </a:lnTo>
                  <a:lnTo>
                    <a:pt x="471" y="63"/>
                  </a:lnTo>
                  <a:lnTo>
                    <a:pt x="467" y="67"/>
                  </a:lnTo>
                  <a:lnTo>
                    <a:pt x="465" y="71"/>
                  </a:lnTo>
                  <a:lnTo>
                    <a:pt x="462" y="74"/>
                  </a:lnTo>
                  <a:lnTo>
                    <a:pt x="462" y="77"/>
                  </a:lnTo>
                  <a:lnTo>
                    <a:pt x="462" y="79"/>
                  </a:lnTo>
                  <a:lnTo>
                    <a:pt x="464" y="86"/>
                  </a:lnTo>
                  <a:lnTo>
                    <a:pt x="467" y="91"/>
                  </a:lnTo>
                  <a:lnTo>
                    <a:pt x="471" y="98"/>
                  </a:lnTo>
                  <a:lnTo>
                    <a:pt x="481" y="108"/>
                  </a:lnTo>
                  <a:lnTo>
                    <a:pt x="484" y="114"/>
                  </a:lnTo>
                  <a:lnTo>
                    <a:pt x="486" y="119"/>
                  </a:lnTo>
                  <a:lnTo>
                    <a:pt x="487" y="132"/>
                  </a:lnTo>
                  <a:lnTo>
                    <a:pt x="486" y="145"/>
                  </a:lnTo>
                  <a:lnTo>
                    <a:pt x="484" y="159"/>
                  </a:lnTo>
                  <a:lnTo>
                    <a:pt x="479" y="171"/>
                  </a:lnTo>
                  <a:lnTo>
                    <a:pt x="472" y="183"/>
                  </a:lnTo>
                  <a:lnTo>
                    <a:pt x="468" y="188"/>
                  </a:lnTo>
                  <a:lnTo>
                    <a:pt x="464" y="193"/>
                  </a:lnTo>
                  <a:lnTo>
                    <a:pt x="458" y="197"/>
                  </a:lnTo>
                  <a:lnTo>
                    <a:pt x="454" y="200"/>
                  </a:lnTo>
                  <a:lnTo>
                    <a:pt x="447" y="203"/>
                  </a:lnTo>
                  <a:lnTo>
                    <a:pt x="442" y="204"/>
                  </a:lnTo>
                  <a:lnTo>
                    <a:pt x="448" y="190"/>
                  </a:lnTo>
                  <a:lnTo>
                    <a:pt x="453" y="184"/>
                  </a:lnTo>
                  <a:lnTo>
                    <a:pt x="458" y="177"/>
                  </a:lnTo>
                  <a:lnTo>
                    <a:pt x="439" y="180"/>
                  </a:lnTo>
                  <a:lnTo>
                    <a:pt x="448" y="166"/>
                  </a:lnTo>
                  <a:lnTo>
                    <a:pt x="453" y="159"/>
                  </a:lnTo>
                  <a:lnTo>
                    <a:pt x="456" y="152"/>
                  </a:lnTo>
                  <a:lnTo>
                    <a:pt x="458" y="144"/>
                  </a:lnTo>
                  <a:lnTo>
                    <a:pt x="459" y="135"/>
                  </a:lnTo>
                  <a:lnTo>
                    <a:pt x="459" y="127"/>
                  </a:lnTo>
                  <a:lnTo>
                    <a:pt x="457" y="119"/>
                  </a:lnTo>
                  <a:lnTo>
                    <a:pt x="456" y="118"/>
                  </a:lnTo>
                  <a:lnTo>
                    <a:pt x="454" y="118"/>
                  </a:lnTo>
                  <a:lnTo>
                    <a:pt x="450" y="120"/>
                  </a:lnTo>
                  <a:lnTo>
                    <a:pt x="444" y="126"/>
                  </a:lnTo>
                  <a:lnTo>
                    <a:pt x="437" y="132"/>
                  </a:lnTo>
                  <a:lnTo>
                    <a:pt x="417" y="154"/>
                  </a:lnTo>
                  <a:lnTo>
                    <a:pt x="416" y="134"/>
                  </a:lnTo>
                  <a:lnTo>
                    <a:pt x="417" y="125"/>
                  </a:lnTo>
                  <a:lnTo>
                    <a:pt x="418" y="120"/>
                  </a:lnTo>
                  <a:lnTo>
                    <a:pt x="420" y="117"/>
                  </a:lnTo>
                  <a:lnTo>
                    <a:pt x="426" y="110"/>
                  </a:lnTo>
                  <a:lnTo>
                    <a:pt x="427" y="106"/>
                  </a:lnTo>
                  <a:lnTo>
                    <a:pt x="427" y="104"/>
                  </a:lnTo>
                  <a:lnTo>
                    <a:pt x="426" y="101"/>
                  </a:lnTo>
                  <a:lnTo>
                    <a:pt x="424" y="99"/>
                  </a:lnTo>
                  <a:lnTo>
                    <a:pt x="419" y="97"/>
                  </a:lnTo>
                  <a:lnTo>
                    <a:pt x="413" y="96"/>
                  </a:lnTo>
                  <a:lnTo>
                    <a:pt x="420" y="87"/>
                  </a:lnTo>
                  <a:lnTo>
                    <a:pt x="424" y="83"/>
                  </a:lnTo>
                  <a:lnTo>
                    <a:pt x="427" y="78"/>
                  </a:lnTo>
                  <a:lnTo>
                    <a:pt x="428" y="74"/>
                  </a:lnTo>
                  <a:lnTo>
                    <a:pt x="428" y="70"/>
                  </a:lnTo>
                  <a:lnTo>
                    <a:pt x="427" y="64"/>
                  </a:lnTo>
                  <a:lnTo>
                    <a:pt x="424" y="59"/>
                  </a:lnTo>
                  <a:lnTo>
                    <a:pt x="417" y="50"/>
                  </a:lnTo>
                  <a:lnTo>
                    <a:pt x="413" y="46"/>
                  </a:lnTo>
                  <a:lnTo>
                    <a:pt x="409" y="42"/>
                  </a:lnTo>
                  <a:lnTo>
                    <a:pt x="404" y="38"/>
                  </a:lnTo>
                  <a:lnTo>
                    <a:pt x="402" y="37"/>
                  </a:lnTo>
                  <a:lnTo>
                    <a:pt x="400" y="37"/>
                  </a:lnTo>
                  <a:lnTo>
                    <a:pt x="399" y="38"/>
                  </a:lnTo>
                  <a:lnTo>
                    <a:pt x="397" y="39"/>
                  </a:lnTo>
                  <a:lnTo>
                    <a:pt x="396" y="43"/>
                  </a:lnTo>
                  <a:lnTo>
                    <a:pt x="396" y="46"/>
                  </a:lnTo>
                  <a:lnTo>
                    <a:pt x="388" y="42"/>
                  </a:lnTo>
                  <a:lnTo>
                    <a:pt x="383" y="39"/>
                  </a:lnTo>
                  <a:lnTo>
                    <a:pt x="379" y="38"/>
                  </a:lnTo>
                  <a:lnTo>
                    <a:pt x="376" y="39"/>
                  </a:lnTo>
                  <a:lnTo>
                    <a:pt x="374" y="42"/>
                  </a:lnTo>
                  <a:lnTo>
                    <a:pt x="373" y="45"/>
                  </a:lnTo>
                  <a:lnTo>
                    <a:pt x="372" y="53"/>
                  </a:lnTo>
                  <a:lnTo>
                    <a:pt x="372" y="64"/>
                  </a:lnTo>
                  <a:lnTo>
                    <a:pt x="374" y="76"/>
                  </a:lnTo>
                  <a:lnTo>
                    <a:pt x="374" y="86"/>
                  </a:lnTo>
                  <a:lnTo>
                    <a:pt x="374" y="90"/>
                  </a:lnTo>
                  <a:lnTo>
                    <a:pt x="374" y="93"/>
                  </a:lnTo>
                  <a:lnTo>
                    <a:pt x="373" y="94"/>
                  </a:lnTo>
                  <a:lnTo>
                    <a:pt x="372" y="96"/>
                  </a:lnTo>
                  <a:lnTo>
                    <a:pt x="369" y="94"/>
                  </a:lnTo>
                  <a:lnTo>
                    <a:pt x="366" y="92"/>
                  </a:lnTo>
                  <a:lnTo>
                    <a:pt x="363" y="88"/>
                  </a:lnTo>
                  <a:lnTo>
                    <a:pt x="357" y="78"/>
                  </a:lnTo>
                  <a:lnTo>
                    <a:pt x="355" y="72"/>
                  </a:lnTo>
                  <a:lnTo>
                    <a:pt x="352" y="64"/>
                  </a:lnTo>
                  <a:lnTo>
                    <a:pt x="348" y="58"/>
                  </a:lnTo>
                  <a:lnTo>
                    <a:pt x="344" y="52"/>
                  </a:lnTo>
                  <a:lnTo>
                    <a:pt x="338" y="48"/>
                  </a:lnTo>
                  <a:lnTo>
                    <a:pt x="337" y="49"/>
                  </a:lnTo>
                  <a:lnTo>
                    <a:pt x="336" y="53"/>
                  </a:lnTo>
                  <a:lnTo>
                    <a:pt x="332" y="65"/>
                  </a:lnTo>
                  <a:lnTo>
                    <a:pt x="328" y="79"/>
                  </a:lnTo>
                  <a:lnTo>
                    <a:pt x="328" y="85"/>
                  </a:lnTo>
                  <a:lnTo>
                    <a:pt x="328" y="88"/>
                  </a:lnTo>
                  <a:lnTo>
                    <a:pt x="332" y="94"/>
                  </a:lnTo>
                  <a:lnTo>
                    <a:pt x="337" y="101"/>
                  </a:lnTo>
                  <a:lnTo>
                    <a:pt x="348" y="113"/>
                  </a:lnTo>
                  <a:lnTo>
                    <a:pt x="352" y="119"/>
                  </a:lnTo>
                  <a:lnTo>
                    <a:pt x="355" y="126"/>
                  </a:lnTo>
                  <a:lnTo>
                    <a:pt x="356" y="133"/>
                  </a:lnTo>
                  <a:lnTo>
                    <a:pt x="355" y="142"/>
                  </a:lnTo>
                  <a:lnTo>
                    <a:pt x="344" y="137"/>
                  </a:lnTo>
                  <a:lnTo>
                    <a:pt x="336" y="132"/>
                  </a:lnTo>
                  <a:lnTo>
                    <a:pt x="332" y="126"/>
                  </a:lnTo>
                  <a:lnTo>
                    <a:pt x="327" y="116"/>
                  </a:lnTo>
                  <a:lnTo>
                    <a:pt x="320" y="104"/>
                  </a:lnTo>
                  <a:lnTo>
                    <a:pt x="318" y="99"/>
                  </a:lnTo>
                  <a:lnTo>
                    <a:pt x="315" y="94"/>
                  </a:lnTo>
                  <a:lnTo>
                    <a:pt x="312" y="92"/>
                  </a:lnTo>
                  <a:lnTo>
                    <a:pt x="307" y="91"/>
                  </a:lnTo>
                  <a:lnTo>
                    <a:pt x="303" y="92"/>
                  </a:lnTo>
                  <a:lnTo>
                    <a:pt x="297" y="97"/>
                  </a:lnTo>
                  <a:lnTo>
                    <a:pt x="293" y="101"/>
                  </a:lnTo>
                  <a:lnTo>
                    <a:pt x="290" y="105"/>
                  </a:lnTo>
                  <a:lnTo>
                    <a:pt x="289" y="111"/>
                  </a:lnTo>
                  <a:lnTo>
                    <a:pt x="290" y="116"/>
                  </a:lnTo>
                  <a:lnTo>
                    <a:pt x="292" y="120"/>
                  </a:lnTo>
                  <a:lnTo>
                    <a:pt x="294" y="126"/>
                  </a:lnTo>
                  <a:lnTo>
                    <a:pt x="303" y="135"/>
                  </a:lnTo>
                  <a:lnTo>
                    <a:pt x="314" y="146"/>
                  </a:lnTo>
                  <a:lnTo>
                    <a:pt x="324" y="155"/>
                  </a:lnTo>
                  <a:lnTo>
                    <a:pt x="334" y="163"/>
                  </a:lnTo>
                  <a:lnTo>
                    <a:pt x="342" y="170"/>
                  </a:lnTo>
                  <a:lnTo>
                    <a:pt x="327" y="170"/>
                  </a:lnTo>
                  <a:lnTo>
                    <a:pt x="319" y="170"/>
                  </a:lnTo>
                  <a:lnTo>
                    <a:pt x="313" y="170"/>
                  </a:lnTo>
                  <a:lnTo>
                    <a:pt x="307" y="171"/>
                  </a:lnTo>
                  <a:lnTo>
                    <a:pt x="306" y="173"/>
                  </a:lnTo>
                  <a:lnTo>
                    <a:pt x="305" y="174"/>
                  </a:lnTo>
                  <a:lnTo>
                    <a:pt x="305" y="177"/>
                  </a:lnTo>
                  <a:lnTo>
                    <a:pt x="306" y="180"/>
                  </a:lnTo>
                  <a:lnTo>
                    <a:pt x="312" y="188"/>
                  </a:lnTo>
                  <a:lnTo>
                    <a:pt x="277" y="185"/>
                  </a:lnTo>
                  <a:lnTo>
                    <a:pt x="280" y="183"/>
                  </a:lnTo>
                  <a:lnTo>
                    <a:pt x="282" y="180"/>
                  </a:lnTo>
                  <a:lnTo>
                    <a:pt x="285" y="176"/>
                  </a:lnTo>
                  <a:lnTo>
                    <a:pt x="285" y="173"/>
                  </a:lnTo>
                  <a:lnTo>
                    <a:pt x="283" y="167"/>
                  </a:lnTo>
                  <a:lnTo>
                    <a:pt x="281" y="159"/>
                  </a:lnTo>
                  <a:lnTo>
                    <a:pt x="273" y="146"/>
                  </a:lnTo>
                  <a:lnTo>
                    <a:pt x="271" y="140"/>
                  </a:lnTo>
                  <a:lnTo>
                    <a:pt x="269" y="134"/>
                  </a:lnTo>
                  <a:lnTo>
                    <a:pt x="268" y="127"/>
                  </a:lnTo>
                  <a:lnTo>
                    <a:pt x="267" y="118"/>
                  </a:lnTo>
                  <a:lnTo>
                    <a:pt x="264" y="107"/>
                  </a:lnTo>
                  <a:lnTo>
                    <a:pt x="260" y="98"/>
                  </a:lnTo>
                  <a:lnTo>
                    <a:pt x="255" y="90"/>
                  </a:lnTo>
                  <a:lnTo>
                    <a:pt x="253" y="88"/>
                  </a:lnTo>
                  <a:lnTo>
                    <a:pt x="251" y="87"/>
                  </a:lnTo>
                  <a:lnTo>
                    <a:pt x="249" y="88"/>
                  </a:lnTo>
                  <a:lnTo>
                    <a:pt x="247" y="90"/>
                  </a:lnTo>
                  <a:lnTo>
                    <a:pt x="246" y="93"/>
                  </a:lnTo>
                  <a:lnTo>
                    <a:pt x="244" y="100"/>
                  </a:lnTo>
                  <a:lnTo>
                    <a:pt x="241" y="118"/>
                  </a:lnTo>
                  <a:lnTo>
                    <a:pt x="241" y="125"/>
                  </a:lnTo>
                  <a:lnTo>
                    <a:pt x="243" y="132"/>
                  </a:lnTo>
                  <a:lnTo>
                    <a:pt x="245" y="139"/>
                  </a:lnTo>
                  <a:lnTo>
                    <a:pt x="247" y="145"/>
                  </a:lnTo>
                  <a:lnTo>
                    <a:pt x="255" y="160"/>
                  </a:lnTo>
                  <a:lnTo>
                    <a:pt x="258" y="166"/>
                  </a:lnTo>
                  <a:lnTo>
                    <a:pt x="258" y="168"/>
                  </a:lnTo>
                  <a:lnTo>
                    <a:pt x="254" y="171"/>
                  </a:lnTo>
                  <a:lnTo>
                    <a:pt x="250" y="173"/>
                  </a:lnTo>
                  <a:lnTo>
                    <a:pt x="249" y="174"/>
                  </a:lnTo>
                  <a:lnTo>
                    <a:pt x="247" y="173"/>
                  </a:lnTo>
                  <a:lnTo>
                    <a:pt x="244" y="171"/>
                  </a:lnTo>
                  <a:lnTo>
                    <a:pt x="240" y="167"/>
                  </a:lnTo>
                  <a:lnTo>
                    <a:pt x="236" y="160"/>
                  </a:lnTo>
                  <a:lnTo>
                    <a:pt x="230" y="148"/>
                  </a:lnTo>
                  <a:lnTo>
                    <a:pt x="226" y="141"/>
                  </a:lnTo>
                  <a:lnTo>
                    <a:pt x="222" y="149"/>
                  </a:lnTo>
                  <a:lnTo>
                    <a:pt x="220" y="157"/>
                  </a:lnTo>
                  <a:lnTo>
                    <a:pt x="220" y="161"/>
                  </a:lnTo>
                  <a:lnTo>
                    <a:pt x="220" y="165"/>
                  </a:lnTo>
                  <a:lnTo>
                    <a:pt x="222" y="169"/>
                  </a:lnTo>
                  <a:lnTo>
                    <a:pt x="225" y="173"/>
                  </a:lnTo>
                  <a:lnTo>
                    <a:pt x="226" y="177"/>
                  </a:lnTo>
                  <a:lnTo>
                    <a:pt x="230" y="184"/>
                  </a:lnTo>
                  <a:lnTo>
                    <a:pt x="231" y="188"/>
                  </a:lnTo>
                  <a:lnTo>
                    <a:pt x="231" y="191"/>
                  </a:lnTo>
                  <a:lnTo>
                    <a:pt x="230" y="194"/>
                  </a:lnTo>
                  <a:lnTo>
                    <a:pt x="227" y="194"/>
                  </a:lnTo>
                  <a:lnTo>
                    <a:pt x="224" y="191"/>
                  </a:lnTo>
                  <a:lnTo>
                    <a:pt x="221" y="187"/>
                  </a:lnTo>
                  <a:lnTo>
                    <a:pt x="214" y="174"/>
                  </a:lnTo>
                  <a:lnTo>
                    <a:pt x="206" y="152"/>
                  </a:lnTo>
                  <a:lnTo>
                    <a:pt x="202" y="141"/>
                  </a:lnTo>
                  <a:lnTo>
                    <a:pt x="200" y="137"/>
                  </a:lnTo>
                  <a:lnTo>
                    <a:pt x="198" y="134"/>
                  </a:lnTo>
                  <a:lnTo>
                    <a:pt x="195" y="132"/>
                  </a:lnTo>
                  <a:lnTo>
                    <a:pt x="192" y="131"/>
                  </a:lnTo>
                  <a:lnTo>
                    <a:pt x="186" y="132"/>
                  </a:lnTo>
                  <a:lnTo>
                    <a:pt x="180" y="133"/>
                  </a:lnTo>
                  <a:lnTo>
                    <a:pt x="182" y="134"/>
                  </a:lnTo>
                  <a:lnTo>
                    <a:pt x="182" y="135"/>
                  </a:lnTo>
                  <a:lnTo>
                    <a:pt x="182" y="138"/>
                  </a:lnTo>
                  <a:lnTo>
                    <a:pt x="181" y="139"/>
                  </a:lnTo>
                  <a:lnTo>
                    <a:pt x="178" y="140"/>
                  </a:lnTo>
                  <a:lnTo>
                    <a:pt x="171" y="141"/>
                  </a:lnTo>
                  <a:lnTo>
                    <a:pt x="149" y="143"/>
                  </a:lnTo>
                  <a:lnTo>
                    <a:pt x="144" y="144"/>
                  </a:lnTo>
                  <a:lnTo>
                    <a:pt x="143" y="146"/>
                  </a:lnTo>
                  <a:lnTo>
                    <a:pt x="143" y="148"/>
                  </a:lnTo>
                  <a:lnTo>
                    <a:pt x="145" y="151"/>
                  </a:lnTo>
                  <a:lnTo>
                    <a:pt x="150" y="156"/>
                  </a:lnTo>
                  <a:lnTo>
                    <a:pt x="155" y="159"/>
                  </a:lnTo>
                  <a:lnTo>
                    <a:pt x="167" y="165"/>
                  </a:lnTo>
                  <a:lnTo>
                    <a:pt x="178" y="169"/>
                  </a:lnTo>
                  <a:lnTo>
                    <a:pt x="181" y="171"/>
                  </a:lnTo>
                  <a:lnTo>
                    <a:pt x="185" y="175"/>
                  </a:lnTo>
                  <a:lnTo>
                    <a:pt x="188" y="180"/>
                  </a:lnTo>
                  <a:lnTo>
                    <a:pt x="191" y="187"/>
                  </a:lnTo>
                  <a:lnTo>
                    <a:pt x="192" y="195"/>
                  </a:lnTo>
                  <a:lnTo>
                    <a:pt x="193" y="206"/>
                  </a:lnTo>
                  <a:lnTo>
                    <a:pt x="195" y="216"/>
                  </a:lnTo>
                  <a:lnTo>
                    <a:pt x="196" y="220"/>
                  </a:lnTo>
                  <a:lnTo>
                    <a:pt x="198" y="223"/>
                  </a:lnTo>
                  <a:lnTo>
                    <a:pt x="203" y="225"/>
                  </a:lnTo>
                  <a:lnTo>
                    <a:pt x="208" y="226"/>
                  </a:lnTo>
                  <a:lnTo>
                    <a:pt x="221" y="225"/>
                  </a:lnTo>
                  <a:lnTo>
                    <a:pt x="234" y="224"/>
                  </a:lnTo>
                  <a:lnTo>
                    <a:pt x="245" y="224"/>
                  </a:lnTo>
                  <a:lnTo>
                    <a:pt x="249" y="224"/>
                  </a:lnTo>
                  <a:lnTo>
                    <a:pt x="253" y="226"/>
                  </a:lnTo>
                  <a:lnTo>
                    <a:pt x="258" y="228"/>
                  </a:lnTo>
                  <a:lnTo>
                    <a:pt x="261" y="230"/>
                  </a:lnTo>
                  <a:lnTo>
                    <a:pt x="267" y="236"/>
                  </a:lnTo>
                  <a:lnTo>
                    <a:pt x="274" y="242"/>
                  </a:lnTo>
                  <a:lnTo>
                    <a:pt x="279" y="245"/>
                  </a:lnTo>
                  <a:lnTo>
                    <a:pt x="285" y="245"/>
                  </a:lnTo>
                  <a:lnTo>
                    <a:pt x="290" y="244"/>
                  </a:lnTo>
                  <a:lnTo>
                    <a:pt x="295" y="241"/>
                  </a:lnTo>
                  <a:lnTo>
                    <a:pt x="305" y="234"/>
                  </a:lnTo>
                  <a:lnTo>
                    <a:pt x="315" y="227"/>
                  </a:lnTo>
                  <a:lnTo>
                    <a:pt x="312" y="226"/>
                  </a:lnTo>
                  <a:lnTo>
                    <a:pt x="312" y="229"/>
                  </a:lnTo>
                  <a:lnTo>
                    <a:pt x="313" y="231"/>
                  </a:lnTo>
                  <a:lnTo>
                    <a:pt x="317" y="236"/>
                  </a:lnTo>
                  <a:lnTo>
                    <a:pt x="322" y="239"/>
                  </a:lnTo>
                  <a:lnTo>
                    <a:pt x="329" y="241"/>
                  </a:lnTo>
                  <a:lnTo>
                    <a:pt x="335" y="243"/>
                  </a:lnTo>
                  <a:lnTo>
                    <a:pt x="342" y="245"/>
                  </a:lnTo>
                  <a:lnTo>
                    <a:pt x="347" y="245"/>
                  </a:lnTo>
                  <a:lnTo>
                    <a:pt x="351" y="245"/>
                  </a:lnTo>
                  <a:lnTo>
                    <a:pt x="348" y="259"/>
                  </a:lnTo>
                  <a:lnTo>
                    <a:pt x="345" y="270"/>
                  </a:lnTo>
                  <a:lnTo>
                    <a:pt x="347" y="272"/>
                  </a:lnTo>
                  <a:lnTo>
                    <a:pt x="350" y="272"/>
                  </a:lnTo>
                  <a:lnTo>
                    <a:pt x="361" y="273"/>
                  </a:lnTo>
                  <a:lnTo>
                    <a:pt x="377" y="272"/>
                  </a:lnTo>
                  <a:lnTo>
                    <a:pt x="377" y="284"/>
                  </a:lnTo>
                  <a:lnTo>
                    <a:pt x="378" y="289"/>
                  </a:lnTo>
                  <a:lnTo>
                    <a:pt x="379" y="293"/>
                  </a:lnTo>
                  <a:lnTo>
                    <a:pt x="382" y="296"/>
                  </a:lnTo>
                  <a:lnTo>
                    <a:pt x="385" y="298"/>
                  </a:lnTo>
                  <a:lnTo>
                    <a:pt x="390" y="300"/>
                  </a:lnTo>
                  <a:lnTo>
                    <a:pt x="397" y="301"/>
                  </a:lnTo>
                  <a:lnTo>
                    <a:pt x="395" y="306"/>
                  </a:lnTo>
                  <a:lnTo>
                    <a:pt x="392" y="309"/>
                  </a:lnTo>
                  <a:lnTo>
                    <a:pt x="388" y="313"/>
                  </a:lnTo>
                  <a:lnTo>
                    <a:pt x="386" y="315"/>
                  </a:lnTo>
                  <a:lnTo>
                    <a:pt x="385" y="318"/>
                  </a:lnTo>
                  <a:lnTo>
                    <a:pt x="384" y="321"/>
                  </a:lnTo>
                  <a:lnTo>
                    <a:pt x="383" y="326"/>
                  </a:lnTo>
                  <a:lnTo>
                    <a:pt x="384" y="330"/>
                  </a:lnTo>
                  <a:lnTo>
                    <a:pt x="384" y="332"/>
                  </a:lnTo>
                  <a:lnTo>
                    <a:pt x="386" y="333"/>
                  </a:lnTo>
                  <a:lnTo>
                    <a:pt x="387" y="334"/>
                  </a:lnTo>
                  <a:lnTo>
                    <a:pt x="392" y="335"/>
                  </a:lnTo>
                  <a:lnTo>
                    <a:pt x="399" y="335"/>
                  </a:lnTo>
                  <a:lnTo>
                    <a:pt x="407" y="334"/>
                  </a:lnTo>
                  <a:lnTo>
                    <a:pt x="416" y="334"/>
                  </a:lnTo>
                  <a:lnTo>
                    <a:pt x="419" y="335"/>
                  </a:lnTo>
                  <a:lnTo>
                    <a:pt x="423" y="336"/>
                  </a:lnTo>
                  <a:lnTo>
                    <a:pt x="425" y="339"/>
                  </a:lnTo>
                  <a:lnTo>
                    <a:pt x="427" y="344"/>
                  </a:lnTo>
                  <a:lnTo>
                    <a:pt x="429" y="349"/>
                  </a:lnTo>
                  <a:lnTo>
                    <a:pt x="431" y="353"/>
                  </a:lnTo>
                  <a:lnTo>
                    <a:pt x="437" y="361"/>
                  </a:lnTo>
                  <a:lnTo>
                    <a:pt x="443" y="367"/>
                  </a:lnTo>
                  <a:lnTo>
                    <a:pt x="452" y="373"/>
                  </a:lnTo>
                  <a:lnTo>
                    <a:pt x="441" y="374"/>
                  </a:lnTo>
                  <a:lnTo>
                    <a:pt x="429" y="375"/>
                  </a:lnTo>
                  <a:lnTo>
                    <a:pt x="418" y="374"/>
                  </a:lnTo>
                  <a:lnTo>
                    <a:pt x="407" y="374"/>
                  </a:lnTo>
                  <a:lnTo>
                    <a:pt x="385" y="370"/>
                  </a:lnTo>
                  <a:lnTo>
                    <a:pt x="363" y="367"/>
                  </a:lnTo>
                  <a:lnTo>
                    <a:pt x="352" y="366"/>
                  </a:lnTo>
                  <a:lnTo>
                    <a:pt x="342" y="366"/>
                  </a:lnTo>
                  <a:lnTo>
                    <a:pt x="336" y="367"/>
                  </a:lnTo>
                  <a:lnTo>
                    <a:pt x="332" y="368"/>
                  </a:lnTo>
                  <a:lnTo>
                    <a:pt x="327" y="372"/>
                  </a:lnTo>
                  <a:lnTo>
                    <a:pt x="323" y="375"/>
                  </a:lnTo>
                  <a:lnTo>
                    <a:pt x="316" y="385"/>
                  </a:lnTo>
                  <a:lnTo>
                    <a:pt x="310" y="391"/>
                  </a:lnTo>
                  <a:lnTo>
                    <a:pt x="309" y="393"/>
                  </a:lnTo>
                  <a:lnTo>
                    <a:pt x="308" y="393"/>
                  </a:lnTo>
                  <a:lnTo>
                    <a:pt x="312" y="396"/>
                  </a:lnTo>
                  <a:lnTo>
                    <a:pt x="315" y="401"/>
                  </a:lnTo>
                  <a:lnTo>
                    <a:pt x="321" y="413"/>
                  </a:lnTo>
                  <a:lnTo>
                    <a:pt x="327" y="425"/>
                  </a:lnTo>
                  <a:lnTo>
                    <a:pt x="331" y="436"/>
                  </a:lnTo>
                  <a:lnTo>
                    <a:pt x="333" y="442"/>
                  </a:lnTo>
                  <a:lnTo>
                    <a:pt x="336" y="445"/>
                  </a:lnTo>
                  <a:lnTo>
                    <a:pt x="341" y="447"/>
                  </a:lnTo>
                  <a:lnTo>
                    <a:pt x="345" y="449"/>
                  </a:lnTo>
                  <a:lnTo>
                    <a:pt x="349" y="449"/>
                  </a:lnTo>
                  <a:lnTo>
                    <a:pt x="355" y="449"/>
                  </a:lnTo>
                  <a:lnTo>
                    <a:pt x="365" y="447"/>
                  </a:lnTo>
                  <a:lnTo>
                    <a:pt x="387" y="442"/>
                  </a:lnTo>
                  <a:lnTo>
                    <a:pt x="397" y="441"/>
                  </a:lnTo>
                  <a:lnTo>
                    <a:pt x="401" y="441"/>
                  </a:lnTo>
                  <a:lnTo>
                    <a:pt x="404" y="441"/>
                  </a:lnTo>
                  <a:lnTo>
                    <a:pt x="395" y="454"/>
                  </a:lnTo>
                  <a:lnTo>
                    <a:pt x="387" y="461"/>
                  </a:lnTo>
                  <a:lnTo>
                    <a:pt x="379" y="469"/>
                  </a:lnTo>
                  <a:lnTo>
                    <a:pt x="371" y="476"/>
                  </a:lnTo>
                  <a:lnTo>
                    <a:pt x="363" y="482"/>
                  </a:lnTo>
                  <a:lnTo>
                    <a:pt x="359" y="484"/>
                  </a:lnTo>
                  <a:lnTo>
                    <a:pt x="356" y="484"/>
                  </a:lnTo>
                  <a:lnTo>
                    <a:pt x="352" y="484"/>
                  </a:lnTo>
                  <a:lnTo>
                    <a:pt x="349" y="483"/>
                  </a:lnTo>
                  <a:lnTo>
                    <a:pt x="345" y="480"/>
                  </a:lnTo>
                  <a:lnTo>
                    <a:pt x="341" y="476"/>
                  </a:lnTo>
                  <a:lnTo>
                    <a:pt x="333" y="468"/>
                  </a:lnTo>
                  <a:lnTo>
                    <a:pt x="327" y="458"/>
                  </a:lnTo>
                  <a:lnTo>
                    <a:pt x="320" y="448"/>
                  </a:lnTo>
                  <a:lnTo>
                    <a:pt x="313" y="437"/>
                  </a:lnTo>
                  <a:lnTo>
                    <a:pt x="305" y="429"/>
                  </a:lnTo>
                  <a:lnTo>
                    <a:pt x="296" y="421"/>
                  </a:lnTo>
                  <a:lnTo>
                    <a:pt x="291" y="419"/>
                  </a:lnTo>
                  <a:lnTo>
                    <a:pt x="286" y="417"/>
                  </a:lnTo>
                  <a:lnTo>
                    <a:pt x="274" y="417"/>
                  </a:lnTo>
                  <a:lnTo>
                    <a:pt x="265" y="417"/>
                  </a:lnTo>
                  <a:lnTo>
                    <a:pt x="263" y="416"/>
                  </a:lnTo>
                  <a:lnTo>
                    <a:pt x="262" y="416"/>
                  </a:lnTo>
                  <a:lnTo>
                    <a:pt x="260" y="410"/>
                  </a:lnTo>
                  <a:lnTo>
                    <a:pt x="259" y="407"/>
                  </a:lnTo>
                  <a:lnTo>
                    <a:pt x="257" y="405"/>
                  </a:lnTo>
                  <a:lnTo>
                    <a:pt x="254" y="404"/>
                  </a:lnTo>
                  <a:lnTo>
                    <a:pt x="251" y="403"/>
                  </a:lnTo>
                  <a:lnTo>
                    <a:pt x="248" y="403"/>
                  </a:lnTo>
                  <a:lnTo>
                    <a:pt x="238" y="406"/>
                  </a:lnTo>
                  <a:lnTo>
                    <a:pt x="232" y="407"/>
                  </a:lnTo>
                  <a:lnTo>
                    <a:pt x="228" y="408"/>
                  </a:lnTo>
                  <a:lnTo>
                    <a:pt x="225" y="407"/>
                  </a:lnTo>
                  <a:lnTo>
                    <a:pt x="224" y="405"/>
                  </a:lnTo>
                  <a:lnTo>
                    <a:pt x="221" y="400"/>
                  </a:lnTo>
                  <a:lnTo>
                    <a:pt x="220" y="397"/>
                  </a:lnTo>
                  <a:lnTo>
                    <a:pt x="217" y="394"/>
                  </a:lnTo>
                  <a:lnTo>
                    <a:pt x="213" y="393"/>
                  </a:lnTo>
                  <a:lnTo>
                    <a:pt x="210" y="392"/>
                  </a:lnTo>
                  <a:lnTo>
                    <a:pt x="205" y="393"/>
                  </a:lnTo>
                  <a:lnTo>
                    <a:pt x="204" y="393"/>
                  </a:lnTo>
                  <a:lnTo>
                    <a:pt x="202" y="392"/>
                  </a:lnTo>
                  <a:lnTo>
                    <a:pt x="199" y="389"/>
                  </a:lnTo>
                  <a:lnTo>
                    <a:pt x="196" y="385"/>
                  </a:lnTo>
                  <a:lnTo>
                    <a:pt x="196" y="389"/>
                  </a:lnTo>
                  <a:lnTo>
                    <a:pt x="194" y="393"/>
                  </a:lnTo>
                  <a:lnTo>
                    <a:pt x="191" y="401"/>
                  </a:lnTo>
                  <a:lnTo>
                    <a:pt x="185" y="408"/>
                  </a:lnTo>
                  <a:lnTo>
                    <a:pt x="180" y="415"/>
                  </a:lnTo>
                  <a:lnTo>
                    <a:pt x="176" y="404"/>
                  </a:lnTo>
                  <a:lnTo>
                    <a:pt x="170" y="395"/>
                  </a:lnTo>
                  <a:lnTo>
                    <a:pt x="165" y="389"/>
                  </a:lnTo>
                  <a:lnTo>
                    <a:pt x="157" y="383"/>
                  </a:lnTo>
                  <a:lnTo>
                    <a:pt x="150" y="380"/>
                  </a:lnTo>
                  <a:lnTo>
                    <a:pt x="140" y="378"/>
                  </a:lnTo>
                  <a:lnTo>
                    <a:pt x="130" y="379"/>
                  </a:lnTo>
                  <a:lnTo>
                    <a:pt x="119" y="381"/>
                  </a:lnTo>
                  <a:lnTo>
                    <a:pt x="116" y="380"/>
                  </a:lnTo>
                  <a:lnTo>
                    <a:pt x="114" y="379"/>
                  </a:lnTo>
                  <a:lnTo>
                    <a:pt x="110" y="374"/>
                  </a:lnTo>
                  <a:lnTo>
                    <a:pt x="103" y="362"/>
                  </a:lnTo>
                  <a:lnTo>
                    <a:pt x="100" y="359"/>
                  </a:lnTo>
                  <a:lnTo>
                    <a:pt x="97" y="356"/>
                  </a:lnTo>
                  <a:lnTo>
                    <a:pt x="94" y="356"/>
                  </a:lnTo>
                  <a:lnTo>
                    <a:pt x="90" y="356"/>
                  </a:lnTo>
                  <a:lnTo>
                    <a:pt x="84" y="356"/>
                  </a:lnTo>
                  <a:lnTo>
                    <a:pt x="81" y="356"/>
                  </a:lnTo>
                  <a:lnTo>
                    <a:pt x="76" y="355"/>
                  </a:lnTo>
                  <a:lnTo>
                    <a:pt x="73" y="355"/>
                  </a:lnTo>
                  <a:lnTo>
                    <a:pt x="70" y="355"/>
                  </a:lnTo>
                  <a:lnTo>
                    <a:pt x="67" y="356"/>
                  </a:lnTo>
                  <a:lnTo>
                    <a:pt x="64" y="359"/>
                  </a:lnTo>
                  <a:lnTo>
                    <a:pt x="58" y="365"/>
                  </a:lnTo>
                  <a:lnTo>
                    <a:pt x="54" y="373"/>
                  </a:lnTo>
                  <a:lnTo>
                    <a:pt x="50" y="381"/>
                  </a:lnTo>
                  <a:lnTo>
                    <a:pt x="47" y="391"/>
                  </a:lnTo>
                  <a:lnTo>
                    <a:pt x="46" y="399"/>
                  </a:lnTo>
                  <a:lnTo>
                    <a:pt x="45" y="405"/>
                  </a:lnTo>
                  <a:lnTo>
                    <a:pt x="46" y="409"/>
                  </a:lnTo>
                  <a:lnTo>
                    <a:pt x="48" y="413"/>
                  </a:lnTo>
                  <a:lnTo>
                    <a:pt x="52" y="416"/>
                  </a:lnTo>
                  <a:lnTo>
                    <a:pt x="56" y="418"/>
                  </a:lnTo>
                  <a:lnTo>
                    <a:pt x="65" y="422"/>
                  </a:lnTo>
                  <a:lnTo>
                    <a:pt x="73" y="424"/>
                  </a:lnTo>
                  <a:lnTo>
                    <a:pt x="76" y="427"/>
                  </a:lnTo>
                  <a:lnTo>
                    <a:pt x="81" y="427"/>
                  </a:lnTo>
                  <a:lnTo>
                    <a:pt x="84" y="425"/>
                  </a:lnTo>
                  <a:lnTo>
                    <a:pt x="86" y="422"/>
                  </a:lnTo>
                  <a:lnTo>
                    <a:pt x="89" y="420"/>
                  </a:lnTo>
                  <a:lnTo>
                    <a:pt x="92" y="417"/>
                  </a:lnTo>
                  <a:lnTo>
                    <a:pt x="93" y="414"/>
                  </a:lnTo>
                  <a:lnTo>
                    <a:pt x="93" y="410"/>
                  </a:lnTo>
                  <a:lnTo>
                    <a:pt x="93" y="409"/>
                  </a:lnTo>
                  <a:lnTo>
                    <a:pt x="94" y="408"/>
                  </a:lnTo>
                  <a:lnTo>
                    <a:pt x="96" y="409"/>
                  </a:lnTo>
                  <a:lnTo>
                    <a:pt x="100" y="411"/>
                  </a:lnTo>
                  <a:lnTo>
                    <a:pt x="110" y="421"/>
                  </a:lnTo>
                  <a:lnTo>
                    <a:pt x="121" y="432"/>
                  </a:lnTo>
                  <a:lnTo>
                    <a:pt x="125" y="435"/>
                  </a:lnTo>
                  <a:lnTo>
                    <a:pt x="129" y="437"/>
                  </a:lnTo>
                  <a:lnTo>
                    <a:pt x="143" y="443"/>
                  </a:lnTo>
                  <a:lnTo>
                    <a:pt x="152" y="447"/>
                  </a:lnTo>
                  <a:lnTo>
                    <a:pt x="161" y="451"/>
                  </a:lnTo>
                  <a:lnTo>
                    <a:pt x="168" y="457"/>
                  </a:lnTo>
                  <a:lnTo>
                    <a:pt x="175" y="463"/>
                  </a:lnTo>
                  <a:lnTo>
                    <a:pt x="180" y="470"/>
                  </a:lnTo>
                  <a:lnTo>
                    <a:pt x="181" y="472"/>
                  </a:lnTo>
                  <a:lnTo>
                    <a:pt x="181" y="475"/>
                  </a:lnTo>
                  <a:lnTo>
                    <a:pt x="188" y="475"/>
                  </a:lnTo>
                  <a:lnTo>
                    <a:pt x="193" y="476"/>
                  </a:lnTo>
                  <a:lnTo>
                    <a:pt x="198" y="478"/>
                  </a:lnTo>
                  <a:lnTo>
                    <a:pt x="202" y="480"/>
                  </a:lnTo>
                  <a:lnTo>
                    <a:pt x="205" y="484"/>
                  </a:lnTo>
                  <a:lnTo>
                    <a:pt x="208" y="489"/>
                  </a:lnTo>
                  <a:lnTo>
                    <a:pt x="212" y="500"/>
                  </a:lnTo>
                  <a:lnTo>
                    <a:pt x="210" y="500"/>
                  </a:lnTo>
                  <a:lnTo>
                    <a:pt x="235" y="500"/>
                  </a:lnTo>
                  <a:lnTo>
                    <a:pt x="234" y="509"/>
                  </a:lnTo>
                  <a:lnTo>
                    <a:pt x="233" y="516"/>
                  </a:lnTo>
                  <a:lnTo>
                    <a:pt x="231" y="524"/>
                  </a:lnTo>
                  <a:lnTo>
                    <a:pt x="226" y="531"/>
                  </a:lnTo>
                  <a:lnTo>
                    <a:pt x="218" y="540"/>
                  </a:lnTo>
                  <a:lnTo>
                    <a:pt x="212" y="548"/>
                  </a:lnTo>
                  <a:lnTo>
                    <a:pt x="210" y="553"/>
                  </a:lnTo>
                  <a:lnTo>
                    <a:pt x="208" y="558"/>
                  </a:lnTo>
                  <a:lnTo>
                    <a:pt x="208" y="565"/>
                  </a:lnTo>
                  <a:lnTo>
                    <a:pt x="207" y="573"/>
                  </a:lnTo>
                  <a:lnTo>
                    <a:pt x="207" y="585"/>
                  </a:lnTo>
                  <a:lnTo>
                    <a:pt x="204" y="594"/>
                  </a:lnTo>
                  <a:lnTo>
                    <a:pt x="200" y="602"/>
                  </a:lnTo>
                  <a:lnTo>
                    <a:pt x="196" y="613"/>
                  </a:lnTo>
                  <a:lnTo>
                    <a:pt x="212" y="613"/>
                  </a:lnTo>
                  <a:lnTo>
                    <a:pt x="230" y="613"/>
                  </a:lnTo>
                  <a:lnTo>
                    <a:pt x="246" y="614"/>
                  </a:lnTo>
                  <a:lnTo>
                    <a:pt x="253" y="615"/>
                  </a:lnTo>
                  <a:lnTo>
                    <a:pt x="262" y="616"/>
                  </a:lnTo>
                  <a:lnTo>
                    <a:pt x="255" y="617"/>
                  </a:lnTo>
                  <a:lnTo>
                    <a:pt x="248" y="618"/>
                  </a:lnTo>
                  <a:lnTo>
                    <a:pt x="233" y="621"/>
                  </a:lnTo>
                  <a:lnTo>
                    <a:pt x="226" y="622"/>
                  </a:lnTo>
                  <a:lnTo>
                    <a:pt x="220" y="624"/>
                  </a:lnTo>
                  <a:lnTo>
                    <a:pt x="214" y="627"/>
                  </a:lnTo>
                  <a:lnTo>
                    <a:pt x="210" y="631"/>
                  </a:lnTo>
                  <a:lnTo>
                    <a:pt x="208" y="636"/>
                  </a:lnTo>
                  <a:lnTo>
                    <a:pt x="207" y="640"/>
                  </a:lnTo>
                  <a:lnTo>
                    <a:pt x="207" y="642"/>
                  </a:lnTo>
                  <a:lnTo>
                    <a:pt x="207" y="645"/>
                  </a:lnTo>
                  <a:lnTo>
                    <a:pt x="210" y="650"/>
                  </a:lnTo>
                  <a:lnTo>
                    <a:pt x="212" y="653"/>
                  </a:lnTo>
                  <a:lnTo>
                    <a:pt x="214" y="658"/>
                  </a:lnTo>
                  <a:lnTo>
                    <a:pt x="198" y="659"/>
                  </a:lnTo>
                  <a:lnTo>
                    <a:pt x="190" y="662"/>
                  </a:lnTo>
                  <a:lnTo>
                    <a:pt x="186" y="664"/>
                  </a:lnTo>
                  <a:lnTo>
                    <a:pt x="182" y="666"/>
                  </a:lnTo>
                  <a:lnTo>
                    <a:pt x="193" y="671"/>
                  </a:lnTo>
                  <a:lnTo>
                    <a:pt x="203" y="677"/>
                  </a:lnTo>
                  <a:lnTo>
                    <a:pt x="212" y="680"/>
                  </a:lnTo>
                  <a:lnTo>
                    <a:pt x="222" y="682"/>
                  </a:lnTo>
                  <a:lnTo>
                    <a:pt x="243" y="688"/>
                  </a:lnTo>
                  <a:lnTo>
                    <a:pt x="252" y="692"/>
                  </a:lnTo>
                  <a:lnTo>
                    <a:pt x="262" y="697"/>
                  </a:lnTo>
                  <a:lnTo>
                    <a:pt x="248" y="694"/>
                  </a:lnTo>
                  <a:lnTo>
                    <a:pt x="232" y="692"/>
                  </a:lnTo>
                  <a:lnTo>
                    <a:pt x="224" y="691"/>
                  </a:lnTo>
                  <a:lnTo>
                    <a:pt x="217" y="691"/>
                  </a:lnTo>
                  <a:lnTo>
                    <a:pt x="209" y="692"/>
                  </a:lnTo>
                  <a:lnTo>
                    <a:pt x="203" y="694"/>
                  </a:lnTo>
                  <a:lnTo>
                    <a:pt x="192" y="699"/>
                  </a:lnTo>
                  <a:lnTo>
                    <a:pt x="182" y="707"/>
                  </a:lnTo>
                  <a:lnTo>
                    <a:pt x="181" y="708"/>
                  </a:lnTo>
                  <a:lnTo>
                    <a:pt x="180" y="710"/>
                  </a:lnTo>
                  <a:lnTo>
                    <a:pt x="181" y="716"/>
                  </a:lnTo>
                  <a:lnTo>
                    <a:pt x="181" y="718"/>
                  </a:lnTo>
                  <a:lnTo>
                    <a:pt x="181" y="720"/>
                  </a:lnTo>
                  <a:lnTo>
                    <a:pt x="180" y="722"/>
                  </a:lnTo>
                  <a:lnTo>
                    <a:pt x="178" y="723"/>
                  </a:lnTo>
                  <a:lnTo>
                    <a:pt x="169" y="728"/>
                  </a:lnTo>
                  <a:lnTo>
                    <a:pt x="158" y="736"/>
                  </a:lnTo>
                  <a:lnTo>
                    <a:pt x="148" y="743"/>
                  </a:lnTo>
                  <a:lnTo>
                    <a:pt x="142" y="745"/>
                  </a:lnTo>
                  <a:lnTo>
                    <a:pt x="139" y="745"/>
                  </a:lnTo>
                  <a:lnTo>
                    <a:pt x="103" y="738"/>
                  </a:lnTo>
                  <a:lnTo>
                    <a:pt x="86" y="735"/>
                  </a:lnTo>
                  <a:lnTo>
                    <a:pt x="69" y="732"/>
                  </a:lnTo>
                  <a:lnTo>
                    <a:pt x="57" y="728"/>
                  </a:lnTo>
                  <a:lnTo>
                    <a:pt x="54" y="727"/>
                  </a:lnTo>
                  <a:lnTo>
                    <a:pt x="53" y="725"/>
                  </a:lnTo>
                  <a:lnTo>
                    <a:pt x="54" y="723"/>
                  </a:lnTo>
                  <a:lnTo>
                    <a:pt x="55" y="721"/>
                  </a:lnTo>
                  <a:lnTo>
                    <a:pt x="61" y="714"/>
                  </a:lnTo>
                  <a:lnTo>
                    <a:pt x="62" y="711"/>
                  </a:lnTo>
                  <a:lnTo>
                    <a:pt x="62" y="707"/>
                  </a:lnTo>
                  <a:lnTo>
                    <a:pt x="61" y="702"/>
                  </a:lnTo>
                  <a:lnTo>
                    <a:pt x="60" y="696"/>
                  </a:lnTo>
                  <a:lnTo>
                    <a:pt x="57" y="692"/>
                  </a:lnTo>
                  <a:lnTo>
                    <a:pt x="55" y="690"/>
                  </a:lnTo>
                  <a:lnTo>
                    <a:pt x="52" y="689"/>
                  </a:lnTo>
                  <a:lnTo>
                    <a:pt x="50" y="690"/>
                  </a:lnTo>
                  <a:lnTo>
                    <a:pt x="48" y="691"/>
                  </a:lnTo>
                  <a:lnTo>
                    <a:pt x="43" y="698"/>
                  </a:lnTo>
                  <a:lnTo>
                    <a:pt x="37" y="709"/>
                  </a:lnTo>
                  <a:lnTo>
                    <a:pt x="29" y="719"/>
                  </a:lnTo>
                  <a:lnTo>
                    <a:pt x="26" y="722"/>
                  </a:lnTo>
                  <a:lnTo>
                    <a:pt x="23" y="724"/>
                  </a:lnTo>
                  <a:lnTo>
                    <a:pt x="16" y="726"/>
                  </a:lnTo>
                  <a:lnTo>
                    <a:pt x="11" y="728"/>
                  </a:lnTo>
                  <a:lnTo>
                    <a:pt x="7" y="732"/>
                  </a:lnTo>
                  <a:lnTo>
                    <a:pt x="5" y="735"/>
                  </a:lnTo>
                  <a:lnTo>
                    <a:pt x="3" y="739"/>
                  </a:lnTo>
                  <a:lnTo>
                    <a:pt x="2" y="745"/>
                  </a:lnTo>
                  <a:lnTo>
                    <a:pt x="0" y="75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3" name="Prostokąt 2">
            <a:extLst>
              <a:ext uri="{FF2B5EF4-FFF2-40B4-BE49-F238E27FC236}">
                <a16:creationId xmlns:a16="http://schemas.microsoft.com/office/drawing/2014/main" id="{B5384367-8C03-4DB6-880C-C52AE70BE3B5}"/>
              </a:ext>
            </a:extLst>
          </p:cNvPr>
          <p:cNvSpPr/>
          <p:nvPr/>
        </p:nvSpPr>
        <p:spPr>
          <a:xfrm>
            <a:off x="4772025" y="-1"/>
            <a:ext cx="7419975" cy="2076451"/>
          </a:xfrm>
          <a:prstGeom prst="rect">
            <a:avLst/>
          </a:prstGeom>
          <a:gradFill>
            <a:gsLst>
              <a:gs pos="34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C52080-7910-4079-9D91-0867D55B8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b="1" dirty="0"/>
              <a:t>Polska gospodarka najlepiej w UE przeszła przez kryzys COVID-19</a:t>
            </a:r>
            <a:endParaRPr lang="pl-PL" dirty="0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F534EE46-D7FB-48EC-86A8-66E7C19E383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415" y="1629129"/>
            <a:ext cx="4700485" cy="1366798"/>
          </a:xfrm>
        </p:spPr>
        <p:txBody>
          <a:bodyPr/>
          <a:lstStyle/>
          <a:p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Komisja Europejska w najnowszej prognozie spodziewa się, że polska gospodarka </a:t>
            </a:r>
            <a:r>
              <a:rPr lang="pl-PL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skurczy </a:t>
            </a:r>
            <a:br>
              <a:rPr lang="pl-PL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się </a:t>
            </a: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 tym roku o 4,6 proc. Skala spadku będzie najniższa w całej Unii Europejskiej.</a:t>
            </a:r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4BEAD602-F00F-425B-A584-C743AD41BCD8}"/>
              </a:ext>
            </a:extLst>
          </p:cNvPr>
          <p:cNvSpPr txBox="1"/>
          <p:nvPr/>
        </p:nvSpPr>
        <p:spPr>
          <a:xfrm>
            <a:off x="286575" y="6477439"/>
            <a:ext cx="4317207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pl-PL" sz="900" i="1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Żródło</a:t>
            </a:r>
            <a:r>
              <a:rPr lang="pl-PL" sz="900" i="1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pl-PL" sz="900" i="1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</a:t>
            </a:r>
            <a:r>
              <a:rPr lang="pl-PL" sz="900" i="1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900" i="1" u="none" strike="noStrike" dirty="0" err="1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Commision</a:t>
            </a:r>
            <a:r>
              <a:rPr lang="pl-PL" sz="900" i="1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i="1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European Economic Forecast. Summer 2020</a:t>
            </a:r>
            <a:r>
              <a:rPr lang="pl-PL" sz="900" i="1" u="none" strike="noStrike" dirty="0">
                <a:solidFill>
                  <a:schemeClr val="bg1">
                    <a:lumMod val="6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7 lipca 2020 r.</a:t>
            </a:r>
            <a:endParaRPr lang="pl-PL" sz="900" i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5E6F95A2-38D9-4A59-9FAE-8B53B06A6F7F}"/>
              </a:ext>
            </a:extLst>
          </p:cNvPr>
          <p:cNvSpPr/>
          <p:nvPr/>
        </p:nvSpPr>
        <p:spPr>
          <a:xfrm>
            <a:off x="1927292" y="3148553"/>
            <a:ext cx="1197204" cy="310576"/>
          </a:xfrm>
          <a:prstGeom prst="rect">
            <a:avLst/>
          </a:prstGeom>
          <a:solidFill>
            <a:srgbClr val="E2A2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-6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Prostokąt 55">
            <a:extLst>
              <a:ext uri="{FF2B5EF4-FFF2-40B4-BE49-F238E27FC236}">
                <a16:creationId xmlns:a16="http://schemas.microsoft.com/office/drawing/2014/main" id="{F965B7F9-821D-4AA0-BCDF-CD4DB0FFE75C}"/>
              </a:ext>
            </a:extLst>
          </p:cNvPr>
          <p:cNvSpPr/>
          <p:nvPr/>
        </p:nvSpPr>
        <p:spPr>
          <a:xfrm>
            <a:off x="1927292" y="3545264"/>
            <a:ext cx="1197204" cy="310576"/>
          </a:xfrm>
          <a:prstGeom prst="rect">
            <a:avLst/>
          </a:prstGeom>
          <a:solidFill>
            <a:srgbClr val="D6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-7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Prostokąt 56">
            <a:extLst>
              <a:ext uri="{FF2B5EF4-FFF2-40B4-BE49-F238E27FC236}">
                <a16:creationId xmlns:a16="http://schemas.microsoft.com/office/drawing/2014/main" id="{5E4091DE-20A3-4573-9E2F-64F89BDA3BE9}"/>
              </a:ext>
            </a:extLst>
          </p:cNvPr>
          <p:cNvSpPr/>
          <p:nvPr/>
        </p:nvSpPr>
        <p:spPr>
          <a:xfrm>
            <a:off x="1927292" y="3941975"/>
            <a:ext cx="1197204" cy="310576"/>
          </a:xfrm>
          <a:prstGeom prst="rect">
            <a:avLst/>
          </a:prstGeom>
          <a:solidFill>
            <a:srgbClr val="CE64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-8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Prostokąt 57">
            <a:extLst>
              <a:ext uri="{FF2B5EF4-FFF2-40B4-BE49-F238E27FC236}">
                <a16:creationId xmlns:a16="http://schemas.microsoft.com/office/drawing/2014/main" id="{C01DE0B5-5321-4643-A002-16B41732C934}"/>
              </a:ext>
            </a:extLst>
          </p:cNvPr>
          <p:cNvSpPr/>
          <p:nvPr/>
        </p:nvSpPr>
        <p:spPr>
          <a:xfrm>
            <a:off x="1927292" y="4338686"/>
            <a:ext cx="1197204" cy="310576"/>
          </a:xfrm>
          <a:prstGeom prst="rect">
            <a:avLst/>
          </a:prstGeom>
          <a:solidFill>
            <a:srgbClr val="C64A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-9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Prostokąt 58">
            <a:extLst>
              <a:ext uri="{FF2B5EF4-FFF2-40B4-BE49-F238E27FC236}">
                <a16:creationId xmlns:a16="http://schemas.microsoft.com/office/drawing/2014/main" id="{450599FA-1419-4F7D-AA8C-33B5B01D2756}"/>
              </a:ext>
            </a:extLst>
          </p:cNvPr>
          <p:cNvSpPr/>
          <p:nvPr/>
        </p:nvSpPr>
        <p:spPr>
          <a:xfrm>
            <a:off x="1927292" y="4735397"/>
            <a:ext cx="1197204" cy="310576"/>
          </a:xfrm>
          <a:prstGeom prst="rect">
            <a:avLst/>
          </a:prstGeom>
          <a:solidFill>
            <a:srgbClr val="BC2D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-10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Prostokąt 59">
            <a:extLst>
              <a:ext uri="{FF2B5EF4-FFF2-40B4-BE49-F238E27FC236}">
                <a16:creationId xmlns:a16="http://schemas.microsoft.com/office/drawing/2014/main" id="{37E75856-C01C-4B43-AF75-ABFDD51F395E}"/>
              </a:ext>
            </a:extLst>
          </p:cNvPr>
          <p:cNvSpPr/>
          <p:nvPr/>
        </p:nvSpPr>
        <p:spPr>
          <a:xfrm>
            <a:off x="1927292" y="5132108"/>
            <a:ext cx="1197204" cy="310576"/>
          </a:xfrm>
          <a:prstGeom prst="rect">
            <a:avLst/>
          </a:prstGeom>
          <a:solidFill>
            <a:srgbClr val="B218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-11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Prostokąt 60">
            <a:extLst>
              <a:ext uri="{FF2B5EF4-FFF2-40B4-BE49-F238E27FC236}">
                <a16:creationId xmlns:a16="http://schemas.microsoft.com/office/drawing/2014/main" id="{064C4C1B-4B26-4444-9BEB-0390E75F8B1A}"/>
              </a:ext>
            </a:extLst>
          </p:cNvPr>
          <p:cNvSpPr/>
          <p:nvPr/>
        </p:nvSpPr>
        <p:spPr>
          <a:xfrm>
            <a:off x="1927292" y="5528822"/>
            <a:ext cx="1197204" cy="3105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0" i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-12</a:t>
            </a:r>
            <a:endParaRPr lang="pl-PL" sz="16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Straight Arrow Connector 6">
            <a:extLst>
              <a:ext uri="{FF2B5EF4-FFF2-40B4-BE49-F238E27FC236}">
                <a16:creationId xmlns:a16="http://schemas.microsoft.com/office/drawing/2014/main" id="{401A1CFF-EDBC-4069-BE3C-EFCEED953C44}"/>
              </a:ext>
            </a:extLst>
          </p:cNvPr>
          <p:cNvCxnSpPr>
            <a:cxnSpLocks/>
          </p:cNvCxnSpPr>
          <p:nvPr/>
        </p:nvCxnSpPr>
        <p:spPr>
          <a:xfrm>
            <a:off x="323999" y="1152001"/>
            <a:ext cx="10368000" cy="0"/>
          </a:xfrm>
          <a:prstGeom prst="straightConnector1">
            <a:avLst/>
          </a:prstGeom>
          <a:ln w="25400">
            <a:gradFill flip="none" rotWithShape="1">
              <a:gsLst>
                <a:gs pos="65000">
                  <a:srgbClr val="D2796D"/>
                </a:gs>
                <a:gs pos="35000">
                  <a:srgbClr val="C34B45"/>
                </a:gs>
                <a:gs pos="100000">
                  <a:srgbClr val="BC2D3B">
                    <a:alpha val="0"/>
                  </a:srgbClr>
                </a:gs>
                <a:gs pos="0">
                  <a:schemeClr val="accent1"/>
                </a:gs>
              </a:gsLst>
              <a:lin ang="0" scaled="1"/>
              <a:tileRect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38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C52080-7910-4079-9D91-0867D55B8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b="1" dirty="0"/>
              <a:t>Rośnie poziom depozytów oraz nowych działalności gospodarczych</a:t>
            </a:r>
          </a:p>
        </p:txBody>
      </p:sp>
      <p:graphicFrame>
        <p:nvGraphicFramePr>
          <p:cNvPr id="18" name="Wykres 17">
            <a:extLst>
              <a:ext uri="{FF2B5EF4-FFF2-40B4-BE49-F238E27FC236}">
                <a16:creationId xmlns:a16="http://schemas.microsoft.com/office/drawing/2014/main" id="{6192829C-782E-4E33-A9B6-ED48230088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066021"/>
              </p:ext>
            </p:extLst>
          </p:nvPr>
        </p:nvGraphicFramePr>
        <p:xfrm>
          <a:off x="566057" y="1778442"/>
          <a:ext cx="518083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pole tekstowe 2">
            <a:extLst>
              <a:ext uri="{FF2B5EF4-FFF2-40B4-BE49-F238E27FC236}">
                <a16:creationId xmlns:a16="http://schemas.microsoft.com/office/drawing/2014/main" id="{94D41804-2A79-46A9-8D8F-FE0A5FE6E0F0}"/>
              </a:ext>
            </a:extLst>
          </p:cNvPr>
          <p:cNvSpPr txBox="1"/>
          <p:nvPr/>
        </p:nvSpPr>
        <p:spPr>
          <a:xfrm>
            <a:off x="4832772" y="3601513"/>
            <a:ext cx="7377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9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NBP</a:t>
            </a:r>
            <a:endParaRPr lang="pl-PL" sz="200" i="1" u="sng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4" name="Wykres 23">
            <a:extLst>
              <a:ext uri="{FF2B5EF4-FFF2-40B4-BE49-F238E27FC236}">
                <a16:creationId xmlns:a16="http://schemas.microsoft.com/office/drawing/2014/main" id="{5EBEFF49-1E40-4E01-B98E-204113339E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3966989"/>
              </p:ext>
            </p:extLst>
          </p:nvPr>
        </p:nvGraphicFramePr>
        <p:xfrm>
          <a:off x="6413907" y="2893662"/>
          <a:ext cx="532238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pole tekstowe 2">
            <a:extLst>
              <a:ext uri="{FF2B5EF4-FFF2-40B4-BE49-F238E27FC236}">
                <a16:creationId xmlns:a16="http://schemas.microsoft.com/office/drawing/2014/main" id="{24992AF8-E7E8-4489-8914-1F5F39197E91}"/>
              </a:ext>
            </a:extLst>
          </p:cNvPr>
          <p:cNvSpPr txBox="1"/>
          <p:nvPr/>
        </p:nvSpPr>
        <p:spPr>
          <a:xfrm>
            <a:off x="10460686" y="4774943"/>
            <a:ext cx="8811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9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CEIDG</a:t>
            </a:r>
            <a:endParaRPr lang="pl-PL" sz="200" i="1" u="sng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2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C52080-7910-4079-9D91-0867D55B8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b="1" dirty="0"/>
              <a:t>Firmy lepiej niż przed pandemią oceniają swoją płynność finansową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6460270F-7C9F-407C-B105-83CFFD9C05ED}"/>
              </a:ext>
            </a:extLst>
          </p:cNvPr>
          <p:cNvSpPr/>
          <p:nvPr/>
        </p:nvSpPr>
        <p:spPr>
          <a:xfrm>
            <a:off x="1988933" y="4201080"/>
            <a:ext cx="833302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>
              <a:spcAft>
                <a:spcPts val="600"/>
              </a:spcAft>
            </a:pPr>
            <a:r>
              <a:rPr lang="pl-PL" sz="1600" dirty="0">
                <a:solidFill>
                  <a:schemeClr val="bg1"/>
                </a:solidFill>
              </a:rPr>
              <a:t>Zasady wykorzystania subwencji:</a:t>
            </a:r>
          </a:p>
          <a:p>
            <a:pPr marL="342900" indent="-161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Wymóg wykorzystania środków wyłącznie na pokrycie kosztów prowadzonej działalności gospodarczej, m.in. wynagrodzeń pracowników.</a:t>
            </a:r>
          </a:p>
          <a:p>
            <a:pPr marL="342900" indent="-161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Możliwość wykorzystania subwencji na przedterminową spłatę kredytów do maksymalnej wysokości 25%.</a:t>
            </a:r>
            <a:endParaRPr lang="pl-PL" sz="1600" strike="sngStrike" dirty="0">
              <a:solidFill>
                <a:schemeClr val="bg1"/>
              </a:solidFill>
            </a:endParaRPr>
          </a:p>
          <a:p>
            <a:pPr marL="342900" indent="-16192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zakaz przeznaczania otrzymanych środków na płatności do właściciela oraz osób lub podmiotów powiązanych z właścicielem przedsiębiorstwa</a:t>
            </a:r>
          </a:p>
          <a:p>
            <a:pPr marL="342900" indent="-161925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l-PL" sz="1600" dirty="0">
              <a:solidFill>
                <a:schemeClr val="bg1"/>
              </a:solidFill>
            </a:endParaRPr>
          </a:p>
        </p:txBody>
      </p:sp>
      <p:graphicFrame>
        <p:nvGraphicFramePr>
          <p:cNvPr id="6" name="Wykres 5">
            <a:extLst>
              <a:ext uri="{FF2B5EF4-FFF2-40B4-BE49-F238E27FC236}">
                <a16:creationId xmlns:a16="http://schemas.microsoft.com/office/drawing/2014/main" id="{920D5446-05FA-4C82-894A-A4DA0AEE02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3439822"/>
              </p:ext>
            </p:extLst>
          </p:nvPr>
        </p:nvGraphicFramePr>
        <p:xfrm>
          <a:off x="3043450" y="1785960"/>
          <a:ext cx="8198275" cy="4259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20">
            <a:extLst>
              <a:ext uri="{FF2B5EF4-FFF2-40B4-BE49-F238E27FC236}">
                <a16:creationId xmlns:a16="http://schemas.microsoft.com/office/drawing/2014/main" id="{B24F0F14-1138-48EA-A406-4A74518F0221}"/>
              </a:ext>
            </a:extLst>
          </p:cNvPr>
          <p:cNvSpPr/>
          <p:nvPr/>
        </p:nvSpPr>
        <p:spPr>
          <a:xfrm>
            <a:off x="3188058" y="1455655"/>
            <a:ext cx="47875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Pytanie: 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Płynność finansowa przedsiębiorstwa wystarczy na …</a:t>
            </a:r>
          </a:p>
        </p:txBody>
      </p:sp>
      <p:sp>
        <p:nvSpPr>
          <p:cNvPr id="8" name="pole tekstowe 2">
            <a:extLst>
              <a:ext uri="{FF2B5EF4-FFF2-40B4-BE49-F238E27FC236}">
                <a16:creationId xmlns:a16="http://schemas.microsoft.com/office/drawing/2014/main" id="{26CE1C1C-749F-40B7-A1CB-DD8797BD8A81}"/>
              </a:ext>
            </a:extLst>
          </p:cNvPr>
          <p:cNvSpPr txBox="1"/>
          <p:nvPr/>
        </p:nvSpPr>
        <p:spPr>
          <a:xfrm>
            <a:off x="737184" y="6326648"/>
            <a:ext cx="10502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i="1" dirty="0" err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9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sz="9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PIE i PFR badanie na przedsiębiorstwach: VII fala badani (15-17.07.2020), VI fala badania (1-3.07.2020); V fala badania (26-29.05.2020); IV fala </a:t>
            </a:r>
            <a:r>
              <a:rPr lang="pl-PL" sz="900" i="1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badania (</a:t>
            </a:r>
            <a:r>
              <a:rPr lang="pl-PL" sz="900" i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12-14.05.2020); III fala badania (28-30.04.2020); II fala badania (15-17.04.2020).</a:t>
            </a: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DD5618C4-C75E-4B04-82B7-7369F3D46239}"/>
              </a:ext>
            </a:extLst>
          </p:cNvPr>
          <p:cNvSpPr/>
          <p:nvPr/>
        </p:nvSpPr>
        <p:spPr>
          <a:xfrm>
            <a:off x="362345" y="1455655"/>
            <a:ext cx="2567801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Odsetek firm, które oceniają swoją płynność finansową jako wystarczającą, aby przetrwać okres 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powyżej 3 miesięcy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wzrósł z poziomu 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39 proc. w połowie kwietnia do 61 proc. w połowie lipca</a:t>
            </a:r>
            <a:r>
              <a:rPr lang="pl-PL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l-PL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Odsetek firm, którym zapasy gotówki wystarczą na 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1-3 miesiące spadł o 15 pp</a:t>
            </a:r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W połowie lipca w porównaniu z połową kwietnia.</a:t>
            </a:r>
            <a:endParaRPr lang="pl-PL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W połowie lipca 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brak płynności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wskazuje </a:t>
            </a:r>
            <a:r>
              <a:rPr lang="pl-PL" sz="1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proc. firm,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o 8 pp. mniej niż w połowie kwietnia. </a:t>
            </a:r>
            <a:endParaRPr lang="pl-PL" sz="1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7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C52080-7910-4079-9D91-0867D55B8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b="1" dirty="0"/>
              <a:t>Coraz więcej firm planuje utrzymać zatrudnienie</a:t>
            </a:r>
          </a:p>
        </p:txBody>
      </p:sp>
      <p:sp>
        <p:nvSpPr>
          <p:cNvPr id="8" name="pole tekstowe 2">
            <a:extLst>
              <a:ext uri="{FF2B5EF4-FFF2-40B4-BE49-F238E27FC236}">
                <a16:creationId xmlns:a16="http://schemas.microsoft.com/office/drawing/2014/main" id="{26CE1C1C-749F-40B7-A1CB-DD8797BD8A81}"/>
              </a:ext>
            </a:extLst>
          </p:cNvPr>
          <p:cNvSpPr txBox="1"/>
          <p:nvPr/>
        </p:nvSpPr>
        <p:spPr>
          <a:xfrm>
            <a:off x="1062087" y="6260660"/>
            <a:ext cx="920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9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Źródło</a:t>
            </a:r>
            <a:r>
              <a:rPr lang="en-US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pl-PL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9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PIE i PFR badanie na przedsiębiorstwach: VII fala badani (15-17.07.2020), </a:t>
            </a:r>
            <a:r>
              <a:rPr lang="pl-PL" sz="9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 fala badania (1-3.07.2020); V fala badania (26-29.05.2020); IV fala badania (12-14.05.2020); III fala badania (28-30.04.2020); II fala badania (15-17.04.2020).</a:t>
            </a:r>
          </a:p>
        </p:txBody>
      </p:sp>
      <p:graphicFrame>
        <p:nvGraphicFramePr>
          <p:cNvPr id="2" name="Wykres 1">
            <a:extLst>
              <a:ext uri="{FF2B5EF4-FFF2-40B4-BE49-F238E27FC236}">
                <a16:creationId xmlns:a16="http://schemas.microsoft.com/office/drawing/2014/main" id="{CD2276B8-7462-47FC-A702-688E49390EE3}"/>
              </a:ext>
            </a:extLst>
          </p:cNvPr>
          <p:cNvGraphicFramePr>
            <a:graphicFrameLocks/>
          </p:cNvGraphicFramePr>
          <p:nvPr/>
        </p:nvGraphicFramePr>
        <p:xfrm>
          <a:off x="3167406" y="1988256"/>
          <a:ext cx="8173039" cy="41108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0">
            <a:extLst>
              <a:ext uri="{FF2B5EF4-FFF2-40B4-BE49-F238E27FC236}">
                <a16:creationId xmlns:a16="http://schemas.microsoft.com/office/drawing/2014/main" id="{3B5A2D98-D153-437E-B438-862E18C25756}"/>
              </a:ext>
            </a:extLst>
          </p:cNvPr>
          <p:cNvSpPr/>
          <p:nvPr/>
        </p:nvSpPr>
        <p:spPr>
          <a:xfrm>
            <a:off x="352279" y="1438062"/>
            <a:ext cx="253232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b="1" dirty="0">
                <a:solidFill>
                  <a:srgbClr val="BC2D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Rośnie odsetek firm planujących utrzymanie poziomów zatrudnienia. </a:t>
            </a: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Od początku kwietnia udział takich firm zwiększył się z 62 proc. do 83 proc. w połowie </a:t>
            </a:r>
            <a:r>
              <a:rPr lang="pl-PL" sz="1400">
                <a:latin typeface="Calibri" panose="020F0502020204030204" pitchFamily="34" charset="0"/>
                <a:cs typeface="Calibri" panose="020F0502020204030204" pitchFamily="34" charset="0"/>
              </a:rPr>
              <a:t>lipca </a:t>
            </a:r>
            <a:br>
              <a:rPr lang="pl-PL" sz="14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>
                <a:solidFill>
                  <a:srgbClr val="BC2D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l-PL" sz="1400" b="1">
                <a:solidFill>
                  <a:srgbClr val="BC2D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pl-PL" sz="1400" b="1" dirty="0">
                <a:solidFill>
                  <a:srgbClr val="BC2D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pp.</a:t>
            </a:r>
            <a:r>
              <a:rPr lang="pl-PL" sz="1400" dirty="0">
                <a:solidFill>
                  <a:srgbClr val="BC2D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pl-PL" sz="1400" b="1" dirty="0">
              <a:solidFill>
                <a:srgbClr val="CC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W porównaniu do początku lipca zmalał odsetek firm planujących </a:t>
            </a:r>
            <a:r>
              <a:rPr lang="pl-PL" sz="1400" b="1" dirty="0">
                <a:solidFill>
                  <a:srgbClr val="CC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zwiększenie zatrudnienia o -4 pp., </a:t>
            </a: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odsetek planujących </a:t>
            </a:r>
            <a:r>
              <a:rPr lang="pl-PL" sz="1400" b="1" dirty="0">
                <a:solidFill>
                  <a:srgbClr val="BC2D3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zmniejszenie zatrudnienia zmalał o 1 pp. </a:t>
            </a:r>
          </a:p>
        </p:txBody>
      </p:sp>
    </p:spTree>
    <p:extLst>
      <p:ext uri="{BB962C8B-B14F-4D97-AF65-F5344CB8AC3E}">
        <p14:creationId xmlns:p14="http://schemas.microsoft.com/office/powerpoint/2010/main" val="190881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Tarcza Finansowa PFR w liczbach</a:t>
            </a:r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797712" y="1775263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379342" y="1775263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592358" y="1775263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BE8813F8-E23D-416F-A969-49FFBF1FDBDC}"/>
              </a:ext>
            </a:extLst>
          </p:cNvPr>
          <p:cNvSpPr txBox="1"/>
          <p:nvPr/>
        </p:nvSpPr>
        <p:spPr>
          <a:xfrm>
            <a:off x="6889483" y="1758924"/>
            <a:ext cx="4044569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pl-PL" b="0" i="0" dirty="0">
                <a:effectLst/>
                <a:latin typeface="Calibri" panose="020F0502020204030204" pitchFamily="34" charset="0"/>
              </a:rPr>
              <a:t>Liczba firm, które skorzystały z Programu: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345 542</a:t>
            </a: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F3D86F2-8CC5-42FB-8A15-1C7EFD6A632B}"/>
              </a:ext>
            </a:extLst>
          </p:cNvPr>
          <p:cNvSpPr txBox="1"/>
          <p:nvPr/>
        </p:nvSpPr>
        <p:spPr>
          <a:xfrm>
            <a:off x="1442847" y="1758924"/>
            <a:ext cx="3121367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l"/>
            <a:r>
              <a:rPr lang="pl-PL" b="0" i="0" dirty="0">
                <a:effectLst/>
                <a:latin typeface="Calibri" panose="020F0502020204030204" pitchFamily="34" charset="0"/>
              </a:rPr>
              <a:t>Wypłacona kwota łącznie: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60 504 661 423 zł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00408196-EB96-4982-A8C4-886460B11B15}"/>
              </a:ext>
            </a:extLst>
          </p:cNvPr>
          <p:cNvSpPr txBox="1"/>
          <p:nvPr/>
        </p:nvSpPr>
        <p:spPr>
          <a:xfrm>
            <a:off x="1418086" y="3120301"/>
            <a:ext cx="418396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effectLst/>
                <a:latin typeface="Calibri" panose="020F0502020204030204" pitchFamily="34" charset="0"/>
              </a:rPr>
              <a:t>Liczba pracowników zatrudnionych w tych firmach (wraz z właścicielami):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3 116 793</a:t>
            </a:r>
          </a:p>
        </p:txBody>
      </p:sp>
      <p:pic>
        <p:nvPicPr>
          <p:cNvPr id="30" name="Grafika 29">
            <a:extLst>
              <a:ext uri="{FF2B5EF4-FFF2-40B4-BE49-F238E27FC236}">
                <a16:creationId xmlns:a16="http://schemas.microsoft.com/office/drawing/2014/main" id="{14C964BE-EA82-41F9-83A4-4FDDE53704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23523" y="1758924"/>
            <a:ext cx="558661" cy="540000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20934E07-D01A-4EFE-8800-9EC80FF5895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226381" y="1758924"/>
            <a:ext cx="446087" cy="540000"/>
          </a:xfrm>
          <a:prstGeom prst="rect">
            <a:avLst/>
          </a:prstGeom>
        </p:spPr>
      </p:pic>
      <p:grpSp>
        <p:nvGrpSpPr>
          <p:cNvPr id="33" name="Grafika 13">
            <a:extLst>
              <a:ext uri="{FF2B5EF4-FFF2-40B4-BE49-F238E27FC236}">
                <a16:creationId xmlns:a16="http://schemas.microsoft.com/office/drawing/2014/main" id="{6E4FA4C0-F302-4F22-80CF-696693DEB2E2}"/>
              </a:ext>
            </a:extLst>
          </p:cNvPr>
          <p:cNvGrpSpPr>
            <a:grpSpLocks noChangeAspect="1"/>
          </p:cNvGrpSpPr>
          <p:nvPr/>
        </p:nvGrpSpPr>
        <p:grpSpPr>
          <a:xfrm>
            <a:off x="748575" y="3186967"/>
            <a:ext cx="458905" cy="540000"/>
            <a:chOff x="4681091" y="3827719"/>
            <a:chExt cx="2816698" cy="3314428"/>
          </a:xfrm>
          <a:solidFill>
            <a:srgbClr val="B21827"/>
          </a:solidFill>
        </p:grpSpPr>
        <p:sp>
          <p:nvSpPr>
            <p:cNvPr id="36" name="Dowolny kształt: kształt 35">
              <a:extLst>
                <a:ext uri="{FF2B5EF4-FFF2-40B4-BE49-F238E27FC236}">
                  <a16:creationId xmlns:a16="http://schemas.microsoft.com/office/drawing/2014/main" id="{383CF047-F16B-4755-86C1-89A577312286}"/>
                </a:ext>
              </a:extLst>
            </p:cNvPr>
            <p:cNvSpPr/>
            <p:nvPr/>
          </p:nvSpPr>
          <p:spPr>
            <a:xfrm>
              <a:off x="4681091" y="4795774"/>
              <a:ext cx="907247" cy="2346373"/>
            </a:xfrm>
            <a:custGeom>
              <a:avLst/>
              <a:gdLst>
                <a:gd name="connsiteX0" fmla="*/ 33565 w 907247"/>
                <a:gd name="connsiteY0" fmla="*/ 716237 h 2346373"/>
                <a:gd name="connsiteX1" fmla="*/ 157450 w 907247"/>
                <a:gd name="connsiteY1" fmla="*/ 999887 h 2346373"/>
                <a:gd name="connsiteX2" fmla="*/ 185206 w 907247"/>
                <a:gd name="connsiteY2" fmla="*/ 1107524 h 2346373"/>
                <a:gd name="connsiteX3" fmla="*/ 299613 w 907247"/>
                <a:gd name="connsiteY3" fmla="*/ 2228581 h 2346373"/>
                <a:gd name="connsiteX4" fmla="*/ 430268 w 907247"/>
                <a:gd name="connsiteY4" fmla="*/ 2346373 h 2346373"/>
                <a:gd name="connsiteX5" fmla="*/ 627942 w 907247"/>
                <a:gd name="connsiteY5" fmla="*/ 2346373 h 2346373"/>
                <a:gd name="connsiteX6" fmla="*/ 758596 w 907247"/>
                <a:gd name="connsiteY6" fmla="*/ 2228581 h 2346373"/>
                <a:gd name="connsiteX7" fmla="*/ 873004 w 907247"/>
                <a:gd name="connsiteY7" fmla="*/ 1107524 h 2346373"/>
                <a:gd name="connsiteX8" fmla="*/ 902113 w 907247"/>
                <a:gd name="connsiteY8" fmla="*/ 997856 h 2346373"/>
                <a:gd name="connsiteX9" fmla="*/ 870973 w 907247"/>
                <a:gd name="connsiteY9" fmla="*/ 917297 h 2346373"/>
                <a:gd name="connsiteX10" fmla="*/ 790414 w 907247"/>
                <a:gd name="connsiteY10" fmla="*/ 948437 h 2346373"/>
                <a:gd name="connsiteX11" fmla="*/ 751827 w 907247"/>
                <a:gd name="connsiteY11" fmla="*/ 1095339 h 2346373"/>
                <a:gd name="connsiteX12" fmla="*/ 637419 w 907247"/>
                <a:gd name="connsiteY12" fmla="*/ 2216396 h 2346373"/>
                <a:gd name="connsiteX13" fmla="*/ 629296 w 907247"/>
                <a:gd name="connsiteY13" fmla="*/ 2223842 h 2346373"/>
                <a:gd name="connsiteX14" fmla="*/ 431621 w 907247"/>
                <a:gd name="connsiteY14" fmla="*/ 2223842 h 2346373"/>
                <a:gd name="connsiteX15" fmla="*/ 423498 w 907247"/>
                <a:gd name="connsiteY15" fmla="*/ 2216396 h 2346373"/>
                <a:gd name="connsiteX16" fmla="*/ 307737 w 907247"/>
                <a:gd name="connsiteY16" fmla="*/ 1094662 h 2346373"/>
                <a:gd name="connsiteX17" fmla="*/ 269149 w 907247"/>
                <a:gd name="connsiteY17" fmla="*/ 947760 h 2346373"/>
                <a:gd name="connsiteX18" fmla="*/ 266442 w 907247"/>
                <a:gd name="connsiteY18" fmla="*/ 942344 h 2346373"/>
                <a:gd name="connsiteX19" fmla="*/ 152034 w 907247"/>
                <a:gd name="connsiteY19" fmla="*/ 683743 h 2346373"/>
                <a:gd name="connsiteX20" fmla="*/ 137818 w 907247"/>
                <a:gd name="connsiteY20" fmla="*/ 271470 h 2346373"/>
                <a:gd name="connsiteX21" fmla="*/ 187913 w 907247"/>
                <a:gd name="connsiteY21" fmla="*/ 227467 h 2346373"/>
                <a:gd name="connsiteX22" fmla="*/ 342939 w 907247"/>
                <a:gd name="connsiteY22" fmla="*/ 137431 h 2346373"/>
                <a:gd name="connsiteX23" fmla="*/ 479686 w 907247"/>
                <a:gd name="connsiteY23" fmla="*/ 325628 h 2346373"/>
                <a:gd name="connsiteX24" fmla="*/ 529105 w 907247"/>
                <a:gd name="connsiteY24" fmla="*/ 350675 h 2346373"/>
                <a:gd name="connsiteX25" fmla="*/ 578523 w 907247"/>
                <a:gd name="connsiteY25" fmla="*/ 325628 h 2346373"/>
                <a:gd name="connsiteX26" fmla="*/ 744380 w 907247"/>
                <a:gd name="connsiteY26" fmla="*/ 97490 h 2346373"/>
                <a:gd name="connsiteX27" fmla="*/ 730841 w 907247"/>
                <a:gd name="connsiteY27" fmla="*/ 11515 h 2346373"/>
                <a:gd name="connsiteX28" fmla="*/ 644866 w 907247"/>
                <a:gd name="connsiteY28" fmla="*/ 25054 h 2346373"/>
                <a:gd name="connsiteX29" fmla="*/ 528428 w 907247"/>
                <a:gd name="connsiteY29" fmla="*/ 184818 h 2346373"/>
                <a:gd name="connsiteX30" fmla="*/ 413343 w 907247"/>
                <a:gd name="connsiteY30" fmla="*/ 25731 h 2346373"/>
                <a:gd name="connsiteX31" fmla="*/ 340908 w 907247"/>
                <a:gd name="connsiteY31" fmla="*/ 4745 h 2346373"/>
                <a:gd name="connsiteX32" fmla="*/ 115478 w 907247"/>
                <a:gd name="connsiteY32" fmla="*/ 129307 h 2346373"/>
                <a:gd name="connsiteX33" fmla="*/ 49812 w 907247"/>
                <a:gd name="connsiteY33" fmla="*/ 186849 h 2346373"/>
                <a:gd name="connsiteX34" fmla="*/ 33565 w 907247"/>
                <a:gd name="connsiteY34" fmla="*/ 716237 h 234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07247" h="2346373">
                  <a:moveTo>
                    <a:pt x="33565" y="716237"/>
                  </a:moveTo>
                  <a:cubicBezTo>
                    <a:pt x="64029" y="827260"/>
                    <a:pt x="145265" y="976869"/>
                    <a:pt x="157450" y="999887"/>
                  </a:cubicBezTo>
                  <a:cubicBezTo>
                    <a:pt x="172343" y="1034412"/>
                    <a:pt x="181821" y="1070291"/>
                    <a:pt x="185206" y="1107524"/>
                  </a:cubicBezTo>
                  <a:lnTo>
                    <a:pt x="299613" y="2228581"/>
                  </a:lnTo>
                  <a:cubicBezTo>
                    <a:pt x="306383" y="2295601"/>
                    <a:pt x="362571" y="2346373"/>
                    <a:pt x="430268" y="2346373"/>
                  </a:cubicBezTo>
                  <a:lnTo>
                    <a:pt x="627942" y="2346373"/>
                  </a:lnTo>
                  <a:cubicBezTo>
                    <a:pt x="695639" y="2346373"/>
                    <a:pt x="751827" y="2295601"/>
                    <a:pt x="758596" y="2228581"/>
                  </a:cubicBezTo>
                  <a:lnTo>
                    <a:pt x="873004" y="1107524"/>
                  </a:lnTo>
                  <a:cubicBezTo>
                    <a:pt x="877066" y="1069614"/>
                    <a:pt x="886543" y="1032381"/>
                    <a:pt x="902113" y="997856"/>
                  </a:cubicBezTo>
                  <a:cubicBezTo>
                    <a:pt x="915653" y="966715"/>
                    <a:pt x="901436" y="930836"/>
                    <a:pt x="870973" y="917297"/>
                  </a:cubicBezTo>
                  <a:cubicBezTo>
                    <a:pt x="839832" y="903757"/>
                    <a:pt x="803953" y="917974"/>
                    <a:pt x="790414" y="948437"/>
                  </a:cubicBezTo>
                  <a:cubicBezTo>
                    <a:pt x="770105" y="995148"/>
                    <a:pt x="756566" y="1044566"/>
                    <a:pt x="751827" y="1095339"/>
                  </a:cubicBezTo>
                  <a:lnTo>
                    <a:pt x="637419" y="2216396"/>
                  </a:lnTo>
                  <a:cubicBezTo>
                    <a:pt x="636742" y="2220458"/>
                    <a:pt x="633358" y="2223842"/>
                    <a:pt x="629296" y="2223842"/>
                  </a:cubicBezTo>
                  <a:lnTo>
                    <a:pt x="431621" y="2223842"/>
                  </a:lnTo>
                  <a:cubicBezTo>
                    <a:pt x="427560" y="2223842"/>
                    <a:pt x="423498" y="2220458"/>
                    <a:pt x="423498" y="2216396"/>
                  </a:cubicBezTo>
                  <a:lnTo>
                    <a:pt x="307737" y="1094662"/>
                  </a:lnTo>
                  <a:cubicBezTo>
                    <a:pt x="302321" y="1043889"/>
                    <a:pt x="289458" y="994471"/>
                    <a:pt x="269149" y="947760"/>
                  </a:cubicBezTo>
                  <a:cubicBezTo>
                    <a:pt x="268472" y="945729"/>
                    <a:pt x="267796" y="944375"/>
                    <a:pt x="266442" y="942344"/>
                  </a:cubicBezTo>
                  <a:cubicBezTo>
                    <a:pt x="265765" y="940990"/>
                    <a:pt x="180467" y="787319"/>
                    <a:pt x="152034" y="683743"/>
                  </a:cubicBezTo>
                  <a:cubicBezTo>
                    <a:pt x="120894" y="567982"/>
                    <a:pt x="112093" y="316150"/>
                    <a:pt x="137818" y="271470"/>
                  </a:cubicBezTo>
                  <a:cubicBezTo>
                    <a:pt x="158127" y="251161"/>
                    <a:pt x="166927" y="243038"/>
                    <a:pt x="187913" y="227467"/>
                  </a:cubicBezTo>
                  <a:cubicBezTo>
                    <a:pt x="241394" y="188203"/>
                    <a:pt x="302998" y="156386"/>
                    <a:pt x="342939" y="137431"/>
                  </a:cubicBezTo>
                  <a:lnTo>
                    <a:pt x="479686" y="325628"/>
                  </a:lnTo>
                  <a:cubicBezTo>
                    <a:pt x="491195" y="341198"/>
                    <a:pt x="509473" y="350675"/>
                    <a:pt x="529105" y="350675"/>
                  </a:cubicBezTo>
                  <a:cubicBezTo>
                    <a:pt x="548737" y="350675"/>
                    <a:pt x="567015" y="341198"/>
                    <a:pt x="578523" y="325628"/>
                  </a:cubicBezTo>
                  <a:lnTo>
                    <a:pt x="744380" y="97490"/>
                  </a:lnTo>
                  <a:cubicBezTo>
                    <a:pt x="764012" y="70411"/>
                    <a:pt x="757919" y="31824"/>
                    <a:pt x="730841" y="11515"/>
                  </a:cubicBezTo>
                  <a:cubicBezTo>
                    <a:pt x="703762" y="-8117"/>
                    <a:pt x="665175" y="-2024"/>
                    <a:pt x="644866" y="25054"/>
                  </a:cubicBezTo>
                  <a:lnTo>
                    <a:pt x="528428" y="184818"/>
                  </a:lnTo>
                  <a:lnTo>
                    <a:pt x="413343" y="25731"/>
                  </a:lnTo>
                  <a:cubicBezTo>
                    <a:pt x="397096" y="2714"/>
                    <a:pt x="366633" y="-5409"/>
                    <a:pt x="340908" y="4745"/>
                  </a:cubicBezTo>
                  <a:cubicBezTo>
                    <a:pt x="336169" y="6776"/>
                    <a:pt x="215669" y="55518"/>
                    <a:pt x="115478" y="129307"/>
                  </a:cubicBezTo>
                  <a:cubicBezTo>
                    <a:pt x="87045" y="150293"/>
                    <a:pt x="73506" y="163156"/>
                    <a:pt x="49812" y="186849"/>
                  </a:cubicBezTo>
                  <a:cubicBezTo>
                    <a:pt x="-36840" y="273501"/>
                    <a:pt x="11225" y="633647"/>
                    <a:pt x="33565" y="716237"/>
                  </a:cubicBezTo>
                  <a:close/>
                </a:path>
              </a:pathLst>
            </a:custGeom>
            <a:grpFill/>
            <a:ln w="6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7" name="Dowolny kształt: kształt 36">
              <a:extLst>
                <a:ext uri="{FF2B5EF4-FFF2-40B4-BE49-F238E27FC236}">
                  <a16:creationId xmlns:a16="http://schemas.microsoft.com/office/drawing/2014/main" id="{43B6468B-F9E4-47DA-9E80-5AC3A143F568}"/>
                </a:ext>
              </a:extLst>
            </p:cNvPr>
            <p:cNvSpPr/>
            <p:nvPr/>
          </p:nvSpPr>
          <p:spPr>
            <a:xfrm>
              <a:off x="4925969" y="4026747"/>
              <a:ext cx="568743" cy="693890"/>
            </a:xfrm>
            <a:custGeom>
              <a:avLst/>
              <a:gdLst>
                <a:gd name="connsiteX0" fmla="*/ 278811 w 568743"/>
                <a:gd name="connsiteY0" fmla="*/ 693891 h 693890"/>
                <a:gd name="connsiteX1" fmla="*/ 282873 w 568743"/>
                <a:gd name="connsiteY1" fmla="*/ 693891 h 693890"/>
                <a:gd name="connsiteX2" fmla="*/ 285581 w 568743"/>
                <a:gd name="connsiteY2" fmla="*/ 693891 h 693890"/>
                <a:gd name="connsiteX3" fmla="*/ 290320 w 568743"/>
                <a:gd name="connsiteY3" fmla="*/ 693891 h 693890"/>
                <a:gd name="connsiteX4" fmla="*/ 482578 w 568743"/>
                <a:gd name="connsiteY4" fmla="*/ 609947 h 693890"/>
                <a:gd name="connsiteX5" fmla="*/ 566522 w 568743"/>
                <a:gd name="connsiteY5" fmla="*/ 282972 h 693890"/>
                <a:gd name="connsiteX6" fmla="*/ 289643 w 568743"/>
                <a:gd name="connsiteY6" fmla="*/ 0 h 693890"/>
                <a:gd name="connsiteX7" fmla="*/ 284227 w 568743"/>
                <a:gd name="connsiteY7" fmla="*/ 0 h 693890"/>
                <a:gd name="connsiteX8" fmla="*/ 278811 w 568743"/>
                <a:gd name="connsiteY8" fmla="*/ 0 h 693890"/>
                <a:gd name="connsiteX9" fmla="*/ 1932 w 568743"/>
                <a:gd name="connsiteY9" fmla="*/ 282972 h 693890"/>
                <a:gd name="connsiteX10" fmla="*/ 85876 w 568743"/>
                <a:gd name="connsiteY10" fmla="*/ 609947 h 693890"/>
                <a:gd name="connsiteX11" fmla="*/ 278811 w 568743"/>
                <a:gd name="connsiteY11" fmla="*/ 693891 h 693890"/>
                <a:gd name="connsiteX12" fmla="*/ 124463 w 568743"/>
                <a:gd name="connsiteY12" fmla="*/ 293804 h 693890"/>
                <a:gd name="connsiteX13" fmla="*/ 124463 w 568743"/>
                <a:gd name="connsiteY13" fmla="*/ 289742 h 693890"/>
                <a:gd name="connsiteX14" fmla="*/ 278811 w 568743"/>
                <a:gd name="connsiteY14" fmla="*/ 121854 h 693890"/>
                <a:gd name="connsiteX15" fmla="*/ 281519 w 568743"/>
                <a:gd name="connsiteY15" fmla="*/ 121854 h 693890"/>
                <a:gd name="connsiteX16" fmla="*/ 286258 w 568743"/>
                <a:gd name="connsiteY16" fmla="*/ 121854 h 693890"/>
                <a:gd name="connsiteX17" fmla="*/ 288966 w 568743"/>
                <a:gd name="connsiteY17" fmla="*/ 121854 h 693890"/>
                <a:gd name="connsiteX18" fmla="*/ 443314 w 568743"/>
                <a:gd name="connsiteY18" fmla="*/ 289742 h 693890"/>
                <a:gd name="connsiteX19" fmla="*/ 443314 w 568743"/>
                <a:gd name="connsiteY19" fmla="*/ 293127 h 693890"/>
                <a:gd name="connsiteX20" fmla="*/ 389157 w 568743"/>
                <a:gd name="connsiteY20" fmla="*/ 528034 h 693890"/>
                <a:gd name="connsiteX21" fmla="*/ 284227 w 568743"/>
                <a:gd name="connsiteY21" fmla="*/ 570683 h 693890"/>
                <a:gd name="connsiteX22" fmla="*/ 282873 w 568743"/>
                <a:gd name="connsiteY22" fmla="*/ 570683 h 693890"/>
                <a:gd name="connsiteX23" fmla="*/ 282873 w 568743"/>
                <a:gd name="connsiteY23" fmla="*/ 570683 h 693890"/>
                <a:gd name="connsiteX24" fmla="*/ 177943 w 568743"/>
                <a:gd name="connsiteY24" fmla="*/ 528034 h 693890"/>
                <a:gd name="connsiteX25" fmla="*/ 124463 w 568743"/>
                <a:gd name="connsiteY25" fmla="*/ 293804 h 69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8743" h="693890">
                  <a:moveTo>
                    <a:pt x="278811" y="693891"/>
                  </a:moveTo>
                  <a:cubicBezTo>
                    <a:pt x="280165" y="693891"/>
                    <a:pt x="281519" y="693891"/>
                    <a:pt x="282873" y="693891"/>
                  </a:cubicBezTo>
                  <a:cubicBezTo>
                    <a:pt x="283550" y="693891"/>
                    <a:pt x="284904" y="693891"/>
                    <a:pt x="285581" y="693891"/>
                  </a:cubicBezTo>
                  <a:cubicBezTo>
                    <a:pt x="286935" y="693891"/>
                    <a:pt x="288289" y="693891"/>
                    <a:pt x="290320" y="693891"/>
                  </a:cubicBezTo>
                  <a:cubicBezTo>
                    <a:pt x="368848" y="691860"/>
                    <a:pt x="435191" y="663427"/>
                    <a:pt x="482578" y="609947"/>
                  </a:cubicBezTo>
                  <a:cubicBezTo>
                    <a:pt x="583446" y="496217"/>
                    <a:pt x="569230" y="306666"/>
                    <a:pt x="566522" y="282972"/>
                  </a:cubicBezTo>
                  <a:cubicBezTo>
                    <a:pt x="556368" y="73789"/>
                    <a:pt x="410820" y="0"/>
                    <a:pt x="289643" y="0"/>
                  </a:cubicBezTo>
                  <a:cubicBezTo>
                    <a:pt x="287612" y="0"/>
                    <a:pt x="285581" y="0"/>
                    <a:pt x="284227" y="0"/>
                  </a:cubicBezTo>
                  <a:cubicBezTo>
                    <a:pt x="282873" y="0"/>
                    <a:pt x="280842" y="0"/>
                    <a:pt x="278811" y="0"/>
                  </a:cubicBezTo>
                  <a:cubicBezTo>
                    <a:pt x="157634" y="0"/>
                    <a:pt x="12763" y="74466"/>
                    <a:pt x="1932" y="282972"/>
                  </a:cubicBezTo>
                  <a:cubicBezTo>
                    <a:pt x="-99" y="306666"/>
                    <a:pt x="-14992" y="496217"/>
                    <a:pt x="85876" y="609947"/>
                  </a:cubicBezTo>
                  <a:cubicBezTo>
                    <a:pt x="133940" y="663427"/>
                    <a:pt x="200283" y="692537"/>
                    <a:pt x="278811" y="693891"/>
                  </a:cubicBezTo>
                  <a:close/>
                  <a:moveTo>
                    <a:pt x="124463" y="293804"/>
                  </a:moveTo>
                  <a:cubicBezTo>
                    <a:pt x="124463" y="292450"/>
                    <a:pt x="124463" y="291096"/>
                    <a:pt x="124463" y="289742"/>
                  </a:cubicBezTo>
                  <a:cubicBezTo>
                    <a:pt x="131233" y="143517"/>
                    <a:pt x="223977" y="121854"/>
                    <a:pt x="278811" y="121854"/>
                  </a:cubicBezTo>
                  <a:lnTo>
                    <a:pt x="281519" y="121854"/>
                  </a:lnTo>
                  <a:cubicBezTo>
                    <a:pt x="282873" y="121854"/>
                    <a:pt x="284904" y="121854"/>
                    <a:pt x="286258" y="121854"/>
                  </a:cubicBezTo>
                  <a:lnTo>
                    <a:pt x="288966" y="121854"/>
                  </a:lnTo>
                  <a:cubicBezTo>
                    <a:pt x="343800" y="121854"/>
                    <a:pt x="436545" y="143517"/>
                    <a:pt x="443314" y="289742"/>
                  </a:cubicBezTo>
                  <a:cubicBezTo>
                    <a:pt x="443314" y="291096"/>
                    <a:pt x="443314" y="292450"/>
                    <a:pt x="443314" y="293127"/>
                  </a:cubicBezTo>
                  <a:cubicBezTo>
                    <a:pt x="448053" y="336452"/>
                    <a:pt x="446699" y="463045"/>
                    <a:pt x="389157" y="528034"/>
                  </a:cubicBezTo>
                  <a:cubicBezTo>
                    <a:pt x="364109" y="556467"/>
                    <a:pt x="329584" y="570683"/>
                    <a:pt x="284227" y="570683"/>
                  </a:cubicBezTo>
                  <a:cubicBezTo>
                    <a:pt x="283550" y="570683"/>
                    <a:pt x="283550" y="570683"/>
                    <a:pt x="282873" y="570683"/>
                  </a:cubicBezTo>
                  <a:lnTo>
                    <a:pt x="282873" y="570683"/>
                  </a:lnTo>
                  <a:cubicBezTo>
                    <a:pt x="237516" y="570006"/>
                    <a:pt x="202991" y="556467"/>
                    <a:pt x="177943" y="528034"/>
                  </a:cubicBezTo>
                  <a:cubicBezTo>
                    <a:pt x="121078" y="463722"/>
                    <a:pt x="120401" y="337129"/>
                    <a:pt x="124463" y="293804"/>
                  </a:cubicBezTo>
                  <a:close/>
                </a:path>
              </a:pathLst>
            </a:custGeom>
            <a:grpFill/>
            <a:ln w="6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8" name="Dowolny kształt: kształt 37">
              <a:extLst>
                <a:ext uri="{FF2B5EF4-FFF2-40B4-BE49-F238E27FC236}">
                  <a16:creationId xmlns:a16="http://schemas.microsoft.com/office/drawing/2014/main" id="{4113584D-E704-4794-AEAD-DD131A047A4E}"/>
                </a:ext>
              </a:extLst>
            </p:cNvPr>
            <p:cNvSpPr/>
            <p:nvPr/>
          </p:nvSpPr>
          <p:spPr>
            <a:xfrm>
              <a:off x="6589743" y="4795240"/>
              <a:ext cx="908046" cy="2346230"/>
            </a:xfrm>
            <a:custGeom>
              <a:avLst/>
              <a:gdLst>
                <a:gd name="connsiteX0" fmla="*/ 36667 w 908046"/>
                <a:gd name="connsiteY0" fmla="*/ 917154 h 2346230"/>
                <a:gd name="connsiteX1" fmla="*/ 5526 w 908046"/>
                <a:gd name="connsiteY1" fmla="*/ 997713 h 2346230"/>
                <a:gd name="connsiteX2" fmla="*/ 34636 w 908046"/>
                <a:gd name="connsiteY2" fmla="*/ 1107382 h 2346230"/>
                <a:gd name="connsiteX3" fmla="*/ 149043 w 908046"/>
                <a:gd name="connsiteY3" fmla="*/ 2228439 h 2346230"/>
                <a:gd name="connsiteX4" fmla="*/ 279698 w 908046"/>
                <a:gd name="connsiteY4" fmla="*/ 2346231 h 2346230"/>
                <a:gd name="connsiteX5" fmla="*/ 477372 w 908046"/>
                <a:gd name="connsiteY5" fmla="*/ 2346231 h 2346230"/>
                <a:gd name="connsiteX6" fmla="*/ 608027 w 908046"/>
                <a:gd name="connsiteY6" fmla="*/ 2228439 h 2346230"/>
                <a:gd name="connsiteX7" fmla="*/ 722434 w 908046"/>
                <a:gd name="connsiteY7" fmla="*/ 1107382 h 2346230"/>
                <a:gd name="connsiteX8" fmla="*/ 750190 w 908046"/>
                <a:gd name="connsiteY8" fmla="*/ 999744 h 2346230"/>
                <a:gd name="connsiteX9" fmla="*/ 874075 w 908046"/>
                <a:gd name="connsiteY9" fmla="*/ 716095 h 2346230"/>
                <a:gd name="connsiteX10" fmla="*/ 858504 w 908046"/>
                <a:gd name="connsiteY10" fmla="*/ 186707 h 2346230"/>
                <a:gd name="connsiteX11" fmla="*/ 792839 w 908046"/>
                <a:gd name="connsiteY11" fmla="*/ 129165 h 2346230"/>
                <a:gd name="connsiteX12" fmla="*/ 567408 w 908046"/>
                <a:gd name="connsiteY12" fmla="*/ 4603 h 2346230"/>
                <a:gd name="connsiteX13" fmla="*/ 494973 w 908046"/>
                <a:gd name="connsiteY13" fmla="*/ 25589 h 2346230"/>
                <a:gd name="connsiteX14" fmla="*/ 378535 w 908046"/>
                <a:gd name="connsiteY14" fmla="*/ 185353 h 2346230"/>
                <a:gd name="connsiteX15" fmla="*/ 261420 w 908046"/>
                <a:gd name="connsiteY15" fmla="*/ 26266 h 2346230"/>
                <a:gd name="connsiteX16" fmla="*/ 175445 w 908046"/>
                <a:gd name="connsiteY16" fmla="*/ 12726 h 2346230"/>
                <a:gd name="connsiteX17" fmla="*/ 161905 w 908046"/>
                <a:gd name="connsiteY17" fmla="*/ 98701 h 2346230"/>
                <a:gd name="connsiteX18" fmla="*/ 327762 w 908046"/>
                <a:gd name="connsiteY18" fmla="*/ 326839 h 2346230"/>
                <a:gd name="connsiteX19" fmla="*/ 377181 w 908046"/>
                <a:gd name="connsiteY19" fmla="*/ 351887 h 2346230"/>
                <a:gd name="connsiteX20" fmla="*/ 426599 w 908046"/>
                <a:gd name="connsiteY20" fmla="*/ 326839 h 2346230"/>
                <a:gd name="connsiteX21" fmla="*/ 563347 w 908046"/>
                <a:gd name="connsiteY21" fmla="*/ 138642 h 2346230"/>
                <a:gd name="connsiteX22" fmla="*/ 718372 w 908046"/>
                <a:gd name="connsiteY22" fmla="*/ 228679 h 2346230"/>
                <a:gd name="connsiteX23" fmla="*/ 768468 w 908046"/>
                <a:gd name="connsiteY23" fmla="*/ 272682 h 2346230"/>
                <a:gd name="connsiteX24" fmla="*/ 754251 w 908046"/>
                <a:gd name="connsiteY24" fmla="*/ 684954 h 2346230"/>
                <a:gd name="connsiteX25" fmla="*/ 639844 w 908046"/>
                <a:gd name="connsiteY25" fmla="*/ 943556 h 2346230"/>
                <a:gd name="connsiteX26" fmla="*/ 637136 w 908046"/>
                <a:gd name="connsiteY26" fmla="*/ 948971 h 2346230"/>
                <a:gd name="connsiteX27" fmla="*/ 598549 w 908046"/>
                <a:gd name="connsiteY27" fmla="*/ 1095873 h 2346230"/>
                <a:gd name="connsiteX28" fmla="*/ 484142 w 908046"/>
                <a:gd name="connsiteY28" fmla="*/ 2216930 h 2346230"/>
                <a:gd name="connsiteX29" fmla="*/ 476018 w 908046"/>
                <a:gd name="connsiteY29" fmla="*/ 2224377 h 2346230"/>
                <a:gd name="connsiteX30" fmla="*/ 278344 w 908046"/>
                <a:gd name="connsiteY30" fmla="*/ 2224377 h 2346230"/>
                <a:gd name="connsiteX31" fmla="*/ 270220 w 908046"/>
                <a:gd name="connsiteY31" fmla="*/ 2216930 h 2346230"/>
                <a:gd name="connsiteX32" fmla="*/ 155813 w 908046"/>
                <a:gd name="connsiteY32" fmla="*/ 1095873 h 2346230"/>
                <a:gd name="connsiteX33" fmla="*/ 117226 w 908046"/>
                <a:gd name="connsiteY33" fmla="*/ 948971 h 2346230"/>
                <a:gd name="connsiteX34" fmla="*/ 36667 w 908046"/>
                <a:gd name="connsiteY34" fmla="*/ 917154 h 234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08046" h="2346230">
                  <a:moveTo>
                    <a:pt x="36667" y="917154"/>
                  </a:moveTo>
                  <a:cubicBezTo>
                    <a:pt x="5526" y="930693"/>
                    <a:pt x="-8690" y="967249"/>
                    <a:pt x="5526" y="997713"/>
                  </a:cubicBezTo>
                  <a:cubicBezTo>
                    <a:pt x="21096" y="1032915"/>
                    <a:pt x="30574" y="1069471"/>
                    <a:pt x="34636" y="1107382"/>
                  </a:cubicBezTo>
                  <a:lnTo>
                    <a:pt x="149043" y="2228439"/>
                  </a:lnTo>
                  <a:cubicBezTo>
                    <a:pt x="155813" y="2295458"/>
                    <a:pt x="212001" y="2346231"/>
                    <a:pt x="279698" y="2346231"/>
                  </a:cubicBezTo>
                  <a:lnTo>
                    <a:pt x="477372" y="2346231"/>
                  </a:lnTo>
                  <a:cubicBezTo>
                    <a:pt x="545069" y="2346231"/>
                    <a:pt x="601257" y="2295458"/>
                    <a:pt x="608027" y="2228439"/>
                  </a:cubicBezTo>
                  <a:lnTo>
                    <a:pt x="722434" y="1107382"/>
                  </a:lnTo>
                  <a:cubicBezTo>
                    <a:pt x="726496" y="1070148"/>
                    <a:pt x="735296" y="1034269"/>
                    <a:pt x="750190" y="999744"/>
                  </a:cubicBezTo>
                  <a:cubicBezTo>
                    <a:pt x="762375" y="977404"/>
                    <a:pt x="844288" y="827794"/>
                    <a:pt x="874075" y="716095"/>
                  </a:cubicBezTo>
                  <a:cubicBezTo>
                    <a:pt x="896414" y="633505"/>
                    <a:pt x="945156" y="273359"/>
                    <a:pt x="858504" y="186707"/>
                  </a:cubicBezTo>
                  <a:cubicBezTo>
                    <a:pt x="834810" y="163013"/>
                    <a:pt x="821271" y="150151"/>
                    <a:pt x="792839" y="129165"/>
                  </a:cubicBezTo>
                  <a:cubicBezTo>
                    <a:pt x="692647" y="55375"/>
                    <a:pt x="572824" y="6634"/>
                    <a:pt x="567408" y="4603"/>
                  </a:cubicBezTo>
                  <a:cubicBezTo>
                    <a:pt x="541007" y="-6229"/>
                    <a:pt x="511220" y="2572"/>
                    <a:pt x="494973" y="25589"/>
                  </a:cubicBezTo>
                  <a:lnTo>
                    <a:pt x="378535" y="185353"/>
                  </a:lnTo>
                  <a:lnTo>
                    <a:pt x="261420" y="26266"/>
                  </a:lnTo>
                  <a:cubicBezTo>
                    <a:pt x="241788" y="-1490"/>
                    <a:pt x="203200" y="-6906"/>
                    <a:pt x="175445" y="12726"/>
                  </a:cubicBezTo>
                  <a:cubicBezTo>
                    <a:pt x="148366" y="32358"/>
                    <a:pt x="142273" y="70945"/>
                    <a:pt x="161905" y="98701"/>
                  </a:cubicBezTo>
                  <a:lnTo>
                    <a:pt x="327762" y="326839"/>
                  </a:lnTo>
                  <a:cubicBezTo>
                    <a:pt x="339271" y="342409"/>
                    <a:pt x="357549" y="351887"/>
                    <a:pt x="377181" y="351887"/>
                  </a:cubicBezTo>
                  <a:cubicBezTo>
                    <a:pt x="396813" y="351887"/>
                    <a:pt x="415091" y="342409"/>
                    <a:pt x="426599" y="326839"/>
                  </a:cubicBezTo>
                  <a:lnTo>
                    <a:pt x="563347" y="138642"/>
                  </a:lnTo>
                  <a:cubicBezTo>
                    <a:pt x="603288" y="157597"/>
                    <a:pt x="664892" y="189415"/>
                    <a:pt x="718372" y="228679"/>
                  </a:cubicBezTo>
                  <a:cubicBezTo>
                    <a:pt x="738681" y="243572"/>
                    <a:pt x="747482" y="252373"/>
                    <a:pt x="768468" y="272682"/>
                  </a:cubicBezTo>
                  <a:cubicBezTo>
                    <a:pt x="794192" y="317361"/>
                    <a:pt x="785392" y="569193"/>
                    <a:pt x="754251" y="684954"/>
                  </a:cubicBezTo>
                  <a:cubicBezTo>
                    <a:pt x="725819" y="788530"/>
                    <a:pt x="640521" y="942202"/>
                    <a:pt x="639844" y="943556"/>
                  </a:cubicBezTo>
                  <a:cubicBezTo>
                    <a:pt x="639167" y="944910"/>
                    <a:pt x="637813" y="946940"/>
                    <a:pt x="637136" y="948971"/>
                  </a:cubicBezTo>
                  <a:cubicBezTo>
                    <a:pt x="616827" y="995682"/>
                    <a:pt x="603288" y="1045101"/>
                    <a:pt x="598549" y="1095873"/>
                  </a:cubicBezTo>
                  <a:lnTo>
                    <a:pt x="484142" y="2216930"/>
                  </a:lnTo>
                  <a:cubicBezTo>
                    <a:pt x="483465" y="2220992"/>
                    <a:pt x="480080" y="2224377"/>
                    <a:pt x="476018" y="2224377"/>
                  </a:cubicBezTo>
                  <a:lnTo>
                    <a:pt x="278344" y="2224377"/>
                  </a:lnTo>
                  <a:cubicBezTo>
                    <a:pt x="274282" y="2224377"/>
                    <a:pt x="270220" y="2220992"/>
                    <a:pt x="270220" y="2216930"/>
                  </a:cubicBezTo>
                  <a:lnTo>
                    <a:pt x="155813" y="1095873"/>
                  </a:lnTo>
                  <a:cubicBezTo>
                    <a:pt x="150397" y="1045101"/>
                    <a:pt x="137535" y="995682"/>
                    <a:pt x="117226" y="948971"/>
                  </a:cubicBezTo>
                  <a:cubicBezTo>
                    <a:pt x="103686" y="917154"/>
                    <a:pt x="67807" y="903615"/>
                    <a:pt x="36667" y="917154"/>
                  </a:cubicBezTo>
                  <a:close/>
                </a:path>
              </a:pathLst>
            </a:custGeom>
            <a:grpFill/>
            <a:ln w="6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39" name="Dowolny kształt: kształt 38">
              <a:extLst>
                <a:ext uri="{FF2B5EF4-FFF2-40B4-BE49-F238E27FC236}">
                  <a16:creationId xmlns:a16="http://schemas.microsoft.com/office/drawing/2014/main" id="{F6F329AA-DE6B-4883-8CAA-2D05394715E4}"/>
                </a:ext>
              </a:extLst>
            </p:cNvPr>
            <p:cNvSpPr/>
            <p:nvPr/>
          </p:nvSpPr>
          <p:spPr>
            <a:xfrm>
              <a:off x="6683374" y="4026747"/>
              <a:ext cx="568743" cy="693890"/>
            </a:xfrm>
            <a:custGeom>
              <a:avLst/>
              <a:gdLst>
                <a:gd name="connsiteX0" fmla="*/ 278134 w 568743"/>
                <a:gd name="connsiteY0" fmla="*/ 693891 h 693890"/>
                <a:gd name="connsiteX1" fmla="*/ 282873 w 568743"/>
                <a:gd name="connsiteY1" fmla="*/ 693891 h 693890"/>
                <a:gd name="connsiteX2" fmla="*/ 285581 w 568743"/>
                <a:gd name="connsiteY2" fmla="*/ 693891 h 693890"/>
                <a:gd name="connsiteX3" fmla="*/ 289643 w 568743"/>
                <a:gd name="connsiteY3" fmla="*/ 693891 h 693890"/>
                <a:gd name="connsiteX4" fmla="*/ 482578 w 568743"/>
                <a:gd name="connsiteY4" fmla="*/ 609947 h 693890"/>
                <a:gd name="connsiteX5" fmla="*/ 566522 w 568743"/>
                <a:gd name="connsiteY5" fmla="*/ 282972 h 693890"/>
                <a:gd name="connsiteX6" fmla="*/ 289643 w 568743"/>
                <a:gd name="connsiteY6" fmla="*/ 0 h 693890"/>
                <a:gd name="connsiteX7" fmla="*/ 284227 w 568743"/>
                <a:gd name="connsiteY7" fmla="*/ 0 h 693890"/>
                <a:gd name="connsiteX8" fmla="*/ 278811 w 568743"/>
                <a:gd name="connsiteY8" fmla="*/ 0 h 693890"/>
                <a:gd name="connsiteX9" fmla="*/ 1932 w 568743"/>
                <a:gd name="connsiteY9" fmla="*/ 282972 h 693890"/>
                <a:gd name="connsiteX10" fmla="*/ 85876 w 568743"/>
                <a:gd name="connsiteY10" fmla="*/ 609947 h 693890"/>
                <a:gd name="connsiteX11" fmla="*/ 278134 w 568743"/>
                <a:gd name="connsiteY11" fmla="*/ 693891 h 693890"/>
                <a:gd name="connsiteX12" fmla="*/ 123786 w 568743"/>
                <a:gd name="connsiteY12" fmla="*/ 293804 h 693890"/>
                <a:gd name="connsiteX13" fmla="*/ 123786 w 568743"/>
                <a:gd name="connsiteY13" fmla="*/ 289742 h 693890"/>
                <a:gd name="connsiteX14" fmla="*/ 278134 w 568743"/>
                <a:gd name="connsiteY14" fmla="*/ 121854 h 693890"/>
                <a:gd name="connsiteX15" fmla="*/ 280842 w 568743"/>
                <a:gd name="connsiteY15" fmla="*/ 121854 h 693890"/>
                <a:gd name="connsiteX16" fmla="*/ 285581 w 568743"/>
                <a:gd name="connsiteY16" fmla="*/ 121854 h 693890"/>
                <a:gd name="connsiteX17" fmla="*/ 288289 w 568743"/>
                <a:gd name="connsiteY17" fmla="*/ 121854 h 693890"/>
                <a:gd name="connsiteX18" fmla="*/ 442637 w 568743"/>
                <a:gd name="connsiteY18" fmla="*/ 289742 h 693890"/>
                <a:gd name="connsiteX19" fmla="*/ 442637 w 568743"/>
                <a:gd name="connsiteY19" fmla="*/ 293127 h 693890"/>
                <a:gd name="connsiteX20" fmla="*/ 388480 w 568743"/>
                <a:gd name="connsiteY20" fmla="*/ 528034 h 693890"/>
                <a:gd name="connsiteX21" fmla="*/ 283550 w 568743"/>
                <a:gd name="connsiteY21" fmla="*/ 570683 h 693890"/>
                <a:gd name="connsiteX22" fmla="*/ 283550 w 568743"/>
                <a:gd name="connsiteY22" fmla="*/ 570683 h 693890"/>
                <a:gd name="connsiteX23" fmla="*/ 282196 w 568743"/>
                <a:gd name="connsiteY23" fmla="*/ 570683 h 693890"/>
                <a:gd name="connsiteX24" fmla="*/ 177266 w 568743"/>
                <a:gd name="connsiteY24" fmla="*/ 528034 h 693890"/>
                <a:gd name="connsiteX25" fmla="*/ 123786 w 568743"/>
                <a:gd name="connsiteY25" fmla="*/ 293804 h 693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68743" h="693890">
                  <a:moveTo>
                    <a:pt x="278134" y="693891"/>
                  </a:moveTo>
                  <a:cubicBezTo>
                    <a:pt x="279488" y="693891"/>
                    <a:pt x="280842" y="693891"/>
                    <a:pt x="282873" y="693891"/>
                  </a:cubicBezTo>
                  <a:cubicBezTo>
                    <a:pt x="283550" y="693891"/>
                    <a:pt x="284904" y="693891"/>
                    <a:pt x="285581" y="693891"/>
                  </a:cubicBezTo>
                  <a:cubicBezTo>
                    <a:pt x="286935" y="693891"/>
                    <a:pt x="288289" y="693891"/>
                    <a:pt x="289643" y="693891"/>
                  </a:cubicBezTo>
                  <a:cubicBezTo>
                    <a:pt x="368171" y="692537"/>
                    <a:pt x="434514" y="663427"/>
                    <a:pt x="482578" y="609947"/>
                  </a:cubicBezTo>
                  <a:cubicBezTo>
                    <a:pt x="583446" y="496217"/>
                    <a:pt x="569230" y="306666"/>
                    <a:pt x="566522" y="282972"/>
                  </a:cubicBezTo>
                  <a:cubicBezTo>
                    <a:pt x="556368" y="73789"/>
                    <a:pt x="411497" y="0"/>
                    <a:pt x="289643" y="0"/>
                  </a:cubicBezTo>
                  <a:cubicBezTo>
                    <a:pt x="287612" y="0"/>
                    <a:pt x="285581" y="0"/>
                    <a:pt x="284227" y="0"/>
                  </a:cubicBezTo>
                  <a:cubicBezTo>
                    <a:pt x="282873" y="0"/>
                    <a:pt x="280842" y="0"/>
                    <a:pt x="278811" y="0"/>
                  </a:cubicBezTo>
                  <a:cubicBezTo>
                    <a:pt x="157634" y="0"/>
                    <a:pt x="12763" y="74466"/>
                    <a:pt x="1932" y="282972"/>
                  </a:cubicBezTo>
                  <a:cubicBezTo>
                    <a:pt x="-99" y="306666"/>
                    <a:pt x="-14992" y="496217"/>
                    <a:pt x="85876" y="609947"/>
                  </a:cubicBezTo>
                  <a:cubicBezTo>
                    <a:pt x="133263" y="663427"/>
                    <a:pt x="199606" y="691860"/>
                    <a:pt x="278134" y="693891"/>
                  </a:cubicBezTo>
                  <a:close/>
                  <a:moveTo>
                    <a:pt x="123786" y="293804"/>
                  </a:moveTo>
                  <a:cubicBezTo>
                    <a:pt x="123786" y="292450"/>
                    <a:pt x="123786" y="291096"/>
                    <a:pt x="123786" y="289742"/>
                  </a:cubicBezTo>
                  <a:cubicBezTo>
                    <a:pt x="130556" y="143517"/>
                    <a:pt x="223300" y="121854"/>
                    <a:pt x="278134" y="121854"/>
                  </a:cubicBezTo>
                  <a:lnTo>
                    <a:pt x="280842" y="121854"/>
                  </a:lnTo>
                  <a:cubicBezTo>
                    <a:pt x="282196" y="121854"/>
                    <a:pt x="284227" y="121854"/>
                    <a:pt x="285581" y="121854"/>
                  </a:cubicBezTo>
                  <a:lnTo>
                    <a:pt x="288289" y="121854"/>
                  </a:lnTo>
                  <a:cubicBezTo>
                    <a:pt x="343123" y="121854"/>
                    <a:pt x="435868" y="143517"/>
                    <a:pt x="442637" y="289742"/>
                  </a:cubicBezTo>
                  <a:cubicBezTo>
                    <a:pt x="442637" y="291096"/>
                    <a:pt x="442637" y="292450"/>
                    <a:pt x="442637" y="293127"/>
                  </a:cubicBezTo>
                  <a:cubicBezTo>
                    <a:pt x="447376" y="336452"/>
                    <a:pt x="446022" y="463045"/>
                    <a:pt x="388480" y="528034"/>
                  </a:cubicBezTo>
                  <a:cubicBezTo>
                    <a:pt x="363432" y="556467"/>
                    <a:pt x="328907" y="570006"/>
                    <a:pt x="283550" y="570683"/>
                  </a:cubicBezTo>
                  <a:lnTo>
                    <a:pt x="283550" y="570683"/>
                  </a:lnTo>
                  <a:cubicBezTo>
                    <a:pt x="282873" y="570683"/>
                    <a:pt x="282873" y="570683"/>
                    <a:pt x="282196" y="570683"/>
                  </a:cubicBezTo>
                  <a:cubicBezTo>
                    <a:pt x="236839" y="570006"/>
                    <a:pt x="202314" y="556467"/>
                    <a:pt x="177266" y="528034"/>
                  </a:cubicBezTo>
                  <a:cubicBezTo>
                    <a:pt x="120401" y="463722"/>
                    <a:pt x="119724" y="337129"/>
                    <a:pt x="123786" y="293804"/>
                  </a:cubicBezTo>
                  <a:close/>
                </a:path>
              </a:pathLst>
            </a:custGeom>
            <a:grpFill/>
            <a:ln w="6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0" name="Dowolny kształt: kształt 39">
              <a:extLst>
                <a:ext uri="{FF2B5EF4-FFF2-40B4-BE49-F238E27FC236}">
                  <a16:creationId xmlns:a16="http://schemas.microsoft.com/office/drawing/2014/main" id="{975BDFB7-F9CB-493B-9A24-6CD8BDA6592A}"/>
                </a:ext>
              </a:extLst>
            </p:cNvPr>
            <p:cNvSpPr/>
            <p:nvPr/>
          </p:nvSpPr>
          <p:spPr>
            <a:xfrm>
              <a:off x="5528326" y="4648338"/>
              <a:ext cx="1122961" cy="2492455"/>
            </a:xfrm>
            <a:custGeom>
              <a:avLst/>
              <a:gdLst>
                <a:gd name="connsiteX0" fmla="*/ 52170 w 1122961"/>
                <a:gd name="connsiteY0" fmla="*/ 198215 h 2492455"/>
                <a:gd name="connsiteX1" fmla="*/ 36600 w 1122961"/>
                <a:gd name="connsiteY1" fmla="*/ 758744 h 2492455"/>
                <a:gd name="connsiteX2" fmla="*/ 168609 w 1122961"/>
                <a:gd name="connsiteY2" fmla="*/ 1059994 h 2492455"/>
                <a:gd name="connsiteX3" fmla="*/ 199072 w 1122961"/>
                <a:gd name="connsiteY3" fmla="*/ 1175755 h 2492455"/>
                <a:gd name="connsiteX4" fmla="*/ 320926 w 1122961"/>
                <a:gd name="connsiteY4" fmla="*/ 2370602 h 2492455"/>
                <a:gd name="connsiteX5" fmla="*/ 456319 w 1122961"/>
                <a:gd name="connsiteY5" fmla="*/ 2492456 h 2492455"/>
                <a:gd name="connsiteX6" fmla="*/ 666856 w 1122961"/>
                <a:gd name="connsiteY6" fmla="*/ 2492456 h 2492455"/>
                <a:gd name="connsiteX7" fmla="*/ 802249 w 1122961"/>
                <a:gd name="connsiteY7" fmla="*/ 2370602 h 2492455"/>
                <a:gd name="connsiteX8" fmla="*/ 924103 w 1122961"/>
                <a:gd name="connsiteY8" fmla="*/ 1175755 h 2492455"/>
                <a:gd name="connsiteX9" fmla="*/ 954567 w 1122961"/>
                <a:gd name="connsiteY9" fmla="*/ 1059994 h 2492455"/>
                <a:gd name="connsiteX10" fmla="*/ 1086575 w 1122961"/>
                <a:gd name="connsiteY10" fmla="*/ 758744 h 2492455"/>
                <a:gd name="connsiteX11" fmla="*/ 1071005 w 1122961"/>
                <a:gd name="connsiteY11" fmla="*/ 198215 h 2492455"/>
                <a:gd name="connsiteX12" fmla="*/ 1001955 w 1122961"/>
                <a:gd name="connsiteY12" fmla="*/ 137288 h 2492455"/>
                <a:gd name="connsiteX13" fmla="*/ 762308 w 1122961"/>
                <a:gd name="connsiteY13" fmla="*/ 4603 h 2492455"/>
                <a:gd name="connsiteX14" fmla="*/ 689873 w 1122961"/>
                <a:gd name="connsiteY14" fmla="*/ 25589 h 2492455"/>
                <a:gd name="connsiteX15" fmla="*/ 560572 w 1122961"/>
                <a:gd name="connsiteY15" fmla="*/ 200923 h 2492455"/>
                <a:gd name="connsiteX16" fmla="*/ 433302 w 1122961"/>
                <a:gd name="connsiteY16" fmla="*/ 25589 h 2492455"/>
                <a:gd name="connsiteX17" fmla="*/ 360867 w 1122961"/>
                <a:gd name="connsiteY17" fmla="*/ 4603 h 2492455"/>
                <a:gd name="connsiteX18" fmla="*/ 121221 w 1122961"/>
                <a:gd name="connsiteY18" fmla="*/ 137288 h 2492455"/>
                <a:gd name="connsiteX19" fmla="*/ 52170 w 1122961"/>
                <a:gd name="connsiteY19" fmla="*/ 198215 h 2492455"/>
                <a:gd name="connsiteX20" fmla="*/ 140176 w 1122961"/>
                <a:gd name="connsiteY20" fmla="*/ 283513 h 2492455"/>
                <a:gd name="connsiteX21" fmla="*/ 194333 w 1122961"/>
                <a:gd name="connsiteY21" fmla="*/ 236125 h 2492455"/>
                <a:gd name="connsiteX22" fmla="*/ 363575 w 1122961"/>
                <a:gd name="connsiteY22" fmla="*/ 137965 h 2492455"/>
                <a:gd name="connsiteX23" fmla="*/ 511154 w 1122961"/>
                <a:gd name="connsiteY23" fmla="*/ 341055 h 2492455"/>
                <a:gd name="connsiteX24" fmla="*/ 560572 w 1122961"/>
                <a:gd name="connsiteY24" fmla="*/ 366103 h 2492455"/>
                <a:gd name="connsiteX25" fmla="*/ 609991 w 1122961"/>
                <a:gd name="connsiteY25" fmla="*/ 341055 h 2492455"/>
                <a:gd name="connsiteX26" fmla="*/ 757570 w 1122961"/>
                <a:gd name="connsiteY26" fmla="*/ 137965 h 2492455"/>
                <a:gd name="connsiteX27" fmla="*/ 926811 w 1122961"/>
                <a:gd name="connsiteY27" fmla="*/ 236125 h 2492455"/>
                <a:gd name="connsiteX28" fmla="*/ 980969 w 1122961"/>
                <a:gd name="connsiteY28" fmla="*/ 283513 h 2492455"/>
                <a:gd name="connsiteX29" fmla="*/ 966075 w 1122961"/>
                <a:gd name="connsiteY29" fmla="*/ 726249 h 2492455"/>
                <a:gd name="connsiteX30" fmla="*/ 843544 w 1122961"/>
                <a:gd name="connsiteY30" fmla="*/ 1002452 h 2492455"/>
                <a:gd name="connsiteX31" fmla="*/ 840836 w 1122961"/>
                <a:gd name="connsiteY31" fmla="*/ 1007867 h 2492455"/>
                <a:gd name="connsiteX32" fmla="*/ 799541 w 1122961"/>
                <a:gd name="connsiteY32" fmla="*/ 1163570 h 2492455"/>
                <a:gd name="connsiteX33" fmla="*/ 677687 w 1122961"/>
                <a:gd name="connsiteY33" fmla="*/ 2358416 h 2492455"/>
                <a:gd name="connsiteX34" fmla="*/ 664825 w 1122961"/>
                <a:gd name="connsiteY34" fmla="*/ 2369925 h 2492455"/>
                <a:gd name="connsiteX35" fmla="*/ 454288 w 1122961"/>
                <a:gd name="connsiteY35" fmla="*/ 2369925 h 2492455"/>
                <a:gd name="connsiteX36" fmla="*/ 441426 w 1122961"/>
                <a:gd name="connsiteY36" fmla="*/ 2358416 h 2492455"/>
                <a:gd name="connsiteX37" fmla="*/ 319572 w 1122961"/>
                <a:gd name="connsiteY37" fmla="*/ 1163570 h 2492455"/>
                <a:gd name="connsiteX38" fmla="*/ 278277 w 1122961"/>
                <a:gd name="connsiteY38" fmla="*/ 1007867 h 2492455"/>
                <a:gd name="connsiteX39" fmla="*/ 275569 w 1122961"/>
                <a:gd name="connsiteY39" fmla="*/ 1002452 h 2492455"/>
                <a:gd name="connsiteX40" fmla="*/ 153038 w 1122961"/>
                <a:gd name="connsiteY40" fmla="*/ 725572 h 2492455"/>
                <a:gd name="connsiteX41" fmla="*/ 140176 w 1122961"/>
                <a:gd name="connsiteY41" fmla="*/ 283513 h 2492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122961" h="2492455">
                  <a:moveTo>
                    <a:pt x="52170" y="198215"/>
                  </a:moveTo>
                  <a:cubicBezTo>
                    <a:pt x="-39220" y="289606"/>
                    <a:pt x="12229" y="670738"/>
                    <a:pt x="36600" y="758744"/>
                  </a:cubicBezTo>
                  <a:cubicBezTo>
                    <a:pt x="69094" y="877213"/>
                    <a:pt x="155746" y="1036977"/>
                    <a:pt x="168609" y="1059994"/>
                  </a:cubicBezTo>
                  <a:cubicBezTo>
                    <a:pt x="184856" y="1097227"/>
                    <a:pt x="195010" y="1135814"/>
                    <a:pt x="199072" y="1175755"/>
                  </a:cubicBezTo>
                  <a:lnTo>
                    <a:pt x="320926" y="2370602"/>
                  </a:lnTo>
                  <a:cubicBezTo>
                    <a:pt x="327696" y="2440329"/>
                    <a:pt x="385915" y="2492456"/>
                    <a:pt x="456319" y="2492456"/>
                  </a:cubicBezTo>
                  <a:lnTo>
                    <a:pt x="666856" y="2492456"/>
                  </a:lnTo>
                  <a:cubicBezTo>
                    <a:pt x="736584" y="2492456"/>
                    <a:pt x="794803" y="2439652"/>
                    <a:pt x="802249" y="2370602"/>
                  </a:cubicBezTo>
                  <a:lnTo>
                    <a:pt x="924103" y="1175755"/>
                  </a:lnTo>
                  <a:cubicBezTo>
                    <a:pt x="928165" y="1135814"/>
                    <a:pt x="938320" y="1096550"/>
                    <a:pt x="954567" y="1059994"/>
                  </a:cubicBezTo>
                  <a:cubicBezTo>
                    <a:pt x="967429" y="1036300"/>
                    <a:pt x="1054081" y="877213"/>
                    <a:pt x="1086575" y="758744"/>
                  </a:cubicBezTo>
                  <a:cubicBezTo>
                    <a:pt x="1110269" y="670738"/>
                    <a:pt x="1162396" y="289606"/>
                    <a:pt x="1071005" y="198215"/>
                  </a:cubicBezTo>
                  <a:cubicBezTo>
                    <a:pt x="1045957" y="173167"/>
                    <a:pt x="1031741" y="159628"/>
                    <a:pt x="1001955" y="137288"/>
                  </a:cubicBezTo>
                  <a:cubicBezTo>
                    <a:pt x="895671" y="58760"/>
                    <a:pt x="767724" y="7311"/>
                    <a:pt x="762308" y="4603"/>
                  </a:cubicBezTo>
                  <a:cubicBezTo>
                    <a:pt x="735907" y="-6229"/>
                    <a:pt x="706120" y="2572"/>
                    <a:pt x="689873" y="25589"/>
                  </a:cubicBezTo>
                  <a:lnTo>
                    <a:pt x="560572" y="200923"/>
                  </a:lnTo>
                  <a:lnTo>
                    <a:pt x="433302" y="25589"/>
                  </a:lnTo>
                  <a:cubicBezTo>
                    <a:pt x="417055" y="2572"/>
                    <a:pt x="386592" y="-5552"/>
                    <a:pt x="360867" y="4603"/>
                  </a:cubicBezTo>
                  <a:cubicBezTo>
                    <a:pt x="355451" y="6634"/>
                    <a:pt x="228181" y="58760"/>
                    <a:pt x="121221" y="137288"/>
                  </a:cubicBezTo>
                  <a:cubicBezTo>
                    <a:pt x="91434" y="159628"/>
                    <a:pt x="76541" y="173167"/>
                    <a:pt x="52170" y="198215"/>
                  </a:cubicBezTo>
                  <a:close/>
                  <a:moveTo>
                    <a:pt x="140176" y="283513"/>
                  </a:moveTo>
                  <a:cubicBezTo>
                    <a:pt x="162516" y="261173"/>
                    <a:pt x="171993" y="252373"/>
                    <a:pt x="194333" y="236125"/>
                  </a:cubicBezTo>
                  <a:cubicBezTo>
                    <a:pt x="252552" y="192799"/>
                    <a:pt x="320249" y="158274"/>
                    <a:pt x="363575" y="137965"/>
                  </a:cubicBezTo>
                  <a:lnTo>
                    <a:pt x="511154" y="341055"/>
                  </a:lnTo>
                  <a:cubicBezTo>
                    <a:pt x="522662" y="356625"/>
                    <a:pt x="540940" y="366103"/>
                    <a:pt x="560572" y="366103"/>
                  </a:cubicBezTo>
                  <a:cubicBezTo>
                    <a:pt x="580204" y="366103"/>
                    <a:pt x="598482" y="356625"/>
                    <a:pt x="609991" y="341055"/>
                  </a:cubicBezTo>
                  <a:lnTo>
                    <a:pt x="757570" y="137965"/>
                  </a:lnTo>
                  <a:cubicBezTo>
                    <a:pt x="800218" y="158274"/>
                    <a:pt x="867915" y="192799"/>
                    <a:pt x="926811" y="236125"/>
                  </a:cubicBezTo>
                  <a:cubicBezTo>
                    <a:pt x="949151" y="252373"/>
                    <a:pt x="958629" y="261173"/>
                    <a:pt x="980969" y="283513"/>
                  </a:cubicBezTo>
                  <a:cubicBezTo>
                    <a:pt x="1009401" y="329547"/>
                    <a:pt x="1000601" y="601010"/>
                    <a:pt x="966075" y="726249"/>
                  </a:cubicBezTo>
                  <a:cubicBezTo>
                    <a:pt x="935612" y="837272"/>
                    <a:pt x="844898" y="1001098"/>
                    <a:pt x="843544" y="1002452"/>
                  </a:cubicBezTo>
                  <a:cubicBezTo>
                    <a:pt x="842867" y="1003806"/>
                    <a:pt x="841513" y="1005836"/>
                    <a:pt x="840836" y="1007867"/>
                  </a:cubicBezTo>
                  <a:cubicBezTo>
                    <a:pt x="819174" y="1057286"/>
                    <a:pt x="804957" y="1109413"/>
                    <a:pt x="799541" y="1163570"/>
                  </a:cubicBezTo>
                  <a:lnTo>
                    <a:pt x="677687" y="2358416"/>
                  </a:lnTo>
                  <a:cubicBezTo>
                    <a:pt x="677011" y="2365186"/>
                    <a:pt x="671595" y="2369925"/>
                    <a:pt x="664825" y="2369925"/>
                  </a:cubicBezTo>
                  <a:lnTo>
                    <a:pt x="454288" y="2369925"/>
                  </a:lnTo>
                  <a:cubicBezTo>
                    <a:pt x="447519" y="2369925"/>
                    <a:pt x="442103" y="2365186"/>
                    <a:pt x="441426" y="2358416"/>
                  </a:cubicBezTo>
                  <a:lnTo>
                    <a:pt x="319572" y="1163570"/>
                  </a:lnTo>
                  <a:cubicBezTo>
                    <a:pt x="314156" y="1110090"/>
                    <a:pt x="300617" y="1057286"/>
                    <a:pt x="278277" y="1007867"/>
                  </a:cubicBezTo>
                  <a:cubicBezTo>
                    <a:pt x="277600" y="1005836"/>
                    <a:pt x="276923" y="1004483"/>
                    <a:pt x="275569" y="1002452"/>
                  </a:cubicBezTo>
                  <a:cubicBezTo>
                    <a:pt x="274892" y="1001098"/>
                    <a:pt x="183502" y="836595"/>
                    <a:pt x="153038" y="725572"/>
                  </a:cubicBezTo>
                  <a:cubicBezTo>
                    <a:pt x="120544" y="601010"/>
                    <a:pt x="111743" y="329547"/>
                    <a:pt x="140176" y="283513"/>
                  </a:cubicBezTo>
                  <a:close/>
                </a:path>
              </a:pathLst>
            </a:custGeom>
            <a:grpFill/>
            <a:ln w="6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  <p:sp>
          <p:nvSpPr>
            <p:cNvPr id="41" name="Dowolny kształt: kształt 40">
              <a:extLst>
                <a:ext uri="{FF2B5EF4-FFF2-40B4-BE49-F238E27FC236}">
                  <a16:creationId xmlns:a16="http://schemas.microsoft.com/office/drawing/2014/main" id="{0196F6B2-EE04-4F11-890C-4677F0BA0498}"/>
                </a:ext>
              </a:extLst>
            </p:cNvPr>
            <p:cNvSpPr/>
            <p:nvPr/>
          </p:nvSpPr>
          <p:spPr>
            <a:xfrm>
              <a:off x="5789658" y="3827719"/>
              <a:ext cx="598481" cy="732477"/>
            </a:xfrm>
            <a:custGeom>
              <a:avLst/>
              <a:gdLst>
                <a:gd name="connsiteX0" fmla="*/ 293148 w 598481"/>
                <a:gd name="connsiteY0" fmla="*/ 732478 h 732477"/>
                <a:gd name="connsiteX1" fmla="*/ 297887 w 598481"/>
                <a:gd name="connsiteY1" fmla="*/ 732478 h 732477"/>
                <a:gd name="connsiteX2" fmla="*/ 301272 w 598481"/>
                <a:gd name="connsiteY2" fmla="*/ 732478 h 732477"/>
                <a:gd name="connsiteX3" fmla="*/ 305333 w 598481"/>
                <a:gd name="connsiteY3" fmla="*/ 732478 h 732477"/>
                <a:gd name="connsiteX4" fmla="*/ 507746 w 598481"/>
                <a:gd name="connsiteY4" fmla="*/ 643795 h 732477"/>
                <a:gd name="connsiteX5" fmla="*/ 596429 w 598481"/>
                <a:gd name="connsiteY5" fmla="*/ 297865 h 732477"/>
                <a:gd name="connsiteX6" fmla="*/ 305333 w 598481"/>
                <a:gd name="connsiteY6" fmla="*/ 0 h 732477"/>
                <a:gd name="connsiteX7" fmla="*/ 299241 w 598481"/>
                <a:gd name="connsiteY7" fmla="*/ 0 h 732477"/>
                <a:gd name="connsiteX8" fmla="*/ 293148 w 598481"/>
                <a:gd name="connsiteY8" fmla="*/ 0 h 732477"/>
                <a:gd name="connsiteX9" fmla="*/ 2052 w 598481"/>
                <a:gd name="connsiteY9" fmla="*/ 297865 h 732477"/>
                <a:gd name="connsiteX10" fmla="*/ 90735 w 598481"/>
                <a:gd name="connsiteY10" fmla="*/ 643118 h 732477"/>
                <a:gd name="connsiteX11" fmla="*/ 293148 w 598481"/>
                <a:gd name="connsiteY11" fmla="*/ 732478 h 732477"/>
                <a:gd name="connsiteX12" fmla="*/ 124583 w 598481"/>
                <a:gd name="connsiteY12" fmla="*/ 309374 h 732477"/>
                <a:gd name="connsiteX13" fmla="*/ 124583 w 598481"/>
                <a:gd name="connsiteY13" fmla="*/ 305312 h 732477"/>
                <a:gd name="connsiteX14" fmla="*/ 293148 w 598481"/>
                <a:gd name="connsiteY14" fmla="*/ 122531 h 732477"/>
                <a:gd name="connsiteX15" fmla="*/ 296533 w 598481"/>
                <a:gd name="connsiteY15" fmla="*/ 122531 h 732477"/>
                <a:gd name="connsiteX16" fmla="*/ 301272 w 598481"/>
                <a:gd name="connsiteY16" fmla="*/ 122531 h 732477"/>
                <a:gd name="connsiteX17" fmla="*/ 304657 w 598481"/>
                <a:gd name="connsiteY17" fmla="*/ 122531 h 732477"/>
                <a:gd name="connsiteX18" fmla="*/ 473221 w 598481"/>
                <a:gd name="connsiteY18" fmla="*/ 305312 h 732477"/>
                <a:gd name="connsiteX19" fmla="*/ 473221 w 598481"/>
                <a:gd name="connsiteY19" fmla="*/ 308697 h 732477"/>
                <a:gd name="connsiteX20" fmla="*/ 415002 w 598481"/>
                <a:gd name="connsiteY20" fmla="*/ 561882 h 732477"/>
                <a:gd name="connsiteX21" fmla="*/ 299918 w 598481"/>
                <a:gd name="connsiteY21" fmla="*/ 608593 h 732477"/>
                <a:gd name="connsiteX22" fmla="*/ 297887 w 598481"/>
                <a:gd name="connsiteY22" fmla="*/ 608593 h 732477"/>
                <a:gd name="connsiteX23" fmla="*/ 182803 w 598481"/>
                <a:gd name="connsiteY23" fmla="*/ 561882 h 732477"/>
                <a:gd name="connsiteX24" fmla="*/ 124583 w 598481"/>
                <a:gd name="connsiteY24" fmla="*/ 309374 h 73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98481" h="732477">
                  <a:moveTo>
                    <a:pt x="293148" y="732478"/>
                  </a:moveTo>
                  <a:cubicBezTo>
                    <a:pt x="294502" y="732478"/>
                    <a:pt x="296533" y="732478"/>
                    <a:pt x="297887" y="732478"/>
                  </a:cubicBezTo>
                  <a:cubicBezTo>
                    <a:pt x="298564" y="732478"/>
                    <a:pt x="300595" y="732478"/>
                    <a:pt x="301272" y="732478"/>
                  </a:cubicBezTo>
                  <a:cubicBezTo>
                    <a:pt x="302626" y="732478"/>
                    <a:pt x="303980" y="732478"/>
                    <a:pt x="305333" y="732478"/>
                  </a:cubicBezTo>
                  <a:cubicBezTo>
                    <a:pt x="389277" y="731124"/>
                    <a:pt x="456974" y="701338"/>
                    <a:pt x="507746" y="643795"/>
                  </a:cubicBezTo>
                  <a:cubicBezTo>
                    <a:pt x="614707" y="523972"/>
                    <a:pt x="598460" y="322236"/>
                    <a:pt x="596429" y="297865"/>
                  </a:cubicBezTo>
                  <a:cubicBezTo>
                    <a:pt x="585598" y="77851"/>
                    <a:pt x="433280" y="0"/>
                    <a:pt x="305333" y="0"/>
                  </a:cubicBezTo>
                  <a:cubicBezTo>
                    <a:pt x="303303" y="0"/>
                    <a:pt x="301272" y="0"/>
                    <a:pt x="299241" y="0"/>
                  </a:cubicBezTo>
                  <a:cubicBezTo>
                    <a:pt x="297887" y="0"/>
                    <a:pt x="295856" y="0"/>
                    <a:pt x="293148" y="0"/>
                  </a:cubicBezTo>
                  <a:cubicBezTo>
                    <a:pt x="165878" y="0"/>
                    <a:pt x="12884" y="77851"/>
                    <a:pt x="2052" y="297865"/>
                  </a:cubicBezTo>
                  <a:cubicBezTo>
                    <a:pt x="22" y="322236"/>
                    <a:pt x="-16226" y="523295"/>
                    <a:pt x="90735" y="643118"/>
                  </a:cubicBezTo>
                  <a:cubicBezTo>
                    <a:pt x="141508" y="700661"/>
                    <a:pt x="209881" y="730447"/>
                    <a:pt x="293148" y="732478"/>
                  </a:cubicBezTo>
                  <a:close/>
                  <a:moveTo>
                    <a:pt x="124583" y="309374"/>
                  </a:moveTo>
                  <a:cubicBezTo>
                    <a:pt x="124583" y="308020"/>
                    <a:pt x="124583" y="306666"/>
                    <a:pt x="124583" y="305312"/>
                  </a:cubicBezTo>
                  <a:cubicBezTo>
                    <a:pt x="132030" y="140132"/>
                    <a:pt x="245083" y="122531"/>
                    <a:pt x="293148" y="122531"/>
                  </a:cubicBezTo>
                  <a:lnTo>
                    <a:pt x="296533" y="122531"/>
                  </a:lnTo>
                  <a:cubicBezTo>
                    <a:pt x="297887" y="122531"/>
                    <a:pt x="299918" y="122531"/>
                    <a:pt x="301272" y="122531"/>
                  </a:cubicBezTo>
                  <a:lnTo>
                    <a:pt x="304657" y="122531"/>
                  </a:lnTo>
                  <a:cubicBezTo>
                    <a:pt x="352721" y="122531"/>
                    <a:pt x="465775" y="140132"/>
                    <a:pt x="473221" y="305312"/>
                  </a:cubicBezTo>
                  <a:cubicBezTo>
                    <a:pt x="473221" y="306666"/>
                    <a:pt x="473221" y="308020"/>
                    <a:pt x="473221" y="308697"/>
                  </a:cubicBezTo>
                  <a:cubicBezTo>
                    <a:pt x="477960" y="355408"/>
                    <a:pt x="477283" y="492155"/>
                    <a:pt x="415002" y="561882"/>
                  </a:cubicBezTo>
                  <a:cubicBezTo>
                    <a:pt x="387246" y="593023"/>
                    <a:pt x="349336" y="608593"/>
                    <a:pt x="299918" y="608593"/>
                  </a:cubicBezTo>
                  <a:cubicBezTo>
                    <a:pt x="299241" y="608593"/>
                    <a:pt x="298564" y="608593"/>
                    <a:pt x="297887" y="608593"/>
                  </a:cubicBezTo>
                  <a:cubicBezTo>
                    <a:pt x="248468" y="607916"/>
                    <a:pt x="210558" y="593023"/>
                    <a:pt x="182803" y="561882"/>
                  </a:cubicBezTo>
                  <a:cubicBezTo>
                    <a:pt x="120522" y="492832"/>
                    <a:pt x="119845" y="356085"/>
                    <a:pt x="124583" y="309374"/>
                  </a:cubicBezTo>
                  <a:close/>
                </a:path>
              </a:pathLst>
            </a:custGeom>
            <a:grpFill/>
            <a:ln w="6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l-PL"/>
            </a:p>
          </p:txBody>
        </p:sp>
      </p:grpSp>
      <p:sp>
        <p:nvSpPr>
          <p:cNvPr id="2" name="pole tekstowe 1">
            <a:extLst>
              <a:ext uri="{FF2B5EF4-FFF2-40B4-BE49-F238E27FC236}">
                <a16:creationId xmlns:a16="http://schemas.microsoft.com/office/drawing/2014/main" id="{B4D169E8-CBE9-4E8D-A87D-C2D9C5B1923C}"/>
              </a:ext>
            </a:extLst>
          </p:cNvPr>
          <p:cNvSpPr txBox="1"/>
          <p:nvPr/>
        </p:nvSpPr>
        <p:spPr>
          <a:xfrm>
            <a:off x="6889483" y="3186967"/>
            <a:ext cx="429329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latin typeface="Calibri" panose="020F0502020204030204" pitchFamily="34" charset="0"/>
              </a:rPr>
              <a:t>Ś</a:t>
            </a:r>
            <a:r>
              <a:rPr lang="pl-PL" b="0" i="0" dirty="0">
                <a:effectLst/>
                <a:latin typeface="Calibri" panose="020F0502020204030204" pitchFamily="34" charset="0"/>
              </a:rPr>
              <a:t>redni czas oczekiwania na wypłatę subwencji od momentu złożenia wniosku:</a:t>
            </a:r>
          </a:p>
          <a:p>
            <a:pPr algn="l"/>
            <a:r>
              <a:rPr lang="pl-PL" sz="3200" b="1" dirty="0">
                <a:solidFill>
                  <a:srgbClr val="B61929"/>
                </a:solidFill>
                <a:latin typeface="Calibri" panose="020F0502020204030204" pitchFamily="34" charset="0"/>
              </a:rPr>
              <a:t>46 </a:t>
            </a:r>
            <a:r>
              <a:rPr lang="pl-PL" sz="2400" b="1" dirty="0">
                <a:solidFill>
                  <a:srgbClr val="B61929"/>
                </a:solidFill>
                <a:latin typeface="Calibri" panose="020F0502020204030204" pitchFamily="34" charset="0"/>
              </a:rPr>
              <a:t>godzin</a:t>
            </a:r>
            <a:endParaRPr lang="pl-PL" sz="2400" b="1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3" name="Grafika 2">
            <a:extLst>
              <a:ext uri="{FF2B5EF4-FFF2-40B4-BE49-F238E27FC236}">
                <a16:creationId xmlns:a16="http://schemas.microsoft.com/office/drawing/2014/main" id="{1871C5B4-D54C-4A94-B6E7-15C09DD5BF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26381" y="3277076"/>
            <a:ext cx="468000" cy="46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94049DE-2E3D-4338-80CA-5DC086E1F7FA}"/>
              </a:ext>
            </a:extLst>
          </p:cNvPr>
          <p:cNvSpPr txBox="1"/>
          <p:nvPr/>
        </p:nvSpPr>
        <p:spPr>
          <a:xfrm>
            <a:off x="1353420" y="4805146"/>
            <a:ext cx="3344606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b="0" i="0" dirty="0">
                <a:effectLst/>
                <a:latin typeface="Calibri" panose="020F0502020204030204" pitchFamily="34" charset="0"/>
              </a:rPr>
              <a:t>Liczba ściągnięć ze strony PFR.pl </a:t>
            </a:r>
            <a:br>
              <a:rPr lang="pl-PL" b="0" i="0" dirty="0">
                <a:effectLst/>
                <a:latin typeface="Calibri" panose="020F0502020204030204" pitchFamily="34" charset="0"/>
              </a:rPr>
            </a:br>
            <a:r>
              <a:rPr lang="pl-PL" b="0" i="0" dirty="0">
                <a:effectLst/>
                <a:latin typeface="Calibri" panose="020F0502020204030204" pitchFamily="34" charset="0"/>
              </a:rPr>
              <a:t>Przewodnika Antykryzysowego dla przedsiębiorców: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75 118</a:t>
            </a: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B7985013-EB56-413E-9301-95FB592CFE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4135" y="5015159"/>
            <a:ext cx="540000" cy="540000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684ABF20-0494-4D79-8283-E8FA97C1AE11}"/>
              </a:ext>
            </a:extLst>
          </p:cNvPr>
          <p:cNvSpPr txBox="1"/>
          <p:nvPr/>
        </p:nvSpPr>
        <p:spPr>
          <a:xfrm>
            <a:off x="6970145" y="4854080"/>
            <a:ext cx="39703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sz="1600" b="0" i="0" dirty="0">
                <a:effectLst/>
                <a:latin typeface="Calibri" panose="020F0502020204030204" pitchFamily="34" charset="0"/>
              </a:rPr>
              <a:t>Liczba </a:t>
            </a:r>
            <a:r>
              <a:rPr lang="pl-PL" sz="1600" dirty="0">
                <a:latin typeface="Calibri" panose="020F0502020204030204" pitchFamily="34" charset="0"/>
              </a:rPr>
              <a:t>o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bsłużonych przez PFR interakcji z przedsiębiorcami w kanałach telefon, e-mail, chat, </a:t>
            </a:r>
            <a:r>
              <a:rPr lang="pl-PL" sz="1600" b="0" i="0" dirty="0" err="1">
                <a:effectLst/>
                <a:latin typeface="Calibri" panose="020F0502020204030204" pitchFamily="34" charset="0"/>
              </a:rPr>
              <a:t>social</a:t>
            </a:r>
            <a:r>
              <a:rPr lang="pl-PL" sz="1600" b="0" i="0" dirty="0">
                <a:effectLst/>
                <a:latin typeface="Calibri" panose="020F0502020204030204" pitchFamily="34" charset="0"/>
              </a:rPr>
              <a:t> media:</a:t>
            </a: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131 000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5F4E6011-8F6D-480C-BF92-3CE72D93690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167846" y="4911780"/>
            <a:ext cx="540000" cy="540000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558E39BA-59DB-4A57-A002-C8E152078A96}"/>
              </a:ext>
            </a:extLst>
          </p:cNvPr>
          <p:cNvSpPr txBox="1"/>
          <p:nvPr/>
        </p:nvSpPr>
        <p:spPr>
          <a:xfrm>
            <a:off x="9782827" y="6259437"/>
            <a:ext cx="1853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Stan na 3.08.2020</a:t>
            </a:r>
          </a:p>
        </p:txBody>
      </p:sp>
    </p:spTree>
    <p:extLst>
      <p:ext uri="{BB962C8B-B14F-4D97-AF65-F5344CB8AC3E}">
        <p14:creationId xmlns:p14="http://schemas.microsoft.com/office/powerpoint/2010/main" val="1201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D9226B8-400D-4031-8AA8-7A8656F71A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0290" y="1834251"/>
            <a:ext cx="8960884" cy="802315"/>
          </a:xfrm>
        </p:spPr>
        <p:txBody>
          <a:bodyPr/>
          <a:lstStyle/>
          <a:p>
            <a:r>
              <a:rPr lang="pl-PL" sz="4400" b="1" dirty="0"/>
              <a:t>Tarcza Finansowa PFR </a:t>
            </a:r>
            <a:br>
              <a:rPr lang="pl-PL" sz="4400" b="1" dirty="0"/>
            </a:br>
            <a:r>
              <a:rPr lang="pl-PL" sz="4400" b="1" dirty="0"/>
              <a:t>dla mikro małych i średnich firm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62C2613-158E-4C45-8533-11A43901F4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0290" y="3479505"/>
            <a:ext cx="10099944" cy="387798"/>
          </a:xfrm>
        </p:spPr>
        <p:txBody>
          <a:bodyPr wrap="none">
            <a:spAutoFit/>
          </a:bodyPr>
          <a:lstStyle/>
          <a:p>
            <a:r>
              <a:rPr lang="pl-PL" sz="2800" dirty="0"/>
              <a:t>Największy w historii program antykryzysowy dla firm i pracowników </a:t>
            </a:r>
            <a:endParaRPr lang="pl-PL" sz="1600" dirty="0"/>
          </a:p>
        </p:txBody>
      </p:sp>
      <p:pic>
        <p:nvPicPr>
          <p:cNvPr id="6" name="Obraz 5" descr="Obraz zawierający rysunek&#10;&#10;Opis wygenerowany automatycznie">
            <a:extLst>
              <a:ext uri="{FF2B5EF4-FFF2-40B4-BE49-F238E27FC236}">
                <a16:creationId xmlns:a16="http://schemas.microsoft.com/office/drawing/2014/main" id="{FD5AC9C6-7526-4D0F-9550-0DF9317BD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390" y="4755924"/>
            <a:ext cx="4177778" cy="1866667"/>
          </a:xfrm>
          <a:prstGeom prst="rect">
            <a:avLst/>
          </a:prstGeom>
        </p:spPr>
      </p:pic>
      <p:pic>
        <p:nvPicPr>
          <p:cNvPr id="8" name="Obraz 7" descr="Obraz zawierający rysunek&#10;&#10;Opis wygenerowany automatycznie">
            <a:extLst>
              <a:ext uri="{FF2B5EF4-FFF2-40B4-BE49-F238E27FC236}">
                <a16:creationId xmlns:a16="http://schemas.microsoft.com/office/drawing/2014/main" id="{54D1C818-1207-4063-8D74-C0E448189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63" y="235409"/>
            <a:ext cx="3152381" cy="2000000"/>
          </a:xfrm>
          <a:prstGeom prst="rect">
            <a:avLst/>
          </a:prstGeom>
        </p:spPr>
      </p:pic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DD7B707C-A46E-4046-AD85-65DA2110F4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/>
              <a:t>Warszawa, 3.08.2020</a:t>
            </a:r>
          </a:p>
        </p:txBody>
      </p:sp>
    </p:spTree>
    <p:extLst>
      <p:ext uri="{BB962C8B-B14F-4D97-AF65-F5344CB8AC3E}">
        <p14:creationId xmlns:p14="http://schemas.microsoft.com/office/powerpoint/2010/main" val="307315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Tarcza Finansowa PFR – najważniejsze dane</a:t>
            </a:r>
          </a:p>
          <a:p>
            <a:endParaRPr lang="pl-PL" b="1" dirty="0"/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4F3D86F2-8CC5-42FB-8A15-1C7EFD6A632B}"/>
              </a:ext>
            </a:extLst>
          </p:cNvPr>
          <p:cNvSpPr txBox="1"/>
          <p:nvPr/>
        </p:nvSpPr>
        <p:spPr>
          <a:xfrm>
            <a:off x="1253340" y="1835966"/>
            <a:ext cx="3889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latin typeface="Calibri" panose="020F0502020204030204" pitchFamily="34" charset="0"/>
              </a:rPr>
              <a:t>Ś</a:t>
            </a:r>
            <a:r>
              <a:rPr lang="pl-PL" b="0" i="0" dirty="0">
                <a:effectLst/>
                <a:latin typeface="Calibri" panose="020F0502020204030204" pitchFamily="34" charset="0"/>
              </a:rPr>
              <a:t>rednia kwota subwencji dla MSP:</a:t>
            </a:r>
          </a:p>
          <a:p>
            <a:pPr algn="l"/>
            <a:r>
              <a:rPr lang="pl-PL" sz="3200" b="1" dirty="0">
                <a:solidFill>
                  <a:srgbClr val="B61929"/>
                </a:solidFill>
                <a:latin typeface="Calibri" panose="020F0502020204030204" pitchFamily="34" charset="0"/>
              </a:rPr>
              <a:t>576 tys. zł</a:t>
            </a:r>
            <a:endParaRPr lang="pl-PL" sz="3200" b="1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EB16E63C-EEA2-4F2B-A99F-699A25C7DCDB}"/>
              </a:ext>
            </a:extLst>
          </p:cNvPr>
          <p:cNvSpPr txBox="1"/>
          <p:nvPr/>
        </p:nvSpPr>
        <p:spPr>
          <a:xfrm>
            <a:off x="4553052" y="5375867"/>
            <a:ext cx="428777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latin typeface="Calibri" panose="020F0502020204030204" pitchFamily="34" charset="0"/>
              </a:rPr>
              <a:t>Procent wnioskujących firm, które otrzymały subwencję</a:t>
            </a:r>
            <a:endParaRPr lang="pl-PL" b="0" i="0" dirty="0">
              <a:effectLst/>
              <a:latin typeface="Calibri" panose="020F0502020204030204" pitchFamily="34" charset="0"/>
            </a:endParaRPr>
          </a:p>
          <a:p>
            <a:pPr algn="l"/>
            <a:r>
              <a:rPr lang="pl-PL" sz="32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89</a:t>
            </a:r>
            <a:r>
              <a:rPr lang="pl-PL" sz="2400" b="1" i="0" dirty="0">
                <a:solidFill>
                  <a:srgbClr val="B61929"/>
                </a:solidFill>
                <a:effectLst/>
                <a:latin typeface="Calibri" panose="020F0502020204030204" pitchFamily="34" charset="0"/>
              </a:rPr>
              <a:t>%</a:t>
            </a:r>
            <a:endParaRPr lang="pl-PL" sz="3200" b="1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DBCE48-26C4-48C4-ACA7-819B8BCA2BD6}"/>
              </a:ext>
            </a:extLst>
          </p:cNvPr>
          <p:cNvSpPr txBox="1"/>
          <p:nvPr/>
        </p:nvSpPr>
        <p:spPr>
          <a:xfrm>
            <a:off x="6898751" y="1827261"/>
            <a:ext cx="40399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l-PL" dirty="0">
                <a:latin typeface="Calibri" panose="020F0502020204030204" pitchFamily="34" charset="0"/>
              </a:rPr>
              <a:t>Ś</a:t>
            </a:r>
            <a:r>
              <a:rPr lang="pl-PL" b="0" i="0" dirty="0">
                <a:effectLst/>
                <a:latin typeface="Calibri" panose="020F0502020204030204" pitchFamily="34" charset="0"/>
              </a:rPr>
              <a:t>rednia </a:t>
            </a:r>
            <a:r>
              <a:rPr lang="pl-PL" dirty="0">
                <a:latin typeface="Calibri" panose="020F0502020204030204" pitchFamily="34" charset="0"/>
              </a:rPr>
              <a:t>k</a:t>
            </a:r>
            <a:r>
              <a:rPr lang="pl-PL" b="0" i="0" dirty="0">
                <a:effectLst/>
                <a:latin typeface="Calibri" panose="020F0502020204030204" pitchFamily="34" charset="0"/>
              </a:rPr>
              <a:t>wota subwencji dla </a:t>
            </a:r>
            <a:r>
              <a:rPr lang="pl-PL" b="0" i="0" dirty="0" err="1">
                <a:effectLst/>
                <a:latin typeface="Calibri" panose="020F0502020204030204" pitchFamily="34" charset="0"/>
              </a:rPr>
              <a:t>mikrofirm</a:t>
            </a:r>
            <a:r>
              <a:rPr lang="pl-PL" b="0" i="0" dirty="0">
                <a:effectLst/>
                <a:latin typeface="Calibri" panose="020F0502020204030204" pitchFamily="34" charset="0"/>
              </a:rPr>
              <a:t>:</a:t>
            </a:r>
          </a:p>
          <a:p>
            <a:pPr algn="l"/>
            <a:r>
              <a:rPr lang="pl-PL" sz="3200" b="1" dirty="0">
                <a:solidFill>
                  <a:srgbClr val="B61929"/>
                </a:solidFill>
                <a:latin typeface="Calibri" panose="020F0502020204030204" pitchFamily="34" charset="0"/>
              </a:rPr>
              <a:t>69 tys. zł</a:t>
            </a:r>
            <a:endParaRPr lang="pl-PL" sz="3200" b="1" i="0" dirty="0">
              <a:solidFill>
                <a:srgbClr val="B61929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5" name="Grafika 24">
            <a:extLst>
              <a:ext uri="{FF2B5EF4-FFF2-40B4-BE49-F238E27FC236}">
                <a16:creationId xmlns:a16="http://schemas.microsoft.com/office/drawing/2014/main" id="{EFDCCCB5-21C6-49B3-8F10-263F4FD9D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597390" y="1902641"/>
            <a:ext cx="540000" cy="540000"/>
          </a:xfrm>
          <a:prstGeom prst="rect">
            <a:avLst/>
          </a:prstGeom>
        </p:spPr>
      </p:pic>
      <p:pic>
        <p:nvPicPr>
          <p:cNvPr id="26" name="Grafika 25">
            <a:extLst>
              <a:ext uri="{FF2B5EF4-FFF2-40B4-BE49-F238E27FC236}">
                <a16:creationId xmlns:a16="http://schemas.microsoft.com/office/drawing/2014/main" id="{FB4A5BF1-0C44-4E55-929B-09D744D758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42801" y="1893936"/>
            <a:ext cx="540000" cy="540000"/>
          </a:xfrm>
          <a:prstGeom prst="rect">
            <a:avLst/>
          </a:prstGeom>
        </p:spPr>
      </p:pic>
      <p:pic>
        <p:nvPicPr>
          <p:cNvPr id="34" name="Grafika 33">
            <a:extLst>
              <a:ext uri="{FF2B5EF4-FFF2-40B4-BE49-F238E27FC236}">
                <a16:creationId xmlns:a16="http://schemas.microsoft.com/office/drawing/2014/main" id="{9F26C700-7315-4FD5-9C52-FF58389804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897102" y="5479586"/>
            <a:ext cx="540000" cy="540000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A1E7E78-7306-437F-82B0-2E4F126B9241}"/>
              </a:ext>
            </a:extLst>
          </p:cNvPr>
          <p:cNvSpPr txBox="1"/>
          <p:nvPr/>
        </p:nvSpPr>
        <p:spPr>
          <a:xfrm>
            <a:off x="6898751" y="3153303"/>
            <a:ext cx="329971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>
                <a:latin typeface="Calibri" panose="020F0502020204030204" pitchFamily="34" charset="0"/>
              </a:rPr>
              <a:t>K</a:t>
            </a:r>
            <a:r>
              <a:rPr lang="pl-PL" b="0" i="0" dirty="0">
                <a:effectLst/>
                <a:latin typeface="Calibri" panose="020F0502020204030204" pitchFamily="34" charset="0"/>
              </a:rPr>
              <a:t>wota wypłacona </a:t>
            </a:r>
            <a:r>
              <a:rPr lang="pl-PL" b="1" dirty="0">
                <a:latin typeface="Calibri" panose="020F0502020204030204" pitchFamily="34" charset="0"/>
              </a:rPr>
              <a:t>272 921 </a:t>
            </a:r>
            <a:r>
              <a:rPr lang="pl-PL" b="0" i="0" dirty="0">
                <a:effectLst/>
                <a:latin typeface="Calibri" panose="020F0502020204030204" pitchFamily="34" charset="0"/>
              </a:rPr>
              <a:t>mikroprzedsiębiorstwom: </a:t>
            </a:r>
          </a:p>
          <a:p>
            <a:pPr algn="l"/>
            <a:r>
              <a:rPr lang="pl-PL" sz="2400" b="1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18,7 mld zł</a:t>
            </a:r>
            <a:endParaRPr lang="pl-PL" sz="2400" i="0" dirty="0">
              <a:solidFill>
                <a:srgbClr val="B21827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5385618D-8331-459F-A611-D79DB229B7D7}"/>
              </a:ext>
            </a:extLst>
          </p:cNvPr>
          <p:cNvSpPr txBox="1"/>
          <p:nvPr/>
        </p:nvSpPr>
        <p:spPr>
          <a:xfrm>
            <a:off x="1253340" y="2938486"/>
            <a:ext cx="3299712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pl-PL" b="0" i="0" dirty="0">
              <a:effectLst/>
              <a:latin typeface="Calibri" panose="020F0502020204030204" pitchFamily="34" charset="0"/>
            </a:endParaRPr>
          </a:p>
          <a:p>
            <a:pPr algn="l"/>
            <a:r>
              <a:rPr lang="pl-PL" dirty="0">
                <a:latin typeface="Calibri" panose="020F0502020204030204" pitchFamily="34" charset="0"/>
              </a:rPr>
              <a:t>K</a:t>
            </a:r>
            <a:r>
              <a:rPr lang="pl-PL" b="0" i="0" dirty="0">
                <a:effectLst/>
                <a:latin typeface="Calibri" panose="020F0502020204030204" pitchFamily="34" charset="0"/>
              </a:rPr>
              <a:t>wota wypłacona </a:t>
            </a:r>
            <a:r>
              <a:rPr lang="pl-PL" b="1" i="0" dirty="0">
                <a:effectLst/>
                <a:latin typeface="Calibri" panose="020F0502020204030204" pitchFamily="34" charset="0"/>
              </a:rPr>
              <a:t>72 </a:t>
            </a:r>
            <a:r>
              <a:rPr lang="pl-PL" b="1" dirty="0">
                <a:latin typeface="Calibri" panose="020F0502020204030204" pitchFamily="34" charset="0"/>
              </a:rPr>
              <a:t>621</a:t>
            </a:r>
            <a:r>
              <a:rPr lang="pl-PL" b="1" i="0" dirty="0">
                <a:effectLst/>
                <a:latin typeface="Calibri" panose="020F0502020204030204" pitchFamily="34" charset="0"/>
              </a:rPr>
              <a:t> </a:t>
            </a:r>
            <a:br>
              <a:rPr lang="pl-PL" b="1" i="0" dirty="0">
                <a:effectLst/>
                <a:latin typeface="Calibri" panose="020F0502020204030204" pitchFamily="34" charset="0"/>
              </a:rPr>
            </a:br>
            <a:r>
              <a:rPr lang="pl-PL" b="0" i="0" dirty="0">
                <a:effectLst/>
                <a:latin typeface="Calibri" panose="020F0502020204030204" pitchFamily="34" charset="0"/>
              </a:rPr>
              <a:t>małym i średnim firmom: </a:t>
            </a:r>
          </a:p>
          <a:p>
            <a:pPr algn="l"/>
            <a:r>
              <a:rPr lang="pl-PL" sz="2400" b="1" i="0" dirty="0">
                <a:solidFill>
                  <a:srgbClr val="B21827"/>
                </a:solidFill>
                <a:effectLst/>
                <a:latin typeface="Calibri" panose="020F0502020204030204" pitchFamily="34" charset="0"/>
              </a:rPr>
              <a:t>41,8 mld zł</a:t>
            </a:r>
            <a:endParaRPr lang="pl-PL" sz="2400" b="0" i="0" dirty="0">
              <a:solidFill>
                <a:srgbClr val="B21827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FCD391E4-3CC2-45EE-B1DD-5D4CE3096FE0}"/>
              </a:ext>
            </a:extLst>
          </p:cNvPr>
          <p:cNvCxnSpPr>
            <a:cxnSpLocks/>
          </p:cNvCxnSpPr>
          <p:nvPr/>
        </p:nvCxnSpPr>
        <p:spPr>
          <a:xfrm>
            <a:off x="1137390" y="4772416"/>
            <a:ext cx="103239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D5215A2-80AF-416F-951A-260E8B66CE1A}"/>
              </a:ext>
            </a:extLst>
          </p:cNvPr>
          <p:cNvSpPr txBox="1"/>
          <p:nvPr/>
        </p:nvSpPr>
        <p:spPr>
          <a:xfrm>
            <a:off x="9782827" y="6259437"/>
            <a:ext cx="1853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Stan na 3.08.2020</a:t>
            </a:r>
          </a:p>
        </p:txBody>
      </p:sp>
    </p:spTree>
    <p:extLst>
      <p:ext uri="{BB962C8B-B14F-4D97-AF65-F5344CB8AC3E}">
        <p14:creationId xmlns:p14="http://schemas.microsoft.com/office/powerpoint/2010/main" val="41212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Chronione stanowiska pracy zadeklarowane we wnioskach od przedsiębiorców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3EA1FA60-9F39-4225-A693-B68220AF2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498" y="1950627"/>
            <a:ext cx="612431" cy="720000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853D3EFF-BF48-4311-B38D-489601CC83A2}"/>
              </a:ext>
            </a:extLst>
          </p:cNvPr>
          <p:cNvGraphicFramePr/>
          <p:nvPr/>
        </p:nvGraphicFramePr>
        <p:xfrm>
          <a:off x="447652" y="1536570"/>
          <a:ext cx="5760720" cy="37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81A80091-905E-4EF0-94EA-9409EF4D8002}"/>
              </a:ext>
            </a:extLst>
          </p:cNvPr>
          <p:cNvGraphicFramePr>
            <a:graphicFrameLocks noGrp="1"/>
          </p:cNvGraphicFramePr>
          <p:nvPr/>
        </p:nvGraphicFramePr>
        <p:xfrm>
          <a:off x="6287678" y="1989056"/>
          <a:ext cx="4760535" cy="29883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845">
                  <a:extLst>
                    <a:ext uri="{9D8B030D-6E8A-4147-A177-3AD203B41FA5}">
                      <a16:colId xmlns:a16="http://schemas.microsoft.com/office/drawing/2014/main" val="4132853355"/>
                    </a:ext>
                  </a:extLst>
                </a:gridCol>
                <a:gridCol w="1586845">
                  <a:extLst>
                    <a:ext uri="{9D8B030D-6E8A-4147-A177-3AD203B41FA5}">
                      <a16:colId xmlns:a16="http://schemas.microsoft.com/office/drawing/2014/main" val="2045939001"/>
                    </a:ext>
                  </a:extLst>
                </a:gridCol>
                <a:gridCol w="1586845">
                  <a:extLst>
                    <a:ext uri="{9D8B030D-6E8A-4147-A177-3AD203B41FA5}">
                      <a16:colId xmlns:a16="http://schemas.microsoft.com/office/drawing/2014/main" val="850578341"/>
                    </a:ext>
                  </a:extLst>
                </a:gridCol>
              </a:tblGrid>
              <a:tr h="763255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Deklarowane chronione stanowiska pracy</a:t>
                      </a:r>
                      <a:endParaRPr lang="pl-P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</a:t>
                      </a:r>
                      <a:br>
                        <a:rPr lang="pl-PL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wniosków </a:t>
                      </a:r>
                      <a:endParaRPr lang="pl-PL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Liczba </a:t>
                      </a:r>
                      <a:br>
                        <a:rPr lang="pl-PL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pl-PL" sz="1400" b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stanowisk</a:t>
                      </a:r>
                      <a:endParaRPr lang="pl-PL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067300"/>
                  </a:ext>
                </a:extLst>
              </a:tr>
              <a:tr h="44500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dirty="0">
                          <a:solidFill>
                            <a:srgbClr val="BC2D3B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1-3</a:t>
                      </a:r>
                      <a:endParaRPr lang="pl-PL" sz="1400" dirty="0">
                        <a:solidFill>
                          <a:srgbClr val="BC2D3B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182 321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325 333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88424"/>
                  </a:ext>
                </a:extLst>
              </a:tr>
              <a:tr h="44500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D2796D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4-9</a:t>
                      </a:r>
                      <a:endParaRPr lang="pl-PL" sz="1400">
                        <a:solidFill>
                          <a:srgbClr val="D2796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99 134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580 206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8641761"/>
                  </a:ext>
                </a:extLst>
              </a:tr>
              <a:tr h="44500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10-19</a:t>
                      </a:r>
                      <a:endParaRPr lang="pl-PL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32 689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440 339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777103"/>
                  </a:ext>
                </a:extLst>
              </a:tr>
              <a:tr h="44500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20-50</a:t>
                      </a:r>
                      <a:endParaRPr lang="pl-PL" sz="1400">
                        <a:solidFill>
                          <a:schemeClr val="bg1">
                            <a:lumMod val="6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17 268</a:t>
                      </a:r>
                      <a:endParaRPr lang="pl-PL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505 826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2761479"/>
                  </a:ext>
                </a:extLst>
              </a:tr>
              <a:tr h="445009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>
                          <a:solidFill>
                            <a:srgbClr val="0C749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powyżej 50</a:t>
                      </a:r>
                      <a:endParaRPr lang="pl-PL" sz="1400">
                        <a:solidFill>
                          <a:srgbClr val="0C749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6 249</a:t>
                      </a:r>
                      <a:endParaRPr lang="pl-PL" sz="1400" b="1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pl-PL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633 387</a:t>
                      </a:r>
                      <a:endParaRPr lang="pl-PL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94294"/>
                  </a:ext>
                </a:extLst>
              </a:tr>
            </a:tbl>
          </a:graphicData>
        </a:graphic>
      </p:graphicFrame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6987BB8-EF91-40A1-A9EB-F1048B4FB604}"/>
              </a:ext>
            </a:extLst>
          </p:cNvPr>
          <p:cNvSpPr txBox="1"/>
          <p:nvPr/>
        </p:nvSpPr>
        <p:spPr>
          <a:xfrm>
            <a:off x="2177495" y="5458119"/>
            <a:ext cx="8201415" cy="807317"/>
          </a:xfrm>
          <a:prstGeom prst="rect">
            <a:avLst/>
          </a:prstGeom>
          <a:noFill/>
          <a:ln w="6350">
            <a:solidFill>
              <a:srgbClr val="BC2D3B"/>
            </a:solidFill>
          </a:ln>
        </p:spPr>
        <p:txBody>
          <a:bodyPr wrap="none" lIns="108000" tIns="72000" rIns="108000" bIns="72000" anchor="ctr">
            <a:noAutofit/>
          </a:bodyPr>
          <a:lstStyle/>
          <a:p>
            <a:pPr algn="ctr">
              <a:lnSpc>
                <a:spcPts val="2400"/>
              </a:lnSpc>
            </a:pP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Przedsiębiorcy we wnioskach Tarczy Finansowej PFR zadeklarowali, </a:t>
            </a:r>
            <a:r>
              <a:rPr lang="pl-PL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że </a:t>
            </a:r>
            <a:br>
              <a:rPr lang="pl-PL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>
                <a:solidFill>
                  <a:srgbClr val="BC2D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</a:t>
            </a:r>
            <a:r>
              <a:rPr lang="pl-PL" dirty="0">
                <a:solidFill>
                  <a:srgbClr val="BC2D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ochroni </a:t>
            </a:r>
            <a:r>
              <a:rPr lang="pl-PL" b="1" dirty="0">
                <a:solidFill>
                  <a:srgbClr val="BC2D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łącznie </a:t>
            </a:r>
            <a:r>
              <a:rPr lang="pl-PL" sz="2400" b="1" dirty="0">
                <a:solidFill>
                  <a:srgbClr val="BC2D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2,5 mln </a:t>
            </a:r>
            <a:r>
              <a:rPr lang="pl-PL" b="1" dirty="0">
                <a:solidFill>
                  <a:srgbClr val="BC2D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 pracy </a:t>
            </a:r>
            <a:r>
              <a:rPr lang="pl-PL" dirty="0">
                <a:solidFill>
                  <a:srgbClr val="BC2D3B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 ich firmach</a:t>
            </a:r>
            <a:r>
              <a:rPr lang="pl-P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l-P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krąg: pusty 2">
            <a:extLst>
              <a:ext uri="{FF2B5EF4-FFF2-40B4-BE49-F238E27FC236}">
                <a16:creationId xmlns:a16="http://schemas.microsoft.com/office/drawing/2014/main" id="{C888CC2E-1E5C-4940-8DFA-45BB7CC87241}"/>
              </a:ext>
            </a:extLst>
          </p:cNvPr>
          <p:cNvSpPr/>
          <p:nvPr/>
        </p:nvSpPr>
        <p:spPr>
          <a:xfrm>
            <a:off x="2567608" y="3006379"/>
            <a:ext cx="1404593" cy="1376313"/>
          </a:xfrm>
          <a:prstGeom prst="donut">
            <a:avLst>
              <a:gd name="adj" fmla="val 8160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83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Tarcza Finansowa PFR w regionach </a:t>
            </a:r>
          </a:p>
          <a:p>
            <a:endParaRPr lang="pl-PL" b="1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715FACE9-61FB-4D1F-8984-EA59B28CC6BA}"/>
              </a:ext>
            </a:extLst>
          </p:cNvPr>
          <p:cNvGrpSpPr>
            <a:grpSpLocks noChangeAspect="1"/>
          </p:cNvGrpSpPr>
          <p:nvPr/>
        </p:nvGrpSpPr>
        <p:grpSpPr>
          <a:xfrm>
            <a:off x="935498" y="1950627"/>
            <a:ext cx="612431" cy="720000"/>
            <a:chOff x="10324779" y="841125"/>
            <a:chExt cx="747097" cy="878320"/>
          </a:xfrm>
          <a:solidFill>
            <a:schemeClr val="bg1"/>
          </a:solidFill>
        </p:grpSpPr>
        <p:pic>
          <p:nvPicPr>
            <p:cNvPr id="17" name="Grafika 16">
              <a:extLst>
                <a:ext uri="{FF2B5EF4-FFF2-40B4-BE49-F238E27FC236}">
                  <a16:creationId xmlns:a16="http://schemas.microsoft.com/office/drawing/2014/main" id="{3EA1FA60-9F39-4225-A693-B68220AF2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324779" y="841125"/>
              <a:ext cx="747097" cy="87832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0187E435-0B60-45AE-BF6E-AA750DAB8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0420442" y="1001406"/>
              <a:ext cx="459994" cy="459994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grpSp>
        <p:nvGrpSpPr>
          <p:cNvPr id="29" name="Grupa 20">
            <a:extLst>
              <a:ext uri="{FF2B5EF4-FFF2-40B4-BE49-F238E27FC236}">
                <a16:creationId xmlns:a16="http://schemas.microsoft.com/office/drawing/2014/main" id="{C250E4A3-D0BE-4C79-A5FA-011DF270F1D5}"/>
              </a:ext>
            </a:extLst>
          </p:cNvPr>
          <p:cNvGrpSpPr>
            <a:grpSpLocks/>
          </p:cNvGrpSpPr>
          <p:nvPr/>
        </p:nvGrpSpPr>
        <p:grpSpPr bwMode="auto">
          <a:xfrm>
            <a:off x="2362405" y="1284069"/>
            <a:ext cx="5759921" cy="5462371"/>
            <a:chOff x="1044575" y="334963"/>
            <a:chExt cx="6269037" cy="5945187"/>
          </a:xfrm>
          <a:solidFill>
            <a:schemeClr val="bg1">
              <a:lumMod val="95000"/>
            </a:schemeClr>
          </a:solidFill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2CCB168D-1DA9-41C9-A674-021119596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1463" y="4772025"/>
              <a:ext cx="1525587" cy="1381125"/>
            </a:xfrm>
            <a:custGeom>
              <a:avLst/>
              <a:gdLst>
                <a:gd name="T0" fmla="*/ 2919 w 7690"/>
                <a:gd name="T1" fmla="*/ 58 h 6961"/>
                <a:gd name="T2" fmla="*/ 3410 w 7690"/>
                <a:gd name="T3" fmla="*/ 130 h 6961"/>
                <a:gd name="T4" fmla="*/ 3717 w 7690"/>
                <a:gd name="T5" fmla="*/ 263 h 6961"/>
                <a:gd name="T6" fmla="*/ 3970 w 7690"/>
                <a:gd name="T7" fmla="*/ 791 h 6961"/>
                <a:gd name="T8" fmla="*/ 3884 w 7690"/>
                <a:gd name="T9" fmla="*/ 1075 h 6961"/>
                <a:gd name="T10" fmla="*/ 4010 w 7690"/>
                <a:gd name="T11" fmla="*/ 1331 h 6961"/>
                <a:gd name="T12" fmla="*/ 4076 w 7690"/>
                <a:gd name="T13" fmla="*/ 1584 h 6961"/>
                <a:gd name="T14" fmla="*/ 4403 w 7690"/>
                <a:gd name="T15" fmla="*/ 1735 h 6961"/>
                <a:gd name="T16" fmla="*/ 4863 w 7690"/>
                <a:gd name="T17" fmla="*/ 1628 h 6961"/>
                <a:gd name="T18" fmla="*/ 5239 w 7690"/>
                <a:gd name="T19" fmla="*/ 1594 h 6961"/>
                <a:gd name="T20" fmla="*/ 5662 w 7690"/>
                <a:gd name="T21" fmla="*/ 1336 h 6961"/>
                <a:gd name="T22" fmla="*/ 6172 w 7690"/>
                <a:gd name="T23" fmla="*/ 1188 h 6961"/>
                <a:gd name="T24" fmla="*/ 6756 w 7690"/>
                <a:gd name="T25" fmla="*/ 955 h 6961"/>
                <a:gd name="T26" fmla="*/ 7001 w 7690"/>
                <a:gd name="T27" fmla="*/ 920 h 6961"/>
                <a:gd name="T28" fmla="*/ 6834 w 7690"/>
                <a:gd name="T29" fmla="*/ 1305 h 6961"/>
                <a:gd name="T30" fmla="*/ 6840 w 7690"/>
                <a:gd name="T31" fmla="*/ 1732 h 6961"/>
                <a:gd name="T32" fmla="*/ 6936 w 7690"/>
                <a:gd name="T33" fmla="*/ 2186 h 6961"/>
                <a:gd name="T34" fmla="*/ 6894 w 7690"/>
                <a:gd name="T35" fmla="*/ 2532 h 6961"/>
                <a:gd name="T36" fmla="*/ 7071 w 7690"/>
                <a:gd name="T37" fmla="*/ 2958 h 6961"/>
                <a:gd name="T38" fmla="*/ 7128 w 7690"/>
                <a:gd name="T39" fmla="*/ 3174 h 6961"/>
                <a:gd name="T40" fmla="*/ 6814 w 7690"/>
                <a:gd name="T41" fmla="*/ 3333 h 6961"/>
                <a:gd name="T42" fmla="*/ 6812 w 7690"/>
                <a:gd name="T43" fmla="*/ 3676 h 6961"/>
                <a:gd name="T44" fmla="*/ 7271 w 7690"/>
                <a:gd name="T45" fmla="*/ 3839 h 6961"/>
                <a:gd name="T46" fmla="*/ 7507 w 7690"/>
                <a:gd name="T47" fmla="*/ 4401 h 6961"/>
                <a:gd name="T48" fmla="*/ 7533 w 7690"/>
                <a:gd name="T49" fmla="*/ 4837 h 6961"/>
                <a:gd name="T50" fmla="*/ 7629 w 7690"/>
                <a:gd name="T51" fmla="*/ 5145 h 6961"/>
                <a:gd name="T52" fmla="*/ 7658 w 7690"/>
                <a:gd name="T53" fmla="*/ 5524 h 6961"/>
                <a:gd name="T54" fmla="*/ 7108 w 7690"/>
                <a:gd name="T55" fmla="*/ 5733 h 6961"/>
                <a:gd name="T56" fmla="*/ 6625 w 7690"/>
                <a:gd name="T57" fmla="*/ 5619 h 6961"/>
                <a:gd name="T58" fmla="*/ 6570 w 7690"/>
                <a:gd name="T59" fmla="*/ 5986 h 6961"/>
                <a:gd name="T60" fmla="*/ 6108 w 7690"/>
                <a:gd name="T61" fmla="*/ 6262 h 6961"/>
                <a:gd name="T62" fmla="*/ 5744 w 7690"/>
                <a:gd name="T63" fmla="*/ 6232 h 6961"/>
                <a:gd name="T64" fmla="*/ 5206 w 7690"/>
                <a:gd name="T65" fmla="*/ 5840 h 6961"/>
                <a:gd name="T66" fmla="*/ 4671 w 7690"/>
                <a:gd name="T67" fmla="*/ 5812 h 6961"/>
                <a:gd name="T68" fmla="*/ 4277 w 7690"/>
                <a:gd name="T69" fmla="*/ 5946 h 6961"/>
                <a:gd name="T70" fmla="*/ 4157 w 7690"/>
                <a:gd name="T71" fmla="*/ 6182 h 6961"/>
                <a:gd name="T72" fmla="*/ 3557 w 7690"/>
                <a:gd name="T73" fmla="*/ 6276 h 6961"/>
                <a:gd name="T74" fmla="*/ 3395 w 7690"/>
                <a:gd name="T75" fmla="*/ 6877 h 6961"/>
                <a:gd name="T76" fmla="*/ 2940 w 7690"/>
                <a:gd name="T77" fmla="*/ 6741 h 6961"/>
                <a:gd name="T78" fmla="*/ 2263 w 7690"/>
                <a:gd name="T79" fmla="*/ 6807 h 6961"/>
                <a:gd name="T80" fmla="*/ 2395 w 7690"/>
                <a:gd name="T81" fmla="*/ 6316 h 6961"/>
                <a:gd name="T82" fmla="*/ 2164 w 7690"/>
                <a:gd name="T83" fmla="*/ 5819 h 6961"/>
                <a:gd name="T84" fmla="*/ 1577 w 7690"/>
                <a:gd name="T85" fmla="*/ 5486 h 6961"/>
                <a:gd name="T86" fmla="*/ 1318 w 7690"/>
                <a:gd name="T87" fmla="*/ 4808 h 6961"/>
                <a:gd name="T88" fmla="*/ 1090 w 7690"/>
                <a:gd name="T89" fmla="*/ 4528 h 6961"/>
                <a:gd name="T90" fmla="*/ 1034 w 7690"/>
                <a:gd name="T91" fmla="*/ 4113 h 6961"/>
                <a:gd name="T92" fmla="*/ 662 w 7690"/>
                <a:gd name="T93" fmla="*/ 3757 h 6961"/>
                <a:gd name="T94" fmla="*/ 257 w 7690"/>
                <a:gd name="T95" fmla="*/ 3562 h 6961"/>
                <a:gd name="T96" fmla="*/ 216 w 7690"/>
                <a:gd name="T97" fmla="*/ 3086 h 6961"/>
                <a:gd name="T98" fmla="*/ 35 w 7690"/>
                <a:gd name="T99" fmla="*/ 2875 h 6961"/>
                <a:gd name="T100" fmla="*/ 320 w 7690"/>
                <a:gd name="T101" fmla="*/ 2339 h 6961"/>
                <a:gd name="T102" fmla="*/ 650 w 7690"/>
                <a:gd name="T103" fmla="*/ 1986 h 6961"/>
                <a:gd name="T104" fmla="*/ 899 w 7690"/>
                <a:gd name="T105" fmla="*/ 1649 h 6961"/>
                <a:gd name="T106" fmla="*/ 814 w 7690"/>
                <a:gd name="T107" fmla="*/ 1424 h 6961"/>
                <a:gd name="T108" fmla="*/ 968 w 7690"/>
                <a:gd name="T109" fmla="*/ 1192 h 6961"/>
                <a:gd name="T110" fmla="*/ 1143 w 7690"/>
                <a:gd name="T111" fmla="*/ 1015 h 6961"/>
                <a:gd name="T112" fmla="*/ 1121 w 7690"/>
                <a:gd name="T113" fmla="*/ 839 h 6961"/>
                <a:gd name="T114" fmla="*/ 1284 w 7690"/>
                <a:gd name="T115" fmla="*/ 772 h 6961"/>
                <a:gd name="T116" fmla="*/ 1530 w 7690"/>
                <a:gd name="T117" fmla="*/ 641 h 6961"/>
                <a:gd name="T118" fmla="*/ 2120 w 7690"/>
                <a:gd name="T119" fmla="*/ 496 h 6961"/>
                <a:gd name="T120" fmla="*/ 2455 w 7690"/>
                <a:gd name="T121" fmla="*/ 484 h 6961"/>
                <a:gd name="T122" fmla="*/ 2717 w 7690"/>
                <a:gd name="T123" fmla="*/ 342 h 69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690" h="6961">
                  <a:moveTo>
                    <a:pt x="2593" y="130"/>
                  </a:moveTo>
                  <a:lnTo>
                    <a:pt x="2593" y="130"/>
                  </a:lnTo>
                  <a:lnTo>
                    <a:pt x="2594" y="127"/>
                  </a:lnTo>
                  <a:lnTo>
                    <a:pt x="2594" y="127"/>
                  </a:lnTo>
                  <a:lnTo>
                    <a:pt x="2595" y="117"/>
                  </a:lnTo>
                  <a:lnTo>
                    <a:pt x="2597" y="105"/>
                  </a:lnTo>
                  <a:lnTo>
                    <a:pt x="2602" y="93"/>
                  </a:lnTo>
                  <a:lnTo>
                    <a:pt x="2606" y="79"/>
                  </a:lnTo>
                  <a:lnTo>
                    <a:pt x="2612" y="67"/>
                  </a:lnTo>
                  <a:lnTo>
                    <a:pt x="2617" y="56"/>
                  </a:lnTo>
                  <a:lnTo>
                    <a:pt x="2624" y="47"/>
                  </a:lnTo>
                  <a:lnTo>
                    <a:pt x="2630" y="39"/>
                  </a:lnTo>
                  <a:lnTo>
                    <a:pt x="2630" y="39"/>
                  </a:lnTo>
                  <a:lnTo>
                    <a:pt x="2638" y="32"/>
                  </a:lnTo>
                  <a:lnTo>
                    <a:pt x="2647" y="26"/>
                  </a:lnTo>
                  <a:lnTo>
                    <a:pt x="2658" y="20"/>
                  </a:lnTo>
                  <a:lnTo>
                    <a:pt x="2669" y="14"/>
                  </a:lnTo>
                  <a:lnTo>
                    <a:pt x="2682" y="9"/>
                  </a:lnTo>
                  <a:lnTo>
                    <a:pt x="2694" y="5"/>
                  </a:lnTo>
                  <a:lnTo>
                    <a:pt x="2705" y="3"/>
                  </a:lnTo>
                  <a:lnTo>
                    <a:pt x="2715" y="0"/>
                  </a:lnTo>
                  <a:lnTo>
                    <a:pt x="2715" y="0"/>
                  </a:lnTo>
                  <a:lnTo>
                    <a:pt x="2724" y="0"/>
                  </a:lnTo>
                  <a:lnTo>
                    <a:pt x="2734" y="0"/>
                  </a:lnTo>
                  <a:lnTo>
                    <a:pt x="2757" y="5"/>
                  </a:lnTo>
                  <a:lnTo>
                    <a:pt x="2781" y="11"/>
                  </a:lnTo>
                  <a:lnTo>
                    <a:pt x="2791" y="14"/>
                  </a:lnTo>
                  <a:lnTo>
                    <a:pt x="2799" y="17"/>
                  </a:lnTo>
                  <a:lnTo>
                    <a:pt x="2799" y="17"/>
                  </a:lnTo>
                  <a:lnTo>
                    <a:pt x="2806" y="23"/>
                  </a:lnTo>
                  <a:lnTo>
                    <a:pt x="2814" y="29"/>
                  </a:lnTo>
                  <a:lnTo>
                    <a:pt x="2830" y="46"/>
                  </a:lnTo>
                  <a:lnTo>
                    <a:pt x="2838" y="53"/>
                  </a:lnTo>
                  <a:lnTo>
                    <a:pt x="2844" y="61"/>
                  </a:lnTo>
                  <a:lnTo>
                    <a:pt x="2852" y="67"/>
                  </a:lnTo>
                  <a:lnTo>
                    <a:pt x="2860" y="70"/>
                  </a:lnTo>
                  <a:lnTo>
                    <a:pt x="2860" y="70"/>
                  </a:lnTo>
                  <a:lnTo>
                    <a:pt x="2868" y="70"/>
                  </a:lnTo>
                  <a:lnTo>
                    <a:pt x="2877" y="69"/>
                  </a:lnTo>
                  <a:lnTo>
                    <a:pt x="2887" y="67"/>
                  </a:lnTo>
                  <a:lnTo>
                    <a:pt x="2897" y="65"/>
                  </a:lnTo>
                  <a:lnTo>
                    <a:pt x="2919" y="58"/>
                  </a:lnTo>
                  <a:lnTo>
                    <a:pt x="2928" y="56"/>
                  </a:lnTo>
                  <a:lnTo>
                    <a:pt x="2936" y="55"/>
                  </a:lnTo>
                  <a:lnTo>
                    <a:pt x="2936" y="55"/>
                  </a:lnTo>
                  <a:lnTo>
                    <a:pt x="2963" y="56"/>
                  </a:lnTo>
                  <a:lnTo>
                    <a:pt x="2994" y="59"/>
                  </a:lnTo>
                  <a:lnTo>
                    <a:pt x="3011" y="61"/>
                  </a:lnTo>
                  <a:lnTo>
                    <a:pt x="3026" y="65"/>
                  </a:lnTo>
                  <a:lnTo>
                    <a:pt x="3039" y="69"/>
                  </a:lnTo>
                  <a:lnTo>
                    <a:pt x="3051" y="74"/>
                  </a:lnTo>
                  <a:lnTo>
                    <a:pt x="3051" y="74"/>
                  </a:lnTo>
                  <a:lnTo>
                    <a:pt x="3056" y="78"/>
                  </a:lnTo>
                  <a:lnTo>
                    <a:pt x="3061" y="85"/>
                  </a:lnTo>
                  <a:lnTo>
                    <a:pt x="3071" y="100"/>
                  </a:lnTo>
                  <a:lnTo>
                    <a:pt x="3080" y="117"/>
                  </a:lnTo>
                  <a:lnTo>
                    <a:pt x="3086" y="123"/>
                  </a:lnTo>
                  <a:lnTo>
                    <a:pt x="3090" y="129"/>
                  </a:lnTo>
                  <a:lnTo>
                    <a:pt x="3090" y="129"/>
                  </a:lnTo>
                  <a:lnTo>
                    <a:pt x="3106" y="144"/>
                  </a:lnTo>
                  <a:lnTo>
                    <a:pt x="3126" y="162"/>
                  </a:lnTo>
                  <a:lnTo>
                    <a:pt x="3138" y="170"/>
                  </a:lnTo>
                  <a:lnTo>
                    <a:pt x="3148" y="178"/>
                  </a:lnTo>
                  <a:lnTo>
                    <a:pt x="3158" y="183"/>
                  </a:lnTo>
                  <a:lnTo>
                    <a:pt x="3168" y="187"/>
                  </a:lnTo>
                  <a:lnTo>
                    <a:pt x="3168" y="187"/>
                  </a:lnTo>
                  <a:lnTo>
                    <a:pt x="3182" y="190"/>
                  </a:lnTo>
                  <a:lnTo>
                    <a:pt x="3197" y="192"/>
                  </a:lnTo>
                  <a:lnTo>
                    <a:pt x="3216" y="193"/>
                  </a:lnTo>
                  <a:lnTo>
                    <a:pt x="3235" y="195"/>
                  </a:lnTo>
                  <a:lnTo>
                    <a:pt x="3254" y="193"/>
                  </a:lnTo>
                  <a:lnTo>
                    <a:pt x="3272" y="192"/>
                  </a:lnTo>
                  <a:lnTo>
                    <a:pt x="3289" y="190"/>
                  </a:lnTo>
                  <a:lnTo>
                    <a:pt x="3302" y="187"/>
                  </a:lnTo>
                  <a:lnTo>
                    <a:pt x="3302" y="187"/>
                  </a:lnTo>
                  <a:lnTo>
                    <a:pt x="3310" y="184"/>
                  </a:lnTo>
                  <a:lnTo>
                    <a:pt x="3320" y="179"/>
                  </a:lnTo>
                  <a:lnTo>
                    <a:pt x="3342" y="166"/>
                  </a:lnTo>
                  <a:lnTo>
                    <a:pt x="3362" y="154"/>
                  </a:lnTo>
                  <a:lnTo>
                    <a:pt x="3372" y="148"/>
                  </a:lnTo>
                  <a:lnTo>
                    <a:pt x="3380" y="144"/>
                  </a:lnTo>
                  <a:lnTo>
                    <a:pt x="3380" y="144"/>
                  </a:lnTo>
                  <a:lnTo>
                    <a:pt x="3393" y="137"/>
                  </a:lnTo>
                  <a:lnTo>
                    <a:pt x="3410" y="130"/>
                  </a:lnTo>
                  <a:lnTo>
                    <a:pt x="3417" y="127"/>
                  </a:lnTo>
                  <a:lnTo>
                    <a:pt x="3425" y="125"/>
                  </a:lnTo>
                  <a:lnTo>
                    <a:pt x="3432" y="123"/>
                  </a:lnTo>
                  <a:lnTo>
                    <a:pt x="3439" y="125"/>
                  </a:lnTo>
                  <a:lnTo>
                    <a:pt x="3439" y="125"/>
                  </a:lnTo>
                  <a:lnTo>
                    <a:pt x="3446" y="127"/>
                  </a:lnTo>
                  <a:lnTo>
                    <a:pt x="3452" y="132"/>
                  </a:lnTo>
                  <a:lnTo>
                    <a:pt x="3460" y="140"/>
                  </a:lnTo>
                  <a:lnTo>
                    <a:pt x="3467" y="149"/>
                  </a:lnTo>
                  <a:lnTo>
                    <a:pt x="3481" y="166"/>
                  </a:lnTo>
                  <a:lnTo>
                    <a:pt x="3486" y="173"/>
                  </a:lnTo>
                  <a:lnTo>
                    <a:pt x="3493" y="179"/>
                  </a:lnTo>
                  <a:lnTo>
                    <a:pt x="3493" y="179"/>
                  </a:lnTo>
                  <a:lnTo>
                    <a:pt x="3510" y="189"/>
                  </a:lnTo>
                  <a:lnTo>
                    <a:pt x="3533" y="201"/>
                  </a:lnTo>
                  <a:lnTo>
                    <a:pt x="3544" y="206"/>
                  </a:lnTo>
                  <a:lnTo>
                    <a:pt x="3555" y="210"/>
                  </a:lnTo>
                  <a:lnTo>
                    <a:pt x="3566" y="214"/>
                  </a:lnTo>
                  <a:lnTo>
                    <a:pt x="3575" y="215"/>
                  </a:lnTo>
                  <a:lnTo>
                    <a:pt x="3575" y="215"/>
                  </a:lnTo>
                  <a:lnTo>
                    <a:pt x="3579" y="215"/>
                  </a:lnTo>
                  <a:lnTo>
                    <a:pt x="3583" y="214"/>
                  </a:lnTo>
                  <a:lnTo>
                    <a:pt x="3594" y="209"/>
                  </a:lnTo>
                  <a:lnTo>
                    <a:pt x="3604" y="205"/>
                  </a:lnTo>
                  <a:lnTo>
                    <a:pt x="3608" y="205"/>
                  </a:lnTo>
                  <a:lnTo>
                    <a:pt x="3612" y="205"/>
                  </a:lnTo>
                  <a:lnTo>
                    <a:pt x="3612" y="205"/>
                  </a:lnTo>
                  <a:lnTo>
                    <a:pt x="3618" y="207"/>
                  </a:lnTo>
                  <a:lnTo>
                    <a:pt x="3624" y="213"/>
                  </a:lnTo>
                  <a:lnTo>
                    <a:pt x="3631" y="218"/>
                  </a:lnTo>
                  <a:lnTo>
                    <a:pt x="3636" y="226"/>
                  </a:lnTo>
                  <a:lnTo>
                    <a:pt x="3649" y="240"/>
                  </a:lnTo>
                  <a:lnTo>
                    <a:pt x="3654" y="246"/>
                  </a:lnTo>
                  <a:lnTo>
                    <a:pt x="3660" y="250"/>
                  </a:lnTo>
                  <a:lnTo>
                    <a:pt x="3660" y="250"/>
                  </a:lnTo>
                  <a:lnTo>
                    <a:pt x="3666" y="252"/>
                  </a:lnTo>
                  <a:lnTo>
                    <a:pt x="3672" y="253"/>
                  </a:lnTo>
                  <a:lnTo>
                    <a:pt x="3688" y="255"/>
                  </a:lnTo>
                  <a:lnTo>
                    <a:pt x="3704" y="258"/>
                  </a:lnTo>
                  <a:lnTo>
                    <a:pt x="3711" y="260"/>
                  </a:lnTo>
                  <a:lnTo>
                    <a:pt x="3717" y="263"/>
                  </a:lnTo>
                  <a:lnTo>
                    <a:pt x="3717" y="263"/>
                  </a:lnTo>
                  <a:lnTo>
                    <a:pt x="3722" y="270"/>
                  </a:lnTo>
                  <a:lnTo>
                    <a:pt x="3729" y="279"/>
                  </a:lnTo>
                  <a:lnTo>
                    <a:pt x="3735" y="289"/>
                  </a:lnTo>
                  <a:lnTo>
                    <a:pt x="3740" y="301"/>
                  </a:lnTo>
                  <a:lnTo>
                    <a:pt x="3745" y="313"/>
                  </a:lnTo>
                  <a:lnTo>
                    <a:pt x="3748" y="325"/>
                  </a:lnTo>
                  <a:lnTo>
                    <a:pt x="3751" y="336"/>
                  </a:lnTo>
                  <a:lnTo>
                    <a:pt x="3753" y="346"/>
                  </a:lnTo>
                  <a:lnTo>
                    <a:pt x="3753" y="346"/>
                  </a:lnTo>
                  <a:lnTo>
                    <a:pt x="3754" y="354"/>
                  </a:lnTo>
                  <a:lnTo>
                    <a:pt x="3753" y="364"/>
                  </a:lnTo>
                  <a:lnTo>
                    <a:pt x="3748" y="386"/>
                  </a:lnTo>
                  <a:lnTo>
                    <a:pt x="3744" y="409"/>
                  </a:lnTo>
                  <a:lnTo>
                    <a:pt x="3742" y="419"/>
                  </a:lnTo>
                  <a:lnTo>
                    <a:pt x="3742" y="428"/>
                  </a:lnTo>
                  <a:lnTo>
                    <a:pt x="3742" y="428"/>
                  </a:lnTo>
                  <a:lnTo>
                    <a:pt x="3744" y="435"/>
                  </a:lnTo>
                  <a:lnTo>
                    <a:pt x="3746" y="443"/>
                  </a:lnTo>
                  <a:lnTo>
                    <a:pt x="3749" y="452"/>
                  </a:lnTo>
                  <a:lnTo>
                    <a:pt x="3753" y="457"/>
                  </a:lnTo>
                  <a:lnTo>
                    <a:pt x="3753" y="457"/>
                  </a:lnTo>
                  <a:lnTo>
                    <a:pt x="3757" y="464"/>
                  </a:lnTo>
                  <a:lnTo>
                    <a:pt x="3763" y="470"/>
                  </a:lnTo>
                  <a:lnTo>
                    <a:pt x="3776" y="482"/>
                  </a:lnTo>
                  <a:lnTo>
                    <a:pt x="3790" y="495"/>
                  </a:lnTo>
                  <a:lnTo>
                    <a:pt x="3801" y="506"/>
                  </a:lnTo>
                  <a:lnTo>
                    <a:pt x="3801" y="506"/>
                  </a:lnTo>
                  <a:lnTo>
                    <a:pt x="3828" y="535"/>
                  </a:lnTo>
                  <a:lnTo>
                    <a:pt x="3843" y="552"/>
                  </a:lnTo>
                  <a:lnTo>
                    <a:pt x="3855" y="567"/>
                  </a:lnTo>
                  <a:lnTo>
                    <a:pt x="3855" y="567"/>
                  </a:lnTo>
                  <a:lnTo>
                    <a:pt x="3868" y="586"/>
                  </a:lnTo>
                  <a:lnTo>
                    <a:pt x="3881" y="610"/>
                  </a:lnTo>
                  <a:lnTo>
                    <a:pt x="3906" y="655"/>
                  </a:lnTo>
                  <a:lnTo>
                    <a:pt x="3906" y="655"/>
                  </a:lnTo>
                  <a:lnTo>
                    <a:pt x="3928" y="694"/>
                  </a:lnTo>
                  <a:lnTo>
                    <a:pt x="3939" y="716"/>
                  </a:lnTo>
                  <a:lnTo>
                    <a:pt x="3947" y="733"/>
                  </a:lnTo>
                  <a:lnTo>
                    <a:pt x="3947" y="733"/>
                  </a:lnTo>
                  <a:lnTo>
                    <a:pt x="3955" y="750"/>
                  </a:lnTo>
                  <a:lnTo>
                    <a:pt x="3964" y="771"/>
                  </a:lnTo>
                  <a:lnTo>
                    <a:pt x="3970" y="791"/>
                  </a:lnTo>
                  <a:lnTo>
                    <a:pt x="3973" y="800"/>
                  </a:lnTo>
                  <a:lnTo>
                    <a:pt x="3973" y="809"/>
                  </a:lnTo>
                  <a:lnTo>
                    <a:pt x="3973" y="809"/>
                  </a:lnTo>
                  <a:lnTo>
                    <a:pt x="3972" y="817"/>
                  </a:lnTo>
                  <a:lnTo>
                    <a:pt x="3970" y="827"/>
                  </a:lnTo>
                  <a:lnTo>
                    <a:pt x="3967" y="839"/>
                  </a:lnTo>
                  <a:lnTo>
                    <a:pt x="3962" y="850"/>
                  </a:lnTo>
                  <a:lnTo>
                    <a:pt x="3958" y="860"/>
                  </a:lnTo>
                  <a:lnTo>
                    <a:pt x="3952" y="870"/>
                  </a:lnTo>
                  <a:lnTo>
                    <a:pt x="3947" y="879"/>
                  </a:lnTo>
                  <a:lnTo>
                    <a:pt x="3941" y="885"/>
                  </a:lnTo>
                  <a:lnTo>
                    <a:pt x="3941" y="885"/>
                  </a:lnTo>
                  <a:lnTo>
                    <a:pt x="3938" y="887"/>
                  </a:lnTo>
                  <a:lnTo>
                    <a:pt x="3933" y="888"/>
                  </a:lnTo>
                  <a:lnTo>
                    <a:pt x="3924" y="891"/>
                  </a:lnTo>
                  <a:lnTo>
                    <a:pt x="3913" y="892"/>
                  </a:lnTo>
                  <a:lnTo>
                    <a:pt x="3902" y="892"/>
                  </a:lnTo>
                  <a:lnTo>
                    <a:pt x="3890" y="892"/>
                  </a:lnTo>
                  <a:lnTo>
                    <a:pt x="3880" y="893"/>
                  </a:lnTo>
                  <a:lnTo>
                    <a:pt x="3870" y="895"/>
                  </a:lnTo>
                  <a:lnTo>
                    <a:pt x="3867" y="897"/>
                  </a:lnTo>
                  <a:lnTo>
                    <a:pt x="3863" y="899"/>
                  </a:lnTo>
                  <a:lnTo>
                    <a:pt x="3863" y="899"/>
                  </a:lnTo>
                  <a:lnTo>
                    <a:pt x="3860" y="903"/>
                  </a:lnTo>
                  <a:lnTo>
                    <a:pt x="3858" y="909"/>
                  </a:lnTo>
                  <a:lnTo>
                    <a:pt x="3853" y="922"/>
                  </a:lnTo>
                  <a:lnTo>
                    <a:pt x="3851" y="937"/>
                  </a:lnTo>
                  <a:lnTo>
                    <a:pt x="3849" y="949"/>
                  </a:lnTo>
                  <a:lnTo>
                    <a:pt x="3849" y="949"/>
                  </a:lnTo>
                  <a:lnTo>
                    <a:pt x="3844" y="967"/>
                  </a:lnTo>
                  <a:lnTo>
                    <a:pt x="3841" y="990"/>
                  </a:lnTo>
                  <a:lnTo>
                    <a:pt x="3839" y="1001"/>
                  </a:lnTo>
                  <a:lnTo>
                    <a:pt x="3838" y="1012"/>
                  </a:lnTo>
                  <a:lnTo>
                    <a:pt x="3838" y="1022"/>
                  </a:lnTo>
                  <a:lnTo>
                    <a:pt x="3841" y="1031"/>
                  </a:lnTo>
                  <a:lnTo>
                    <a:pt x="3841" y="1031"/>
                  </a:lnTo>
                  <a:lnTo>
                    <a:pt x="3844" y="1036"/>
                  </a:lnTo>
                  <a:lnTo>
                    <a:pt x="3849" y="1043"/>
                  </a:lnTo>
                  <a:lnTo>
                    <a:pt x="3854" y="1051"/>
                  </a:lnTo>
                  <a:lnTo>
                    <a:pt x="3861" y="1058"/>
                  </a:lnTo>
                  <a:lnTo>
                    <a:pt x="3876" y="1070"/>
                  </a:lnTo>
                  <a:lnTo>
                    <a:pt x="3884" y="1075"/>
                  </a:lnTo>
                  <a:lnTo>
                    <a:pt x="3889" y="1078"/>
                  </a:lnTo>
                  <a:lnTo>
                    <a:pt x="3889" y="1078"/>
                  </a:lnTo>
                  <a:lnTo>
                    <a:pt x="3895" y="1079"/>
                  </a:lnTo>
                  <a:lnTo>
                    <a:pt x="3900" y="1080"/>
                  </a:lnTo>
                  <a:lnTo>
                    <a:pt x="3914" y="1079"/>
                  </a:lnTo>
                  <a:lnTo>
                    <a:pt x="3928" y="1078"/>
                  </a:lnTo>
                  <a:lnTo>
                    <a:pt x="3939" y="1079"/>
                  </a:lnTo>
                  <a:lnTo>
                    <a:pt x="3939" y="1079"/>
                  </a:lnTo>
                  <a:lnTo>
                    <a:pt x="3951" y="1081"/>
                  </a:lnTo>
                  <a:lnTo>
                    <a:pt x="3967" y="1086"/>
                  </a:lnTo>
                  <a:lnTo>
                    <a:pt x="3982" y="1091"/>
                  </a:lnTo>
                  <a:lnTo>
                    <a:pt x="3987" y="1095"/>
                  </a:lnTo>
                  <a:lnTo>
                    <a:pt x="3993" y="1098"/>
                  </a:lnTo>
                  <a:lnTo>
                    <a:pt x="3993" y="1098"/>
                  </a:lnTo>
                  <a:lnTo>
                    <a:pt x="3996" y="1104"/>
                  </a:lnTo>
                  <a:lnTo>
                    <a:pt x="4001" y="1111"/>
                  </a:lnTo>
                  <a:lnTo>
                    <a:pt x="4008" y="1128"/>
                  </a:lnTo>
                  <a:lnTo>
                    <a:pt x="4013" y="1146"/>
                  </a:lnTo>
                  <a:lnTo>
                    <a:pt x="4016" y="1154"/>
                  </a:lnTo>
                  <a:lnTo>
                    <a:pt x="4019" y="1160"/>
                  </a:lnTo>
                  <a:lnTo>
                    <a:pt x="4019" y="1160"/>
                  </a:lnTo>
                  <a:lnTo>
                    <a:pt x="4026" y="1170"/>
                  </a:lnTo>
                  <a:lnTo>
                    <a:pt x="4035" y="1183"/>
                  </a:lnTo>
                  <a:lnTo>
                    <a:pt x="4044" y="1195"/>
                  </a:lnTo>
                  <a:lnTo>
                    <a:pt x="4047" y="1201"/>
                  </a:lnTo>
                  <a:lnTo>
                    <a:pt x="4049" y="1207"/>
                  </a:lnTo>
                  <a:lnTo>
                    <a:pt x="4049" y="1207"/>
                  </a:lnTo>
                  <a:lnTo>
                    <a:pt x="4051" y="1213"/>
                  </a:lnTo>
                  <a:lnTo>
                    <a:pt x="4051" y="1222"/>
                  </a:lnTo>
                  <a:lnTo>
                    <a:pt x="4051" y="1240"/>
                  </a:lnTo>
                  <a:lnTo>
                    <a:pt x="4047" y="1260"/>
                  </a:lnTo>
                  <a:lnTo>
                    <a:pt x="4044" y="1274"/>
                  </a:lnTo>
                  <a:lnTo>
                    <a:pt x="4044" y="1274"/>
                  </a:lnTo>
                  <a:lnTo>
                    <a:pt x="4040" y="1279"/>
                  </a:lnTo>
                  <a:lnTo>
                    <a:pt x="4037" y="1284"/>
                  </a:lnTo>
                  <a:lnTo>
                    <a:pt x="4026" y="1297"/>
                  </a:lnTo>
                  <a:lnTo>
                    <a:pt x="4016" y="1308"/>
                  </a:lnTo>
                  <a:lnTo>
                    <a:pt x="4012" y="1314"/>
                  </a:lnTo>
                  <a:lnTo>
                    <a:pt x="4010" y="1319"/>
                  </a:lnTo>
                  <a:lnTo>
                    <a:pt x="4010" y="1319"/>
                  </a:lnTo>
                  <a:lnTo>
                    <a:pt x="4010" y="1324"/>
                  </a:lnTo>
                  <a:lnTo>
                    <a:pt x="4010" y="1331"/>
                  </a:lnTo>
                  <a:lnTo>
                    <a:pt x="4013" y="1343"/>
                  </a:lnTo>
                  <a:lnTo>
                    <a:pt x="4018" y="1355"/>
                  </a:lnTo>
                  <a:lnTo>
                    <a:pt x="4023" y="1366"/>
                  </a:lnTo>
                  <a:lnTo>
                    <a:pt x="4023" y="1366"/>
                  </a:lnTo>
                  <a:lnTo>
                    <a:pt x="4029" y="1375"/>
                  </a:lnTo>
                  <a:lnTo>
                    <a:pt x="4037" y="1385"/>
                  </a:lnTo>
                  <a:lnTo>
                    <a:pt x="4045" y="1395"/>
                  </a:lnTo>
                  <a:lnTo>
                    <a:pt x="4051" y="1404"/>
                  </a:lnTo>
                  <a:lnTo>
                    <a:pt x="4051" y="1404"/>
                  </a:lnTo>
                  <a:lnTo>
                    <a:pt x="4052" y="1413"/>
                  </a:lnTo>
                  <a:lnTo>
                    <a:pt x="4053" y="1424"/>
                  </a:lnTo>
                  <a:lnTo>
                    <a:pt x="4054" y="1434"/>
                  </a:lnTo>
                  <a:lnTo>
                    <a:pt x="4056" y="1439"/>
                  </a:lnTo>
                  <a:lnTo>
                    <a:pt x="4057" y="1443"/>
                  </a:lnTo>
                  <a:lnTo>
                    <a:pt x="4057" y="1443"/>
                  </a:lnTo>
                  <a:lnTo>
                    <a:pt x="4062" y="1447"/>
                  </a:lnTo>
                  <a:lnTo>
                    <a:pt x="4067" y="1451"/>
                  </a:lnTo>
                  <a:lnTo>
                    <a:pt x="4082" y="1457"/>
                  </a:lnTo>
                  <a:lnTo>
                    <a:pt x="4097" y="1464"/>
                  </a:lnTo>
                  <a:lnTo>
                    <a:pt x="4104" y="1467"/>
                  </a:lnTo>
                  <a:lnTo>
                    <a:pt x="4108" y="1471"/>
                  </a:lnTo>
                  <a:lnTo>
                    <a:pt x="4108" y="1471"/>
                  </a:lnTo>
                  <a:lnTo>
                    <a:pt x="4115" y="1476"/>
                  </a:lnTo>
                  <a:lnTo>
                    <a:pt x="4123" y="1483"/>
                  </a:lnTo>
                  <a:lnTo>
                    <a:pt x="4129" y="1491"/>
                  </a:lnTo>
                  <a:lnTo>
                    <a:pt x="4132" y="1494"/>
                  </a:lnTo>
                  <a:lnTo>
                    <a:pt x="4133" y="1499"/>
                  </a:lnTo>
                  <a:lnTo>
                    <a:pt x="4133" y="1499"/>
                  </a:lnTo>
                  <a:lnTo>
                    <a:pt x="4134" y="1504"/>
                  </a:lnTo>
                  <a:lnTo>
                    <a:pt x="4133" y="1510"/>
                  </a:lnTo>
                  <a:lnTo>
                    <a:pt x="4131" y="1518"/>
                  </a:lnTo>
                  <a:lnTo>
                    <a:pt x="4127" y="1525"/>
                  </a:lnTo>
                  <a:lnTo>
                    <a:pt x="4120" y="1539"/>
                  </a:lnTo>
                  <a:lnTo>
                    <a:pt x="4114" y="1551"/>
                  </a:lnTo>
                  <a:lnTo>
                    <a:pt x="4114" y="1551"/>
                  </a:lnTo>
                  <a:lnTo>
                    <a:pt x="4110" y="1554"/>
                  </a:lnTo>
                  <a:lnTo>
                    <a:pt x="4106" y="1559"/>
                  </a:lnTo>
                  <a:lnTo>
                    <a:pt x="4093" y="1566"/>
                  </a:lnTo>
                  <a:lnTo>
                    <a:pt x="4082" y="1575"/>
                  </a:lnTo>
                  <a:lnTo>
                    <a:pt x="4078" y="1580"/>
                  </a:lnTo>
                  <a:lnTo>
                    <a:pt x="4076" y="1584"/>
                  </a:lnTo>
                  <a:lnTo>
                    <a:pt x="4076" y="1584"/>
                  </a:lnTo>
                  <a:lnTo>
                    <a:pt x="4075" y="1590"/>
                  </a:lnTo>
                  <a:lnTo>
                    <a:pt x="4076" y="1595"/>
                  </a:lnTo>
                  <a:lnTo>
                    <a:pt x="4082" y="1607"/>
                  </a:lnTo>
                  <a:lnTo>
                    <a:pt x="4089" y="1617"/>
                  </a:lnTo>
                  <a:lnTo>
                    <a:pt x="4092" y="1622"/>
                  </a:lnTo>
                  <a:lnTo>
                    <a:pt x="4096" y="1625"/>
                  </a:lnTo>
                  <a:lnTo>
                    <a:pt x="4096" y="1625"/>
                  </a:lnTo>
                  <a:lnTo>
                    <a:pt x="4101" y="1627"/>
                  </a:lnTo>
                  <a:lnTo>
                    <a:pt x="4108" y="1630"/>
                  </a:lnTo>
                  <a:lnTo>
                    <a:pt x="4123" y="1631"/>
                  </a:lnTo>
                  <a:lnTo>
                    <a:pt x="4123" y="1631"/>
                  </a:lnTo>
                  <a:lnTo>
                    <a:pt x="4131" y="1630"/>
                  </a:lnTo>
                  <a:lnTo>
                    <a:pt x="4142" y="1628"/>
                  </a:lnTo>
                  <a:lnTo>
                    <a:pt x="4152" y="1627"/>
                  </a:lnTo>
                  <a:lnTo>
                    <a:pt x="4155" y="1628"/>
                  </a:lnTo>
                  <a:lnTo>
                    <a:pt x="4160" y="1630"/>
                  </a:lnTo>
                  <a:lnTo>
                    <a:pt x="4160" y="1630"/>
                  </a:lnTo>
                  <a:lnTo>
                    <a:pt x="4163" y="1633"/>
                  </a:lnTo>
                  <a:lnTo>
                    <a:pt x="4168" y="1638"/>
                  </a:lnTo>
                  <a:lnTo>
                    <a:pt x="4175" y="1650"/>
                  </a:lnTo>
                  <a:lnTo>
                    <a:pt x="4181" y="1663"/>
                  </a:lnTo>
                  <a:lnTo>
                    <a:pt x="4185" y="1669"/>
                  </a:lnTo>
                  <a:lnTo>
                    <a:pt x="4187" y="1674"/>
                  </a:lnTo>
                  <a:lnTo>
                    <a:pt x="4187" y="1674"/>
                  </a:lnTo>
                  <a:lnTo>
                    <a:pt x="4195" y="1682"/>
                  </a:lnTo>
                  <a:lnTo>
                    <a:pt x="4205" y="1689"/>
                  </a:lnTo>
                  <a:lnTo>
                    <a:pt x="4224" y="1704"/>
                  </a:lnTo>
                  <a:lnTo>
                    <a:pt x="4224" y="1704"/>
                  </a:lnTo>
                  <a:lnTo>
                    <a:pt x="4251" y="1722"/>
                  </a:lnTo>
                  <a:lnTo>
                    <a:pt x="4267" y="1731"/>
                  </a:lnTo>
                  <a:lnTo>
                    <a:pt x="4280" y="1738"/>
                  </a:lnTo>
                  <a:lnTo>
                    <a:pt x="4280" y="1738"/>
                  </a:lnTo>
                  <a:lnTo>
                    <a:pt x="4296" y="1744"/>
                  </a:lnTo>
                  <a:lnTo>
                    <a:pt x="4318" y="1750"/>
                  </a:lnTo>
                  <a:lnTo>
                    <a:pt x="4339" y="1755"/>
                  </a:lnTo>
                  <a:lnTo>
                    <a:pt x="4350" y="1755"/>
                  </a:lnTo>
                  <a:lnTo>
                    <a:pt x="4357" y="1755"/>
                  </a:lnTo>
                  <a:lnTo>
                    <a:pt x="4357" y="1755"/>
                  </a:lnTo>
                  <a:lnTo>
                    <a:pt x="4364" y="1754"/>
                  </a:lnTo>
                  <a:lnTo>
                    <a:pt x="4371" y="1750"/>
                  </a:lnTo>
                  <a:lnTo>
                    <a:pt x="4387" y="1742"/>
                  </a:lnTo>
                  <a:lnTo>
                    <a:pt x="4403" y="1735"/>
                  </a:lnTo>
                  <a:lnTo>
                    <a:pt x="4410" y="1731"/>
                  </a:lnTo>
                  <a:lnTo>
                    <a:pt x="4416" y="1729"/>
                  </a:lnTo>
                  <a:lnTo>
                    <a:pt x="4416" y="1729"/>
                  </a:lnTo>
                  <a:lnTo>
                    <a:pt x="4424" y="1729"/>
                  </a:lnTo>
                  <a:lnTo>
                    <a:pt x="4433" y="1729"/>
                  </a:lnTo>
                  <a:lnTo>
                    <a:pt x="4453" y="1733"/>
                  </a:lnTo>
                  <a:lnTo>
                    <a:pt x="4474" y="1737"/>
                  </a:lnTo>
                  <a:lnTo>
                    <a:pt x="4484" y="1737"/>
                  </a:lnTo>
                  <a:lnTo>
                    <a:pt x="4491" y="1737"/>
                  </a:lnTo>
                  <a:lnTo>
                    <a:pt x="4491" y="1737"/>
                  </a:lnTo>
                  <a:lnTo>
                    <a:pt x="4501" y="1735"/>
                  </a:lnTo>
                  <a:lnTo>
                    <a:pt x="4512" y="1731"/>
                  </a:lnTo>
                  <a:lnTo>
                    <a:pt x="4537" y="1721"/>
                  </a:lnTo>
                  <a:lnTo>
                    <a:pt x="4561" y="1709"/>
                  </a:lnTo>
                  <a:lnTo>
                    <a:pt x="4579" y="1697"/>
                  </a:lnTo>
                  <a:lnTo>
                    <a:pt x="4579" y="1697"/>
                  </a:lnTo>
                  <a:lnTo>
                    <a:pt x="4586" y="1693"/>
                  </a:lnTo>
                  <a:lnTo>
                    <a:pt x="4594" y="1685"/>
                  </a:lnTo>
                  <a:lnTo>
                    <a:pt x="4610" y="1669"/>
                  </a:lnTo>
                  <a:lnTo>
                    <a:pt x="4627" y="1652"/>
                  </a:lnTo>
                  <a:lnTo>
                    <a:pt x="4635" y="1645"/>
                  </a:lnTo>
                  <a:lnTo>
                    <a:pt x="4643" y="1640"/>
                  </a:lnTo>
                  <a:lnTo>
                    <a:pt x="4643" y="1640"/>
                  </a:lnTo>
                  <a:lnTo>
                    <a:pt x="4654" y="1635"/>
                  </a:lnTo>
                  <a:lnTo>
                    <a:pt x="4668" y="1631"/>
                  </a:lnTo>
                  <a:lnTo>
                    <a:pt x="4682" y="1626"/>
                  </a:lnTo>
                  <a:lnTo>
                    <a:pt x="4694" y="1624"/>
                  </a:lnTo>
                  <a:lnTo>
                    <a:pt x="4694" y="1624"/>
                  </a:lnTo>
                  <a:lnTo>
                    <a:pt x="4715" y="1621"/>
                  </a:lnTo>
                  <a:lnTo>
                    <a:pt x="4742" y="1618"/>
                  </a:lnTo>
                  <a:lnTo>
                    <a:pt x="4768" y="1618"/>
                  </a:lnTo>
                  <a:lnTo>
                    <a:pt x="4791" y="1618"/>
                  </a:lnTo>
                  <a:lnTo>
                    <a:pt x="4791" y="1618"/>
                  </a:lnTo>
                  <a:lnTo>
                    <a:pt x="4796" y="1619"/>
                  </a:lnTo>
                  <a:lnTo>
                    <a:pt x="4804" y="1622"/>
                  </a:lnTo>
                  <a:lnTo>
                    <a:pt x="4820" y="1627"/>
                  </a:lnTo>
                  <a:lnTo>
                    <a:pt x="4836" y="1632"/>
                  </a:lnTo>
                  <a:lnTo>
                    <a:pt x="4844" y="1633"/>
                  </a:lnTo>
                  <a:lnTo>
                    <a:pt x="4849" y="1633"/>
                  </a:lnTo>
                  <a:lnTo>
                    <a:pt x="4849" y="1633"/>
                  </a:lnTo>
                  <a:lnTo>
                    <a:pt x="4856" y="1631"/>
                  </a:lnTo>
                  <a:lnTo>
                    <a:pt x="4863" y="1628"/>
                  </a:lnTo>
                  <a:lnTo>
                    <a:pt x="4878" y="1621"/>
                  </a:lnTo>
                  <a:lnTo>
                    <a:pt x="4892" y="1612"/>
                  </a:lnTo>
                  <a:lnTo>
                    <a:pt x="4904" y="1605"/>
                  </a:lnTo>
                  <a:lnTo>
                    <a:pt x="4904" y="1605"/>
                  </a:lnTo>
                  <a:lnTo>
                    <a:pt x="4913" y="1601"/>
                  </a:lnTo>
                  <a:lnTo>
                    <a:pt x="4922" y="1599"/>
                  </a:lnTo>
                  <a:lnTo>
                    <a:pt x="4944" y="1594"/>
                  </a:lnTo>
                  <a:lnTo>
                    <a:pt x="4966" y="1588"/>
                  </a:lnTo>
                  <a:lnTo>
                    <a:pt x="4975" y="1584"/>
                  </a:lnTo>
                  <a:lnTo>
                    <a:pt x="4983" y="1581"/>
                  </a:lnTo>
                  <a:lnTo>
                    <a:pt x="4983" y="1581"/>
                  </a:lnTo>
                  <a:lnTo>
                    <a:pt x="4989" y="1575"/>
                  </a:lnTo>
                  <a:lnTo>
                    <a:pt x="4996" y="1568"/>
                  </a:lnTo>
                  <a:lnTo>
                    <a:pt x="5012" y="1550"/>
                  </a:lnTo>
                  <a:lnTo>
                    <a:pt x="5027" y="1531"/>
                  </a:lnTo>
                  <a:lnTo>
                    <a:pt x="5033" y="1525"/>
                  </a:lnTo>
                  <a:lnTo>
                    <a:pt x="5040" y="1519"/>
                  </a:lnTo>
                  <a:lnTo>
                    <a:pt x="5040" y="1519"/>
                  </a:lnTo>
                  <a:lnTo>
                    <a:pt x="5049" y="1515"/>
                  </a:lnTo>
                  <a:lnTo>
                    <a:pt x="5060" y="1509"/>
                  </a:lnTo>
                  <a:lnTo>
                    <a:pt x="5085" y="1500"/>
                  </a:lnTo>
                  <a:lnTo>
                    <a:pt x="5098" y="1496"/>
                  </a:lnTo>
                  <a:lnTo>
                    <a:pt x="5110" y="1493"/>
                  </a:lnTo>
                  <a:lnTo>
                    <a:pt x="5121" y="1491"/>
                  </a:lnTo>
                  <a:lnTo>
                    <a:pt x="5131" y="1491"/>
                  </a:lnTo>
                  <a:lnTo>
                    <a:pt x="5131" y="1491"/>
                  </a:lnTo>
                  <a:lnTo>
                    <a:pt x="5138" y="1491"/>
                  </a:lnTo>
                  <a:lnTo>
                    <a:pt x="5147" y="1493"/>
                  </a:lnTo>
                  <a:lnTo>
                    <a:pt x="5165" y="1498"/>
                  </a:lnTo>
                  <a:lnTo>
                    <a:pt x="5183" y="1506"/>
                  </a:lnTo>
                  <a:lnTo>
                    <a:pt x="5191" y="1509"/>
                  </a:lnTo>
                  <a:lnTo>
                    <a:pt x="5197" y="1513"/>
                  </a:lnTo>
                  <a:lnTo>
                    <a:pt x="5197" y="1513"/>
                  </a:lnTo>
                  <a:lnTo>
                    <a:pt x="5200" y="1517"/>
                  </a:lnTo>
                  <a:lnTo>
                    <a:pt x="5203" y="1521"/>
                  </a:lnTo>
                  <a:lnTo>
                    <a:pt x="5208" y="1531"/>
                  </a:lnTo>
                  <a:lnTo>
                    <a:pt x="5214" y="1543"/>
                  </a:lnTo>
                  <a:lnTo>
                    <a:pt x="5218" y="1556"/>
                  </a:lnTo>
                  <a:lnTo>
                    <a:pt x="5224" y="1569"/>
                  </a:lnTo>
                  <a:lnTo>
                    <a:pt x="5229" y="1580"/>
                  </a:lnTo>
                  <a:lnTo>
                    <a:pt x="5235" y="1589"/>
                  </a:lnTo>
                  <a:lnTo>
                    <a:pt x="5239" y="1594"/>
                  </a:lnTo>
                  <a:lnTo>
                    <a:pt x="5242" y="1596"/>
                  </a:lnTo>
                  <a:lnTo>
                    <a:pt x="5242" y="1596"/>
                  </a:lnTo>
                  <a:lnTo>
                    <a:pt x="5249" y="1599"/>
                  </a:lnTo>
                  <a:lnTo>
                    <a:pt x="5258" y="1600"/>
                  </a:lnTo>
                  <a:lnTo>
                    <a:pt x="5267" y="1601"/>
                  </a:lnTo>
                  <a:lnTo>
                    <a:pt x="5277" y="1601"/>
                  </a:lnTo>
                  <a:lnTo>
                    <a:pt x="5297" y="1599"/>
                  </a:lnTo>
                  <a:lnTo>
                    <a:pt x="5313" y="1596"/>
                  </a:lnTo>
                  <a:lnTo>
                    <a:pt x="5313" y="1596"/>
                  </a:lnTo>
                  <a:lnTo>
                    <a:pt x="5323" y="1592"/>
                  </a:lnTo>
                  <a:lnTo>
                    <a:pt x="5333" y="1588"/>
                  </a:lnTo>
                  <a:lnTo>
                    <a:pt x="5356" y="1575"/>
                  </a:lnTo>
                  <a:lnTo>
                    <a:pt x="5377" y="1562"/>
                  </a:lnTo>
                  <a:lnTo>
                    <a:pt x="5386" y="1554"/>
                  </a:lnTo>
                  <a:lnTo>
                    <a:pt x="5394" y="1548"/>
                  </a:lnTo>
                  <a:lnTo>
                    <a:pt x="5394" y="1548"/>
                  </a:lnTo>
                  <a:lnTo>
                    <a:pt x="5401" y="1540"/>
                  </a:lnTo>
                  <a:lnTo>
                    <a:pt x="5409" y="1529"/>
                  </a:lnTo>
                  <a:lnTo>
                    <a:pt x="5425" y="1506"/>
                  </a:lnTo>
                  <a:lnTo>
                    <a:pt x="5452" y="1459"/>
                  </a:lnTo>
                  <a:lnTo>
                    <a:pt x="5452" y="1459"/>
                  </a:lnTo>
                  <a:lnTo>
                    <a:pt x="5464" y="1437"/>
                  </a:lnTo>
                  <a:lnTo>
                    <a:pt x="5479" y="1408"/>
                  </a:lnTo>
                  <a:lnTo>
                    <a:pt x="5486" y="1395"/>
                  </a:lnTo>
                  <a:lnTo>
                    <a:pt x="5494" y="1381"/>
                  </a:lnTo>
                  <a:lnTo>
                    <a:pt x="5502" y="1370"/>
                  </a:lnTo>
                  <a:lnTo>
                    <a:pt x="5508" y="1362"/>
                  </a:lnTo>
                  <a:lnTo>
                    <a:pt x="5508" y="1362"/>
                  </a:lnTo>
                  <a:lnTo>
                    <a:pt x="5516" y="1355"/>
                  </a:lnTo>
                  <a:lnTo>
                    <a:pt x="5524" y="1350"/>
                  </a:lnTo>
                  <a:lnTo>
                    <a:pt x="5546" y="1336"/>
                  </a:lnTo>
                  <a:lnTo>
                    <a:pt x="5557" y="1331"/>
                  </a:lnTo>
                  <a:lnTo>
                    <a:pt x="5568" y="1326"/>
                  </a:lnTo>
                  <a:lnTo>
                    <a:pt x="5578" y="1323"/>
                  </a:lnTo>
                  <a:lnTo>
                    <a:pt x="5587" y="1320"/>
                  </a:lnTo>
                  <a:lnTo>
                    <a:pt x="5587" y="1320"/>
                  </a:lnTo>
                  <a:lnTo>
                    <a:pt x="5593" y="1320"/>
                  </a:lnTo>
                  <a:lnTo>
                    <a:pt x="5599" y="1320"/>
                  </a:lnTo>
                  <a:lnTo>
                    <a:pt x="5613" y="1323"/>
                  </a:lnTo>
                  <a:lnTo>
                    <a:pt x="5629" y="1326"/>
                  </a:lnTo>
                  <a:lnTo>
                    <a:pt x="5645" y="1331"/>
                  </a:lnTo>
                  <a:lnTo>
                    <a:pt x="5662" y="1336"/>
                  </a:lnTo>
                  <a:lnTo>
                    <a:pt x="5678" y="1340"/>
                  </a:lnTo>
                  <a:lnTo>
                    <a:pt x="5691" y="1342"/>
                  </a:lnTo>
                  <a:lnTo>
                    <a:pt x="5698" y="1343"/>
                  </a:lnTo>
                  <a:lnTo>
                    <a:pt x="5704" y="1342"/>
                  </a:lnTo>
                  <a:lnTo>
                    <a:pt x="5704" y="1342"/>
                  </a:lnTo>
                  <a:lnTo>
                    <a:pt x="5713" y="1341"/>
                  </a:lnTo>
                  <a:lnTo>
                    <a:pt x="5723" y="1337"/>
                  </a:lnTo>
                  <a:lnTo>
                    <a:pt x="5744" y="1330"/>
                  </a:lnTo>
                  <a:lnTo>
                    <a:pt x="5754" y="1324"/>
                  </a:lnTo>
                  <a:lnTo>
                    <a:pt x="5765" y="1318"/>
                  </a:lnTo>
                  <a:lnTo>
                    <a:pt x="5774" y="1313"/>
                  </a:lnTo>
                  <a:lnTo>
                    <a:pt x="5780" y="1308"/>
                  </a:lnTo>
                  <a:lnTo>
                    <a:pt x="5780" y="1308"/>
                  </a:lnTo>
                  <a:lnTo>
                    <a:pt x="5785" y="1301"/>
                  </a:lnTo>
                  <a:lnTo>
                    <a:pt x="5788" y="1293"/>
                  </a:lnTo>
                  <a:lnTo>
                    <a:pt x="5796" y="1273"/>
                  </a:lnTo>
                  <a:lnTo>
                    <a:pt x="5799" y="1263"/>
                  </a:lnTo>
                  <a:lnTo>
                    <a:pt x="5803" y="1254"/>
                  </a:lnTo>
                  <a:lnTo>
                    <a:pt x="5807" y="1246"/>
                  </a:lnTo>
                  <a:lnTo>
                    <a:pt x="5812" y="1240"/>
                  </a:lnTo>
                  <a:lnTo>
                    <a:pt x="5812" y="1240"/>
                  </a:lnTo>
                  <a:lnTo>
                    <a:pt x="5819" y="1236"/>
                  </a:lnTo>
                  <a:lnTo>
                    <a:pt x="5827" y="1232"/>
                  </a:lnTo>
                  <a:lnTo>
                    <a:pt x="5837" y="1230"/>
                  </a:lnTo>
                  <a:lnTo>
                    <a:pt x="5847" y="1228"/>
                  </a:lnTo>
                  <a:lnTo>
                    <a:pt x="5867" y="1225"/>
                  </a:lnTo>
                  <a:lnTo>
                    <a:pt x="5884" y="1223"/>
                  </a:lnTo>
                  <a:lnTo>
                    <a:pt x="5884" y="1223"/>
                  </a:lnTo>
                  <a:lnTo>
                    <a:pt x="5892" y="1223"/>
                  </a:lnTo>
                  <a:lnTo>
                    <a:pt x="5901" y="1225"/>
                  </a:lnTo>
                  <a:lnTo>
                    <a:pt x="5922" y="1228"/>
                  </a:lnTo>
                  <a:lnTo>
                    <a:pt x="5944" y="1231"/>
                  </a:lnTo>
                  <a:lnTo>
                    <a:pt x="5962" y="1234"/>
                  </a:lnTo>
                  <a:lnTo>
                    <a:pt x="5962" y="1234"/>
                  </a:lnTo>
                  <a:lnTo>
                    <a:pt x="5986" y="1234"/>
                  </a:lnTo>
                  <a:lnTo>
                    <a:pt x="6014" y="1231"/>
                  </a:lnTo>
                  <a:lnTo>
                    <a:pt x="6042" y="1229"/>
                  </a:lnTo>
                  <a:lnTo>
                    <a:pt x="6066" y="1226"/>
                  </a:lnTo>
                  <a:lnTo>
                    <a:pt x="6066" y="1226"/>
                  </a:lnTo>
                  <a:lnTo>
                    <a:pt x="6091" y="1219"/>
                  </a:lnTo>
                  <a:lnTo>
                    <a:pt x="6120" y="1209"/>
                  </a:lnTo>
                  <a:lnTo>
                    <a:pt x="6172" y="1188"/>
                  </a:lnTo>
                  <a:lnTo>
                    <a:pt x="6172" y="1188"/>
                  </a:lnTo>
                  <a:lnTo>
                    <a:pt x="6189" y="1181"/>
                  </a:lnTo>
                  <a:lnTo>
                    <a:pt x="6210" y="1169"/>
                  </a:lnTo>
                  <a:lnTo>
                    <a:pt x="6231" y="1160"/>
                  </a:lnTo>
                  <a:lnTo>
                    <a:pt x="6240" y="1156"/>
                  </a:lnTo>
                  <a:lnTo>
                    <a:pt x="6247" y="1154"/>
                  </a:lnTo>
                  <a:lnTo>
                    <a:pt x="6247" y="1154"/>
                  </a:lnTo>
                  <a:lnTo>
                    <a:pt x="6258" y="1152"/>
                  </a:lnTo>
                  <a:lnTo>
                    <a:pt x="6269" y="1151"/>
                  </a:lnTo>
                  <a:lnTo>
                    <a:pt x="6296" y="1151"/>
                  </a:lnTo>
                  <a:lnTo>
                    <a:pt x="6322" y="1152"/>
                  </a:lnTo>
                  <a:lnTo>
                    <a:pt x="6333" y="1152"/>
                  </a:lnTo>
                  <a:lnTo>
                    <a:pt x="6343" y="1151"/>
                  </a:lnTo>
                  <a:lnTo>
                    <a:pt x="6343" y="1151"/>
                  </a:lnTo>
                  <a:lnTo>
                    <a:pt x="6369" y="1148"/>
                  </a:lnTo>
                  <a:lnTo>
                    <a:pt x="6400" y="1142"/>
                  </a:lnTo>
                  <a:lnTo>
                    <a:pt x="6431" y="1135"/>
                  </a:lnTo>
                  <a:lnTo>
                    <a:pt x="6456" y="1128"/>
                  </a:lnTo>
                  <a:lnTo>
                    <a:pt x="6456" y="1128"/>
                  </a:lnTo>
                  <a:lnTo>
                    <a:pt x="6469" y="1122"/>
                  </a:lnTo>
                  <a:lnTo>
                    <a:pt x="6484" y="1114"/>
                  </a:lnTo>
                  <a:lnTo>
                    <a:pt x="6499" y="1106"/>
                  </a:lnTo>
                  <a:lnTo>
                    <a:pt x="6513" y="1099"/>
                  </a:lnTo>
                  <a:lnTo>
                    <a:pt x="6513" y="1099"/>
                  </a:lnTo>
                  <a:lnTo>
                    <a:pt x="6530" y="1094"/>
                  </a:lnTo>
                  <a:lnTo>
                    <a:pt x="6550" y="1088"/>
                  </a:lnTo>
                  <a:lnTo>
                    <a:pt x="6570" y="1081"/>
                  </a:lnTo>
                  <a:lnTo>
                    <a:pt x="6586" y="1076"/>
                  </a:lnTo>
                  <a:lnTo>
                    <a:pt x="6586" y="1076"/>
                  </a:lnTo>
                  <a:lnTo>
                    <a:pt x="6618" y="1061"/>
                  </a:lnTo>
                  <a:lnTo>
                    <a:pt x="6656" y="1042"/>
                  </a:lnTo>
                  <a:lnTo>
                    <a:pt x="6675" y="1032"/>
                  </a:lnTo>
                  <a:lnTo>
                    <a:pt x="6693" y="1022"/>
                  </a:lnTo>
                  <a:lnTo>
                    <a:pt x="6709" y="1011"/>
                  </a:lnTo>
                  <a:lnTo>
                    <a:pt x="6721" y="1001"/>
                  </a:lnTo>
                  <a:lnTo>
                    <a:pt x="6721" y="1001"/>
                  </a:lnTo>
                  <a:lnTo>
                    <a:pt x="6726" y="997"/>
                  </a:lnTo>
                  <a:lnTo>
                    <a:pt x="6729" y="991"/>
                  </a:lnTo>
                  <a:lnTo>
                    <a:pt x="6737" y="976"/>
                  </a:lnTo>
                  <a:lnTo>
                    <a:pt x="6746" y="963"/>
                  </a:lnTo>
                  <a:lnTo>
                    <a:pt x="6751" y="958"/>
                  </a:lnTo>
                  <a:lnTo>
                    <a:pt x="6756" y="955"/>
                  </a:lnTo>
                  <a:lnTo>
                    <a:pt x="6756" y="955"/>
                  </a:lnTo>
                  <a:lnTo>
                    <a:pt x="6760" y="954"/>
                  </a:lnTo>
                  <a:lnTo>
                    <a:pt x="6764" y="954"/>
                  </a:lnTo>
                  <a:lnTo>
                    <a:pt x="6774" y="955"/>
                  </a:lnTo>
                  <a:lnTo>
                    <a:pt x="6786" y="957"/>
                  </a:lnTo>
                  <a:lnTo>
                    <a:pt x="6798" y="961"/>
                  </a:lnTo>
                  <a:lnTo>
                    <a:pt x="6809" y="964"/>
                  </a:lnTo>
                  <a:lnTo>
                    <a:pt x="6821" y="966"/>
                  </a:lnTo>
                  <a:lnTo>
                    <a:pt x="6831" y="967"/>
                  </a:lnTo>
                  <a:lnTo>
                    <a:pt x="6835" y="967"/>
                  </a:lnTo>
                  <a:lnTo>
                    <a:pt x="6840" y="966"/>
                  </a:lnTo>
                  <a:lnTo>
                    <a:pt x="6840" y="966"/>
                  </a:lnTo>
                  <a:lnTo>
                    <a:pt x="6844" y="964"/>
                  </a:lnTo>
                  <a:lnTo>
                    <a:pt x="6850" y="961"/>
                  </a:lnTo>
                  <a:lnTo>
                    <a:pt x="6860" y="953"/>
                  </a:lnTo>
                  <a:lnTo>
                    <a:pt x="6870" y="943"/>
                  </a:lnTo>
                  <a:lnTo>
                    <a:pt x="6880" y="930"/>
                  </a:lnTo>
                  <a:lnTo>
                    <a:pt x="6899" y="904"/>
                  </a:lnTo>
                  <a:lnTo>
                    <a:pt x="6912" y="883"/>
                  </a:lnTo>
                  <a:lnTo>
                    <a:pt x="6912" y="883"/>
                  </a:lnTo>
                  <a:lnTo>
                    <a:pt x="6918" y="871"/>
                  </a:lnTo>
                  <a:lnTo>
                    <a:pt x="6923" y="856"/>
                  </a:lnTo>
                  <a:lnTo>
                    <a:pt x="6931" y="836"/>
                  </a:lnTo>
                  <a:lnTo>
                    <a:pt x="6931" y="836"/>
                  </a:lnTo>
                  <a:lnTo>
                    <a:pt x="6931" y="841"/>
                  </a:lnTo>
                  <a:lnTo>
                    <a:pt x="6931" y="841"/>
                  </a:lnTo>
                  <a:lnTo>
                    <a:pt x="6932" y="846"/>
                  </a:lnTo>
                  <a:lnTo>
                    <a:pt x="6935" y="848"/>
                  </a:lnTo>
                  <a:lnTo>
                    <a:pt x="6937" y="851"/>
                  </a:lnTo>
                  <a:lnTo>
                    <a:pt x="6941" y="853"/>
                  </a:lnTo>
                  <a:lnTo>
                    <a:pt x="6952" y="858"/>
                  </a:lnTo>
                  <a:lnTo>
                    <a:pt x="6963" y="861"/>
                  </a:lnTo>
                  <a:lnTo>
                    <a:pt x="6974" y="866"/>
                  </a:lnTo>
                  <a:lnTo>
                    <a:pt x="6984" y="869"/>
                  </a:lnTo>
                  <a:lnTo>
                    <a:pt x="6993" y="875"/>
                  </a:lnTo>
                  <a:lnTo>
                    <a:pt x="6996" y="877"/>
                  </a:lnTo>
                  <a:lnTo>
                    <a:pt x="6998" y="880"/>
                  </a:lnTo>
                  <a:lnTo>
                    <a:pt x="6998" y="880"/>
                  </a:lnTo>
                  <a:lnTo>
                    <a:pt x="7000" y="886"/>
                  </a:lnTo>
                  <a:lnTo>
                    <a:pt x="7001" y="892"/>
                  </a:lnTo>
                  <a:lnTo>
                    <a:pt x="7002" y="905"/>
                  </a:lnTo>
                  <a:lnTo>
                    <a:pt x="7001" y="920"/>
                  </a:lnTo>
                  <a:lnTo>
                    <a:pt x="6998" y="936"/>
                  </a:lnTo>
                  <a:lnTo>
                    <a:pt x="6994" y="953"/>
                  </a:lnTo>
                  <a:lnTo>
                    <a:pt x="6989" y="967"/>
                  </a:lnTo>
                  <a:lnTo>
                    <a:pt x="6984" y="981"/>
                  </a:lnTo>
                  <a:lnTo>
                    <a:pt x="6979" y="991"/>
                  </a:lnTo>
                  <a:lnTo>
                    <a:pt x="6979" y="991"/>
                  </a:lnTo>
                  <a:lnTo>
                    <a:pt x="6974" y="997"/>
                  </a:lnTo>
                  <a:lnTo>
                    <a:pt x="6970" y="1001"/>
                  </a:lnTo>
                  <a:lnTo>
                    <a:pt x="6956" y="1011"/>
                  </a:lnTo>
                  <a:lnTo>
                    <a:pt x="6941" y="1022"/>
                  </a:lnTo>
                  <a:lnTo>
                    <a:pt x="6931" y="1031"/>
                  </a:lnTo>
                  <a:lnTo>
                    <a:pt x="6931" y="1031"/>
                  </a:lnTo>
                  <a:lnTo>
                    <a:pt x="6922" y="1040"/>
                  </a:lnTo>
                  <a:lnTo>
                    <a:pt x="6914" y="1050"/>
                  </a:lnTo>
                  <a:lnTo>
                    <a:pt x="6895" y="1076"/>
                  </a:lnTo>
                  <a:lnTo>
                    <a:pt x="6876" y="1102"/>
                  </a:lnTo>
                  <a:lnTo>
                    <a:pt x="6867" y="1112"/>
                  </a:lnTo>
                  <a:lnTo>
                    <a:pt x="6859" y="1121"/>
                  </a:lnTo>
                  <a:lnTo>
                    <a:pt x="6859" y="1121"/>
                  </a:lnTo>
                  <a:lnTo>
                    <a:pt x="6855" y="1125"/>
                  </a:lnTo>
                  <a:lnTo>
                    <a:pt x="6848" y="1130"/>
                  </a:lnTo>
                  <a:lnTo>
                    <a:pt x="6833" y="1140"/>
                  </a:lnTo>
                  <a:lnTo>
                    <a:pt x="6820" y="1150"/>
                  </a:lnTo>
                  <a:lnTo>
                    <a:pt x="6814" y="1155"/>
                  </a:lnTo>
                  <a:lnTo>
                    <a:pt x="6809" y="1160"/>
                  </a:lnTo>
                  <a:lnTo>
                    <a:pt x="6809" y="1160"/>
                  </a:lnTo>
                  <a:lnTo>
                    <a:pt x="6804" y="1172"/>
                  </a:lnTo>
                  <a:lnTo>
                    <a:pt x="6798" y="1185"/>
                  </a:lnTo>
                  <a:lnTo>
                    <a:pt x="6794" y="1201"/>
                  </a:lnTo>
                  <a:lnTo>
                    <a:pt x="6789" y="1218"/>
                  </a:lnTo>
                  <a:lnTo>
                    <a:pt x="6787" y="1235"/>
                  </a:lnTo>
                  <a:lnTo>
                    <a:pt x="6786" y="1251"/>
                  </a:lnTo>
                  <a:lnTo>
                    <a:pt x="6787" y="1265"/>
                  </a:lnTo>
                  <a:lnTo>
                    <a:pt x="6788" y="1272"/>
                  </a:lnTo>
                  <a:lnTo>
                    <a:pt x="6790" y="1278"/>
                  </a:lnTo>
                  <a:lnTo>
                    <a:pt x="6790" y="1278"/>
                  </a:lnTo>
                  <a:lnTo>
                    <a:pt x="6792" y="1281"/>
                  </a:lnTo>
                  <a:lnTo>
                    <a:pt x="6796" y="1286"/>
                  </a:lnTo>
                  <a:lnTo>
                    <a:pt x="6801" y="1289"/>
                  </a:lnTo>
                  <a:lnTo>
                    <a:pt x="6807" y="1292"/>
                  </a:lnTo>
                  <a:lnTo>
                    <a:pt x="6820" y="1299"/>
                  </a:lnTo>
                  <a:lnTo>
                    <a:pt x="6834" y="1305"/>
                  </a:lnTo>
                  <a:lnTo>
                    <a:pt x="6848" y="1311"/>
                  </a:lnTo>
                  <a:lnTo>
                    <a:pt x="6860" y="1317"/>
                  </a:lnTo>
                  <a:lnTo>
                    <a:pt x="6866" y="1322"/>
                  </a:lnTo>
                  <a:lnTo>
                    <a:pt x="6869" y="1325"/>
                  </a:lnTo>
                  <a:lnTo>
                    <a:pt x="6873" y="1330"/>
                  </a:lnTo>
                  <a:lnTo>
                    <a:pt x="6875" y="1334"/>
                  </a:lnTo>
                  <a:lnTo>
                    <a:pt x="6875" y="1334"/>
                  </a:lnTo>
                  <a:lnTo>
                    <a:pt x="6875" y="1339"/>
                  </a:lnTo>
                  <a:lnTo>
                    <a:pt x="6874" y="1344"/>
                  </a:lnTo>
                  <a:lnTo>
                    <a:pt x="6871" y="1350"/>
                  </a:lnTo>
                  <a:lnTo>
                    <a:pt x="6868" y="1355"/>
                  </a:lnTo>
                  <a:lnTo>
                    <a:pt x="6859" y="1368"/>
                  </a:lnTo>
                  <a:lnTo>
                    <a:pt x="6848" y="1381"/>
                  </a:lnTo>
                  <a:lnTo>
                    <a:pt x="6836" y="1394"/>
                  </a:lnTo>
                  <a:lnTo>
                    <a:pt x="6826" y="1406"/>
                  </a:lnTo>
                  <a:lnTo>
                    <a:pt x="6823" y="1412"/>
                  </a:lnTo>
                  <a:lnTo>
                    <a:pt x="6820" y="1418"/>
                  </a:lnTo>
                  <a:lnTo>
                    <a:pt x="6818" y="1423"/>
                  </a:lnTo>
                  <a:lnTo>
                    <a:pt x="6818" y="1429"/>
                  </a:lnTo>
                  <a:lnTo>
                    <a:pt x="6818" y="1429"/>
                  </a:lnTo>
                  <a:lnTo>
                    <a:pt x="6818" y="1432"/>
                  </a:lnTo>
                  <a:lnTo>
                    <a:pt x="6821" y="1437"/>
                  </a:lnTo>
                  <a:lnTo>
                    <a:pt x="6826" y="1443"/>
                  </a:lnTo>
                  <a:lnTo>
                    <a:pt x="6834" y="1451"/>
                  </a:lnTo>
                  <a:lnTo>
                    <a:pt x="6843" y="1459"/>
                  </a:lnTo>
                  <a:lnTo>
                    <a:pt x="6861" y="1473"/>
                  </a:lnTo>
                  <a:lnTo>
                    <a:pt x="6868" y="1481"/>
                  </a:lnTo>
                  <a:lnTo>
                    <a:pt x="6873" y="1487"/>
                  </a:lnTo>
                  <a:lnTo>
                    <a:pt x="6873" y="1487"/>
                  </a:lnTo>
                  <a:lnTo>
                    <a:pt x="6875" y="1498"/>
                  </a:lnTo>
                  <a:lnTo>
                    <a:pt x="6877" y="1509"/>
                  </a:lnTo>
                  <a:lnTo>
                    <a:pt x="6878" y="1522"/>
                  </a:lnTo>
                  <a:lnTo>
                    <a:pt x="6879" y="1537"/>
                  </a:lnTo>
                  <a:lnTo>
                    <a:pt x="6878" y="1564"/>
                  </a:lnTo>
                  <a:lnTo>
                    <a:pt x="6877" y="1587"/>
                  </a:lnTo>
                  <a:lnTo>
                    <a:pt x="6877" y="1587"/>
                  </a:lnTo>
                  <a:lnTo>
                    <a:pt x="6875" y="1603"/>
                  </a:lnTo>
                  <a:lnTo>
                    <a:pt x="6871" y="1621"/>
                  </a:lnTo>
                  <a:lnTo>
                    <a:pt x="6862" y="1661"/>
                  </a:lnTo>
                  <a:lnTo>
                    <a:pt x="6851" y="1701"/>
                  </a:lnTo>
                  <a:lnTo>
                    <a:pt x="6845" y="1718"/>
                  </a:lnTo>
                  <a:lnTo>
                    <a:pt x="6840" y="1732"/>
                  </a:lnTo>
                  <a:lnTo>
                    <a:pt x="6840" y="1732"/>
                  </a:lnTo>
                  <a:lnTo>
                    <a:pt x="6836" y="1738"/>
                  </a:lnTo>
                  <a:lnTo>
                    <a:pt x="6833" y="1742"/>
                  </a:lnTo>
                  <a:lnTo>
                    <a:pt x="6824" y="1755"/>
                  </a:lnTo>
                  <a:lnTo>
                    <a:pt x="6815" y="1767"/>
                  </a:lnTo>
                  <a:lnTo>
                    <a:pt x="6812" y="1773"/>
                  </a:lnTo>
                  <a:lnTo>
                    <a:pt x="6809" y="1777"/>
                  </a:lnTo>
                  <a:lnTo>
                    <a:pt x="6809" y="1777"/>
                  </a:lnTo>
                  <a:lnTo>
                    <a:pt x="6807" y="1788"/>
                  </a:lnTo>
                  <a:lnTo>
                    <a:pt x="6806" y="1799"/>
                  </a:lnTo>
                  <a:lnTo>
                    <a:pt x="6805" y="1825"/>
                  </a:lnTo>
                  <a:lnTo>
                    <a:pt x="6806" y="1851"/>
                  </a:lnTo>
                  <a:lnTo>
                    <a:pt x="6807" y="1862"/>
                  </a:lnTo>
                  <a:lnTo>
                    <a:pt x="6809" y="1871"/>
                  </a:lnTo>
                  <a:lnTo>
                    <a:pt x="6809" y="1871"/>
                  </a:lnTo>
                  <a:lnTo>
                    <a:pt x="6813" y="1880"/>
                  </a:lnTo>
                  <a:lnTo>
                    <a:pt x="6818" y="1890"/>
                  </a:lnTo>
                  <a:lnTo>
                    <a:pt x="6832" y="1912"/>
                  </a:lnTo>
                  <a:lnTo>
                    <a:pt x="6848" y="1933"/>
                  </a:lnTo>
                  <a:lnTo>
                    <a:pt x="6861" y="1949"/>
                  </a:lnTo>
                  <a:lnTo>
                    <a:pt x="6861" y="1949"/>
                  </a:lnTo>
                  <a:lnTo>
                    <a:pt x="6870" y="1958"/>
                  </a:lnTo>
                  <a:lnTo>
                    <a:pt x="6883" y="1967"/>
                  </a:lnTo>
                  <a:lnTo>
                    <a:pt x="6894" y="1977"/>
                  </a:lnTo>
                  <a:lnTo>
                    <a:pt x="6899" y="1982"/>
                  </a:lnTo>
                  <a:lnTo>
                    <a:pt x="6903" y="1986"/>
                  </a:lnTo>
                  <a:lnTo>
                    <a:pt x="6903" y="1986"/>
                  </a:lnTo>
                  <a:lnTo>
                    <a:pt x="6909" y="1996"/>
                  </a:lnTo>
                  <a:lnTo>
                    <a:pt x="6917" y="2008"/>
                  </a:lnTo>
                  <a:lnTo>
                    <a:pt x="6930" y="2036"/>
                  </a:lnTo>
                  <a:lnTo>
                    <a:pt x="6937" y="2050"/>
                  </a:lnTo>
                  <a:lnTo>
                    <a:pt x="6941" y="2065"/>
                  </a:lnTo>
                  <a:lnTo>
                    <a:pt x="6946" y="2079"/>
                  </a:lnTo>
                  <a:lnTo>
                    <a:pt x="6948" y="2090"/>
                  </a:lnTo>
                  <a:lnTo>
                    <a:pt x="6948" y="2090"/>
                  </a:lnTo>
                  <a:lnTo>
                    <a:pt x="6949" y="2101"/>
                  </a:lnTo>
                  <a:lnTo>
                    <a:pt x="6949" y="2115"/>
                  </a:lnTo>
                  <a:lnTo>
                    <a:pt x="6948" y="2129"/>
                  </a:lnTo>
                  <a:lnTo>
                    <a:pt x="6946" y="2144"/>
                  </a:lnTo>
                  <a:lnTo>
                    <a:pt x="6944" y="2160"/>
                  </a:lnTo>
                  <a:lnTo>
                    <a:pt x="6940" y="2173"/>
                  </a:lnTo>
                  <a:lnTo>
                    <a:pt x="6936" y="2186"/>
                  </a:lnTo>
                  <a:lnTo>
                    <a:pt x="6931" y="2196"/>
                  </a:lnTo>
                  <a:lnTo>
                    <a:pt x="6931" y="2196"/>
                  </a:lnTo>
                  <a:lnTo>
                    <a:pt x="6926" y="2203"/>
                  </a:lnTo>
                  <a:lnTo>
                    <a:pt x="6918" y="2210"/>
                  </a:lnTo>
                  <a:lnTo>
                    <a:pt x="6899" y="2222"/>
                  </a:lnTo>
                  <a:lnTo>
                    <a:pt x="6879" y="2233"/>
                  </a:lnTo>
                  <a:lnTo>
                    <a:pt x="6871" y="2240"/>
                  </a:lnTo>
                  <a:lnTo>
                    <a:pt x="6866" y="2246"/>
                  </a:lnTo>
                  <a:lnTo>
                    <a:pt x="6866" y="2246"/>
                  </a:lnTo>
                  <a:lnTo>
                    <a:pt x="6862" y="2251"/>
                  </a:lnTo>
                  <a:lnTo>
                    <a:pt x="6860" y="2258"/>
                  </a:lnTo>
                  <a:lnTo>
                    <a:pt x="6855" y="2274"/>
                  </a:lnTo>
                  <a:lnTo>
                    <a:pt x="6851" y="2291"/>
                  </a:lnTo>
                  <a:lnTo>
                    <a:pt x="6849" y="2304"/>
                  </a:lnTo>
                  <a:lnTo>
                    <a:pt x="6849" y="2304"/>
                  </a:lnTo>
                  <a:lnTo>
                    <a:pt x="6847" y="2323"/>
                  </a:lnTo>
                  <a:lnTo>
                    <a:pt x="6847" y="2346"/>
                  </a:lnTo>
                  <a:lnTo>
                    <a:pt x="6848" y="2357"/>
                  </a:lnTo>
                  <a:lnTo>
                    <a:pt x="6849" y="2367"/>
                  </a:lnTo>
                  <a:lnTo>
                    <a:pt x="6851" y="2378"/>
                  </a:lnTo>
                  <a:lnTo>
                    <a:pt x="6855" y="2384"/>
                  </a:lnTo>
                  <a:lnTo>
                    <a:pt x="6855" y="2384"/>
                  </a:lnTo>
                  <a:lnTo>
                    <a:pt x="6859" y="2389"/>
                  </a:lnTo>
                  <a:lnTo>
                    <a:pt x="6864" y="2392"/>
                  </a:lnTo>
                  <a:lnTo>
                    <a:pt x="6877" y="2400"/>
                  </a:lnTo>
                  <a:lnTo>
                    <a:pt x="6892" y="2406"/>
                  </a:lnTo>
                  <a:lnTo>
                    <a:pt x="6897" y="2409"/>
                  </a:lnTo>
                  <a:lnTo>
                    <a:pt x="6903" y="2413"/>
                  </a:lnTo>
                  <a:lnTo>
                    <a:pt x="6903" y="2413"/>
                  </a:lnTo>
                  <a:lnTo>
                    <a:pt x="6912" y="2421"/>
                  </a:lnTo>
                  <a:lnTo>
                    <a:pt x="6922" y="2431"/>
                  </a:lnTo>
                  <a:lnTo>
                    <a:pt x="6931" y="2442"/>
                  </a:lnTo>
                  <a:lnTo>
                    <a:pt x="6933" y="2446"/>
                  </a:lnTo>
                  <a:lnTo>
                    <a:pt x="6935" y="2452"/>
                  </a:lnTo>
                  <a:lnTo>
                    <a:pt x="6935" y="2452"/>
                  </a:lnTo>
                  <a:lnTo>
                    <a:pt x="6936" y="2457"/>
                  </a:lnTo>
                  <a:lnTo>
                    <a:pt x="6935" y="2461"/>
                  </a:lnTo>
                  <a:lnTo>
                    <a:pt x="6931" y="2471"/>
                  </a:lnTo>
                  <a:lnTo>
                    <a:pt x="6927" y="2483"/>
                  </a:lnTo>
                  <a:lnTo>
                    <a:pt x="6921" y="2494"/>
                  </a:lnTo>
                  <a:lnTo>
                    <a:pt x="6906" y="2515"/>
                  </a:lnTo>
                  <a:lnTo>
                    <a:pt x="6894" y="2532"/>
                  </a:lnTo>
                  <a:lnTo>
                    <a:pt x="6894" y="2532"/>
                  </a:lnTo>
                  <a:lnTo>
                    <a:pt x="6887" y="2539"/>
                  </a:lnTo>
                  <a:lnTo>
                    <a:pt x="6878" y="2546"/>
                  </a:lnTo>
                  <a:lnTo>
                    <a:pt x="6857" y="2559"/>
                  </a:lnTo>
                  <a:lnTo>
                    <a:pt x="6835" y="2574"/>
                  </a:lnTo>
                  <a:lnTo>
                    <a:pt x="6826" y="2581"/>
                  </a:lnTo>
                  <a:lnTo>
                    <a:pt x="6821" y="2589"/>
                  </a:lnTo>
                  <a:lnTo>
                    <a:pt x="6821" y="2589"/>
                  </a:lnTo>
                  <a:lnTo>
                    <a:pt x="6816" y="2595"/>
                  </a:lnTo>
                  <a:lnTo>
                    <a:pt x="6813" y="2603"/>
                  </a:lnTo>
                  <a:lnTo>
                    <a:pt x="6808" y="2624"/>
                  </a:lnTo>
                  <a:lnTo>
                    <a:pt x="6805" y="2643"/>
                  </a:lnTo>
                  <a:lnTo>
                    <a:pt x="6803" y="2660"/>
                  </a:lnTo>
                  <a:lnTo>
                    <a:pt x="6803" y="2660"/>
                  </a:lnTo>
                  <a:lnTo>
                    <a:pt x="6804" y="2679"/>
                  </a:lnTo>
                  <a:lnTo>
                    <a:pt x="6806" y="2701"/>
                  </a:lnTo>
                  <a:lnTo>
                    <a:pt x="6809" y="2725"/>
                  </a:lnTo>
                  <a:lnTo>
                    <a:pt x="6814" y="2750"/>
                  </a:lnTo>
                  <a:lnTo>
                    <a:pt x="6820" y="2775"/>
                  </a:lnTo>
                  <a:lnTo>
                    <a:pt x="6826" y="2798"/>
                  </a:lnTo>
                  <a:lnTo>
                    <a:pt x="6833" y="2820"/>
                  </a:lnTo>
                  <a:lnTo>
                    <a:pt x="6840" y="2838"/>
                  </a:lnTo>
                  <a:lnTo>
                    <a:pt x="6840" y="2838"/>
                  </a:lnTo>
                  <a:lnTo>
                    <a:pt x="6845" y="2849"/>
                  </a:lnTo>
                  <a:lnTo>
                    <a:pt x="6853" y="2864"/>
                  </a:lnTo>
                  <a:lnTo>
                    <a:pt x="6861" y="2879"/>
                  </a:lnTo>
                  <a:lnTo>
                    <a:pt x="6871" y="2893"/>
                  </a:lnTo>
                  <a:lnTo>
                    <a:pt x="6882" y="2908"/>
                  </a:lnTo>
                  <a:lnTo>
                    <a:pt x="6893" y="2920"/>
                  </a:lnTo>
                  <a:lnTo>
                    <a:pt x="6903" y="2932"/>
                  </a:lnTo>
                  <a:lnTo>
                    <a:pt x="6913" y="2940"/>
                  </a:lnTo>
                  <a:lnTo>
                    <a:pt x="6913" y="2940"/>
                  </a:lnTo>
                  <a:lnTo>
                    <a:pt x="6926" y="2945"/>
                  </a:lnTo>
                  <a:lnTo>
                    <a:pt x="6941" y="2951"/>
                  </a:lnTo>
                  <a:lnTo>
                    <a:pt x="6959" y="2954"/>
                  </a:lnTo>
                  <a:lnTo>
                    <a:pt x="6978" y="2958"/>
                  </a:lnTo>
                  <a:lnTo>
                    <a:pt x="6997" y="2960"/>
                  </a:lnTo>
                  <a:lnTo>
                    <a:pt x="7015" y="2961"/>
                  </a:lnTo>
                  <a:lnTo>
                    <a:pt x="7045" y="2961"/>
                  </a:lnTo>
                  <a:lnTo>
                    <a:pt x="7045" y="2961"/>
                  </a:lnTo>
                  <a:lnTo>
                    <a:pt x="7058" y="2960"/>
                  </a:lnTo>
                  <a:lnTo>
                    <a:pt x="7071" y="2958"/>
                  </a:lnTo>
                  <a:lnTo>
                    <a:pt x="7103" y="2949"/>
                  </a:lnTo>
                  <a:lnTo>
                    <a:pt x="7117" y="2944"/>
                  </a:lnTo>
                  <a:lnTo>
                    <a:pt x="7133" y="2941"/>
                  </a:lnTo>
                  <a:lnTo>
                    <a:pt x="7147" y="2940"/>
                  </a:lnTo>
                  <a:lnTo>
                    <a:pt x="7152" y="2940"/>
                  </a:lnTo>
                  <a:lnTo>
                    <a:pt x="7158" y="2940"/>
                  </a:lnTo>
                  <a:lnTo>
                    <a:pt x="7158" y="2940"/>
                  </a:lnTo>
                  <a:lnTo>
                    <a:pt x="7169" y="2943"/>
                  </a:lnTo>
                  <a:lnTo>
                    <a:pt x="7182" y="2947"/>
                  </a:lnTo>
                  <a:lnTo>
                    <a:pt x="7195" y="2954"/>
                  </a:lnTo>
                  <a:lnTo>
                    <a:pt x="7209" y="2962"/>
                  </a:lnTo>
                  <a:lnTo>
                    <a:pt x="7222" y="2971"/>
                  </a:lnTo>
                  <a:lnTo>
                    <a:pt x="7234" y="2980"/>
                  </a:lnTo>
                  <a:lnTo>
                    <a:pt x="7244" y="2989"/>
                  </a:lnTo>
                  <a:lnTo>
                    <a:pt x="7252" y="2998"/>
                  </a:lnTo>
                  <a:lnTo>
                    <a:pt x="7252" y="2998"/>
                  </a:lnTo>
                  <a:lnTo>
                    <a:pt x="7257" y="3007"/>
                  </a:lnTo>
                  <a:lnTo>
                    <a:pt x="7263" y="3018"/>
                  </a:lnTo>
                  <a:lnTo>
                    <a:pt x="7269" y="3032"/>
                  </a:lnTo>
                  <a:lnTo>
                    <a:pt x="7274" y="3047"/>
                  </a:lnTo>
                  <a:lnTo>
                    <a:pt x="7278" y="3060"/>
                  </a:lnTo>
                  <a:lnTo>
                    <a:pt x="7280" y="3075"/>
                  </a:lnTo>
                  <a:lnTo>
                    <a:pt x="7281" y="3087"/>
                  </a:lnTo>
                  <a:lnTo>
                    <a:pt x="7280" y="3097"/>
                  </a:lnTo>
                  <a:lnTo>
                    <a:pt x="7280" y="3097"/>
                  </a:lnTo>
                  <a:lnTo>
                    <a:pt x="7275" y="3108"/>
                  </a:lnTo>
                  <a:lnTo>
                    <a:pt x="7270" y="3119"/>
                  </a:lnTo>
                  <a:lnTo>
                    <a:pt x="7261" y="3130"/>
                  </a:lnTo>
                  <a:lnTo>
                    <a:pt x="7251" y="3141"/>
                  </a:lnTo>
                  <a:lnTo>
                    <a:pt x="7239" y="3152"/>
                  </a:lnTo>
                  <a:lnTo>
                    <a:pt x="7229" y="3161"/>
                  </a:lnTo>
                  <a:lnTo>
                    <a:pt x="7218" y="3169"/>
                  </a:lnTo>
                  <a:lnTo>
                    <a:pt x="7209" y="3174"/>
                  </a:lnTo>
                  <a:lnTo>
                    <a:pt x="7209" y="3174"/>
                  </a:lnTo>
                  <a:lnTo>
                    <a:pt x="7201" y="3176"/>
                  </a:lnTo>
                  <a:lnTo>
                    <a:pt x="7191" y="3176"/>
                  </a:lnTo>
                  <a:lnTo>
                    <a:pt x="7181" y="3176"/>
                  </a:lnTo>
                  <a:lnTo>
                    <a:pt x="7168" y="3176"/>
                  </a:lnTo>
                  <a:lnTo>
                    <a:pt x="7147" y="3174"/>
                  </a:lnTo>
                  <a:lnTo>
                    <a:pt x="7137" y="3174"/>
                  </a:lnTo>
                  <a:lnTo>
                    <a:pt x="7128" y="3174"/>
                  </a:lnTo>
                  <a:lnTo>
                    <a:pt x="7128" y="3174"/>
                  </a:lnTo>
                  <a:lnTo>
                    <a:pt x="7107" y="3174"/>
                  </a:lnTo>
                  <a:lnTo>
                    <a:pt x="7082" y="3174"/>
                  </a:lnTo>
                  <a:lnTo>
                    <a:pt x="7070" y="3175"/>
                  </a:lnTo>
                  <a:lnTo>
                    <a:pt x="7059" y="3178"/>
                  </a:lnTo>
                  <a:lnTo>
                    <a:pt x="7049" y="3180"/>
                  </a:lnTo>
                  <a:lnTo>
                    <a:pt x="7042" y="3184"/>
                  </a:lnTo>
                  <a:lnTo>
                    <a:pt x="7042" y="3184"/>
                  </a:lnTo>
                  <a:lnTo>
                    <a:pt x="7038" y="3188"/>
                  </a:lnTo>
                  <a:lnTo>
                    <a:pt x="7036" y="3191"/>
                  </a:lnTo>
                  <a:lnTo>
                    <a:pt x="7032" y="3200"/>
                  </a:lnTo>
                  <a:lnTo>
                    <a:pt x="7028" y="3210"/>
                  </a:lnTo>
                  <a:lnTo>
                    <a:pt x="7026" y="3223"/>
                  </a:lnTo>
                  <a:lnTo>
                    <a:pt x="7020" y="3245"/>
                  </a:lnTo>
                  <a:lnTo>
                    <a:pt x="7017" y="3255"/>
                  </a:lnTo>
                  <a:lnTo>
                    <a:pt x="7014" y="3262"/>
                  </a:lnTo>
                  <a:lnTo>
                    <a:pt x="7014" y="3262"/>
                  </a:lnTo>
                  <a:lnTo>
                    <a:pt x="7009" y="3268"/>
                  </a:lnTo>
                  <a:lnTo>
                    <a:pt x="7003" y="3272"/>
                  </a:lnTo>
                  <a:lnTo>
                    <a:pt x="6990" y="3282"/>
                  </a:lnTo>
                  <a:lnTo>
                    <a:pt x="6976" y="3292"/>
                  </a:lnTo>
                  <a:lnTo>
                    <a:pt x="6963" y="3297"/>
                  </a:lnTo>
                  <a:lnTo>
                    <a:pt x="6963" y="3297"/>
                  </a:lnTo>
                  <a:lnTo>
                    <a:pt x="6958" y="3298"/>
                  </a:lnTo>
                  <a:lnTo>
                    <a:pt x="6952" y="3299"/>
                  </a:lnTo>
                  <a:lnTo>
                    <a:pt x="6938" y="3298"/>
                  </a:lnTo>
                  <a:lnTo>
                    <a:pt x="6908" y="3295"/>
                  </a:lnTo>
                  <a:lnTo>
                    <a:pt x="6892" y="3294"/>
                  </a:lnTo>
                  <a:lnTo>
                    <a:pt x="6876" y="3293"/>
                  </a:lnTo>
                  <a:lnTo>
                    <a:pt x="6864" y="3294"/>
                  </a:lnTo>
                  <a:lnTo>
                    <a:pt x="6858" y="3295"/>
                  </a:lnTo>
                  <a:lnTo>
                    <a:pt x="6852" y="3297"/>
                  </a:lnTo>
                  <a:lnTo>
                    <a:pt x="6852" y="3297"/>
                  </a:lnTo>
                  <a:lnTo>
                    <a:pt x="6850" y="3299"/>
                  </a:lnTo>
                  <a:lnTo>
                    <a:pt x="6848" y="3304"/>
                  </a:lnTo>
                  <a:lnTo>
                    <a:pt x="6843" y="3313"/>
                  </a:lnTo>
                  <a:lnTo>
                    <a:pt x="6839" y="3323"/>
                  </a:lnTo>
                  <a:lnTo>
                    <a:pt x="6836" y="3328"/>
                  </a:lnTo>
                  <a:lnTo>
                    <a:pt x="6833" y="3330"/>
                  </a:lnTo>
                  <a:lnTo>
                    <a:pt x="6833" y="3330"/>
                  </a:lnTo>
                  <a:lnTo>
                    <a:pt x="6830" y="3331"/>
                  </a:lnTo>
                  <a:lnTo>
                    <a:pt x="6825" y="3332"/>
                  </a:lnTo>
                  <a:lnTo>
                    <a:pt x="6814" y="3333"/>
                  </a:lnTo>
                  <a:lnTo>
                    <a:pt x="6803" y="3333"/>
                  </a:lnTo>
                  <a:lnTo>
                    <a:pt x="6789" y="3331"/>
                  </a:lnTo>
                  <a:lnTo>
                    <a:pt x="6764" y="3329"/>
                  </a:lnTo>
                  <a:lnTo>
                    <a:pt x="6753" y="3329"/>
                  </a:lnTo>
                  <a:lnTo>
                    <a:pt x="6744" y="3330"/>
                  </a:lnTo>
                  <a:lnTo>
                    <a:pt x="6744" y="3330"/>
                  </a:lnTo>
                  <a:lnTo>
                    <a:pt x="6736" y="3333"/>
                  </a:lnTo>
                  <a:lnTo>
                    <a:pt x="6728" y="3339"/>
                  </a:lnTo>
                  <a:lnTo>
                    <a:pt x="6719" y="3346"/>
                  </a:lnTo>
                  <a:lnTo>
                    <a:pt x="6713" y="3351"/>
                  </a:lnTo>
                  <a:lnTo>
                    <a:pt x="6713" y="3351"/>
                  </a:lnTo>
                  <a:lnTo>
                    <a:pt x="6710" y="3358"/>
                  </a:lnTo>
                  <a:lnTo>
                    <a:pt x="6707" y="3366"/>
                  </a:lnTo>
                  <a:lnTo>
                    <a:pt x="6704" y="3376"/>
                  </a:lnTo>
                  <a:lnTo>
                    <a:pt x="6701" y="3385"/>
                  </a:lnTo>
                  <a:lnTo>
                    <a:pt x="6700" y="3395"/>
                  </a:lnTo>
                  <a:lnTo>
                    <a:pt x="6699" y="3405"/>
                  </a:lnTo>
                  <a:lnTo>
                    <a:pt x="6699" y="3413"/>
                  </a:lnTo>
                  <a:lnTo>
                    <a:pt x="6701" y="3421"/>
                  </a:lnTo>
                  <a:lnTo>
                    <a:pt x="6701" y="3421"/>
                  </a:lnTo>
                  <a:lnTo>
                    <a:pt x="6703" y="3425"/>
                  </a:lnTo>
                  <a:lnTo>
                    <a:pt x="6707" y="3428"/>
                  </a:lnTo>
                  <a:lnTo>
                    <a:pt x="6715" y="3435"/>
                  </a:lnTo>
                  <a:lnTo>
                    <a:pt x="6725" y="3440"/>
                  </a:lnTo>
                  <a:lnTo>
                    <a:pt x="6736" y="3446"/>
                  </a:lnTo>
                  <a:lnTo>
                    <a:pt x="6748" y="3452"/>
                  </a:lnTo>
                  <a:lnTo>
                    <a:pt x="6760" y="3457"/>
                  </a:lnTo>
                  <a:lnTo>
                    <a:pt x="6769" y="3464"/>
                  </a:lnTo>
                  <a:lnTo>
                    <a:pt x="6772" y="3468"/>
                  </a:lnTo>
                  <a:lnTo>
                    <a:pt x="6774" y="3471"/>
                  </a:lnTo>
                  <a:lnTo>
                    <a:pt x="6774" y="3471"/>
                  </a:lnTo>
                  <a:lnTo>
                    <a:pt x="6780" y="3481"/>
                  </a:lnTo>
                  <a:lnTo>
                    <a:pt x="6783" y="3493"/>
                  </a:lnTo>
                  <a:lnTo>
                    <a:pt x="6786" y="3508"/>
                  </a:lnTo>
                  <a:lnTo>
                    <a:pt x="6788" y="3523"/>
                  </a:lnTo>
                  <a:lnTo>
                    <a:pt x="6791" y="3554"/>
                  </a:lnTo>
                  <a:lnTo>
                    <a:pt x="6795" y="3579"/>
                  </a:lnTo>
                  <a:lnTo>
                    <a:pt x="6795" y="3579"/>
                  </a:lnTo>
                  <a:lnTo>
                    <a:pt x="6798" y="3604"/>
                  </a:lnTo>
                  <a:lnTo>
                    <a:pt x="6803" y="3634"/>
                  </a:lnTo>
                  <a:lnTo>
                    <a:pt x="6808" y="3664"/>
                  </a:lnTo>
                  <a:lnTo>
                    <a:pt x="6812" y="3676"/>
                  </a:lnTo>
                  <a:lnTo>
                    <a:pt x="6816" y="3688"/>
                  </a:lnTo>
                  <a:lnTo>
                    <a:pt x="6816" y="3688"/>
                  </a:lnTo>
                  <a:lnTo>
                    <a:pt x="6822" y="3697"/>
                  </a:lnTo>
                  <a:lnTo>
                    <a:pt x="6829" y="3708"/>
                  </a:lnTo>
                  <a:lnTo>
                    <a:pt x="6838" y="3718"/>
                  </a:lnTo>
                  <a:lnTo>
                    <a:pt x="6842" y="3721"/>
                  </a:lnTo>
                  <a:lnTo>
                    <a:pt x="6847" y="3724"/>
                  </a:lnTo>
                  <a:lnTo>
                    <a:pt x="6847" y="3724"/>
                  </a:lnTo>
                  <a:lnTo>
                    <a:pt x="6853" y="3727"/>
                  </a:lnTo>
                  <a:lnTo>
                    <a:pt x="6862" y="3728"/>
                  </a:lnTo>
                  <a:lnTo>
                    <a:pt x="6873" y="3728"/>
                  </a:lnTo>
                  <a:lnTo>
                    <a:pt x="6883" y="3728"/>
                  </a:lnTo>
                  <a:lnTo>
                    <a:pt x="6904" y="3725"/>
                  </a:lnTo>
                  <a:lnTo>
                    <a:pt x="6928" y="3720"/>
                  </a:lnTo>
                  <a:lnTo>
                    <a:pt x="6973" y="3711"/>
                  </a:lnTo>
                  <a:lnTo>
                    <a:pt x="6993" y="3708"/>
                  </a:lnTo>
                  <a:lnTo>
                    <a:pt x="7002" y="3707"/>
                  </a:lnTo>
                  <a:lnTo>
                    <a:pt x="7011" y="3707"/>
                  </a:lnTo>
                  <a:lnTo>
                    <a:pt x="7011" y="3707"/>
                  </a:lnTo>
                  <a:lnTo>
                    <a:pt x="7033" y="3709"/>
                  </a:lnTo>
                  <a:lnTo>
                    <a:pt x="7059" y="3712"/>
                  </a:lnTo>
                  <a:lnTo>
                    <a:pt x="7071" y="3715"/>
                  </a:lnTo>
                  <a:lnTo>
                    <a:pt x="7084" y="3718"/>
                  </a:lnTo>
                  <a:lnTo>
                    <a:pt x="7094" y="3721"/>
                  </a:lnTo>
                  <a:lnTo>
                    <a:pt x="7102" y="3726"/>
                  </a:lnTo>
                  <a:lnTo>
                    <a:pt x="7102" y="3726"/>
                  </a:lnTo>
                  <a:lnTo>
                    <a:pt x="7107" y="3732"/>
                  </a:lnTo>
                  <a:lnTo>
                    <a:pt x="7111" y="3739"/>
                  </a:lnTo>
                  <a:lnTo>
                    <a:pt x="7119" y="3757"/>
                  </a:lnTo>
                  <a:lnTo>
                    <a:pt x="7125" y="3776"/>
                  </a:lnTo>
                  <a:lnTo>
                    <a:pt x="7130" y="3783"/>
                  </a:lnTo>
                  <a:lnTo>
                    <a:pt x="7134" y="3789"/>
                  </a:lnTo>
                  <a:lnTo>
                    <a:pt x="7134" y="3789"/>
                  </a:lnTo>
                  <a:lnTo>
                    <a:pt x="7145" y="3796"/>
                  </a:lnTo>
                  <a:lnTo>
                    <a:pt x="7156" y="3800"/>
                  </a:lnTo>
                  <a:lnTo>
                    <a:pt x="7170" y="3805"/>
                  </a:lnTo>
                  <a:lnTo>
                    <a:pt x="7185" y="3809"/>
                  </a:lnTo>
                  <a:lnTo>
                    <a:pt x="7214" y="3816"/>
                  </a:lnTo>
                  <a:lnTo>
                    <a:pt x="7228" y="3821"/>
                  </a:lnTo>
                  <a:lnTo>
                    <a:pt x="7238" y="3824"/>
                  </a:lnTo>
                  <a:lnTo>
                    <a:pt x="7238" y="3824"/>
                  </a:lnTo>
                  <a:lnTo>
                    <a:pt x="7271" y="3839"/>
                  </a:lnTo>
                  <a:lnTo>
                    <a:pt x="7288" y="3848"/>
                  </a:lnTo>
                  <a:lnTo>
                    <a:pt x="7301" y="3857"/>
                  </a:lnTo>
                  <a:lnTo>
                    <a:pt x="7301" y="3857"/>
                  </a:lnTo>
                  <a:lnTo>
                    <a:pt x="7313" y="3868"/>
                  </a:lnTo>
                  <a:lnTo>
                    <a:pt x="7325" y="3883"/>
                  </a:lnTo>
                  <a:lnTo>
                    <a:pt x="7336" y="3897"/>
                  </a:lnTo>
                  <a:lnTo>
                    <a:pt x="7345" y="3911"/>
                  </a:lnTo>
                  <a:lnTo>
                    <a:pt x="7345" y="3911"/>
                  </a:lnTo>
                  <a:lnTo>
                    <a:pt x="7354" y="3926"/>
                  </a:lnTo>
                  <a:lnTo>
                    <a:pt x="7365" y="3945"/>
                  </a:lnTo>
                  <a:lnTo>
                    <a:pt x="7375" y="3964"/>
                  </a:lnTo>
                  <a:lnTo>
                    <a:pt x="7381" y="3980"/>
                  </a:lnTo>
                  <a:lnTo>
                    <a:pt x="7381" y="3980"/>
                  </a:lnTo>
                  <a:lnTo>
                    <a:pt x="7386" y="3992"/>
                  </a:lnTo>
                  <a:lnTo>
                    <a:pt x="7390" y="4008"/>
                  </a:lnTo>
                  <a:lnTo>
                    <a:pt x="7398" y="4042"/>
                  </a:lnTo>
                  <a:lnTo>
                    <a:pt x="7407" y="4076"/>
                  </a:lnTo>
                  <a:lnTo>
                    <a:pt x="7412" y="4091"/>
                  </a:lnTo>
                  <a:lnTo>
                    <a:pt x="7416" y="4104"/>
                  </a:lnTo>
                  <a:lnTo>
                    <a:pt x="7416" y="4104"/>
                  </a:lnTo>
                  <a:lnTo>
                    <a:pt x="7423" y="4114"/>
                  </a:lnTo>
                  <a:lnTo>
                    <a:pt x="7432" y="4128"/>
                  </a:lnTo>
                  <a:lnTo>
                    <a:pt x="7441" y="4140"/>
                  </a:lnTo>
                  <a:lnTo>
                    <a:pt x="7445" y="4146"/>
                  </a:lnTo>
                  <a:lnTo>
                    <a:pt x="7447" y="4151"/>
                  </a:lnTo>
                  <a:lnTo>
                    <a:pt x="7447" y="4151"/>
                  </a:lnTo>
                  <a:lnTo>
                    <a:pt x="7450" y="4165"/>
                  </a:lnTo>
                  <a:lnTo>
                    <a:pt x="7453" y="4181"/>
                  </a:lnTo>
                  <a:lnTo>
                    <a:pt x="7455" y="4217"/>
                  </a:lnTo>
                  <a:lnTo>
                    <a:pt x="7457" y="4254"/>
                  </a:lnTo>
                  <a:lnTo>
                    <a:pt x="7459" y="4270"/>
                  </a:lnTo>
                  <a:lnTo>
                    <a:pt x="7462" y="4283"/>
                  </a:lnTo>
                  <a:lnTo>
                    <a:pt x="7462" y="4283"/>
                  </a:lnTo>
                  <a:lnTo>
                    <a:pt x="7465" y="4291"/>
                  </a:lnTo>
                  <a:lnTo>
                    <a:pt x="7469" y="4300"/>
                  </a:lnTo>
                  <a:lnTo>
                    <a:pt x="7480" y="4319"/>
                  </a:lnTo>
                  <a:lnTo>
                    <a:pt x="7490" y="4339"/>
                  </a:lnTo>
                  <a:lnTo>
                    <a:pt x="7494" y="4348"/>
                  </a:lnTo>
                  <a:lnTo>
                    <a:pt x="7497" y="4355"/>
                  </a:lnTo>
                  <a:lnTo>
                    <a:pt x="7497" y="4355"/>
                  </a:lnTo>
                  <a:lnTo>
                    <a:pt x="7503" y="4384"/>
                  </a:lnTo>
                  <a:lnTo>
                    <a:pt x="7507" y="4401"/>
                  </a:lnTo>
                  <a:lnTo>
                    <a:pt x="7509" y="4419"/>
                  </a:lnTo>
                  <a:lnTo>
                    <a:pt x="7510" y="4437"/>
                  </a:lnTo>
                  <a:lnTo>
                    <a:pt x="7511" y="4455"/>
                  </a:lnTo>
                  <a:lnTo>
                    <a:pt x="7510" y="4469"/>
                  </a:lnTo>
                  <a:lnTo>
                    <a:pt x="7508" y="4483"/>
                  </a:lnTo>
                  <a:lnTo>
                    <a:pt x="7508" y="4483"/>
                  </a:lnTo>
                  <a:lnTo>
                    <a:pt x="7504" y="4490"/>
                  </a:lnTo>
                  <a:lnTo>
                    <a:pt x="7501" y="4498"/>
                  </a:lnTo>
                  <a:lnTo>
                    <a:pt x="7490" y="4512"/>
                  </a:lnTo>
                  <a:lnTo>
                    <a:pt x="7476" y="4528"/>
                  </a:lnTo>
                  <a:lnTo>
                    <a:pt x="7460" y="4543"/>
                  </a:lnTo>
                  <a:lnTo>
                    <a:pt x="7445" y="4559"/>
                  </a:lnTo>
                  <a:lnTo>
                    <a:pt x="7430" y="4574"/>
                  </a:lnTo>
                  <a:lnTo>
                    <a:pt x="7419" y="4589"/>
                  </a:lnTo>
                  <a:lnTo>
                    <a:pt x="7413" y="4596"/>
                  </a:lnTo>
                  <a:lnTo>
                    <a:pt x="7410" y="4603"/>
                  </a:lnTo>
                  <a:lnTo>
                    <a:pt x="7410" y="4603"/>
                  </a:lnTo>
                  <a:lnTo>
                    <a:pt x="7404" y="4615"/>
                  </a:lnTo>
                  <a:lnTo>
                    <a:pt x="7398" y="4631"/>
                  </a:lnTo>
                  <a:lnTo>
                    <a:pt x="7392" y="4649"/>
                  </a:lnTo>
                  <a:lnTo>
                    <a:pt x="7387" y="4667"/>
                  </a:lnTo>
                  <a:lnTo>
                    <a:pt x="7383" y="4686"/>
                  </a:lnTo>
                  <a:lnTo>
                    <a:pt x="7380" y="4704"/>
                  </a:lnTo>
                  <a:lnTo>
                    <a:pt x="7379" y="4721"/>
                  </a:lnTo>
                  <a:lnTo>
                    <a:pt x="7380" y="4728"/>
                  </a:lnTo>
                  <a:lnTo>
                    <a:pt x="7381" y="4735"/>
                  </a:lnTo>
                  <a:lnTo>
                    <a:pt x="7381" y="4735"/>
                  </a:lnTo>
                  <a:lnTo>
                    <a:pt x="7385" y="4742"/>
                  </a:lnTo>
                  <a:lnTo>
                    <a:pt x="7392" y="4753"/>
                  </a:lnTo>
                  <a:lnTo>
                    <a:pt x="7400" y="4762"/>
                  </a:lnTo>
                  <a:lnTo>
                    <a:pt x="7409" y="4772"/>
                  </a:lnTo>
                  <a:lnTo>
                    <a:pt x="7428" y="4789"/>
                  </a:lnTo>
                  <a:lnTo>
                    <a:pt x="7445" y="4801"/>
                  </a:lnTo>
                  <a:lnTo>
                    <a:pt x="7445" y="4801"/>
                  </a:lnTo>
                  <a:lnTo>
                    <a:pt x="7453" y="4806"/>
                  </a:lnTo>
                  <a:lnTo>
                    <a:pt x="7463" y="4809"/>
                  </a:lnTo>
                  <a:lnTo>
                    <a:pt x="7485" y="4815"/>
                  </a:lnTo>
                  <a:lnTo>
                    <a:pt x="7508" y="4821"/>
                  </a:lnTo>
                  <a:lnTo>
                    <a:pt x="7517" y="4825"/>
                  </a:lnTo>
                  <a:lnTo>
                    <a:pt x="7525" y="4829"/>
                  </a:lnTo>
                  <a:lnTo>
                    <a:pt x="7525" y="4829"/>
                  </a:lnTo>
                  <a:lnTo>
                    <a:pt x="7533" y="4837"/>
                  </a:lnTo>
                  <a:lnTo>
                    <a:pt x="7539" y="4846"/>
                  </a:lnTo>
                  <a:lnTo>
                    <a:pt x="7546" y="4857"/>
                  </a:lnTo>
                  <a:lnTo>
                    <a:pt x="7548" y="4862"/>
                  </a:lnTo>
                  <a:lnTo>
                    <a:pt x="7548" y="4867"/>
                  </a:lnTo>
                  <a:lnTo>
                    <a:pt x="7548" y="4867"/>
                  </a:lnTo>
                  <a:lnTo>
                    <a:pt x="7547" y="4873"/>
                  </a:lnTo>
                  <a:lnTo>
                    <a:pt x="7543" y="4880"/>
                  </a:lnTo>
                  <a:lnTo>
                    <a:pt x="7537" y="4887"/>
                  </a:lnTo>
                  <a:lnTo>
                    <a:pt x="7530" y="4894"/>
                  </a:lnTo>
                  <a:lnTo>
                    <a:pt x="7518" y="4908"/>
                  </a:lnTo>
                  <a:lnTo>
                    <a:pt x="7512" y="4914"/>
                  </a:lnTo>
                  <a:lnTo>
                    <a:pt x="7510" y="4921"/>
                  </a:lnTo>
                  <a:lnTo>
                    <a:pt x="7510" y="4921"/>
                  </a:lnTo>
                  <a:lnTo>
                    <a:pt x="7507" y="4933"/>
                  </a:lnTo>
                  <a:lnTo>
                    <a:pt x="7506" y="4948"/>
                  </a:lnTo>
                  <a:lnTo>
                    <a:pt x="7507" y="4962"/>
                  </a:lnTo>
                  <a:lnTo>
                    <a:pt x="7508" y="4969"/>
                  </a:lnTo>
                  <a:lnTo>
                    <a:pt x="7510" y="4975"/>
                  </a:lnTo>
                  <a:lnTo>
                    <a:pt x="7510" y="4975"/>
                  </a:lnTo>
                  <a:lnTo>
                    <a:pt x="7513" y="4980"/>
                  </a:lnTo>
                  <a:lnTo>
                    <a:pt x="7518" y="4986"/>
                  </a:lnTo>
                  <a:lnTo>
                    <a:pt x="7532" y="4996"/>
                  </a:lnTo>
                  <a:lnTo>
                    <a:pt x="7546" y="5008"/>
                  </a:lnTo>
                  <a:lnTo>
                    <a:pt x="7551" y="5013"/>
                  </a:lnTo>
                  <a:lnTo>
                    <a:pt x="7555" y="5018"/>
                  </a:lnTo>
                  <a:lnTo>
                    <a:pt x="7555" y="5018"/>
                  </a:lnTo>
                  <a:lnTo>
                    <a:pt x="7557" y="5023"/>
                  </a:lnTo>
                  <a:lnTo>
                    <a:pt x="7559" y="5029"/>
                  </a:lnTo>
                  <a:lnTo>
                    <a:pt x="7561" y="5041"/>
                  </a:lnTo>
                  <a:lnTo>
                    <a:pt x="7563" y="5071"/>
                  </a:lnTo>
                  <a:lnTo>
                    <a:pt x="7564" y="5087"/>
                  </a:lnTo>
                  <a:lnTo>
                    <a:pt x="7567" y="5100"/>
                  </a:lnTo>
                  <a:lnTo>
                    <a:pt x="7570" y="5112"/>
                  </a:lnTo>
                  <a:lnTo>
                    <a:pt x="7572" y="5118"/>
                  </a:lnTo>
                  <a:lnTo>
                    <a:pt x="7574" y="5123"/>
                  </a:lnTo>
                  <a:lnTo>
                    <a:pt x="7574" y="5123"/>
                  </a:lnTo>
                  <a:lnTo>
                    <a:pt x="7578" y="5125"/>
                  </a:lnTo>
                  <a:lnTo>
                    <a:pt x="7581" y="5128"/>
                  </a:lnTo>
                  <a:lnTo>
                    <a:pt x="7591" y="5133"/>
                  </a:lnTo>
                  <a:lnTo>
                    <a:pt x="7604" y="5137"/>
                  </a:lnTo>
                  <a:lnTo>
                    <a:pt x="7616" y="5141"/>
                  </a:lnTo>
                  <a:lnTo>
                    <a:pt x="7629" y="5145"/>
                  </a:lnTo>
                  <a:lnTo>
                    <a:pt x="7641" y="5149"/>
                  </a:lnTo>
                  <a:lnTo>
                    <a:pt x="7651" y="5153"/>
                  </a:lnTo>
                  <a:lnTo>
                    <a:pt x="7656" y="5156"/>
                  </a:lnTo>
                  <a:lnTo>
                    <a:pt x="7659" y="5159"/>
                  </a:lnTo>
                  <a:lnTo>
                    <a:pt x="7659" y="5159"/>
                  </a:lnTo>
                  <a:lnTo>
                    <a:pt x="7665" y="5166"/>
                  </a:lnTo>
                  <a:lnTo>
                    <a:pt x="7670" y="5175"/>
                  </a:lnTo>
                  <a:lnTo>
                    <a:pt x="7675" y="5185"/>
                  </a:lnTo>
                  <a:lnTo>
                    <a:pt x="7679" y="5196"/>
                  </a:lnTo>
                  <a:lnTo>
                    <a:pt x="7684" y="5207"/>
                  </a:lnTo>
                  <a:lnTo>
                    <a:pt x="7687" y="5219"/>
                  </a:lnTo>
                  <a:lnTo>
                    <a:pt x="7688" y="5229"/>
                  </a:lnTo>
                  <a:lnTo>
                    <a:pt x="7690" y="5237"/>
                  </a:lnTo>
                  <a:lnTo>
                    <a:pt x="7690" y="5237"/>
                  </a:lnTo>
                  <a:lnTo>
                    <a:pt x="7690" y="5242"/>
                  </a:lnTo>
                  <a:lnTo>
                    <a:pt x="7687" y="5247"/>
                  </a:lnTo>
                  <a:lnTo>
                    <a:pt x="7684" y="5257"/>
                  </a:lnTo>
                  <a:lnTo>
                    <a:pt x="7677" y="5268"/>
                  </a:lnTo>
                  <a:lnTo>
                    <a:pt x="7670" y="5281"/>
                  </a:lnTo>
                  <a:lnTo>
                    <a:pt x="7664" y="5292"/>
                  </a:lnTo>
                  <a:lnTo>
                    <a:pt x="7658" y="5303"/>
                  </a:lnTo>
                  <a:lnTo>
                    <a:pt x="7653" y="5314"/>
                  </a:lnTo>
                  <a:lnTo>
                    <a:pt x="7651" y="5323"/>
                  </a:lnTo>
                  <a:lnTo>
                    <a:pt x="7651" y="5323"/>
                  </a:lnTo>
                  <a:lnTo>
                    <a:pt x="7652" y="5331"/>
                  </a:lnTo>
                  <a:lnTo>
                    <a:pt x="7655" y="5339"/>
                  </a:lnTo>
                  <a:lnTo>
                    <a:pt x="7662" y="5358"/>
                  </a:lnTo>
                  <a:lnTo>
                    <a:pt x="7670" y="5378"/>
                  </a:lnTo>
                  <a:lnTo>
                    <a:pt x="7673" y="5386"/>
                  </a:lnTo>
                  <a:lnTo>
                    <a:pt x="7675" y="5393"/>
                  </a:lnTo>
                  <a:lnTo>
                    <a:pt x="7675" y="5393"/>
                  </a:lnTo>
                  <a:lnTo>
                    <a:pt x="7674" y="5400"/>
                  </a:lnTo>
                  <a:lnTo>
                    <a:pt x="7673" y="5408"/>
                  </a:lnTo>
                  <a:lnTo>
                    <a:pt x="7667" y="5427"/>
                  </a:lnTo>
                  <a:lnTo>
                    <a:pt x="7660" y="5445"/>
                  </a:lnTo>
                  <a:lnTo>
                    <a:pt x="7658" y="5453"/>
                  </a:lnTo>
                  <a:lnTo>
                    <a:pt x="7657" y="5460"/>
                  </a:lnTo>
                  <a:lnTo>
                    <a:pt x="7657" y="5460"/>
                  </a:lnTo>
                  <a:lnTo>
                    <a:pt x="7657" y="5469"/>
                  </a:lnTo>
                  <a:lnTo>
                    <a:pt x="7657" y="5479"/>
                  </a:lnTo>
                  <a:lnTo>
                    <a:pt x="7657" y="5502"/>
                  </a:lnTo>
                  <a:lnTo>
                    <a:pt x="7658" y="5524"/>
                  </a:lnTo>
                  <a:lnTo>
                    <a:pt x="7658" y="5534"/>
                  </a:lnTo>
                  <a:lnTo>
                    <a:pt x="7657" y="5542"/>
                  </a:lnTo>
                  <a:lnTo>
                    <a:pt x="7657" y="5542"/>
                  </a:lnTo>
                  <a:lnTo>
                    <a:pt x="7653" y="5556"/>
                  </a:lnTo>
                  <a:lnTo>
                    <a:pt x="7649" y="5573"/>
                  </a:lnTo>
                  <a:lnTo>
                    <a:pt x="7636" y="5608"/>
                  </a:lnTo>
                  <a:lnTo>
                    <a:pt x="7636" y="5608"/>
                  </a:lnTo>
                  <a:lnTo>
                    <a:pt x="7599" y="5594"/>
                  </a:lnTo>
                  <a:lnTo>
                    <a:pt x="7557" y="5581"/>
                  </a:lnTo>
                  <a:lnTo>
                    <a:pt x="7519" y="5568"/>
                  </a:lnTo>
                  <a:lnTo>
                    <a:pt x="7485" y="5560"/>
                  </a:lnTo>
                  <a:lnTo>
                    <a:pt x="7485" y="5560"/>
                  </a:lnTo>
                  <a:lnTo>
                    <a:pt x="7441" y="5551"/>
                  </a:lnTo>
                  <a:lnTo>
                    <a:pt x="7414" y="5546"/>
                  </a:lnTo>
                  <a:lnTo>
                    <a:pt x="7386" y="5542"/>
                  </a:lnTo>
                  <a:lnTo>
                    <a:pt x="7358" y="5539"/>
                  </a:lnTo>
                  <a:lnTo>
                    <a:pt x="7332" y="5537"/>
                  </a:lnTo>
                  <a:lnTo>
                    <a:pt x="7307" y="5537"/>
                  </a:lnTo>
                  <a:lnTo>
                    <a:pt x="7296" y="5537"/>
                  </a:lnTo>
                  <a:lnTo>
                    <a:pt x="7287" y="5538"/>
                  </a:lnTo>
                  <a:lnTo>
                    <a:pt x="7287" y="5538"/>
                  </a:lnTo>
                  <a:lnTo>
                    <a:pt x="7270" y="5542"/>
                  </a:lnTo>
                  <a:lnTo>
                    <a:pt x="7249" y="5548"/>
                  </a:lnTo>
                  <a:lnTo>
                    <a:pt x="7229" y="5556"/>
                  </a:lnTo>
                  <a:lnTo>
                    <a:pt x="7207" y="5566"/>
                  </a:lnTo>
                  <a:lnTo>
                    <a:pt x="7186" y="5576"/>
                  </a:lnTo>
                  <a:lnTo>
                    <a:pt x="7167" y="5587"/>
                  </a:lnTo>
                  <a:lnTo>
                    <a:pt x="7151" y="5600"/>
                  </a:lnTo>
                  <a:lnTo>
                    <a:pt x="7145" y="5606"/>
                  </a:lnTo>
                  <a:lnTo>
                    <a:pt x="7139" y="5612"/>
                  </a:lnTo>
                  <a:lnTo>
                    <a:pt x="7139" y="5612"/>
                  </a:lnTo>
                  <a:lnTo>
                    <a:pt x="7135" y="5617"/>
                  </a:lnTo>
                  <a:lnTo>
                    <a:pt x="7133" y="5624"/>
                  </a:lnTo>
                  <a:lnTo>
                    <a:pt x="7129" y="5638"/>
                  </a:lnTo>
                  <a:lnTo>
                    <a:pt x="7126" y="5655"/>
                  </a:lnTo>
                  <a:lnTo>
                    <a:pt x="7125" y="5673"/>
                  </a:lnTo>
                  <a:lnTo>
                    <a:pt x="7123" y="5692"/>
                  </a:lnTo>
                  <a:lnTo>
                    <a:pt x="7120" y="5708"/>
                  </a:lnTo>
                  <a:lnTo>
                    <a:pt x="7119" y="5716"/>
                  </a:lnTo>
                  <a:lnTo>
                    <a:pt x="7115" y="5723"/>
                  </a:lnTo>
                  <a:lnTo>
                    <a:pt x="7113" y="5728"/>
                  </a:lnTo>
                  <a:lnTo>
                    <a:pt x="7108" y="5733"/>
                  </a:lnTo>
                  <a:lnTo>
                    <a:pt x="7108" y="5733"/>
                  </a:lnTo>
                  <a:lnTo>
                    <a:pt x="7104" y="5738"/>
                  </a:lnTo>
                  <a:lnTo>
                    <a:pt x="7097" y="5742"/>
                  </a:lnTo>
                  <a:lnTo>
                    <a:pt x="7084" y="5749"/>
                  </a:lnTo>
                  <a:lnTo>
                    <a:pt x="7067" y="5756"/>
                  </a:lnTo>
                  <a:lnTo>
                    <a:pt x="7047" y="5760"/>
                  </a:lnTo>
                  <a:lnTo>
                    <a:pt x="7029" y="5763"/>
                  </a:lnTo>
                  <a:lnTo>
                    <a:pt x="7011" y="5765"/>
                  </a:lnTo>
                  <a:lnTo>
                    <a:pt x="7003" y="5765"/>
                  </a:lnTo>
                  <a:lnTo>
                    <a:pt x="6996" y="5763"/>
                  </a:lnTo>
                  <a:lnTo>
                    <a:pt x="6989" y="5761"/>
                  </a:lnTo>
                  <a:lnTo>
                    <a:pt x="6983" y="5759"/>
                  </a:lnTo>
                  <a:lnTo>
                    <a:pt x="6983" y="5759"/>
                  </a:lnTo>
                  <a:lnTo>
                    <a:pt x="6980" y="5757"/>
                  </a:lnTo>
                  <a:lnTo>
                    <a:pt x="6976" y="5754"/>
                  </a:lnTo>
                  <a:lnTo>
                    <a:pt x="6972" y="5747"/>
                  </a:lnTo>
                  <a:lnTo>
                    <a:pt x="6967" y="5736"/>
                  </a:lnTo>
                  <a:lnTo>
                    <a:pt x="6964" y="5725"/>
                  </a:lnTo>
                  <a:lnTo>
                    <a:pt x="6957" y="5703"/>
                  </a:lnTo>
                  <a:lnTo>
                    <a:pt x="6953" y="5692"/>
                  </a:lnTo>
                  <a:lnTo>
                    <a:pt x="6948" y="5686"/>
                  </a:lnTo>
                  <a:lnTo>
                    <a:pt x="6948" y="5686"/>
                  </a:lnTo>
                  <a:lnTo>
                    <a:pt x="6938" y="5677"/>
                  </a:lnTo>
                  <a:lnTo>
                    <a:pt x="6926" y="5666"/>
                  </a:lnTo>
                  <a:lnTo>
                    <a:pt x="6911" y="5657"/>
                  </a:lnTo>
                  <a:lnTo>
                    <a:pt x="6895" y="5647"/>
                  </a:lnTo>
                  <a:lnTo>
                    <a:pt x="6879" y="5639"/>
                  </a:lnTo>
                  <a:lnTo>
                    <a:pt x="6864" y="5631"/>
                  </a:lnTo>
                  <a:lnTo>
                    <a:pt x="6848" y="5625"/>
                  </a:lnTo>
                  <a:lnTo>
                    <a:pt x="6835" y="5620"/>
                  </a:lnTo>
                  <a:lnTo>
                    <a:pt x="6835" y="5620"/>
                  </a:lnTo>
                  <a:lnTo>
                    <a:pt x="6817" y="5617"/>
                  </a:lnTo>
                  <a:lnTo>
                    <a:pt x="6796" y="5613"/>
                  </a:lnTo>
                  <a:lnTo>
                    <a:pt x="6772" y="5611"/>
                  </a:lnTo>
                  <a:lnTo>
                    <a:pt x="6747" y="5609"/>
                  </a:lnTo>
                  <a:lnTo>
                    <a:pt x="6722" y="5609"/>
                  </a:lnTo>
                  <a:lnTo>
                    <a:pt x="6698" y="5609"/>
                  </a:lnTo>
                  <a:lnTo>
                    <a:pt x="6676" y="5610"/>
                  </a:lnTo>
                  <a:lnTo>
                    <a:pt x="6658" y="5612"/>
                  </a:lnTo>
                  <a:lnTo>
                    <a:pt x="6658" y="5612"/>
                  </a:lnTo>
                  <a:lnTo>
                    <a:pt x="6644" y="5615"/>
                  </a:lnTo>
                  <a:lnTo>
                    <a:pt x="6625" y="5619"/>
                  </a:lnTo>
                  <a:lnTo>
                    <a:pt x="6616" y="5622"/>
                  </a:lnTo>
                  <a:lnTo>
                    <a:pt x="6609" y="5626"/>
                  </a:lnTo>
                  <a:lnTo>
                    <a:pt x="6602" y="5629"/>
                  </a:lnTo>
                  <a:lnTo>
                    <a:pt x="6597" y="5634"/>
                  </a:lnTo>
                  <a:lnTo>
                    <a:pt x="6597" y="5634"/>
                  </a:lnTo>
                  <a:lnTo>
                    <a:pt x="6589" y="5644"/>
                  </a:lnTo>
                  <a:lnTo>
                    <a:pt x="6583" y="5659"/>
                  </a:lnTo>
                  <a:lnTo>
                    <a:pt x="6577" y="5674"/>
                  </a:lnTo>
                  <a:lnTo>
                    <a:pt x="6571" y="5691"/>
                  </a:lnTo>
                  <a:lnTo>
                    <a:pt x="6568" y="5709"/>
                  </a:lnTo>
                  <a:lnTo>
                    <a:pt x="6566" y="5726"/>
                  </a:lnTo>
                  <a:lnTo>
                    <a:pt x="6566" y="5742"/>
                  </a:lnTo>
                  <a:lnTo>
                    <a:pt x="6567" y="5756"/>
                  </a:lnTo>
                  <a:lnTo>
                    <a:pt x="6567" y="5756"/>
                  </a:lnTo>
                  <a:lnTo>
                    <a:pt x="6568" y="5760"/>
                  </a:lnTo>
                  <a:lnTo>
                    <a:pt x="6570" y="5766"/>
                  </a:lnTo>
                  <a:lnTo>
                    <a:pt x="6578" y="5776"/>
                  </a:lnTo>
                  <a:lnTo>
                    <a:pt x="6587" y="5787"/>
                  </a:lnTo>
                  <a:lnTo>
                    <a:pt x="6598" y="5798"/>
                  </a:lnTo>
                  <a:lnTo>
                    <a:pt x="6609" y="5810"/>
                  </a:lnTo>
                  <a:lnTo>
                    <a:pt x="6619" y="5821"/>
                  </a:lnTo>
                  <a:lnTo>
                    <a:pt x="6627" y="5831"/>
                  </a:lnTo>
                  <a:lnTo>
                    <a:pt x="6630" y="5837"/>
                  </a:lnTo>
                  <a:lnTo>
                    <a:pt x="6632" y="5841"/>
                  </a:lnTo>
                  <a:lnTo>
                    <a:pt x="6632" y="5841"/>
                  </a:lnTo>
                  <a:lnTo>
                    <a:pt x="6634" y="5856"/>
                  </a:lnTo>
                  <a:lnTo>
                    <a:pt x="6638" y="5873"/>
                  </a:lnTo>
                  <a:lnTo>
                    <a:pt x="6639" y="5892"/>
                  </a:lnTo>
                  <a:lnTo>
                    <a:pt x="6640" y="5912"/>
                  </a:lnTo>
                  <a:lnTo>
                    <a:pt x="6639" y="5932"/>
                  </a:lnTo>
                  <a:lnTo>
                    <a:pt x="6636" y="5950"/>
                  </a:lnTo>
                  <a:lnTo>
                    <a:pt x="6633" y="5958"/>
                  </a:lnTo>
                  <a:lnTo>
                    <a:pt x="6631" y="5965"/>
                  </a:lnTo>
                  <a:lnTo>
                    <a:pt x="6628" y="5971"/>
                  </a:lnTo>
                  <a:lnTo>
                    <a:pt x="6623" y="5977"/>
                  </a:lnTo>
                  <a:lnTo>
                    <a:pt x="6623" y="5977"/>
                  </a:lnTo>
                  <a:lnTo>
                    <a:pt x="6620" y="5979"/>
                  </a:lnTo>
                  <a:lnTo>
                    <a:pt x="6615" y="5981"/>
                  </a:lnTo>
                  <a:lnTo>
                    <a:pt x="6606" y="5985"/>
                  </a:lnTo>
                  <a:lnTo>
                    <a:pt x="6596" y="5986"/>
                  </a:lnTo>
                  <a:lnTo>
                    <a:pt x="6584" y="5987"/>
                  </a:lnTo>
                  <a:lnTo>
                    <a:pt x="6570" y="5986"/>
                  </a:lnTo>
                  <a:lnTo>
                    <a:pt x="6557" y="5983"/>
                  </a:lnTo>
                  <a:lnTo>
                    <a:pt x="6528" y="5979"/>
                  </a:lnTo>
                  <a:lnTo>
                    <a:pt x="6499" y="5974"/>
                  </a:lnTo>
                  <a:lnTo>
                    <a:pt x="6486" y="5972"/>
                  </a:lnTo>
                  <a:lnTo>
                    <a:pt x="6472" y="5971"/>
                  </a:lnTo>
                  <a:lnTo>
                    <a:pt x="6461" y="5971"/>
                  </a:lnTo>
                  <a:lnTo>
                    <a:pt x="6449" y="5972"/>
                  </a:lnTo>
                  <a:lnTo>
                    <a:pt x="6440" y="5976"/>
                  </a:lnTo>
                  <a:lnTo>
                    <a:pt x="6436" y="5978"/>
                  </a:lnTo>
                  <a:lnTo>
                    <a:pt x="6433" y="5980"/>
                  </a:lnTo>
                  <a:lnTo>
                    <a:pt x="6433" y="5980"/>
                  </a:lnTo>
                  <a:lnTo>
                    <a:pt x="6426" y="5988"/>
                  </a:lnTo>
                  <a:lnTo>
                    <a:pt x="6421" y="5997"/>
                  </a:lnTo>
                  <a:lnTo>
                    <a:pt x="6418" y="6007"/>
                  </a:lnTo>
                  <a:lnTo>
                    <a:pt x="6416" y="6018"/>
                  </a:lnTo>
                  <a:lnTo>
                    <a:pt x="6414" y="6032"/>
                  </a:lnTo>
                  <a:lnTo>
                    <a:pt x="6413" y="6046"/>
                  </a:lnTo>
                  <a:lnTo>
                    <a:pt x="6413" y="6075"/>
                  </a:lnTo>
                  <a:lnTo>
                    <a:pt x="6413" y="6104"/>
                  </a:lnTo>
                  <a:lnTo>
                    <a:pt x="6412" y="6132"/>
                  </a:lnTo>
                  <a:lnTo>
                    <a:pt x="6411" y="6145"/>
                  </a:lnTo>
                  <a:lnTo>
                    <a:pt x="6410" y="6156"/>
                  </a:lnTo>
                  <a:lnTo>
                    <a:pt x="6407" y="6167"/>
                  </a:lnTo>
                  <a:lnTo>
                    <a:pt x="6402" y="6175"/>
                  </a:lnTo>
                  <a:lnTo>
                    <a:pt x="6402" y="6175"/>
                  </a:lnTo>
                  <a:lnTo>
                    <a:pt x="6396" y="6182"/>
                  </a:lnTo>
                  <a:lnTo>
                    <a:pt x="6391" y="6190"/>
                  </a:lnTo>
                  <a:lnTo>
                    <a:pt x="6375" y="6205"/>
                  </a:lnTo>
                  <a:lnTo>
                    <a:pt x="6356" y="6219"/>
                  </a:lnTo>
                  <a:lnTo>
                    <a:pt x="6335" y="6233"/>
                  </a:lnTo>
                  <a:lnTo>
                    <a:pt x="6313" y="6245"/>
                  </a:lnTo>
                  <a:lnTo>
                    <a:pt x="6291" y="6257"/>
                  </a:lnTo>
                  <a:lnTo>
                    <a:pt x="6272" y="6266"/>
                  </a:lnTo>
                  <a:lnTo>
                    <a:pt x="6254" y="6271"/>
                  </a:lnTo>
                  <a:lnTo>
                    <a:pt x="6254" y="6271"/>
                  </a:lnTo>
                  <a:lnTo>
                    <a:pt x="6246" y="6272"/>
                  </a:lnTo>
                  <a:lnTo>
                    <a:pt x="6237" y="6273"/>
                  </a:lnTo>
                  <a:lnTo>
                    <a:pt x="6218" y="6273"/>
                  </a:lnTo>
                  <a:lnTo>
                    <a:pt x="6196" y="6272"/>
                  </a:lnTo>
                  <a:lnTo>
                    <a:pt x="6173" y="6270"/>
                  </a:lnTo>
                  <a:lnTo>
                    <a:pt x="6127" y="6264"/>
                  </a:lnTo>
                  <a:lnTo>
                    <a:pt x="6108" y="6262"/>
                  </a:lnTo>
                  <a:lnTo>
                    <a:pt x="6089" y="6262"/>
                  </a:lnTo>
                  <a:lnTo>
                    <a:pt x="6089" y="6262"/>
                  </a:lnTo>
                  <a:lnTo>
                    <a:pt x="6079" y="6263"/>
                  </a:lnTo>
                  <a:lnTo>
                    <a:pt x="6068" y="6267"/>
                  </a:lnTo>
                  <a:lnTo>
                    <a:pt x="6041" y="6275"/>
                  </a:lnTo>
                  <a:lnTo>
                    <a:pt x="6027" y="6279"/>
                  </a:lnTo>
                  <a:lnTo>
                    <a:pt x="6015" y="6281"/>
                  </a:lnTo>
                  <a:lnTo>
                    <a:pt x="6004" y="6281"/>
                  </a:lnTo>
                  <a:lnTo>
                    <a:pt x="5999" y="6281"/>
                  </a:lnTo>
                  <a:lnTo>
                    <a:pt x="5995" y="6279"/>
                  </a:lnTo>
                  <a:lnTo>
                    <a:pt x="5995" y="6279"/>
                  </a:lnTo>
                  <a:lnTo>
                    <a:pt x="5989" y="6277"/>
                  </a:lnTo>
                  <a:lnTo>
                    <a:pt x="5985" y="6272"/>
                  </a:lnTo>
                  <a:lnTo>
                    <a:pt x="5981" y="6268"/>
                  </a:lnTo>
                  <a:lnTo>
                    <a:pt x="5977" y="6261"/>
                  </a:lnTo>
                  <a:lnTo>
                    <a:pt x="5970" y="6246"/>
                  </a:lnTo>
                  <a:lnTo>
                    <a:pt x="5962" y="6231"/>
                  </a:lnTo>
                  <a:lnTo>
                    <a:pt x="5955" y="6215"/>
                  </a:lnTo>
                  <a:lnTo>
                    <a:pt x="5947" y="6200"/>
                  </a:lnTo>
                  <a:lnTo>
                    <a:pt x="5944" y="6194"/>
                  </a:lnTo>
                  <a:lnTo>
                    <a:pt x="5939" y="6190"/>
                  </a:lnTo>
                  <a:lnTo>
                    <a:pt x="5935" y="6187"/>
                  </a:lnTo>
                  <a:lnTo>
                    <a:pt x="5929" y="6184"/>
                  </a:lnTo>
                  <a:lnTo>
                    <a:pt x="5929" y="6184"/>
                  </a:lnTo>
                  <a:lnTo>
                    <a:pt x="5924" y="6183"/>
                  </a:lnTo>
                  <a:lnTo>
                    <a:pt x="5917" y="6184"/>
                  </a:lnTo>
                  <a:lnTo>
                    <a:pt x="5909" y="6187"/>
                  </a:lnTo>
                  <a:lnTo>
                    <a:pt x="5902" y="6190"/>
                  </a:lnTo>
                  <a:lnTo>
                    <a:pt x="5886" y="6199"/>
                  </a:lnTo>
                  <a:lnTo>
                    <a:pt x="5871" y="6210"/>
                  </a:lnTo>
                  <a:lnTo>
                    <a:pt x="5855" y="6222"/>
                  </a:lnTo>
                  <a:lnTo>
                    <a:pt x="5840" y="6233"/>
                  </a:lnTo>
                  <a:lnTo>
                    <a:pt x="5825" y="6241"/>
                  </a:lnTo>
                  <a:lnTo>
                    <a:pt x="5819" y="6243"/>
                  </a:lnTo>
                  <a:lnTo>
                    <a:pt x="5812" y="6245"/>
                  </a:lnTo>
                  <a:lnTo>
                    <a:pt x="5812" y="6245"/>
                  </a:lnTo>
                  <a:lnTo>
                    <a:pt x="5803" y="6245"/>
                  </a:lnTo>
                  <a:lnTo>
                    <a:pt x="5792" y="6244"/>
                  </a:lnTo>
                  <a:lnTo>
                    <a:pt x="5780" y="6243"/>
                  </a:lnTo>
                  <a:lnTo>
                    <a:pt x="5768" y="6240"/>
                  </a:lnTo>
                  <a:lnTo>
                    <a:pt x="5755" y="6236"/>
                  </a:lnTo>
                  <a:lnTo>
                    <a:pt x="5744" y="6232"/>
                  </a:lnTo>
                  <a:lnTo>
                    <a:pt x="5734" y="6228"/>
                  </a:lnTo>
                  <a:lnTo>
                    <a:pt x="5725" y="6223"/>
                  </a:lnTo>
                  <a:lnTo>
                    <a:pt x="5725" y="6223"/>
                  </a:lnTo>
                  <a:lnTo>
                    <a:pt x="5717" y="6217"/>
                  </a:lnTo>
                  <a:lnTo>
                    <a:pt x="5709" y="6210"/>
                  </a:lnTo>
                  <a:lnTo>
                    <a:pt x="5692" y="6192"/>
                  </a:lnTo>
                  <a:lnTo>
                    <a:pt x="5676" y="6172"/>
                  </a:lnTo>
                  <a:lnTo>
                    <a:pt x="5660" y="6148"/>
                  </a:lnTo>
                  <a:lnTo>
                    <a:pt x="5644" y="6125"/>
                  </a:lnTo>
                  <a:lnTo>
                    <a:pt x="5629" y="6102"/>
                  </a:lnTo>
                  <a:lnTo>
                    <a:pt x="5604" y="6062"/>
                  </a:lnTo>
                  <a:lnTo>
                    <a:pt x="5604" y="6062"/>
                  </a:lnTo>
                  <a:lnTo>
                    <a:pt x="5592" y="6043"/>
                  </a:lnTo>
                  <a:lnTo>
                    <a:pt x="5578" y="6018"/>
                  </a:lnTo>
                  <a:lnTo>
                    <a:pt x="5548" y="5962"/>
                  </a:lnTo>
                  <a:lnTo>
                    <a:pt x="5522" y="5910"/>
                  </a:lnTo>
                  <a:lnTo>
                    <a:pt x="5513" y="5892"/>
                  </a:lnTo>
                  <a:lnTo>
                    <a:pt x="5508" y="5881"/>
                  </a:lnTo>
                  <a:lnTo>
                    <a:pt x="5508" y="5881"/>
                  </a:lnTo>
                  <a:lnTo>
                    <a:pt x="5504" y="5856"/>
                  </a:lnTo>
                  <a:lnTo>
                    <a:pt x="5500" y="5837"/>
                  </a:lnTo>
                  <a:lnTo>
                    <a:pt x="5497" y="5816"/>
                  </a:lnTo>
                  <a:lnTo>
                    <a:pt x="5491" y="5796"/>
                  </a:lnTo>
                  <a:lnTo>
                    <a:pt x="5485" y="5778"/>
                  </a:lnTo>
                  <a:lnTo>
                    <a:pt x="5480" y="5770"/>
                  </a:lnTo>
                  <a:lnTo>
                    <a:pt x="5476" y="5763"/>
                  </a:lnTo>
                  <a:lnTo>
                    <a:pt x="5471" y="5759"/>
                  </a:lnTo>
                  <a:lnTo>
                    <a:pt x="5465" y="5756"/>
                  </a:lnTo>
                  <a:lnTo>
                    <a:pt x="5465" y="5756"/>
                  </a:lnTo>
                  <a:lnTo>
                    <a:pt x="5459" y="5752"/>
                  </a:lnTo>
                  <a:lnTo>
                    <a:pt x="5452" y="5752"/>
                  </a:lnTo>
                  <a:lnTo>
                    <a:pt x="5444" y="5752"/>
                  </a:lnTo>
                  <a:lnTo>
                    <a:pt x="5435" y="5753"/>
                  </a:lnTo>
                  <a:lnTo>
                    <a:pt x="5426" y="5756"/>
                  </a:lnTo>
                  <a:lnTo>
                    <a:pt x="5416" y="5759"/>
                  </a:lnTo>
                  <a:lnTo>
                    <a:pt x="5397" y="5767"/>
                  </a:lnTo>
                  <a:lnTo>
                    <a:pt x="5358" y="5785"/>
                  </a:lnTo>
                  <a:lnTo>
                    <a:pt x="5341" y="5793"/>
                  </a:lnTo>
                  <a:lnTo>
                    <a:pt x="5327" y="5798"/>
                  </a:lnTo>
                  <a:lnTo>
                    <a:pt x="5327" y="5798"/>
                  </a:lnTo>
                  <a:lnTo>
                    <a:pt x="5249" y="5826"/>
                  </a:lnTo>
                  <a:lnTo>
                    <a:pt x="5206" y="5840"/>
                  </a:lnTo>
                  <a:lnTo>
                    <a:pt x="5171" y="5850"/>
                  </a:lnTo>
                  <a:lnTo>
                    <a:pt x="5171" y="5850"/>
                  </a:lnTo>
                  <a:lnTo>
                    <a:pt x="5157" y="5853"/>
                  </a:lnTo>
                  <a:lnTo>
                    <a:pt x="5143" y="5855"/>
                  </a:lnTo>
                  <a:lnTo>
                    <a:pt x="5109" y="5858"/>
                  </a:lnTo>
                  <a:lnTo>
                    <a:pt x="5091" y="5859"/>
                  </a:lnTo>
                  <a:lnTo>
                    <a:pt x="5075" y="5863"/>
                  </a:lnTo>
                  <a:lnTo>
                    <a:pt x="5060" y="5866"/>
                  </a:lnTo>
                  <a:lnTo>
                    <a:pt x="5055" y="5870"/>
                  </a:lnTo>
                  <a:lnTo>
                    <a:pt x="5049" y="5872"/>
                  </a:lnTo>
                  <a:lnTo>
                    <a:pt x="5049" y="5872"/>
                  </a:lnTo>
                  <a:lnTo>
                    <a:pt x="5043" y="5876"/>
                  </a:lnTo>
                  <a:lnTo>
                    <a:pt x="5038" y="5883"/>
                  </a:lnTo>
                  <a:lnTo>
                    <a:pt x="5033" y="5891"/>
                  </a:lnTo>
                  <a:lnTo>
                    <a:pt x="5029" y="5899"/>
                  </a:lnTo>
                  <a:lnTo>
                    <a:pt x="5019" y="5918"/>
                  </a:lnTo>
                  <a:lnTo>
                    <a:pt x="5010" y="5939"/>
                  </a:lnTo>
                  <a:lnTo>
                    <a:pt x="5001" y="5959"/>
                  </a:lnTo>
                  <a:lnTo>
                    <a:pt x="4990" y="5977"/>
                  </a:lnTo>
                  <a:lnTo>
                    <a:pt x="4985" y="5985"/>
                  </a:lnTo>
                  <a:lnTo>
                    <a:pt x="4979" y="5990"/>
                  </a:lnTo>
                  <a:lnTo>
                    <a:pt x="4974" y="5995"/>
                  </a:lnTo>
                  <a:lnTo>
                    <a:pt x="4967" y="5998"/>
                  </a:lnTo>
                  <a:lnTo>
                    <a:pt x="4967" y="5998"/>
                  </a:lnTo>
                  <a:lnTo>
                    <a:pt x="4958" y="5999"/>
                  </a:lnTo>
                  <a:lnTo>
                    <a:pt x="4949" y="5999"/>
                  </a:lnTo>
                  <a:lnTo>
                    <a:pt x="4937" y="5997"/>
                  </a:lnTo>
                  <a:lnTo>
                    <a:pt x="4927" y="5994"/>
                  </a:lnTo>
                  <a:lnTo>
                    <a:pt x="4916" y="5989"/>
                  </a:lnTo>
                  <a:lnTo>
                    <a:pt x="4904" y="5983"/>
                  </a:lnTo>
                  <a:lnTo>
                    <a:pt x="4880" y="5971"/>
                  </a:lnTo>
                  <a:lnTo>
                    <a:pt x="4857" y="5955"/>
                  </a:lnTo>
                  <a:lnTo>
                    <a:pt x="4835" y="5941"/>
                  </a:lnTo>
                  <a:lnTo>
                    <a:pt x="4814" y="5927"/>
                  </a:lnTo>
                  <a:lnTo>
                    <a:pt x="4797" y="5916"/>
                  </a:lnTo>
                  <a:lnTo>
                    <a:pt x="4797" y="5916"/>
                  </a:lnTo>
                  <a:lnTo>
                    <a:pt x="4782" y="5904"/>
                  </a:lnTo>
                  <a:lnTo>
                    <a:pt x="4765" y="5891"/>
                  </a:lnTo>
                  <a:lnTo>
                    <a:pt x="4728" y="5858"/>
                  </a:lnTo>
                  <a:lnTo>
                    <a:pt x="4707" y="5841"/>
                  </a:lnTo>
                  <a:lnTo>
                    <a:pt x="4689" y="5826"/>
                  </a:lnTo>
                  <a:lnTo>
                    <a:pt x="4671" y="5812"/>
                  </a:lnTo>
                  <a:lnTo>
                    <a:pt x="4654" y="5803"/>
                  </a:lnTo>
                  <a:lnTo>
                    <a:pt x="4654" y="5803"/>
                  </a:lnTo>
                  <a:lnTo>
                    <a:pt x="4627" y="5788"/>
                  </a:lnTo>
                  <a:lnTo>
                    <a:pt x="4609" y="5780"/>
                  </a:lnTo>
                  <a:lnTo>
                    <a:pt x="4591" y="5772"/>
                  </a:lnTo>
                  <a:lnTo>
                    <a:pt x="4573" y="5767"/>
                  </a:lnTo>
                  <a:lnTo>
                    <a:pt x="4564" y="5765"/>
                  </a:lnTo>
                  <a:lnTo>
                    <a:pt x="4556" y="5763"/>
                  </a:lnTo>
                  <a:lnTo>
                    <a:pt x="4548" y="5763"/>
                  </a:lnTo>
                  <a:lnTo>
                    <a:pt x="4541" y="5763"/>
                  </a:lnTo>
                  <a:lnTo>
                    <a:pt x="4535" y="5766"/>
                  </a:lnTo>
                  <a:lnTo>
                    <a:pt x="4529" y="5768"/>
                  </a:lnTo>
                  <a:lnTo>
                    <a:pt x="4529" y="5768"/>
                  </a:lnTo>
                  <a:lnTo>
                    <a:pt x="4523" y="5774"/>
                  </a:lnTo>
                  <a:lnTo>
                    <a:pt x="4520" y="5780"/>
                  </a:lnTo>
                  <a:lnTo>
                    <a:pt x="4518" y="5788"/>
                  </a:lnTo>
                  <a:lnTo>
                    <a:pt x="4517" y="5797"/>
                  </a:lnTo>
                  <a:lnTo>
                    <a:pt x="4517" y="5809"/>
                  </a:lnTo>
                  <a:lnTo>
                    <a:pt x="4517" y="5820"/>
                  </a:lnTo>
                  <a:lnTo>
                    <a:pt x="4519" y="5844"/>
                  </a:lnTo>
                  <a:lnTo>
                    <a:pt x="4521" y="5868"/>
                  </a:lnTo>
                  <a:lnTo>
                    <a:pt x="4521" y="5891"/>
                  </a:lnTo>
                  <a:lnTo>
                    <a:pt x="4521" y="5901"/>
                  </a:lnTo>
                  <a:lnTo>
                    <a:pt x="4519" y="5910"/>
                  </a:lnTo>
                  <a:lnTo>
                    <a:pt x="4517" y="5918"/>
                  </a:lnTo>
                  <a:lnTo>
                    <a:pt x="4512" y="5924"/>
                  </a:lnTo>
                  <a:lnTo>
                    <a:pt x="4512" y="5924"/>
                  </a:lnTo>
                  <a:lnTo>
                    <a:pt x="4504" y="5930"/>
                  </a:lnTo>
                  <a:lnTo>
                    <a:pt x="4495" y="5936"/>
                  </a:lnTo>
                  <a:lnTo>
                    <a:pt x="4484" y="5941"/>
                  </a:lnTo>
                  <a:lnTo>
                    <a:pt x="4473" y="5945"/>
                  </a:lnTo>
                  <a:lnTo>
                    <a:pt x="4459" y="5948"/>
                  </a:lnTo>
                  <a:lnTo>
                    <a:pt x="4445" y="5951"/>
                  </a:lnTo>
                  <a:lnTo>
                    <a:pt x="4416" y="5955"/>
                  </a:lnTo>
                  <a:lnTo>
                    <a:pt x="4386" y="5956"/>
                  </a:lnTo>
                  <a:lnTo>
                    <a:pt x="4356" y="5956"/>
                  </a:lnTo>
                  <a:lnTo>
                    <a:pt x="4330" y="5956"/>
                  </a:lnTo>
                  <a:lnTo>
                    <a:pt x="4308" y="5954"/>
                  </a:lnTo>
                  <a:lnTo>
                    <a:pt x="4308" y="5954"/>
                  </a:lnTo>
                  <a:lnTo>
                    <a:pt x="4301" y="5953"/>
                  </a:lnTo>
                  <a:lnTo>
                    <a:pt x="4293" y="5952"/>
                  </a:lnTo>
                  <a:lnTo>
                    <a:pt x="4277" y="5946"/>
                  </a:lnTo>
                  <a:lnTo>
                    <a:pt x="4241" y="5932"/>
                  </a:lnTo>
                  <a:lnTo>
                    <a:pt x="4222" y="5924"/>
                  </a:lnTo>
                  <a:lnTo>
                    <a:pt x="4204" y="5917"/>
                  </a:lnTo>
                  <a:lnTo>
                    <a:pt x="4188" y="5912"/>
                  </a:lnTo>
                  <a:lnTo>
                    <a:pt x="4180" y="5911"/>
                  </a:lnTo>
                  <a:lnTo>
                    <a:pt x="4173" y="5911"/>
                  </a:lnTo>
                  <a:lnTo>
                    <a:pt x="4173" y="5911"/>
                  </a:lnTo>
                  <a:lnTo>
                    <a:pt x="4164" y="5912"/>
                  </a:lnTo>
                  <a:lnTo>
                    <a:pt x="4154" y="5914"/>
                  </a:lnTo>
                  <a:lnTo>
                    <a:pt x="4142" y="5916"/>
                  </a:lnTo>
                  <a:lnTo>
                    <a:pt x="4131" y="5920"/>
                  </a:lnTo>
                  <a:lnTo>
                    <a:pt x="4119" y="5924"/>
                  </a:lnTo>
                  <a:lnTo>
                    <a:pt x="4109" y="5929"/>
                  </a:lnTo>
                  <a:lnTo>
                    <a:pt x="4101" y="5935"/>
                  </a:lnTo>
                  <a:lnTo>
                    <a:pt x="4098" y="5938"/>
                  </a:lnTo>
                  <a:lnTo>
                    <a:pt x="4096" y="5942"/>
                  </a:lnTo>
                  <a:lnTo>
                    <a:pt x="4096" y="5942"/>
                  </a:lnTo>
                  <a:lnTo>
                    <a:pt x="4093" y="5946"/>
                  </a:lnTo>
                  <a:lnTo>
                    <a:pt x="4092" y="5952"/>
                  </a:lnTo>
                  <a:lnTo>
                    <a:pt x="4090" y="5964"/>
                  </a:lnTo>
                  <a:lnTo>
                    <a:pt x="4091" y="5978"/>
                  </a:lnTo>
                  <a:lnTo>
                    <a:pt x="4093" y="5992"/>
                  </a:lnTo>
                  <a:lnTo>
                    <a:pt x="4097" y="6008"/>
                  </a:lnTo>
                  <a:lnTo>
                    <a:pt x="4100" y="6022"/>
                  </a:lnTo>
                  <a:lnTo>
                    <a:pt x="4105" y="6035"/>
                  </a:lnTo>
                  <a:lnTo>
                    <a:pt x="4108" y="6046"/>
                  </a:lnTo>
                  <a:lnTo>
                    <a:pt x="4108" y="6046"/>
                  </a:lnTo>
                  <a:lnTo>
                    <a:pt x="4114" y="6053"/>
                  </a:lnTo>
                  <a:lnTo>
                    <a:pt x="4120" y="6062"/>
                  </a:lnTo>
                  <a:lnTo>
                    <a:pt x="4137" y="6079"/>
                  </a:lnTo>
                  <a:lnTo>
                    <a:pt x="4146" y="6088"/>
                  </a:lnTo>
                  <a:lnTo>
                    <a:pt x="4155" y="6097"/>
                  </a:lnTo>
                  <a:lnTo>
                    <a:pt x="4161" y="6106"/>
                  </a:lnTo>
                  <a:lnTo>
                    <a:pt x="4164" y="6114"/>
                  </a:lnTo>
                  <a:lnTo>
                    <a:pt x="4164" y="6114"/>
                  </a:lnTo>
                  <a:lnTo>
                    <a:pt x="4167" y="6122"/>
                  </a:lnTo>
                  <a:lnTo>
                    <a:pt x="4167" y="6132"/>
                  </a:lnTo>
                  <a:lnTo>
                    <a:pt x="4167" y="6143"/>
                  </a:lnTo>
                  <a:lnTo>
                    <a:pt x="4166" y="6154"/>
                  </a:lnTo>
                  <a:lnTo>
                    <a:pt x="4163" y="6164"/>
                  </a:lnTo>
                  <a:lnTo>
                    <a:pt x="4160" y="6174"/>
                  </a:lnTo>
                  <a:lnTo>
                    <a:pt x="4157" y="6182"/>
                  </a:lnTo>
                  <a:lnTo>
                    <a:pt x="4152" y="6189"/>
                  </a:lnTo>
                  <a:lnTo>
                    <a:pt x="4152" y="6189"/>
                  </a:lnTo>
                  <a:lnTo>
                    <a:pt x="4148" y="6192"/>
                  </a:lnTo>
                  <a:lnTo>
                    <a:pt x="4141" y="6196"/>
                  </a:lnTo>
                  <a:lnTo>
                    <a:pt x="4134" y="6199"/>
                  </a:lnTo>
                  <a:lnTo>
                    <a:pt x="4127" y="6201"/>
                  </a:lnTo>
                  <a:lnTo>
                    <a:pt x="4110" y="6205"/>
                  </a:lnTo>
                  <a:lnTo>
                    <a:pt x="4092" y="6207"/>
                  </a:lnTo>
                  <a:lnTo>
                    <a:pt x="4074" y="6207"/>
                  </a:lnTo>
                  <a:lnTo>
                    <a:pt x="4056" y="6207"/>
                  </a:lnTo>
                  <a:lnTo>
                    <a:pt x="4026" y="6206"/>
                  </a:lnTo>
                  <a:lnTo>
                    <a:pt x="4026" y="6206"/>
                  </a:lnTo>
                  <a:lnTo>
                    <a:pt x="4011" y="6203"/>
                  </a:lnTo>
                  <a:lnTo>
                    <a:pt x="3994" y="6199"/>
                  </a:lnTo>
                  <a:lnTo>
                    <a:pt x="3976" y="6192"/>
                  </a:lnTo>
                  <a:lnTo>
                    <a:pt x="3957" y="6185"/>
                  </a:lnTo>
                  <a:lnTo>
                    <a:pt x="3920" y="6171"/>
                  </a:lnTo>
                  <a:lnTo>
                    <a:pt x="3903" y="6166"/>
                  </a:lnTo>
                  <a:lnTo>
                    <a:pt x="3887" y="6163"/>
                  </a:lnTo>
                  <a:lnTo>
                    <a:pt x="3887" y="6163"/>
                  </a:lnTo>
                  <a:lnTo>
                    <a:pt x="3868" y="6159"/>
                  </a:lnTo>
                  <a:lnTo>
                    <a:pt x="3845" y="6157"/>
                  </a:lnTo>
                  <a:lnTo>
                    <a:pt x="3820" y="6156"/>
                  </a:lnTo>
                  <a:lnTo>
                    <a:pt x="3793" y="6155"/>
                  </a:lnTo>
                  <a:lnTo>
                    <a:pt x="3767" y="6155"/>
                  </a:lnTo>
                  <a:lnTo>
                    <a:pt x="3742" y="6156"/>
                  </a:lnTo>
                  <a:lnTo>
                    <a:pt x="3720" y="6158"/>
                  </a:lnTo>
                  <a:lnTo>
                    <a:pt x="3701" y="6163"/>
                  </a:lnTo>
                  <a:lnTo>
                    <a:pt x="3701" y="6163"/>
                  </a:lnTo>
                  <a:lnTo>
                    <a:pt x="3685" y="6169"/>
                  </a:lnTo>
                  <a:lnTo>
                    <a:pt x="3667" y="6176"/>
                  </a:lnTo>
                  <a:lnTo>
                    <a:pt x="3647" y="6185"/>
                  </a:lnTo>
                  <a:lnTo>
                    <a:pt x="3627" y="6198"/>
                  </a:lnTo>
                  <a:lnTo>
                    <a:pt x="3608" y="6210"/>
                  </a:lnTo>
                  <a:lnTo>
                    <a:pt x="3591" y="6223"/>
                  </a:lnTo>
                  <a:lnTo>
                    <a:pt x="3577" y="6236"/>
                  </a:lnTo>
                  <a:lnTo>
                    <a:pt x="3571" y="6243"/>
                  </a:lnTo>
                  <a:lnTo>
                    <a:pt x="3566" y="6250"/>
                  </a:lnTo>
                  <a:lnTo>
                    <a:pt x="3566" y="6250"/>
                  </a:lnTo>
                  <a:lnTo>
                    <a:pt x="3563" y="6257"/>
                  </a:lnTo>
                  <a:lnTo>
                    <a:pt x="3560" y="6266"/>
                  </a:lnTo>
                  <a:lnTo>
                    <a:pt x="3557" y="6276"/>
                  </a:lnTo>
                  <a:lnTo>
                    <a:pt x="3555" y="6286"/>
                  </a:lnTo>
                  <a:lnTo>
                    <a:pt x="3553" y="6310"/>
                  </a:lnTo>
                  <a:lnTo>
                    <a:pt x="3553" y="6334"/>
                  </a:lnTo>
                  <a:lnTo>
                    <a:pt x="3553" y="6383"/>
                  </a:lnTo>
                  <a:lnTo>
                    <a:pt x="3552" y="6404"/>
                  </a:lnTo>
                  <a:lnTo>
                    <a:pt x="3550" y="6422"/>
                  </a:lnTo>
                  <a:lnTo>
                    <a:pt x="3550" y="6422"/>
                  </a:lnTo>
                  <a:lnTo>
                    <a:pt x="3545" y="6442"/>
                  </a:lnTo>
                  <a:lnTo>
                    <a:pt x="3539" y="6465"/>
                  </a:lnTo>
                  <a:lnTo>
                    <a:pt x="3536" y="6478"/>
                  </a:lnTo>
                  <a:lnTo>
                    <a:pt x="3533" y="6488"/>
                  </a:lnTo>
                  <a:lnTo>
                    <a:pt x="3528" y="6498"/>
                  </a:lnTo>
                  <a:lnTo>
                    <a:pt x="3524" y="6505"/>
                  </a:lnTo>
                  <a:lnTo>
                    <a:pt x="3524" y="6505"/>
                  </a:lnTo>
                  <a:lnTo>
                    <a:pt x="3518" y="6510"/>
                  </a:lnTo>
                  <a:lnTo>
                    <a:pt x="3512" y="6515"/>
                  </a:lnTo>
                  <a:lnTo>
                    <a:pt x="3504" y="6519"/>
                  </a:lnTo>
                  <a:lnTo>
                    <a:pt x="3496" y="6523"/>
                  </a:lnTo>
                  <a:lnTo>
                    <a:pt x="3478" y="6531"/>
                  </a:lnTo>
                  <a:lnTo>
                    <a:pt x="3458" y="6539"/>
                  </a:lnTo>
                  <a:lnTo>
                    <a:pt x="3439" y="6546"/>
                  </a:lnTo>
                  <a:lnTo>
                    <a:pt x="3422" y="6554"/>
                  </a:lnTo>
                  <a:lnTo>
                    <a:pt x="3414" y="6559"/>
                  </a:lnTo>
                  <a:lnTo>
                    <a:pt x="3407" y="6563"/>
                  </a:lnTo>
                  <a:lnTo>
                    <a:pt x="3402" y="6569"/>
                  </a:lnTo>
                  <a:lnTo>
                    <a:pt x="3397" y="6575"/>
                  </a:lnTo>
                  <a:lnTo>
                    <a:pt x="3397" y="6575"/>
                  </a:lnTo>
                  <a:lnTo>
                    <a:pt x="3395" y="6581"/>
                  </a:lnTo>
                  <a:lnTo>
                    <a:pt x="3393" y="6588"/>
                  </a:lnTo>
                  <a:lnTo>
                    <a:pt x="3392" y="6597"/>
                  </a:lnTo>
                  <a:lnTo>
                    <a:pt x="3390" y="6606"/>
                  </a:lnTo>
                  <a:lnTo>
                    <a:pt x="3392" y="6627"/>
                  </a:lnTo>
                  <a:lnTo>
                    <a:pt x="3393" y="6648"/>
                  </a:lnTo>
                  <a:lnTo>
                    <a:pt x="3399" y="6691"/>
                  </a:lnTo>
                  <a:lnTo>
                    <a:pt x="3402" y="6710"/>
                  </a:lnTo>
                  <a:lnTo>
                    <a:pt x="3402" y="6726"/>
                  </a:lnTo>
                  <a:lnTo>
                    <a:pt x="3402" y="6726"/>
                  </a:lnTo>
                  <a:lnTo>
                    <a:pt x="3402" y="6771"/>
                  </a:lnTo>
                  <a:lnTo>
                    <a:pt x="3402" y="6797"/>
                  </a:lnTo>
                  <a:lnTo>
                    <a:pt x="3401" y="6825"/>
                  </a:lnTo>
                  <a:lnTo>
                    <a:pt x="3399" y="6852"/>
                  </a:lnTo>
                  <a:lnTo>
                    <a:pt x="3395" y="6877"/>
                  </a:lnTo>
                  <a:lnTo>
                    <a:pt x="3393" y="6888"/>
                  </a:lnTo>
                  <a:lnTo>
                    <a:pt x="3389" y="6900"/>
                  </a:lnTo>
                  <a:lnTo>
                    <a:pt x="3385" y="6909"/>
                  </a:lnTo>
                  <a:lnTo>
                    <a:pt x="3380" y="6917"/>
                  </a:lnTo>
                  <a:lnTo>
                    <a:pt x="3380" y="6917"/>
                  </a:lnTo>
                  <a:lnTo>
                    <a:pt x="3372" y="6924"/>
                  </a:lnTo>
                  <a:lnTo>
                    <a:pt x="3362" y="6932"/>
                  </a:lnTo>
                  <a:lnTo>
                    <a:pt x="3350" y="6940"/>
                  </a:lnTo>
                  <a:lnTo>
                    <a:pt x="3336" y="6946"/>
                  </a:lnTo>
                  <a:lnTo>
                    <a:pt x="3323" y="6951"/>
                  </a:lnTo>
                  <a:lnTo>
                    <a:pt x="3308" y="6956"/>
                  </a:lnTo>
                  <a:lnTo>
                    <a:pt x="3296" y="6959"/>
                  </a:lnTo>
                  <a:lnTo>
                    <a:pt x="3284" y="6961"/>
                  </a:lnTo>
                  <a:lnTo>
                    <a:pt x="3284" y="6961"/>
                  </a:lnTo>
                  <a:lnTo>
                    <a:pt x="3279" y="6959"/>
                  </a:lnTo>
                  <a:lnTo>
                    <a:pt x="3272" y="6958"/>
                  </a:lnTo>
                  <a:lnTo>
                    <a:pt x="3257" y="6954"/>
                  </a:lnTo>
                  <a:lnTo>
                    <a:pt x="3241" y="6948"/>
                  </a:lnTo>
                  <a:lnTo>
                    <a:pt x="3225" y="6940"/>
                  </a:lnTo>
                  <a:lnTo>
                    <a:pt x="3193" y="6922"/>
                  </a:lnTo>
                  <a:lnTo>
                    <a:pt x="3168" y="6909"/>
                  </a:lnTo>
                  <a:lnTo>
                    <a:pt x="3168" y="6909"/>
                  </a:lnTo>
                  <a:lnTo>
                    <a:pt x="3147" y="6896"/>
                  </a:lnTo>
                  <a:lnTo>
                    <a:pt x="3121" y="6882"/>
                  </a:lnTo>
                  <a:lnTo>
                    <a:pt x="3096" y="6867"/>
                  </a:lnTo>
                  <a:lnTo>
                    <a:pt x="3086" y="6859"/>
                  </a:lnTo>
                  <a:lnTo>
                    <a:pt x="3077" y="6852"/>
                  </a:lnTo>
                  <a:lnTo>
                    <a:pt x="3077" y="6852"/>
                  </a:lnTo>
                  <a:lnTo>
                    <a:pt x="3068" y="6842"/>
                  </a:lnTo>
                  <a:lnTo>
                    <a:pt x="3060" y="6830"/>
                  </a:lnTo>
                  <a:lnTo>
                    <a:pt x="3042" y="6799"/>
                  </a:lnTo>
                  <a:lnTo>
                    <a:pt x="3033" y="6783"/>
                  </a:lnTo>
                  <a:lnTo>
                    <a:pt x="3024" y="6770"/>
                  </a:lnTo>
                  <a:lnTo>
                    <a:pt x="3014" y="6760"/>
                  </a:lnTo>
                  <a:lnTo>
                    <a:pt x="3008" y="6755"/>
                  </a:lnTo>
                  <a:lnTo>
                    <a:pt x="3003" y="6752"/>
                  </a:lnTo>
                  <a:lnTo>
                    <a:pt x="3003" y="6752"/>
                  </a:lnTo>
                  <a:lnTo>
                    <a:pt x="2993" y="6748"/>
                  </a:lnTo>
                  <a:lnTo>
                    <a:pt x="2981" y="6745"/>
                  </a:lnTo>
                  <a:lnTo>
                    <a:pt x="2968" y="6743"/>
                  </a:lnTo>
                  <a:lnTo>
                    <a:pt x="2955" y="6742"/>
                  </a:lnTo>
                  <a:lnTo>
                    <a:pt x="2940" y="6741"/>
                  </a:lnTo>
                  <a:lnTo>
                    <a:pt x="2924" y="6741"/>
                  </a:lnTo>
                  <a:lnTo>
                    <a:pt x="2893" y="6743"/>
                  </a:lnTo>
                  <a:lnTo>
                    <a:pt x="2861" y="6746"/>
                  </a:lnTo>
                  <a:lnTo>
                    <a:pt x="2831" y="6752"/>
                  </a:lnTo>
                  <a:lnTo>
                    <a:pt x="2804" y="6757"/>
                  </a:lnTo>
                  <a:lnTo>
                    <a:pt x="2782" y="6765"/>
                  </a:lnTo>
                  <a:lnTo>
                    <a:pt x="2782" y="6765"/>
                  </a:lnTo>
                  <a:lnTo>
                    <a:pt x="2774" y="6769"/>
                  </a:lnTo>
                  <a:lnTo>
                    <a:pt x="2766" y="6773"/>
                  </a:lnTo>
                  <a:lnTo>
                    <a:pt x="2749" y="6785"/>
                  </a:lnTo>
                  <a:lnTo>
                    <a:pt x="2731" y="6799"/>
                  </a:lnTo>
                  <a:lnTo>
                    <a:pt x="2715" y="6816"/>
                  </a:lnTo>
                  <a:lnTo>
                    <a:pt x="2696" y="6832"/>
                  </a:lnTo>
                  <a:lnTo>
                    <a:pt x="2680" y="6848"/>
                  </a:lnTo>
                  <a:lnTo>
                    <a:pt x="2663" y="6860"/>
                  </a:lnTo>
                  <a:lnTo>
                    <a:pt x="2655" y="6865"/>
                  </a:lnTo>
                  <a:lnTo>
                    <a:pt x="2648" y="6869"/>
                  </a:lnTo>
                  <a:lnTo>
                    <a:pt x="2648" y="6869"/>
                  </a:lnTo>
                  <a:lnTo>
                    <a:pt x="2632" y="6876"/>
                  </a:lnTo>
                  <a:lnTo>
                    <a:pt x="2614" y="6882"/>
                  </a:lnTo>
                  <a:lnTo>
                    <a:pt x="2594" y="6887"/>
                  </a:lnTo>
                  <a:lnTo>
                    <a:pt x="2573" y="6893"/>
                  </a:lnTo>
                  <a:lnTo>
                    <a:pt x="2552" y="6897"/>
                  </a:lnTo>
                  <a:lnTo>
                    <a:pt x="2531" y="6901"/>
                  </a:lnTo>
                  <a:lnTo>
                    <a:pt x="2513" y="6903"/>
                  </a:lnTo>
                  <a:lnTo>
                    <a:pt x="2496" y="6904"/>
                  </a:lnTo>
                  <a:lnTo>
                    <a:pt x="2496" y="6904"/>
                  </a:lnTo>
                  <a:lnTo>
                    <a:pt x="2473" y="6903"/>
                  </a:lnTo>
                  <a:lnTo>
                    <a:pt x="2446" y="6901"/>
                  </a:lnTo>
                  <a:lnTo>
                    <a:pt x="2417" y="6896"/>
                  </a:lnTo>
                  <a:lnTo>
                    <a:pt x="2387" y="6891"/>
                  </a:lnTo>
                  <a:lnTo>
                    <a:pt x="2357" y="6884"/>
                  </a:lnTo>
                  <a:lnTo>
                    <a:pt x="2330" y="6875"/>
                  </a:lnTo>
                  <a:lnTo>
                    <a:pt x="2317" y="6869"/>
                  </a:lnTo>
                  <a:lnTo>
                    <a:pt x="2306" y="6863"/>
                  </a:lnTo>
                  <a:lnTo>
                    <a:pt x="2296" y="6858"/>
                  </a:lnTo>
                  <a:lnTo>
                    <a:pt x="2288" y="6852"/>
                  </a:lnTo>
                  <a:lnTo>
                    <a:pt x="2288" y="6852"/>
                  </a:lnTo>
                  <a:lnTo>
                    <a:pt x="2280" y="6844"/>
                  </a:lnTo>
                  <a:lnTo>
                    <a:pt x="2274" y="6833"/>
                  </a:lnTo>
                  <a:lnTo>
                    <a:pt x="2268" y="6821"/>
                  </a:lnTo>
                  <a:lnTo>
                    <a:pt x="2263" y="6807"/>
                  </a:lnTo>
                  <a:lnTo>
                    <a:pt x="2254" y="6780"/>
                  </a:lnTo>
                  <a:lnTo>
                    <a:pt x="2248" y="6756"/>
                  </a:lnTo>
                  <a:lnTo>
                    <a:pt x="2248" y="6756"/>
                  </a:lnTo>
                  <a:lnTo>
                    <a:pt x="2246" y="6738"/>
                  </a:lnTo>
                  <a:lnTo>
                    <a:pt x="2244" y="6717"/>
                  </a:lnTo>
                  <a:lnTo>
                    <a:pt x="2244" y="6706"/>
                  </a:lnTo>
                  <a:lnTo>
                    <a:pt x="2245" y="6695"/>
                  </a:lnTo>
                  <a:lnTo>
                    <a:pt x="2246" y="6686"/>
                  </a:lnTo>
                  <a:lnTo>
                    <a:pt x="2248" y="6678"/>
                  </a:lnTo>
                  <a:lnTo>
                    <a:pt x="2248" y="6678"/>
                  </a:lnTo>
                  <a:lnTo>
                    <a:pt x="2254" y="6668"/>
                  </a:lnTo>
                  <a:lnTo>
                    <a:pt x="2262" y="6658"/>
                  </a:lnTo>
                  <a:lnTo>
                    <a:pt x="2271" y="6648"/>
                  </a:lnTo>
                  <a:lnTo>
                    <a:pt x="2282" y="6637"/>
                  </a:lnTo>
                  <a:lnTo>
                    <a:pt x="2304" y="6616"/>
                  </a:lnTo>
                  <a:lnTo>
                    <a:pt x="2322" y="6601"/>
                  </a:lnTo>
                  <a:lnTo>
                    <a:pt x="2322" y="6601"/>
                  </a:lnTo>
                  <a:lnTo>
                    <a:pt x="2335" y="6589"/>
                  </a:lnTo>
                  <a:lnTo>
                    <a:pt x="2351" y="6577"/>
                  </a:lnTo>
                  <a:lnTo>
                    <a:pt x="2386" y="6551"/>
                  </a:lnTo>
                  <a:lnTo>
                    <a:pt x="2404" y="6537"/>
                  </a:lnTo>
                  <a:lnTo>
                    <a:pt x="2421" y="6524"/>
                  </a:lnTo>
                  <a:lnTo>
                    <a:pt x="2435" y="6509"/>
                  </a:lnTo>
                  <a:lnTo>
                    <a:pt x="2439" y="6502"/>
                  </a:lnTo>
                  <a:lnTo>
                    <a:pt x="2444" y="6497"/>
                  </a:lnTo>
                  <a:lnTo>
                    <a:pt x="2444" y="6497"/>
                  </a:lnTo>
                  <a:lnTo>
                    <a:pt x="2449" y="6484"/>
                  </a:lnTo>
                  <a:lnTo>
                    <a:pt x="2455" y="6469"/>
                  </a:lnTo>
                  <a:lnTo>
                    <a:pt x="2459" y="6452"/>
                  </a:lnTo>
                  <a:lnTo>
                    <a:pt x="2463" y="6434"/>
                  </a:lnTo>
                  <a:lnTo>
                    <a:pt x="2465" y="6416"/>
                  </a:lnTo>
                  <a:lnTo>
                    <a:pt x="2465" y="6399"/>
                  </a:lnTo>
                  <a:lnTo>
                    <a:pt x="2464" y="6383"/>
                  </a:lnTo>
                  <a:lnTo>
                    <a:pt x="2463" y="6376"/>
                  </a:lnTo>
                  <a:lnTo>
                    <a:pt x="2461" y="6370"/>
                  </a:lnTo>
                  <a:lnTo>
                    <a:pt x="2461" y="6370"/>
                  </a:lnTo>
                  <a:lnTo>
                    <a:pt x="2457" y="6364"/>
                  </a:lnTo>
                  <a:lnTo>
                    <a:pt x="2452" y="6356"/>
                  </a:lnTo>
                  <a:lnTo>
                    <a:pt x="2445" y="6349"/>
                  </a:lnTo>
                  <a:lnTo>
                    <a:pt x="2436" y="6342"/>
                  </a:lnTo>
                  <a:lnTo>
                    <a:pt x="2417" y="6329"/>
                  </a:lnTo>
                  <a:lnTo>
                    <a:pt x="2395" y="6316"/>
                  </a:lnTo>
                  <a:lnTo>
                    <a:pt x="2374" y="6303"/>
                  </a:lnTo>
                  <a:lnTo>
                    <a:pt x="2353" y="6290"/>
                  </a:lnTo>
                  <a:lnTo>
                    <a:pt x="2344" y="6284"/>
                  </a:lnTo>
                  <a:lnTo>
                    <a:pt x="2338" y="6277"/>
                  </a:lnTo>
                  <a:lnTo>
                    <a:pt x="2331" y="6269"/>
                  </a:lnTo>
                  <a:lnTo>
                    <a:pt x="2326" y="6262"/>
                  </a:lnTo>
                  <a:lnTo>
                    <a:pt x="2326" y="6262"/>
                  </a:lnTo>
                  <a:lnTo>
                    <a:pt x="2323" y="6253"/>
                  </a:lnTo>
                  <a:lnTo>
                    <a:pt x="2320" y="6243"/>
                  </a:lnTo>
                  <a:lnTo>
                    <a:pt x="2318" y="6231"/>
                  </a:lnTo>
                  <a:lnTo>
                    <a:pt x="2316" y="6218"/>
                  </a:lnTo>
                  <a:lnTo>
                    <a:pt x="2315" y="6191"/>
                  </a:lnTo>
                  <a:lnTo>
                    <a:pt x="2316" y="6163"/>
                  </a:lnTo>
                  <a:lnTo>
                    <a:pt x="2320" y="6105"/>
                  </a:lnTo>
                  <a:lnTo>
                    <a:pt x="2322" y="6081"/>
                  </a:lnTo>
                  <a:lnTo>
                    <a:pt x="2322" y="6058"/>
                  </a:lnTo>
                  <a:lnTo>
                    <a:pt x="2322" y="6058"/>
                  </a:lnTo>
                  <a:lnTo>
                    <a:pt x="2323" y="6043"/>
                  </a:lnTo>
                  <a:lnTo>
                    <a:pt x="2324" y="6025"/>
                  </a:lnTo>
                  <a:lnTo>
                    <a:pt x="2327" y="5983"/>
                  </a:lnTo>
                  <a:lnTo>
                    <a:pt x="2329" y="5963"/>
                  </a:lnTo>
                  <a:lnTo>
                    <a:pt x="2329" y="5943"/>
                  </a:lnTo>
                  <a:lnTo>
                    <a:pt x="2326" y="5926"/>
                  </a:lnTo>
                  <a:lnTo>
                    <a:pt x="2325" y="5918"/>
                  </a:lnTo>
                  <a:lnTo>
                    <a:pt x="2322" y="5911"/>
                  </a:lnTo>
                  <a:lnTo>
                    <a:pt x="2322" y="5911"/>
                  </a:lnTo>
                  <a:lnTo>
                    <a:pt x="2315" y="5897"/>
                  </a:lnTo>
                  <a:lnTo>
                    <a:pt x="2304" y="5880"/>
                  </a:lnTo>
                  <a:lnTo>
                    <a:pt x="2290" y="5863"/>
                  </a:lnTo>
                  <a:lnTo>
                    <a:pt x="2274" y="5846"/>
                  </a:lnTo>
                  <a:lnTo>
                    <a:pt x="2259" y="5830"/>
                  </a:lnTo>
                  <a:lnTo>
                    <a:pt x="2242" y="5816"/>
                  </a:lnTo>
                  <a:lnTo>
                    <a:pt x="2233" y="5812"/>
                  </a:lnTo>
                  <a:lnTo>
                    <a:pt x="2225" y="5807"/>
                  </a:lnTo>
                  <a:lnTo>
                    <a:pt x="2217" y="5804"/>
                  </a:lnTo>
                  <a:lnTo>
                    <a:pt x="2210" y="5803"/>
                  </a:lnTo>
                  <a:lnTo>
                    <a:pt x="2210" y="5803"/>
                  </a:lnTo>
                  <a:lnTo>
                    <a:pt x="2203" y="5803"/>
                  </a:lnTo>
                  <a:lnTo>
                    <a:pt x="2195" y="5804"/>
                  </a:lnTo>
                  <a:lnTo>
                    <a:pt x="2188" y="5806"/>
                  </a:lnTo>
                  <a:lnTo>
                    <a:pt x="2180" y="5810"/>
                  </a:lnTo>
                  <a:lnTo>
                    <a:pt x="2164" y="5819"/>
                  </a:lnTo>
                  <a:lnTo>
                    <a:pt x="2147" y="5830"/>
                  </a:lnTo>
                  <a:lnTo>
                    <a:pt x="2113" y="5854"/>
                  </a:lnTo>
                  <a:lnTo>
                    <a:pt x="2097" y="5863"/>
                  </a:lnTo>
                  <a:lnTo>
                    <a:pt x="2091" y="5866"/>
                  </a:lnTo>
                  <a:lnTo>
                    <a:pt x="2084" y="5867"/>
                  </a:lnTo>
                  <a:lnTo>
                    <a:pt x="2084" y="5867"/>
                  </a:lnTo>
                  <a:lnTo>
                    <a:pt x="2067" y="5871"/>
                  </a:lnTo>
                  <a:lnTo>
                    <a:pt x="2048" y="5874"/>
                  </a:lnTo>
                  <a:lnTo>
                    <a:pt x="2026" y="5876"/>
                  </a:lnTo>
                  <a:lnTo>
                    <a:pt x="2003" y="5877"/>
                  </a:lnTo>
                  <a:lnTo>
                    <a:pt x="1980" y="5877"/>
                  </a:lnTo>
                  <a:lnTo>
                    <a:pt x="1959" y="5875"/>
                  </a:lnTo>
                  <a:lnTo>
                    <a:pt x="1939" y="5873"/>
                  </a:lnTo>
                  <a:lnTo>
                    <a:pt x="1931" y="5871"/>
                  </a:lnTo>
                  <a:lnTo>
                    <a:pt x="1924" y="5867"/>
                  </a:lnTo>
                  <a:lnTo>
                    <a:pt x="1924" y="5867"/>
                  </a:lnTo>
                  <a:lnTo>
                    <a:pt x="1918" y="5865"/>
                  </a:lnTo>
                  <a:lnTo>
                    <a:pt x="1911" y="5860"/>
                  </a:lnTo>
                  <a:lnTo>
                    <a:pt x="1899" y="5851"/>
                  </a:lnTo>
                  <a:lnTo>
                    <a:pt x="1885" y="5839"/>
                  </a:lnTo>
                  <a:lnTo>
                    <a:pt x="1872" y="5826"/>
                  </a:lnTo>
                  <a:lnTo>
                    <a:pt x="1848" y="5796"/>
                  </a:lnTo>
                  <a:lnTo>
                    <a:pt x="1828" y="5772"/>
                  </a:lnTo>
                  <a:lnTo>
                    <a:pt x="1828" y="5772"/>
                  </a:lnTo>
                  <a:lnTo>
                    <a:pt x="1815" y="5754"/>
                  </a:lnTo>
                  <a:lnTo>
                    <a:pt x="1801" y="5733"/>
                  </a:lnTo>
                  <a:lnTo>
                    <a:pt x="1770" y="5683"/>
                  </a:lnTo>
                  <a:lnTo>
                    <a:pt x="1755" y="5657"/>
                  </a:lnTo>
                  <a:lnTo>
                    <a:pt x="1740" y="5634"/>
                  </a:lnTo>
                  <a:lnTo>
                    <a:pt x="1725" y="5612"/>
                  </a:lnTo>
                  <a:lnTo>
                    <a:pt x="1711" y="5594"/>
                  </a:lnTo>
                  <a:lnTo>
                    <a:pt x="1711" y="5594"/>
                  </a:lnTo>
                  <a:lnTo>
                    <a:pt x="1705" y="5589"/>
                  </a:lnTo>
                  <a:lnTo>
                    <a:pt x="1698" y="5583"/>
                  </a:lnTo>
                  <a:lnTo>
                    <a:pt x="1681" y="5569"/>
                  </a:lnTo>
                  <a:lnTo>
                    <a:pt x="1640" y="5542"/>
                  </a:lnTo>
                  <a:lnTo>
                    <a:pt x="1621" y="5529"/>
                  </a:lnTo>
                  <a:lnTo>
                    <a:pt x="1602" y="5515"/>
                  </a:lnTo>
                  <a:lnTo>
                    <a:pt x="1594" y="5507"/>
                  </a:lnTo>
                  <a:lnTo>
                    <a:pt x="1587" y="5501"/>
                  </a:lnTo>
                  <a:lnTo>
                    <a:pt x="1582" y="5494"/>
                  </a:lnTo>
                  <a:lnTo>
                    <a:pt x="1577" y="5486"/>
                  </a:lnTo>
                  <a:lnTo>
                    <a:pt x="1577" y="5486"/>
                  </a:lnTo>
                  <a:lnTo>
                    <a:pt x="1574" y="5481"/>
                  </a:lnTo>
                  <a:lnTo>
                    <a:pt x="1573" y="5475"/>
                  </a:lnTo>
                  <a:lnTo>
                    <a:pt x="1569" y="5461"/>
                  </a:lnTo>
                  <a:lnTo>
                    <a:pt x="1568" y="5445"/>
                  </a:lnTo>
                  <a:lnTo>
                    <a:pt x="1568" y="5428"/>
                  </a:lnTo>
                  <a:lnTo>
                    <a:pt x="1567" y="5396"/>
                  </a:lnTo>
                  <a:lnTo>
                    <a:pt x="1566" y="5381"/>
                  </a:lnTo>
                  <a:lnTo>
                    <a:pt x="1564" y="5370"/>
                  </a:lnTo>
                  <a:lnTo>
                    <a:pt x="1564" y="5370"/>
                  </a:lnTo>
                  <a:lnTo>
                    <a:pt x="1557" y="5348"/>
                  </a:lnTo>
                  <a:lnTo>
                    <a:pt x="1548" y="5326"/>
                  </a:lnTo>
                  <a:lnTo>
                    <a:pt x="1524" y="5274"/>
                  </a:lnTo>
                  <a:lnTo>
                    <a:pt x="1512" y="5248"/>
                  </a:lnTo>
                  <a:lnTo>
                    <a:pt x="1500" y="5223"/>
                  </a:lnTo>
                  <a:lnTo>
                    <a:pt x="1491" y="5199"/>
                  </a:lnTo>
                  <a:lnTo>
                    <a:pt x="1488" y="5188"/>
                  </a:lnTo>
                  <a:lnTo>
                    <a:pt x="1486" y="5179"/>
                  </a:lnTo>
                  <a:lnTo>
                    <a:pt x="1486" y="5179"/>
                  </a:lnTo>
                  <a:lnTo>
                    <a:pt x="1483" y="5161"/>
                  </a:lnTo>
                  <a:lnTo>
                    <a:pt x="1483" y="5142"/>
                  </a:lnTo>
                  <a:lnTo>
                    <a:pt x="1487" y="5096"/>
                  </a:lnTo>
                  <a:lnTo>
                    <a:pt x="1488" y="5073"/>
                  </a:lnTo>
                  <a:lnTo>
                    <a:pt x="1489" y="5050"/>
                  </a:lnTo>
                  <a:lnTo>
                    <a:pt x="1488" y="5030"/>
                  </a:lnTo>
                  <a:lnTo>
                    <a:pt x="1487" y="5022"/>
                  </a:lnTo>
                  <a:lnTo>
                    <a:pt x="1486" y="5014"/>
                  </a:lnTo>
                  <a:lnTo>
                    <a:pt x="1486" y="5014"/>
                  </a:lnTo>
                  <a:lnTo>
                    <a:pt x="1479" y="4993"/>
                  </a:lnTo>
                  <a:lnTo>
                    <a:pt x="1469" y="4969"/>
                  </a:lnTo>
                  <a:lnTo>
                    <a:pt x="1456" y="4944"/>
                  </a:lnTo>
                  <a:lnTo>
                    <a:pt x="1442" y="4918"/>
                  </a:lnTo>
                  <a:lnTo>
                    <a:pt x="1426" y="4894"/>
                  </a:lnTo>
                  <a:lnTo>
                    <a:pt x="1409" y="4871"/>
                  </a:lnTo>
                  <a:lnTo>
                    <a:pt x="1393" y="4851"/>
                  </a:lnTo>
                  <a:lnTo>
                    <a:pt x="1385" y="4843"/>
                  </a:lnTo>
                  <a:lnTo>
                    <a:pt x="1377" y="4836"/>
                  </a:lnTo>
                  <a:lnTo>
                    <a:pt x="1377" y="4836"/>
                  </a:lnTo>
                  <a:lnTo>
                    <a:pt x="1366" y="4828"/>
                  </a:lnTo>
                  <a:lnTo>
                    <a:pt x="1351" y="4820"/>
                  </a:lnTo>
                  <a:lnTo>
                    <a:pt x="1336" y="4813"/>
                  </a:lnTo>
                  <a:lnTo>
                    <a:pt x="1318" y="4808"/>
                  </a:lnTo>
                  <a:lnTo>
                    <a:pt x="1318" y="4808"/>
                  </a:lnTo>
                  <a:lnTo>
                    <a:pt x="1323" y="4783"/>
                  </a:lnTo>
                  <a:lnTo>
                    <a:pt x="1327" y="4771"/>
                  </a:lnTo>
                  <a:lnTo>
                    <a:pt x="1330" y="4763"/>
                  </a:lnTo>
                  <a:lnTo>
                    <a:pt x="1330" y="4763"/>
                  </a:lnTo>
                  <a:lnTo>
                    <a:pt x="1333" y="4756"/>
                  </a:lnTo>
                  <a:lnTo>
                    <a:pt x="1340" y="4749"/>
                  </a:lnTo>
                  <a:lnTo>
                    <a:pt x="1355" y="4733"/>
                  </a:lnTo>
                  <a:lnTo>
                    <a:pt x="1362" y="4725"/>
                  </a:lnTo>
                  <a:lnTo>
                    <a:pt x="1368" y="4718"/>
                  </a:lnTo>
                  <a:lnTo>
                    <a:pt x="1373" y="4711"/>
                  </a:lnTo>
                  <a:lnTo>
                    <a:pt x="1374" y="4706"/>
                  </a:lnTo>
                  <a:lnTo>
                    <a:pt x="1374" y="4703"/>
                  </a:lnTo>
                  <a:lnTo>
                    <a:pt x="1374" y="4703"/>
                  </a:lnTo>
                  <a:lnTo>
                    <a:pt x="1373" y="4695"/>
                  </a:lnTo>
                  <a:lnTo>
                    <a:pt x="1369" y="4686"/>
                  </a:lnTo>
                  <a:lnTo>
                    <a:pt x="1365" y="4677"/>
                  </a:lnTo>
                  <a:lnTo>
                    <a:pt x="1358" y="4667"/>
                  </a:lnTo>
                  <a:lnTo>
                    <a:pt x="1350" y="4658"/>
                  </a:lnTo>
                  <a:lnTo>
                    <a:pt x="1344" y="4650"/>
                  </a:lnTo>
                  <a:lnTo>
                    <a:pt x="1330" y="4636"/>
                  </a:lnTo>
                  <a:lnTo>
                    <a:pt x="1330" y="4636"/>
                  </a:lnTo>
                  <a:lnTo>
                    <a:pt x="1318" y="4628"/>
                  </a:lnTo>
                  <a:lnTo>
                    <a:pt x="1302" y="4621"/>
                  </a:lnTo>
                  <a:lnTo>
                    <a:pt x="1284" y="4613"/>
                  </a:lnTo>
                  <a:lnTo>
                    <a:pt x="1265" y="4606"/>
                  </a:lnTo>
                  <a:lnTo>
                    <a:pt x="1226" y="4595"/>
                  </a:lnTo>
                  <a:lnTo>
                    <a:pt x="1195" y="4584"/>
                  </a:lnTo>
                  <a:lnTo>
                    <a:pt x="1195" y="4584"/>
                  </a:lnTo>
                  <a:lnTo>
                    <a:pt x="1184" y="4582"/>
                  </a:lnTo>
                  <a:lnTo>
                    <a:pt x="1171" y="4580"/>
                  </a:lnTo>
                  <a:lnTo>
                    <a:pt x="1142" y="4577"/>
                  </a:lnTo>
                  <a:lnTo>
                    <a:pt x="1128" y="4574"/>
                  </a:lnTo>
                  <a:lnTo>
                    <a:pt x="1114" y="4571"/>
                  </a:lnTo>
                  <a:lnTo>
                    <a:pt x="1103" y="4566"/>
                  </a:lnTo>
                  <a:lnTo>
                    <a:pt x="1099" y="4564"/>
                  </a:lnTo>
                  <a:lnTo>
                    <a:pt x="1095" y="4560"/>
                  </a:lnTo>
                  <a:lnTo>
                    <a:pt x="1095" y="4560"/>
                  </a:lnTo>
                  <a:lnTo>
                    <a:pt x="1092" y="4554"/>
                  </a:lnTo>
                  <a:lnTo>
                    <a:pt x="1091" y="4546"/>
                  </a:lnTo>
                  <a:lnTo>
                    <a:pt x="1090" y="4537"/>
                  </a:lnTo>
                  <a:lnTo>
                    <a:pt x="1090" y="4528"/>
                  </a:lnTo>
                  <a:lnTo>
                    <a:pt x="1090" y="4518"/>
                  </a:lnTo>
                  <a:lnTo>
                    <a:pt x="1092" y="4509"/>
                  </a:lnTo>
                  <a:lnTo>
                    <a:pt x="1093" y="4500"/>
                  </a:lnTo>
                  <a:lnTo>
                    <a:pt x="1095" y="4493"/>
                  </a:lnTo>
                  <a:lnTo>
                    <a:pt x="1095" y="4493"/>
                  </a:lnTo>
                  <a:lnTo>
                    <a:pt x="1099" y="4486"/>
                  </a:lnTo>
                  <a:lnTo>
                    <a:pt x="1104" y="4480"/>
                  </a:lnTo>
                  <a:lnTo>
                    <a:pt x="1119" y="4465"/>
                  </a:lnTo>
                  <a:lnTo>
                    <a:pt x="1135" y="4450"/>
                  </a:lnTo>
                  <a:lnTo>
                    <a:pt x="1147" y="4439"/>
                  </a:lnTo>
                  <a:lnTo>
                    <a:pt x="1147" y="4439"/>
                  </a:lnTo>
                  <a:lnTo>
                    <a:pt x="1183" y="4402"/>
                  </a:lnTo>
                  <a:lnTo>
                    <a:pt x="1202" y="4381"/>
                  </a:lnTo>
                  <a:lnTo>
                    <a:pt x="1210" y="4371"/>
                  </a:lnTo>
                  <a:lnTo>
                    <a:pt x="1215" y="4362"/>
                  </a:lnTo>
                  <a:lnTo>
                    <a:pt x="1215" y="4362"/>
                  </a:lnTo>
                  <a:lnTo>
                    <a:pt x="1221" y="4350"/>
                  </a:lnTo>
                  <a:lnTo>
                    <a:pt x="1226" y="4335"/>
                  </a:lnTo>
                  <a:lnTo>
                    <a:pt x="1232" y="4319"/>
                  </a:lnTo>
                  <a:lnTo>
                    <a:pt x="1236" y="4301"/>
                  </a:lnTo>
                  <a:lnTo>
                    <a:pt x="1241" y="4284"/>
                  </a:lnTo>
                  <a:lnTo>
                    <a:pt x="1243" y="4267"/>
                  </a:lnTo>
                  <a:lnTo>
                    <a:pt x="1244" y="4253"/>
                  </a:lnTo>
                  <a:lnTo>
                    <a:pt x="1243" y="4239"/>
                  </a:lnTo>
                  <a:lnTo>
                    <a:pt x="1243" y="4239"/>
                  </a:lnTo>
                  <a:lnTo>
                    <a:pt x="1240" y="4230"/>
                  </a:lnTo>
                  <a:lnTo>
                    <a:pt x="1235" y="4219"/>
                  </a:lnTo>
                  <a:lnTo>
                    <a:pt x="1230" y="4208"/>
                  </a:lnTo>
                  <a:lnTo>
                    <a:pt x="1222" y="4196"/>
                  </a:lnTo>
                  <a:lnTo>
                    <a:pt x="1214" y="4185"/>
                  </a:lnTo>
                  <a:lnTo>
                    <a:pt x="1205" y="4175"/>
                  </a:lnTo>
                  <a:lnTo>
                    <a:pt x="1197" y="4167"/>
                  </a:lnTo>
                  <a:lnTo>
                    <a:pt x="1189" y="4160"/>
                  </a:lnTo>
                  <a:lnTo>
                    <a:pt x="1189" y="4160"/>
                  </a:lnTo>
                  <a:lnTo>
                    <a:pt x="1179" y="4153"/>
                  </a:lnTo>
                  <a:lnTo>
                    <a:pt x="1166" y="4148"/>
                  </a:lnTo>
                  <a:lnTo>
                    <a:pt x="1153" y="4143"/>
                  </a:lnTo>
                  <a:lnTo>
                    <a:pt x="1137" y="4138"/>
                  </a:lnTo>
                  <a:lnTo>
                    <a:pt x="1107" y="4130"/>
                  </a:lnTo>
                  <a:lnTo>
                    <a:pt x="1081" y="4124"/>
                  </a:lnTo>
                  <a:lnTo>
                    <a:pt x="1081" y="4124"/>
                  </a:lnTo>
                  <a:lnTo>
                    <a:pt x="1034" y="4113"/>
                  </a:lnTo>
                  <a:lnTo>
                    <a:pt x="978" y="4100"/>
                  </a:lnTo>
                  <a:lnTo>
                    <a:pt x="922" y="4089"/>
                  </a:lnTo>
                  <a:lnTo>
                    <a:pt x="874" y="4081"/>
                  </a:lnTo>
                  <a:lnTo>
                    <a:pt x="874" y="4081"/>
                  </a:lnTo>
                  <a:lnTo>
                    <a:pt x="863" y="4081"/>
                  </a:lnTo>
                  <a:lnTo>
                    <a:pt x="850" y="4080"/>
                  </a:lnTo>
                  <a:lnTo>
                    <a:pt x="820" y="4081"/>
                  </a:lnTo>
                  <a:lnTo>
                    <a:pt x="805" y="4080"/>
                  </a:lnTo>
                  <a:lnTo>
                    <a:pt x="791" y="4080"/>
                  </a:lnTo>
                  <a:lnTo>
                    <a:pt x="778" y="4078"/>
                  </a:lnTo>
                  <a:lnTo>
                    <a:pt x="767" y="4075"/>
                  </a:lnTo>
                  <a:lnTo>
                    <a:pt x="767" y="4075"/>
                  </a:lnTo>
                  <a:lnTo>
                    <a:pt x="758" y="4069"/>
                  </a:lnTo>
                  <a:lnTo>
                    <a:pt x="748" y="4062"/>
                  </a:lnTo>
                  <a:lnTo>
                    <a:pt x="736" y="4053"/>
                  </a:lnTo>
                  <a:lnTo>
                    <a:pt x="725" y="4043"/>
                  </a:lnTo>
                  <a:lnTo>
                    <a:pt x="705" y="4021"/>
                  </a:lnTo>
                  <a:lnTo>
                    <a:pt x="688" y="4003"/>
                  </a:lnTo>
                  <a:lnTo>
                    <a:pt x="688" y="4003"/>
                  </a:lnTo>
                  <a:lnTo>
                    <a:pt x="671" y="3988"/>
                  </a:lnTo>
                  <a:lnTo>
                    <a:pt x="650" y="3968"/>
                  </a:lnTo>
                  <a:lnTo>
                    <a:pt x="641" y="3957"/>
                  </a:lnTo>
                  <a:lnTo>
                    <a:pt x="632" y="3947"/>
                  </a:lnTo>
                  <a:lnTo>
                    <a:pt x="625" y="3937"/>
                  </a:lnTo>
                  <a:lnTo>
                    <a:pt x="620" y="3927"/>
                  </a:lnTo>
                  <a:lnTo>
                    <a:pt x="620" y="3927"/>
                  </a:lnTo>
                  <a:lnTo>
                    <a:pt x="619" y="3920"/>
                  </a:lnTo>
                  <a:lnTo>
                    <a:pt x="619" y="3912"/>
                  </a:lnTo>
                  <a:lnTo>
                    <a:pt x="620" y="3894"/>
                  </a:lnTo>
                  <a:lnTo>
                    <a:pt x="625" y="3876"/>
                  </a:lnTo>
                  <a:lnTo>
                    <a:pt x="628" y="3861"/>
                  </a:lnTo>
                  <a:lnTo>
                    <a:pt x="628" y="3861"/>
                  </a:lnTo>
                  <a:lnTo>
                    <a:pt x="632" y="3854"/>
                  </a:lnTo>
                  <a:lnTo>
                    <a:pt x="635" y="3848"/>
                  </a:lnTo>
                  <a:lnTo>
                    <a:pt x="644" y="3832"/>
                  </a:lnTo>
                  <a:lnTo>
                    <a:pt x="652" y="3816"/>
                  </a:lnTo>
                  <a:lnTo>
                    <a:pt x="655" y="3809"/>
                  </a:lnTo>
                  <a:lnTo>
                    <a:pt x="657" y="3803"/>
                  </a:lnTo>
                  <a:lnTo>
                    <a:pt x="657" y="3803"/>
                  </a:lnTo>
                  <a:lnTo>
                    <a:pt x="661" y="3787"/>
                  </a:lnTo>
                  <a:lnTo>
                    <a:pt x="662" y="3768"/>
                  </a:lnTo>
                  <a:lnTo>
                    <a:pt x="662" y="3757"/>
                  </a:lnTo>
                  <a:lnTo>
                    <a:pt x="661" y="3747"/>
                  </a:lnTo>
                  <a:lnTo>
                    <a:pt x="660" y="3739"/>
                  </a:lnTo>
                  <a:lnTo>
                    <a:pt x="657" y="3733"/>
                  </a:lnTo>
                  <a:lnTo>
                    <a:pt x="657" y="3733"/>
                  </a:lnTo>
                  <a:lnTo>
                    <a:pt x="653" y="3725"/>
                  </a:lnTo>
                  <a:lnTo>
                    <a:pt x="647" y="3718"/>
                  </a:lnTo>
                  <a:lnTo>
                    <a:pt x="639" y="3711"/>
                  </a:lnTo>
                  <a:lnTo>
                    <a:pt x="630" y="3703"/>
                  </a:lnTo>
                  <a:lnTo>
                    <a:pt x="612" y="3691"/>
                  </a:lnTo>
                  <a:lnTo>
                    <a:pt x="604" y="3686"/>
                  </a:lnTo>
                  <a:lnTo>
                    <a:pt x="597" y="3683"/>
                  </a:lnTo>
                  <a:lnTo>
                    <a:pt x="597" y="3683"/>
                  </a:lnTo>
                  <a:lnTo>
                    <a:pt x="585" y="3680"/>
                  </a:lnTo>
                  <a:lnTo>
                    <a:pt x="573" y="3677"/>
                  </a:lnTo>
                  <a:lnTo>
                    <a:pt x="557" y="3675"/>
                  </a:lnTo>
                  <a:lnTo>
                    <a:pt x="542" y="3674"/>
                  </a:lnTo>
                  <a:lnTo>
                    <a:pt x="511" y="3673"/>
                  </a:lnTo>
                  <a:lnTo>
                    <a:pt x="486" y="3674"/>
                  </a:lnTo>
                  <a:lnTo>
                    <a:pt x="486" y="3674"/>
                  </a:lnTo>
                  <a:lnTo>
                    <a:pt x="474" y="3676"/>
                  </a:lnTo>
                  <a:lnTo>
                    <a:pt x="460" y="3680"/>
                  </a:lnTo>
                  <a:lnTo>
                    <a:pt x="430" y="3689"/>
                  </a:lnTo>
                  <a:lnTo>
                    <a:pt x="400" y="3698"/>
                  </a:lnTo>
                  <a:lnTo>
                    <a:pt x="387" y="3701"/>
                  </a:lnTo>
                  <a:lnTo>
                    <a:pt x="374" y="3702"/>
                  </a:lnTo>
                  <a:lnTo>
                    <a:pt x="374" y="3702"/>
                  </a:lnTo>
                  <a:lnTo>
                    <a:pt x="355" y="3701"/>
                  </a:lnTo>
                  <a:lnTo>
                    <a:pt x="333" y="3698"/>
                  </a:lnTo>
                  <a:lnTo>
                    <a:pt x="320" y="3695"/>
                  </a:lnTo>
                  <a:lnTo>
                    <a:pt x="310" y="3692"/>
                  </a:lnTo>
                  <a:lnTo>
                    <a:pt x="301" y="3688"/>
                  </a:lnTo>
                  <a:lnTo>
                    <a:pt x="293" y="3683"/>
                  </a:lnTo>
                  <a:lnTo>
                    <a:pt x="293" y="3683"/>
                  </a:lnTo>
                  <a:lnTo>
                    <a:pt x="287" y="3676"/>
                  </a:lnTo>
                  <a:lnTo>
                    <a:pt x="282" y="3668"/>
                  </a:lnTo>
                  <a:lnTo>
                    <a:pt x="277" y="3658"/>
                  </a:lnTo>
                  <a:lnTo>
                    <a:pt x="273" y="3647"/>
                  </a:lnTo>
                  <a:lnTo>
                    <a:pt x="265" y="3624"/>
                  </a:lnTo>
                  <a:lnTo>
                    <a:pt x="260" y="3605"/>
                  </a:lnTo>
                  <a:lnTo>
                    <a:pt x="260" y="3605"/>
                  </a:lnTo>
                  <a:lnTo>
                    <a:pt x="258" y="3586"/>
                  </a:lnTo>
                  <a:lnTo>
                    <a:pt x="257" y="3562"/>
                  </a:lnTo>
                  <a:lnTo>
                    <a:pt x="257" y="3539"/>
                  </a:lnTo>
                  <a:lnTo>
                    <a:pt x="258" y="3528"/>
                  </a:lnTo>
                  <a:lnTo>
                    <a:pt x="260" y="3519"/>
                  </a:lnTo>
                  <a:lnTo>
                    <a:pt x="260" y="3519"/>
                  </a:lnTo>
                  <a:lnTo>
                    <a:pt x="264" y="3513"/>
                  </a:lnTo>
                  <a:lnTo>
                    <a:pt x="268" y="3504"/>
                  </a:lnTo>
                  <a:lnTo>
                    <a:pt x="281" y="3487"/>
                  </a:lnTo>
                  <a:lnTo>
                    <a:pt x="293" y="3469"/>
                  </a:lnTo>
                  <a:lnTo>
                    <a:pt x="298" y="3461"/>
                  </a:lnTo>
                  <a:lnTo>
                    <a:pt x="301" y="3453"/>
                  </a:lnTo>
                  <a:lnTo>
                    <a:pt x="301" y="3453"/>
                  </a:lnTo>
                  <a:lnTo>
                    <a:pt x="302" y="3446"/>
                  </a:lnTo>
                  <a:lnTo>
                    <a:pt x="304" y="3437"/>
                  </a:lnTo>
                  <a:lnTo>
                    <a:pt x="305" y="3416"/>
                  </a:lnTo>
                  <a:lnTo>
                    <a:pt x="305" y="3395"/>
                  </a:lnTo>
                  <a:lnTo>
                    <a:pt x="305" y="3378"/>
                  </a:lnTo>
                  <a:lnTo>
                    <a:pt x="305" y="3378"/>
                  </a:lnTo>
                  <a:lnTo>
                    <a:pt x="304" y="3366"/>
                  </a:lnTo>
                  <a:lnTo>
                    <a:pt x="302" y="3352"/>
                  </a:lnTo>
                  <a:lnTo>
                    <a:pt x="298" y="3321"/>
                  </a:lnTo>
                  <a:lnTo>
                    <a:pt x="293" y="3290"/>
                  </a:lnTo>
                  <a:lnTo>
                    <a:pt x="291" y="3276"/>
                  </a:lnTo>
                  <a:lnTo>
                    <a:pt x="291" y="3264"/>
                  </a:lnTo>
                  <a:lnTo>
                    <a:pt x="291" y="3264"/>
                  </a:lnTo>
                  <a:lnTo>
                    <a:pt x="291" y="3253"/>
                  </a:lnTo>
                  <a:lnTo>
                    <a:pt x="292" y="3241"/>
                  </a:lnTo>
                  <a:lnTo>
                    <a:pt x="296" y="3213"/>
                  </a:lnTo>
                  <a:lnTo>
                    <a:pt x="299" y="3184"/>
                  </a:lnTo>
                  <a:lnTo>
                    <a:pt x="299" y="3172"/>
                  </a:lnTo>
                  <a:lnTo>
                    <a:pt x="298" y="3162"/>
                  </a:lnTo>
                  <a:lnTo>
                    <a:pt x="298" y="3162"/>
                  </a:lnTo>
                  <a:lnTo>
                    <a:pt x="292" y="3145"/>
                  </a:lnTo>
                  <a:lnTo>
                    <a:pt x="284" y="3125"/>
                  </a:lnTo>
                  <a:lnTo>
                    <a:pt x="278" y="3114"/>
                  </a:lnTo>
                  <a:lnTo>
                    <a:pt x="273" y="3106"/>
                  </a:lnTo>
                  <a:lnTo>
                    <a:pt x="266" y="3099"/>
                  </a:lnTo>
                  <a:lnTo>
                    <a:pt x="260" y="3094"/>
                  </a:lnTo>
                  <a:lnTo>
                    <a:pt x="260" y="3094"/>
                  </a:lnTo>
                  <a:lnTo>
                    <a:pt x="255" y="3091"/>
                  </a:lnTo>
                  <a:lnTo>
                    <a:pt x="248" y="3088"/>
                  </a:lnTo>
                  <a:lnTo>
                    <a:pt x="233" y="3086"/>
                  </a:lnTo>
                  <a:lnTo>
                    <a:pt x="216" y="3086"/>
                  </a:lnTo>
                  <a:lnTo>
                    <a:pt x="204" y="3087"/>
                  </a:lnTo>
                  <a:lnTo>
                    <a:pt x="204" y="3087"/>
                  </a:lnTo>
                  <a:lnTo>
                    <a:pt x="196" y="3091"/>
                  </a:lnTo>
                  <a:lnTo>
                    <a:pt x="188" y="3096"/>
                  </a:lnTo>
                  <a:lnTo>
                    <a:pt x="171" y="3109"/>
                  </a:lnTo>
                  <a:lnTo>
                    <a:pt x="154" y="3123"/>
                  </a:lnTo>
                  <a:lnTo>
                    <a:pt x="146" y="3129"/>
                  </a:lnTo>
                  <a:lnTo>
                    <a:pt x="138" y="3132"/>
                  </a:lnTo>
                  <a:lnTo>
                    <a:pt x="138" y="3132"/>
                  </a:lnTo>
                  <a:lnTo>
                    <a:pt x="117" y="3139"/>
                  </a:lnTo>
                  <a:lnTo>
                    <a:pt x="105" y="3143"/>
                  </a:lnTo>
                  <a:lnTo>
                    <a:pt x="91" y="3146"/>
                  </a:lnTo>
                  <a:lnTo>
                    <a:pt x="78" y="3148"/>
                  </a:lnTo>
                  <a:lnTo>
                    <a:pt x="64" y="3148"/>
                  </a:lnTo>
                  <a:lnTo>
                    <a:pt x="53" y="3148"/>
                  </a:lnTo>
                  <a:lnTo>
                    <a:pt x="44" y="3146"/>
                  </a:lnTo>
                  <a:lnTo>
                    <a:pt x="44" y="3146"/>
                  </a:lnTo>
                  <a:lnTo>
                    <a:pt x="37" y="3141"/>
                  </a:lnTo>
                  <a:lnTo>
                    <a:pt x="31" y="3136"/>
                  </a:lnTo>
                  <a:lnTo>
                    <a:pt x="24" y="3129"/>
                  </a:lnTo>
                  <a:lnTo>
                    <a:pt x="19" y="3120"/>
                  </a:lnTo>
                  <a:lnTo>
                    <a:pt x="9" y="3103"/>
                  </a:lnTo>
                  <a:lnTo>
                    <a:pt x="3" y="3087"/>
                  </a:lnTo>
                  <a:lnTo>
                    <a:pt x="3" y="3087"/>
                  </a:lnTo>
                  <a:lnTo>
                    <a:pt x="1" y="3081"/>
                  </a:lnTo>
                  <a:lnTo>
                    <a:pt x="0" y="3072"/>
                  </a:lnTo>
                  <a:lnTo>
                    <a:pt x="0" y="3052"/>
                  </a:lnTo>
                  <a:lnTo>
                    <a:pt x="0" y="3033"/>
                  </a:lnTo>
                  <a:lnTo>
                    <a:pt x="1" y="3024"/>
                  </a:lnTo>
                  <a:lnTo>
                    <a:pt x="3" y="3017"/>
                  </a:lnTo>
                  <a:lnTo>
                    <a:pt x="3" y="3017"/>
                  </a:lnTo>
                  <a:lnTo>
                    <a:pt x="5" y="3012"/>
                  </a:lnTo>
                  <a:lnTo>
                    <a:pt x="9" y="3006"/>
                  </a:lnTo>
                  <a:lnTo>
                    <a:pt x="18" y="2994"/>
                  </a:lnTo>
                  <a:lnTo>
                    <a:pt x="27" y="2981"/>
                  </a:lnTo>
                  <a:lnTo>
                    <a:pt x="30" y="2976"/>
                  </a:lnTo>
                  <a:lnTo>
                    <a:pt x="32" y="2971"/>
                  </a:lnTo>
                  <a:lnTo>
                    <a:pt x="32" y="2971"/>
                  </a:lnTo>
                  <a:lnTo>
                    <a:pt x="33" y="2961"/>
                  </a:lnTo>
                  <a:lnTo>
                    <a:pt x="35" y="2950"/>
                  </a:lnTo>
                  <a:lnTo>
                    <a:pt x="36" y="2924"/>
                  </a:lnTo>
                  <a:lnTo>
                    <a:pt x="35" y="2875"/>
                  </a:lnTo>
                  <a:lnTo>
                    <a:pt x="35" y="2875"/>
                  </a:lnTo>
                  <a:lnTo>
                    <a:pt x="35" y="2859"/>
                  </a:lnTo>
                  <a:lnTo>
                    <a:pt x="33" y="2841"/>
                  </a:lnTo>
                  <a:lnTo>
                    <a:pt x="30" y="2801"/>
                  </a:lnTo>
                  <a:lnTo>
                    <a:pt x="29" y="2779"/>
                  </a:lnTo>
                  <a:lnTo>
                    <a:pt x="29" y="2760"/>
                  </a:lnTo>
                  <a:lnTo>
                    <a:pt x="29" y="2742"/>
                  </a:lnTo>
                  <a:lnTo>
                    <a:pt x="32" y="2726"/>
                  </a:lnTo>
                  <a:lnTo>
                    <a:pt x="32" y="2726"/>
                  </a:lnTo>
                  <a:lnTo>
                    <a:pt x="36" y="2714"/>
                  </a:lnTo>
                  <a:lnTo>
                    <a:pt x="43" y="2700"/>
                  </a:lnTo>
                  <a:lnTo>
                    <a:pt x="49" y="2686"/>
                  </a:lnTo>
                  <a:lnTo>
                    <a:pt x="58" y="2670"/>
                  </a:lnTo>
                  <a:lnTo>
                    <a:pt x="76" y="2641"/>
                  </a:lnTo>
                  <a:lnTo>
                    <a:pt x="92" y="2617"/>
                  </a:lnTo>
                  <a:lnTo>
                    <a:pt x="92" y="2617"/>
                  </a:lnTo>
                  <a:lnTo>
                    <a:pt x="109" y="2593"/>
                  </a:lnTo>
                  <a:lnTo>
                    <a:pt x="131" y="2565"/>
                  </a:lnTo>
                  <a:lnTo>
                    <a:pt x="142" y="2551"/>
                  </a:lnTo>
                  <a:lnTo>
                    <a:pt x="154" y="2539"/>
                  </a:lnTo>
                  <a:lnTo>
                    <a:pt x="164" y="2529"/>
                  </a:lnTo>
                  <a:lnTo>
                    <a:pt x="175" y="2520"/>
                  </a:lnTo>
                  <a:lnTo>
                    <a:pt x="175" y="2520"/>
                  </a:lnTo>
                  <a:lnTo>
                    <a:pt x="180" y="2516"/>
                  </a:lnTo>
                  <a:lnTo>
                    <a:pt x="187" y="2514"/>
                  </a:lnTo>
                  <a:lnTo>
                    <a:pt x="202" y="2509"/>
                  </a:lnTo>
                  <a:lnTo>
                    <a:pt x="216" y="2503"/>
                  </a:lnTo>
                  <a:lnTo>
                    <a:pt x="229" y="2498"/>
                  </a:lnTo>
                  <a:lnTo>
                    <a:pt x="229" y="2498"/>
                  </a:lnTo>
                  <a:lnTo>
                    <a:pt x="252" y="2485"/>
                  </a:lnTo>
                  <a:lnTo>
                    <a:pt x="265" y="2476"/>
                  </a:lnTo>
                  <a:lnTo>
                    <a:pt x="269" y="2472"/>
                  </a:lnTo>
                  <a:lnTo>
                    <a:pt x="273" y="2468"/>
                  </a:lnTo>
                  <a:lnTo>
                    <a:pt x="273" y="2468"/>
                  </a:lnTo>
                  <a:lnTo>
                    <a:pt x="278" y="2460"/>
                  </a:lnTo>
                  <a:lnTo>
                    <a:pt x="283" y="2450"/>
                  </a:lnTo>
                  <a:lnTo>
                    <a:pt x="291" y="2426"/>
                  </a:lnTo>
                  <a:lnTo>
                    <a:pt x="299" y="2402"/>
                  </a:lnTo>
                  <a:lnTo>
                    <a:pt x="305" y="2382"/>
                  </a:lnTo>
                  <a:lnTo>
                    <a:pt x="305" y="2382"/>
                  </a:lnTo>
                  <a:lnTo>
                    <a:pt x="314" y="2355"/>
                  </a:lnTo>
                  <a:lnTo>
                    <a:pt x="320" y="2339"/>
                  </a:lnTo>
                  <a:lnTo>
                    <a:pt x="327" y="2328"/>
                  </a:lnTo>
                  <a:lnTo>
                    <a:pt x="327" y="2328"/>
                  </a:lnTo>
                  <a:lnTo>
                    <a:pt x="336" y="2316"/>
                  </a:lnTo>
                  <a:lnTo>
                    <a:pt x="347" y="2304"/>
                  </a:lnTo>
                  <a:lnTo>
                    <a:pt x="375" y="2277"/>
                  </a:lnTo>
                  <a:lnTo>
                    <a:pt x="404" y="2251"/>
                  </a:lnTo>
                  <a:lnTo>
                    <a:pt x="416" y="2239"/>
                  </a:lnTo>
                  <a:lnTo>
                    <a:pt x="425" y="2228"/>
                  </a:lnTo>
                  <a:lnTo>
                    <a:pt x="425" y="2228"/>
                  </a:lnTo>
                  <a:lnTo>
                    <a:pt x="431" y="2219"/>
                  </a:lnTo>
                  <a:lnTo>
                    <a:pt x="436" y="2206"/>
                  </a:lnTo>
                  <a:lnTo>
                    <a:pt x="446" y="2178"/>
                  </a:lnTo>
                  <a:lnTo>
                    <a:pt x="452" y="2163"/>
                  </a:lnTo>
                  <a:lnTo>
                    <a:pt x="458" y="2150"/>
                  </a:lnTo>
                  <a:lnTo>
                    <a:pt x="463" y="2137"/>
                  </a:lnTo>
                  <a:lnTo>
                    <a:pt x="470" y="2128"/>
                  </a:lnTo>
                  <a:lnTo>
                    <a:pt x="470" y="2128"/>
                  </a:lnTo>
                  <a:lnTo>
                    <a:pt x="476" y="2124"/>
                  </a:lnTo>
                  <a:lnTo>
                    <a:pt x="483" y="2118"/>
                  </a:lnTo>
                  <a:lnTo>
                    <a:pt x="502" y="2109"/>
                  </a:lnTo>
                  <a:lnTo>
                    <a:pt x="520" y="2100"/>
                  </a:lnTo>
                  <a:lnTo>
                    <a:pt x="527" y="2094"/>
                  </a:lnTo>
                  <a:lnTo>
                    <a:pt x="532" y="2089"/>
                  </a:lnTo>
                  <a:lnTo>
                    <a:pt x="532" y="2089"/>
                  </a:lnTo>
                  <a:lnTo>
                    <a:pt x="534" y="2082"/>
                  </a:lnTo>
                  <a:lnTo>
                    <a:pt x="537" y="2073"/>
                  </a:lnTo>
                  <a:lnTo>
                    <a:pt x="538" y="2053"/>
                  </a:lnTo>
                  <a:lnTo>
                    <a:pt x="538" y="2031"/>
                  </a:lnTo>
                  <a:lnTo>
                    <a:pt x="539" y="2022"/>
                  </a:lnTo>
                  <a:lnTo>
                    <a:pt x="542" y="2015"/>
                  </a:lnTo>
                  <a:lnTo>
                    <a:pt x="542" y="2015"/>
                  </a:lnTo>
                  <a:lnTo>
                    <a:pt x="548" y="2008"/>
                  </a:lnTo>
                  <a:lnTo>
                    <a:pt x="558" y="1999"/>
                  </a:lnTo>
                  <a:lnTo>
                    <a:pt x="568" y="1991"/>
                  </a:lnTo>
                  <a:lnTo>
                    <a:pt x="577" y="1986"/>
                  </a:lnTo>
                  <a:lnTo>
                    <a:pt x="577" y="1986"/>
                  </a:lnTo>
                  <a:lnTo>
                    <a:pt x="584" y="1984"/>
                  </a:lnTo>
                  <a:lnTo>
                    <a:pt x="593" y="1983"/>
                  </a:lnTo>
                  <a:lnTo>
                    <a:pt x="613" y="1983"/>
                  </a:lnTo>
                  <a:lnTo>
                    <a:pt x="634" y="1984"/>
                  </a:lnTo>
                  <a:lnTo>
                    <a:pt x="650" y="1986"/>
                  </a:lnTo>
                  <a:lnTo>
                    <a:pt x="650" y="1986"/>
                  </a:lnTo>
                  <a:lnTo>
                    <a:pt x="660" y="1987"/>
                  </a:lnTo>
                  <a:lnTo>
                    <a:pt x="671" y="1991"/>
                  </a:lnTo>
                  <a:lnTo>
                    <a:pt x="696" y="1999"/>
                  </a:lnTo>
                  <a:lnTo>
                    <a:pt x="709" y="2002"/>
                  </a:lnTo>
                  <a:lnTo>
                    <a:pt x="721" y="2004"/>
                  </a:lnTo>
                  <a:lnTo>
                    <a:pt x="732" y="2004"/>
                  </a:lnTo>
                  <a:lnTo>
                    <a:pt x="736" y="2003"/>
                  </a:lnTo>
                  <a:lnTo>
                    <a:pt x="741" y="2002"/>
                  </a:lnTo>
                  <a:lnTo>
                    <a:pt x="741" y="2002"/>
                  </a:lnTo>
                  <a:lnTo>
                    <a:pt x="747" y="1999"/>
                  </a:lnTo>
                  <a:lnTo>
                    <a:pt x="752" y="1993"/>
                  </a:lnTo>
                  <a:lnTo>
                    <a:pt x="757" y="1986"/>
                  </a:lnTo>
                  <a:lnTo>
                    <a:pt x="762" y="1978"/>
                  </a:lnTo>
                  <a:lnTo>
                    <a:pt x="770" y="1962"/>
                  </a:lnTo>
                  <a:lnTo>
                    <a:pt x="777" y="1948"/>
                  </a:lnTo>
                  <a:lnTo>
                    <a:pt x="777" y="1948"/>
                  </a:lnTo>
                  <a:lnTo>
                    <a:pt x="780" y="1937"/>
                  </a:lnTo>
                  <a:lnTo>
                    <a:pt x="783" y="1923"/>
                  </a:lnTo>
                  <a:lnTo>
                    <a:pt x="787" y="1890"/>
                  </a:lnTo>
                  <a:lnTo>
                    <a:pt x="791" y="1859"/>
                  </a:lnTo>
                  <a:lnTo>
                    <a:pt x="793" y="1845"/>
                  </a:lnTo>
                  <a:lnTo>
                    <a:pt x="796" y="1833"/>
                  </a:lnTo>
                  <a:lnTo>
                    <a:pt x="796" y="1833"/>
                  </a:lnTo>
                  <a:lnTo>
                    <a:pt x="800" y="1826"/>
                  </a:lnTo>
                  <a:lnTo>
                    <a:pt x="804" y="1818"/>
                  </a:lnTo>
                  <a:lnTo>
                    <a:pt x="814" y="1801"/>
                  </a:lnTo>
                  <a:lnTo>
                    <a:pt x="826" y="1783"/>
                  </a:lnTo>
                  <a:lnTo>
                    <a:pt x="830" y="1775"/>
                  </a:lnTo>
                  <a:lnTo>
                    <a:pt x="834" y="1768"/>
                  </a:lnTo>
                  <a:lnTo>
                    <a:pt x="834" y="1768"/>
                  </a:lnTo>
                  <a:lnTo>
                    <a:pt x="835" y="1762"/>
                  </a:lnTo>
                  <a:lnTo>
                    <a:pt x="836" y="1755"/>
                  </a:lnTo>
                  <a:lnTo>
                    <a:pt x="837" y="1738"/>
                  </a:lnTo>
                  <a:lnTo>
                    <a:pt x="839" y="1721"/>
                  </a:lnTo>
                  <a:lnTo>
                    <a:pt x="840" y="1714"/>
                  </a:lnTo>
                  <a:lnTo>
                    <a:pt x="843" y="1709"/>
                  </a:lnTo>
                  <a:lnTo>
                    <a:pt x="843" y="1709"/>
                  </a:lnTo>
                  <a:lnTo>
                    <a:pt x="847" y="1701"/>
                  </a:lnTo>
                  <a:lnTo>
                    <a:pt x="854" y="1694"/>
                  </a:lnTo>
                  <a:lnTo>
                    <a:pt x="868" y="1677"/>
                  </a:lnTo>
                  <a:lnTo>
                    <a:pt x="885" y="1661"/>
                  </a:lnTo>
                  <a:lnTo>
                    <a:pt x="899" y="1649"/>
                  </a:lnTo>
                  <a:lnTo>
                    <a:pt x="899" y="1649"/>
                  </a:lnTo>
                  <a:lnTo>
                    <a:pt x="911" y="1638"/>
                  </a:lnTo>
                  <a:lnTo>
                    <a:pt x="927" y="1624"/>
                  </a:lnTo>
                  <a:lnTo>
                    <a:pt x="943" y="1613"/>
                  </a:lnTo>
                  <a:lnTo>
                    <a:pt x="951" y="1607"/>
                  </a:lnTo>
                  <a:lnTo>
                    <a:pt x="958" y="1605"/>
                  </a:lnTo>
                  <a:lnTo>
                    <a:pt x="958" y="1605"/>
                  </a:lnTo>
                  <a:lnTo>
                    <a:pt x="963" y="1604"/>
                  </a:lnTo>
                  <a:lnTo>
                    <a:pt x="971" y="1604"/>
                  </a:lnTo>
                  <a:lnTo>
                    <a:pt x="987" y="1606"/>
                  </a:lnTo>
                  <a:lnTo>
                    <a:pt x="995" y="1607"/>
                  </a:lnTo>
                  <a:lnTo>
                    <a:pt x="1003" y="1608"/>
                  </a:lnTo>
                  <a:lnTo>
                    <a:pt x="1010" y="1607"/>
                  </a:lnTo>
                  <a:lnTo>
                    <a:pt x="1014" y="1605"/>
                  </a:lnTo>
                  <a:lnTo>
                    <a:pt x="1014" y="1605"/>
                  </a:lnTo>
                  <a:lnTo>
                    <a:pt x="1019" y="1599"/>
                  </a:lnTo>
                  <a:lnTo>
                    <a:pt x="1023" y="1590"/>
                  </a:lnTo>
                  <a:lnTo>
                    <a:pt x="1026" y="1581"/>
                  </a:lnTo>
                  <a:lnTo>
                    <a:pt x="1029" y="1570"/>
                  </a:lnTo>
                  <a:lnTo>
                    <a:pt x="1030" y="1560"/>
                  </a:lnTo>
                  <a:lnTo>
                    <a:pt x="1031" y="1548"/>
                  </a:lnTo>
                  <a:lnTo>
                    <a:pt x="1030" y="1539"/>
                  </a:lnTo>
                  <a:lnTo>
                    <a:pt x="1029" y="1531"/>
                  </a:lnTo>
                  <a:lnTo>
                    <a:pt x="1029" y="1531"/>
                  </a:lnTo>
                  <a:lnTo>
                    <a:pt x="1024" y="1524"/>
                  </a:lnTo>
                  <a:lnTo>
                    <a:pt x="1017" y="1516"/>
                  </a:lnTo>
                  <a:lnTo>
                    <a:pt x="1008" y="1508"/>
                  </a:lnTo>
                  <a:lnTo>
                    <a:pt x="999" y="1500"/>
                  </a:lnTo>
                  <a:lnTo>
                    <a:pt x="979" y="1485"/>
                  </a:lnTo>
                  <a:lnTo>
                    <a:pt x="962" y="1474"/>
                  </a:lnTo>
                  <a:lnTo>
                    <a:pt x="962" y="1474"/>
                  </a:lnTo>
                  <a:lnTo>
                    <a:pt x="944" y="1463"/>
                  </a:lnTo>
                  <a:lnTo>
                    <a:pt x="922" y="1450"/>
                  </a:lnTo>
                  <a:lnTo>
                    <a:pt x="898" y="1438"/>
                  </a:lnTo>
                  <a:lnTo>
                    <a:pt x="887" y="1433"/>
                  </a:lnTo>
                  <a:lnTo>
                    <a:pt x="878" y="1430"/>
                  </a:lnTo>
                  <a:lnTo>
                    <a:pt x="878" y="1430"/>
                  </a:lnTo>
                  <a:lnTo>
                    <a:pt x="871" y="1429"/>
                  </a:lnTo>
                  <a:lnTo>
                    <a:pt x="862" y="1428"/>
                  </a:lnTo>
                  <a:lnTo>
                    <a:pt x="843" y="1427"/>
                  </a:lnTo>
                  <a:lnTo>
                    <a:pt x="823" y="1425"/>
                  </a:lnTo>
                  <a:lnTo>
                    <a:pt x="814" y="1424"/>
                  </a:lnTo>
                  <a:lnTo>
                    <a:pt x="809" y="1421"/>
                  </a:lnTo>
                  <a:lnTo>
                    <a:pt x="809" y="1421"/>
                  </a:lnTo>
                  <a:lnTo>
                    <a:pt x="803" y="1418"/>
                  </a:lnTo>
                  <a:lnTo>
                    <a:pt x="797" y="1412"/>
                  </a:lnTo>
                  <a:lnTo>
                    <a:pt x="786" y="1397"/>
                  </a:lnTo>
                  <a:lnTo>
                    <a:pt x="776" y="1381"/>
                  </a:lnTo>
                  <a:lnTo>
                    <a:pt x="769" y="1368"/>
                  </a:lnTo>
                  <a:lnTo>
                    <a:pt x="769" y="1368"/>
                  </a:lnTo>
                  <a:lnTo>
                    <a:pt x="764" y="1358"/>
                  </a:lnTo>
                  <a:lnTo>
                    <a:pt x="758" y="1345"/>
                  </a:lnTo>
                  <a:lnTo>
                    <a:pt x="756" y="1339"/>
                  </a:lnTo>
                  <a:lnTo>
                    <a:pt x="755" y="1332"/>
                  </a:lnTo>
                  <a:lnTo>
                    <a:pt x="753" y="1326"/>
                  </a:lnTo>
                  <a:lnTo>
                    <a:pt x="756" y="1322"/>
                  </a:lnTo>
                  <a:lnTo>
                    <a:pt x="756" y="1322"/>
                  </a:lnTo>
                  <a:lnTo>
                    <a:pt x="759" y="1317"/>
                  </a:lnTo>
                  <a:lnTo>
                    <a:pt x="765" y="1314"/>
                  </a:lnTo>
                  <a:lnTo>
                    <a:pt x="771" y="1311"/>
                  </a:lnTo>
                  <a:lnTo>
                    <a:pt x="779" y="1309"/>
                  </a:lnTo>
                  <a:lnTo>
                    <a:pt x="796" y="1306"/>
                  </a:lnTo>
                  <a:lnTo>
                    <a:pt x="810" y="1304"/>
                  </a:lnTo>
                  <a:lnTo>
                    <a:pt x="810" y="1304"/>
                  </a:lnTo>
                  <a:lnTo>
                    <a:pt x="824" y="1299"/>
                  </a:lnTo>
                  <a:lnTo>
                    <a:pt x="841" y="1296"/>
                  </a:lnTo>
                  <a:lnTo>
                    <a:pt x="882" y="1289"/>
                  </a:lnTo>
                  <a:lnTo>
                    <a:pt x="901" y="1284"/>
                  </a:lnTo>
                  <a:lnTo>
                    <a:pt x="920" y="1279"/>
                  </a:lnTo>
                  <a:lnTo>
                    <a:pt x="928" y="1275"/>
                  </a:lnTo>
                  <a:lnTo>
                    <a:pt x="935" y="1272"/>
                  </a:lnTo>
                  <a:lnTo>
                    <a:pt x="942" y="1267"/>
                  </a:lnTo>
                  <a:lnTo>
                    <a:pt x="947" y="1263"/>
                  </a:lnTo>
                  <a:lnTo>
                    <a:pt x="947" y="1263"/>
                  </a:lnTo>
                  <a:lnTo>
                    <a:pt x="949" y="1261"/>
                  </a:lnTo>
                  <a:lnTo>
                    <a:pt x="951" y="1257"/>
                  </a:lnTo>
                  <a:lnTo>
                    <a:pt x="953" y="1249"/>
                  </a:lnTo>
                  <a:lnTo>
                    <a:pt x="954" y="1240"/>
                  </a:lnTo>
                  <a:lnTo>
                    <a:pt x="954" y="1230"/>
                  </a:lnTo>
                  <a:lnTo>
                    <a:pt x="957" y="1210"/>
                  </a:lnTo>
                  <a:lnTo>
                    <a:pt x="959" y="1202"/>
                  </a:lnTo>
                  <a:lnTo>
                    <a:pt x="962" y="1196"/>
                  </a:lnTo>
                  <a:lnTo>
                    <a:pt x="962" y="1196"/>
                  </a:lnTo>
                  <a:lnTo>
                    <a:pt x="968" y="1192"/>
                  </a:lnTo>
                  <a:lnTo>
                    <a:pt x="975" y="1188"/>
                  </a:lnTo>
                  <a:lnTo>
                    <a:pt x="993" y="1183"/>
                  </a:lnTo>
                  <a:lnTo>
                    <a:pt x="1011" y="1177"/>
                  </a:lnTo>
                  <a:lnTo>
                    <a:pt x="1017" y="1175"/>
                  </a:lnTo>
                  <a:lnTo>
                    <a:pt x="1024" y="1172"/>
                  </a:lnTo>
                  <a:lnTo>
                    <a:pt x="1024" y="1172"/>
                  </a:lnTo>
                  <a:lnTo>
                    <a:pt x="1031" y="1165"/>
                  </a:lnTo>
                  <a:lnTo>
                    <a:pt x="1039" y="1155"/>
                  </a:lnTo>
                  <a:lnTo>
                    <a:pt x="1046" y="1146"/>
                  </a:lnTo>
                  <a:lnTo>
                    <a:pt x="1050" y="1137"/>
                  </a:lnTo>
                  <a:lnTo>
                    <a:pt x="1050" y="1137"/>
                  </a:lnTo>
                  <a:lnTo>
                    <a:pt x="1051" y="1130"/>
                  </a:lnTo>
                  <a:lnTo>
                    <a:pt x="1051" y="1123"/>
                  </a:lnTo>
                  <a:lnTo>
                    <a:pt x="1050" y="1106"/>
                  </a:lnTo>
                  <a:lnTo>
                    <a:pt x="1049" y="1089"/>
                  </a:lnTo>
                  <a:lnTo>
                    <a:pt x="1048" y="1075"/>
                  </a:lnTo>
                  <a:lnTo>
                    <a:pt x="1048" y="1075"/>
                  </a:lnTo>
                  <a:lnTo>
                    <a:pt x="1047" y="1055"/>
                  </a:lnTo>
                  <a:lnTo>
                    <a:pt x="1045" y="1032"/>
                  </a:lnTo>
                  <a:lnTo>
                    <a:pt x="1043" y="1019"/>
                  </a:lnTo>
                  <a:lnTo>
                    <a:pt x="1045" y="1008"/>
                  </a:lnTo>
                  <a:lnTo>
                    <a:pt x="1046" y="998"/>
                  </a:lnTo>
                  <a:lnTo>
                    <a:pt x="1048" y="990"/>
                  </a:lnTo>
                  <a:lnTo>
                    <a:pt x="1048" y="990"/>
                  </a:lnTo>
                  <a:lnTo>
                    <a:pt x="1052" y="983"/>
                  </a:lnTo>
                  <a:lnTo>
                    <a:pt x="1058" y="976"/>
                  </a:lnTo>
                  <a:lnTo>
                    <a:pt x="1066" y="971"/>
                  </a:lnTo>
                  <a:lnTo>
                    <a:pt x="1069" y="968"/>
                  </a:lnTo>
                  <a:lnTo>
                    <a:pt x="1073" y="968"/>
                  </a:lnTo>
                  <a:lnTo>
                    <a:pt x="1073" y="968"/>
                  </a:lnTo>
                  <a:lnTo>
                    <a:pt x="1076" y="968"/>
                  </a:lnTo>
                  <a:lnTo>
                    <a:pt x="1079" y="970"/>
                  </a:lnTo>
                  <a:lnTo>
                    <a:pt x="1086" y="975"/>
                  </a:lnTo>
                  <a:lnTo>
                    <a:pt x="1093" y="982"/>
                  </a:lnTo>
                  <a:lnTo>
                    <a:pt x="1101" y="990"/>
                  </a:lnTo>
                  <a:lnTo>
                    <a:pt x="1114" y="1005"/>
                  </a:lnTo>
                  <a:lnTo>
                    <a:pt x="1121" y="1010"/>
                  </a:lnTo>
                  <a:lnTo>
                    <a:pt x="1125" y="1012"/>
                  </a:lnTo>
                  <a:lnTo>
                    <a:pt x="1128" y="1014"/>
                  </a:lnTo>
                  <a:lnTo>
                    <a:pt x="1128" y="1014"/>
                  </a:lnTo>
                  <a:lnTo>
                    <a:pt x="1135" y="1015"/>
                  </a:lnTo>
                  <a:lnTo>
                    <a:pt x="1143" y="1015"/>
                  </a:lnTo>
                  <a:lnTo>
                    <a:pt x="1161" y="1011"/>
                  </a:lnTo>
                  <a:lnTo>
                    <a:pt x="1179" y="1006"/>
                  </a:lnTo>
                  <a:lnTo>
                    <a:pt x="1193" y="1001"/>
                  </a:lnTo>
                  <a:lnTo>
                    <a:pt x="1193" y="1001"/>
                  </a:lnTo>
                  <a:lnTo>
                    <a:pt x="1208" y="996"/>
                  </a:lnTo>
                  <a:lnTo>
                    <a:pt x="1226" y="988"/>
                  </a:lnTo>
                  <a:lnTo>
                    <a:pt x="1235" y="983"/>
                  </a:lnTo>
                  <a:lnTo>
                    <a:pt x="1243" y="979"/>
                  </a:lnTo>
                  <a:lnTo>
                    <a:pt x="1249" y="974"/>
                  </a:lnTo>
                  <a:lnTo>
                    <a:pt x="1253" y="968"/>
                  </a:lnTo>
                  <a:lnTo>
                    <a:pt x="1253" y="968"/>
                  </a:lnTo>
                  <a:lnTo>
                    <a:pt x="1257" y="963"/>
                  </a:lnTo>
                  <a:lnTo>
                    <a:pt x="1258" y="956"/>
                  </a:lnTo>
                  <a:lnTo>
                    <a:pt x="1259" y="947"/>
                  </a:lnTo>
                  <a:lnTo>
                    <a:pt x="1260" y="939"/>
                  </a:lnTo>
                  <a:lnTo>
                    <a:pt x="1259" y="922"/>
                  </a:lnTo>
                  <a:lnTo>
                    <a:pt x="1258" y="914"/>
                  </a:lnTo>
                  <a:lnTo>
                    <a:pt x="1256" y="909"/>
                  </a:lnTo>
                  <a:lnTo>
                    <a:pt x="1256" y="909"/>
                  </a:lnTo>
                  <a:lnTo>
                    <a:pt x="1253" y="903"/>
                  </a:lnTo>
                  <a:lnTo>
                    <a:pt x="1249" y="899"/>
                  </a:lnTo>
                  <a:lnTo>
                    <a:pt x="1239" y="886"/>
                  </a:lnTo>
                  <a:lnTo>
                    <a:pt x="1226" y="877"/>
                  </a:lnTo>
                  <a:lnTo>
                    <a:pt x="1221" y="873"/>
                  </a:lnTo>
                  <a:lnTo>
                    <a:pt x="1215" y="870"/>
                  </a:lnTo>
                  <a:lnTo>
                    <a:pt x="1215" y="870"/>
                  </a:lnTo>
                  <a:lnTo>
                    <a:pt x="1207" y="870"/>
                  </a:lnTo>
                  <a:lnTo>
                    <a:pt x="1199" y="871"/>
                  </a:lnTo>
                  <a:lnTo>
                    <a:pt x="1180" y="877"/>
                  </a:lnTo>
                  <a:lnTo>
                    <a:pt x="1170" y="879"/>
                  </a:lnTo>
                  <a:lnTo>
                    <a:pt x="1161" y="882"/>
                  </a:lnTo>
                  <a:lnTo>
                    <a:pt x="1152" y="883"/>
                  </a:lnTo>
                  <a:lnTo>
                    <a:pt x="1148" y="882"/>
                  </a:lnTo>
                  <a:lnTo>
                    <a:pt x="1145" y="880"/>
                  </a:lnTo>
                  <a:lnTo>
                    <a:pt x="1145" y="880"/>
                  </a:lnTo>
                  <a:lnTo>
                    <a:pt x="1140" y="877"/>
                  </a:lnTo>
                  <a:lnTo>
                    <a:pt x="1136" y="873"/>
                  </a:lnTo>
                  <a:lnTo>
                    <a:pt x="1133" y="866"/>
                  </a:lnTo>
                  <a:lnTo>
                    <a:pt x="1128" y="859"/>
                  </a:lnTo>
                  <a:lnTo>
                    <a:pt x="1126" y="852"/>
                  </a:lnTo>
                  <a:lnTo>
                    <a:pt x="1124" y="846"/>
                  </a:lnTo>
                  <a:lnTo>
                    <a:pt x="1121" y="839"/>
                  </a:lnTo>
                  <a:lnTo>
                    <a:pt x="1121" y="833"/>
                  </a:lnTo>
                  <a:lnTo>
                    <a:pt x="1121" y="833"/>
                  </a:lnTo>
                  <a:lnTo>
                    <a:pt x="1122" y="827"/>
                  </a:lnTo>
                  <a:lnTo>
                    <a:pt x="1126" y="821"/>
                  </a:lnTo>
                  <a:lnTo>
                    <a:pt x="1129" y="815"/>
                  </a:lnTo>
                  <a:lnTo>
                    <a:pt x="1135" y="808"/>
                  </a:lnTo>
                  <a:lnTo>
                    <a:pt x="1145" y="796"/>
                  </a:lnTo>
                  <a:lnTo>
                    <a:pt x="1155" y="787"/>
                  </a:lnTo>
                  <a:lnTo>
                    <a:pt x="1155" y="787"/>
                  </a:lnTo>
                  <a:lnTo>
                    <a:pt x="1164" y="781"/>
                  </a:lnTo>
                  <a:lnTo>
                    <a:pt x="1177" y="776"/>
                  </a:lnTo>
                  <a:lnTo>
                    <a:pt x="1182" y="773"/>
                  </a:lnTo>
                  <a:lnTo>
                    <a:pt x="1189" y="772"/>
                  </a:lnTo>
                  <a:lnTo>
                    <a:pt x="1193" y="771"/>
                  </a:lnTo>
                  <a:lnTo>
                    <a:pt x="1198" y="772"/>
                  </a:lnTo>
                  <a:lnTo>
                    <a:pt x="1198" y="772"/>
                  </a:lnTo>
                  <a:lnTo>
                    <a:pt x="1201" y="773"/>
                  </a:lnTo>
                  <a:lnTo>
                    <a:pt x="1202" y="776"/>
                  </a:lnTo>
                  <a:lnTo>
                    <a:pt x="1206" y="782"/>
                  </a:lnTo>
                  <a:lnTo>
                    <a:pt x="1209" y="790"/>
                  </a:lnTo>
                  <a:lnTo>
                    <a:pt x="1212" y="799"/>
                  </a:lnTo>
                  <a:lnTo>
                    <a:pt x="1216" y="816"/>
                  </a:lnTo>
                  <a:lnTo>
                    <a:pt x="1219" y="823"/>
                  </a:lnTo>
                  <a:lnTo>
                    <a:pt x="1221" y="825"/>
                  </a:lnTo>
                  <a:lnTo>
                    <a:pt x="1223" y="827"/>
                  </a:lnTo>
                  <a:lnTo>
                    <a:pt x="1223" y="827"/>
                  </a:lnTo>
                  <a:lnTo>
                    <a:pt x="1228" y="830"/>
                  </a:lnTo>
                  <a:lnTo>
                    <a:pt x="1234" y="831"/>
                  </a:lnTo>
                  <a:lnTo>
                    <a:pt x="1241" y="832"/>
                  </a:lnTo>
                  <a:lnTo>
                    <a:pt x="1248" y="832"/>
                  </a:lnTo>
                  <a:lnTo>
                    <a:pt x="1256" y="832"/>
                  </a:lnTo>
                  <a:lnTo>
                    <a:pt x="1262" y="831"/>
                  </a:lnTo>
                  <a:lnTo>
                    <a:pt x="1268" y="829"/>
                  </a:lnTo>
                  <a:lnTo>
                    <a:pt x="1272" y="826"/>
                  </a:lnTo>
                  <a:lnTo>
                    <a:pt x="1272" y="826"/>
                  </a:lnTo>
                  <a:lnTo>
                    <a:pt x="1276" y="822"/>
                  </a:lnTo>
                  <a:lnTo>
                    <a:pt x="1279" y="816"/>
                  </a:lnTo>
                  <a:lnTo>
                    <a:pt x="1281" y="809"/>
                  </a:lnTo>
                  <a:lnTo>
                    <a:pt x="1283" y="802"/>
                  </a:lnTo>
                  <a:lnTo>
                    <a:pt x="1284" y="786"/>
                  </a:lnTo>
                  <a:lnTo>
                    <a:pt x="1284" y="772"/>
                  </a:lnTo>
                  <a:lnTo>
                    <a:pt x="1284" y="772"/>
                  </a:lnTo>
                  <a:lnTo>
                    <a:pt x="1283" y="767"/>
                  </a:lnTo>
                  <a:lnTo>
                    <a:pt x="1280" y="759"/>
                  </a:lnTo>
                  <a:lnTo>
                    <a:pt x="1272" y="744"/>
                  </a:lnTo>
                  <a:lnTo>
                    <a:pt x="1265" y="729"/>
                  </a:lnTo>
                  <a:lnTo>
                    <a:pt x="1262" y="723"/>
                  </a:lnTo>
                  <a:lnTo>
                    <a:pt x="1260" y="716"/>
                  </a:lnTo>
                  <a:lnTo>
                    <a:pt x="1260" y="716"/>
                  </a:lnTo>
                  <a:lnTo>
                    <a:pt x="1257" y="699"/>
                  </a:lnTo>
                  <a:lnTo>
                    <a:pt x="1254" y="679"/>
                  </a:lnTo>
                  <a:lnTo>
                    <a:pt x="1254" y="668"/>
                  </a:lnTo>
                  <a:lnTo>
                    <a:pt x="1254" y="659"/>
                  </a:lnTo>
                  <a:lnTo>
                    <a:pt x="1256" y="650"/>
                  </a:lnTo>
                  <a:lnTo>
                    <a:pt x="1258" y="644"/>
                  </a:lnTo>
                  <a:lnTo>
                    <a:pt x="1258" y="644"/>
                  </a:lnTo>
                  <a:lnTo>
                    <a:pt x="1262" y="638"/>
                  </a:lnTo>
                  <a:lnTo>
                    <a:pt x="1267" y="633"/>
                  </a:lnTo>
                  <a:lnTo>
                    <a:pt x="1274" y="629"/>
                  </a:lnTo>
                  <a:lnTo>
                    <a:pt x="1281" y="624"/>
                  </a:lnTo>
                  <a:lnTo>
                    <a:pt x="1297" y="616"/>
                  </a:lnTo>
                  <a:lnTo>
                    <a:pt x="1310" y="610"/>
                  </a:lnTo>
                  <a:lnTo>
                    <a:pt x="1310" y="610"/>
                  </a:lnTo>
                  <a:lnTo>
                    <a:pt x="1335" y="594"/>
                  </a:lnTo>
                  <a:lnTo>
                    <a:pt x="1348" y="586"/>
                  </a:lnTo>
                  <a:lnTo>
                    <a:pt x="1354" y="584"/>
                  </a:lnTo>
                  <a:lnTo>
                    <a:pt x="1359" y="583"/>
                  </a:lnTo>
                  <a:lnTo>
                    <a:pt x="1359" y="583"/>
                  </a:lnTo>
                  <a:lnTo>
                    <a:pt x="1369" y="583"/>
                  </a:lnTo>
                  <a:lnTo>
                    <a:pt x="1381" y="584"/>
                  </a:lnTo>
                  <a:lnTo>
                    <a:pt x="1392" y="587"/>
                  </a:lnTo>
                  <a:lnTo>
                    <a:pt x="1404" y="591"/>
                  </a:lnTo>
                  <a:lnTo>
                    <a:pt x="1429" y="600"/>
                  </a:lnTo>
                  <a:lnTo>
                    <a:pt x="1448" y="607"/>
                  </a:lnTo>
                  <a:lnTo>
                    <a:pt x="1448" y="607"/>
                  </a:lnTo>
                  <a:lnTo>
                    <a:pt x="1455" y="611"/>
                  </a:lnTo>
                  <a:lnTo>
                    <a:pt x="1462" y="615"/>
                  </a:lnTo>
                  <a:lnTo>
                    <a:pt x="1477" y="627"/>
                  </a:lnTo>
                  <a:lnTo>
                    <a:pt x="1492" y="637"/>
                  </a:lnTo>
                  <a:lnTo>
                    <a:pt x="1499" y="640"/>
                  </a:lnTo>
                  <a:lnTo>
                    <a:pt x="1506" y="642"/>
                  </a:lnTo>
                  <a:lnTo>
                    <a:pt x="1506" y="642"/>
                  </a:lnTo>
                  <a:lnTo>
                    <a:pt x="1517" y="642"/>
                  </a:lnTo>
                  <a:lnTo>
                    <a:pt x="1530" y="641"/>
                  </a:lnTo>
                  <a:lnTo>
                    <a:pt x="1543" y="638"/>
                  </a:lnTo>
                  <a:lnTo>
                    <a:pt x="1558" y="635"/>
                  </a:lnTo>
                  <a:lnTo>
                    <a:pt x="1586" y="625"/>
                  </a:lnTo>
                  <a:lnTo>
                    <a:pt x="1600" y="622"/>
                  </a:lnTo>
                  <a:lnTo>
                    <a:pt x="1610" y="621"/>
                  </a:lnTo>
                  <a:lnTo>
                    <a:pt x="1610" y="621"/>
                  </a:lnTo>
                  <a:lnTo>
                    <a:pt x="1632" y="620"/>
                  </a:lnTo>
                  <a:lnTo>
                    <a:pt x="1659" y="620"/>
                  </a:lnTo>
                  <a:lnTo>
                    <a:pt x="1685" y="619"/>
                  </a:lnTo>
                  <a:lnTo>
                    <a:pt x="1698" y="618"/>
                  </a:lnTo>
                  <a:lnTo>
                    <a:pt x="1708" y="616"/>
                  </a:lnTo>
                  <a:lnTo>
                    <a:pt x="1708" y="616"/>
                  </a:lnTo>
                  <a:lnTo>
                    <a:pt x="1716" y="614"/>
                  </a:lnTo>
                  <a:lnTo>
                    <a:pt x="1726" y="610"/>
                  </a:lnTo>
                  <a:lnTo>
                    <a:pt x="1746" y="601"/>
                  </a:lnTo>
                  <a:lnTo>
                    <a:pt x="1784" y="583"/>
                  </a:lnTo>
                  <a:lnTo>
                    <a:pt x="1784" y="583"/>
                  </a:lnTo>
                  <a:lnTo>
                    <a:pt x="1794" y="577"/>
                  </a:lnTo>
                  <a:lnTo>
                    <a:pt x="1805" y="570"/>
                  </a:lnTo>
                  <a:lnTo>
                    <a:pt x="1830" y="553"/>
                  </a:lnTo>
                  <a:lnTo>
                    <a:pt x="1842" y="545"/>
                  </a:lnTo>
                  <a:lnTo>
                    <a:pt x="1856" y="539"/>
                  </a:lnTo>
                  <a:lnTo>
                    <a:pt x="1867" y="533"/>
                  </a:lnTo>
                  <a:lnTo>
                    <a:pt x="1878" y="530"/>
                  </a:lnTo>
                  <a:lnTo>
                    <a:pt x="1878" y="530"/>
                  </a:lnTo>
                  <a:lnTo>
                    <a:pt x="1889" y="528"/>
                  </a:lnTo>
                  <a:lnTo>
                    <a:pt x="1901" y="531"/>
                  </a:lnTo>
                  <a:lnTo>
                    <a:pt x="1913" y="533"/>
                  </a:lnTo>
                  <a:lnTo>
                    <a:pt x="1928" y="536"/>
                  </a:lnTo>
                  <a:lnTo>
                    <a:pt x="1955" y="543"/>
                  </a:lnTo>
                  <a:lnTo>
                    <a:pt x="1968" y="545"/>
                  </a:lnTo>
                  <a:lnTo>
                    <a:pt x="1978" y="545"/>
                  </a:lnTo>
                  <a:lnTo>
                    <a:pt x="1978" y="545"/>
                  </a:lnTo>
                  <a:lnTo>
                    <a:pt x="1989" y="545"/>
                  </a:lnTo>
                  <a:lnTo>
                    <a:pt x="2003" y="543"/>
                  </a:lnTo>
                  <a:lnTo>
                    <a:pt x="2031" y="536"/>
                  </a:lnTo>
                  <a:lnTo>
                    <a:pt x="2060" y="530"/>
                  </a:lnTo>
                  <a:lnTo>
                    <a:pt x="2083" y="521"/>
                  </a:lnTo>
                  <a:lnTo>
                    <a:pt x="2083" y="521"/>
                  </a:lnTo>
                  <a:lnTo>
                    <a:pt x="2091" y="516"/>
                  </a:lnTo>
                  <a:lnTo>
                    <a:pt x="2100" y="510"/>
                  </a:lnTo>
                  <a:lnTo>
                    <a:pt x="2120" y="496"/>
                  </a:lnTo>
                  <a:lnTo>
                    <a:pt x="2139" y="482"/>
                  </a:lnTo>
                  <a:lnTo>
                    <a:pt x="2148" y="477"/>
                  </a:lnTo>
                  <a:lnTo>
                    <a:pt x="2156" y="473"/>
                  </a:lnTo>
                  <a:lnTo>
                    <a:pt x="2156" y="473"/>
                  </a:lnTo>
                  <a:lnTo>
                    <a:pt x="2166" y="471"/>
                  </a:lnTo>
                  <a:lnTo>
                    <a:pt x="2176" y="470"/>
                  </a:lnTo>
                  <a:lnTo>
                    <a:pt x="2188" y="471"/>
                  </a:lnTo>
                  <a:lnTo>
                    <a:pt x="2193" y="472"/>
                  </a:lnTo>
                  <a:lnTo>
                    <a:pt x="2197" y="473"/>
                  </a:lnTo>
                  <a:lnTo>
                    <a:pt x="2197" y="473"/>
                  </a:lnTo>
                  <a:lnTo>
                    <a:pt x="2202" y="478"/>
                  </a:lnTo>
                  <a:lnTo>
                    <a:pt x="2207" y="484"/>
                  </a:lnTo>
                  <a:lnTo>
                    <a:pt x="2217" y="501"/>
                  </a:lnTo>
                  <a:lnTo>
                    <a:pt x="2221" y="512"/>
                  </a:lnTo>
                  <a:lnTo>
                    <a:pt x="2226" y="519"/>
                  </a:lnTo>
                  <a:lnTo>
                    <a:pt x="2232" y="526"/>
                  </a:lnTo>
                  <a:lnTo>
                    <a:pt x="2237" y="531"/>
                  </a:lnTo>
                  <a:lnTo>
                    <a:pt x="2237" y="531"/>
                  </a:lnTo>
                  <a:lnTo>
                    <a:pt x="2246" y="534"/>
                  </a:lnTo>
                  <a:lnTo>
                    <a:pt x="2258" y="536"/>
                  </a:lnTo>
                  <a:lnTo>
                    <a:pt x="2270" y="537"/>
                  </a:lnTo>
                  <a:lnTo>
                    <a:pt x="2283" y="537"/>
                  </a:lnTo>
                  <a:lnTo>
                    <a:pt x="2297" y="536"/>
                  </a:lnTo>
                  <a:lnTo>
                    <a:pt x="2311" y="535"/>
                  </a:lnTo>
                  <a:lnTo>
                    <a:pt x="2322" y="533"/>
                  </a:lnTo>
                  <a:lnTo>
                    <a:pt x="2331" y="530"/>
                  </a:lnTo>
                  <a:lnTo>
                    <a:pt x="2331" y="530"/>
                  </a:lnTo>
                  <a:lnTo>
                    <a:pt x="2335" y="526"/>
                  </a:lnTo>
                  <a:lnTo>
                    <a:pt x="2341" y="522"/>
                  </a:lnTo>
                  <a:lnTo>
                    <a:pt x="2350" y="510"/>
                  </a:lnTo>
                  <a:lnTo>
                    <a:pt x="2360" y="498"/>
                  </a:lnTo>
                  <a:lnTo>
                    <a:pt x="2365" y="493"/>
                  </a:lnTo>
                  <a:lnTo>
                    <a:pt x="2370" y="490"/>
                  </a:lnTo>
                  <a:lnTo>
                    <a:pt x="2370" y="490"/>
                  </a:lnTo>
                  <a:lnTo>
                    <a:pt x="2378" y="488"/>
                  </a:lnTo>
                  <a:lnTo>
                    <a:pt x="2388" y="487"/>
                  </a:lnTo>
                  <a:lnTo>
                    <a:pt x="2413" y="488"/>
                  </a:lnTo>
                  <a:lnTo>
                    <a:pt x="2425" y="488"/>
                  </a:lnTo>
                  <a:lnTo>
                    <a:pt x="2436" y="488"/>
                  </a:lnTo>
                  <a:lnTo>
                    <a:pt x="2446" y="487"/>
                  </a:lnTo>
                  <a:lnTo>
                    <a:pt x="2450" y="486"/>
                  </a:lnTo>
                  <a:lnTo>
                    <a:pt x="2455" y="484"/>
                  </a:lnTo>
                  <a:lnTo>
                    <a:pt x="2455" y="484"/>
                  </a:lnTo>
                  <a:lnTo>
                    <a:pt x="2459" y="480"/>
                  </a:lnTo>
                  <a:lnTo>
                    <a:pt x="2464" y="475"/>
                  </a:lnTo>
                  <a:lnTo>
                    <a:pt x="2473" y="462"/>
                  </a:lnTo>
                  <a:lnTo>
                    <a:pt x="2481" y="448"/>
                  </a:lnTo>
                  <a:lnTo>
                    <a:pt x="2485" y="436"/>
                  </a:lnTo>
                  <a:lnTo>
                    <a:pt x="2485" y="436"/>
                  </a:lnTo>
                  <a:lnTo>
                    <a:pt x="2488" y="429"/>
                  </a:lnTo>
                  <a:lnTo>
                    <a:pt x="2489" y="421"/>
                  </a:lnTo>
                  <a:lnTo>
                    <a:pt x="2489" y="402"/>
                  </a:lnTo>
                  <a:lnTo>
                    <a:pt x="2490" y="393"/>
                  </a:lnTo>
                  <a:lnTo>
                    <a:pt x="2491" y="384"/>
                  </a:lnTo>
                  <a:lnTo>
                    <a:pt x="2492" y="376"/>
                  </a:lnTo>
                  <a:lnTo>
                    <a:pt x="2496" y="371"/>
                  </a:lnTo>
                  <a:lnTo>
                    <a:pt x="2496" y="371"/>
                  </a:lnTo>
                  <a:lnTo>
                    <a:pt x="2501" y="365"/>
                  </a:lnTo>
                  <a:lnTo>
                    <a:pt x="2508" y="360"/>
                  </a:lnTo>
                  <a:lnTo>
                    <a:pt x="2517" y="357"/>
                  </a:lnTo>
                  <a:lnTo>
                    <a:pt x="2526" y="352"/>
                  </a:lnTo>
                  <a:lnTo>
                    <a:pt x="2545" y="348"/>
                  </a:lnTo>
                  <a:lnTo>
                    <a:pt x="2553" y="346"/>
                  </a:lnTo>
                  <a:lnTo>
                    <a:pt x="2561" y="346"/>
                  </a:lnTo>
                  <a:lnTo>
                    <a:pt x="2561" y="346"/>
                  </a:lnTo>
                  <a:lnTo>
                    <a:pt x="2569" y="346"/>
                  </a:lnTo>
                  <a:lnTo>
                    <a:pt x="2578" y="348"/>
                  </a:lnTo>
                  <a:lnTo>
                    <a:pt x="2598" y="355"/>
                  </a:lnTo>
                  <a:lnTo>
                    <a:pt x="2617" y="363"/>
                  </a:lnTo>
                  <a:lnTo>
                    <a:pt x="2626" y="366"/>
                  </a:lnTo>
                  <a:lnTo>
                    <a:pt x="2634" y="368"/>
                  </a:lnTo>
                  <a:lnTo>
                    <a:pt x="2634" y="368"/>
                  </a:lnTo>
                  <a:lnTo>
                    <a:pt x="2651" y="372"/>
                  </a:lnTo>
                  <a:lnTo>
                    <a:pt x="2673" y="375"/>
                  </a:lnTo>
                  <a:lnTo>
                    <a:pt x="2683" y="376"/>
                  </a:lnTo>
                  <a:lnTo>
                    <a:pt x="2692" y="376"/>
                  </a:lnTo>
                  <a:lnTo>
                    <a:pt x="2701" y="375"/>
                  </a:lnTo>
                  <a:lnTo>
                    <a:pt x="2704" y="373"/>
                  </a:lnTo>
                  <a:lnTo>
                    <a:pt x="2707" y="372"/>
                  </a:lnTo>
                  <a:lnTo>
                    <a:pt x="2707" y="372"/>
                  </a:lnTo>
                  <a:lnTo>
                    <a:pt x="2711" y="366"/>
                  </a:lnTo>
                  <a:lnTo>
                    <a:pt x="2713" y="359"/>
                  </a:lnTo>
                  <a:lnTo>
                    <a:pt x="2716" y="351"/>
                  </a:lnTo>
                  <a:lnTo>
                    <a:pt x="2717" y="342"/>
                  </a:lnTo>
                  <a:lnTo>
                    <a:pt x="2718" y="333"/>
                  </a:lnTo>
                  <a:lnTo>
                    <a:pt x="2717" y="324"/>
                  </a:lnTo>
                  <a:lnTo>
                    <a:pt x="2717" y="317"/>
                  </a:lnTo>
                  <a:lnTo>
                    <a:pt x="2715" y="311"/>
                  </a:lnTo>
                  <a:lnTo>
                    <a:pt x="2715" y="311"/>
                  </a:lnTo>
                  <a:lnTo>
                    <a:pt x="2712" y="305"/>
                  </a:lnTo>
                  <a:lnTo>
                    <a:pt x="2709" y="299"/>
                  </a:lnTo>
                  <a:lnTo>
                    <a:pt x="2698" y="288"/>
                  </a:lnTo>
                  <a:lnTo>
                    <a:pt x="2686" y="278"/>
                  </a:lnTo>
                  <a:lnTo>
                    <a:pt x="2676" y="270"/>
                  </a:lnTo>
                  <a:lnTo>
                    <a:pt x="2676" y="270"/>
                  </a:lnTo>
                  <a:lnTo>
                    <a:pt x="2672" y="269"/>
                  </a:lnTo>
                  <a:lnTo>
                    <a:pt x="2666" y="268"/>
                  </a:lnTo>
                  <a:lnTo>
                    <a:pt x="2655" y="266"/>
                  </a:lnTo>
                  <a:lnTo>
                    <a:pt x="2643" y="262"/>
                  </a:lnTo>
                  <a:lnTo>
                    <a:pt x="2638" y="261"/>
                  </a:lnTo>
                  <a:lnTo>
                    <a:pt x="2634" y="259"/>
                  </a:lnTo>
                  <a:lnTo>
                    <a:pt x="2634" y="259"/>
                  </a:lnTo>
                  <a:lnTo>
                    <a:pt x="2630" y="253"/>
                  </a:lnTo>
                  <a:lnTo>
                    <a:pt x="2625" y="246"/>
                  </a:lnTo>
                  <a:lnTo>
                    <a:pt x="2619" y="229"/>
                  </a:lnTo>
                  <a:lnTo>
                    <a:pt x="2613" y="213"/>
                  </a:lnTo>
                  <a:lnTo>
                    <a:pt x="2608" y="198"/>
                  </a:lnTo>
                  <a:lnTo>
                    <a:pt x="2608" y="198"/>
                  </a:lnTo>
                  <a:lnTo>
                    <a:pt x="2599" y="165"/>
                  </a:lnTo>
                  <a:lnTo>
                    <a:pt x="2595" y="147"/>
                  </a:lnTo>
                  <a:lnTo>
                    <a:pt x="2594" y="138"/>
                  </a:lnTo>
                  <a:lnTo>
                    <a:pt x="2593" y="130"/>
                  </a:lnTo>
                  <a:lnTo>
                    <a:pt x="2593" y="130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09BD93D4-3E86-46DD-918F-A1A89192A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2875" y="4071938"/>
              <a:ext cx="1139825" cy="1273175"/>
            </a:xfrm>
            <a:custGeom>
              <a:avLst/>
              <a:gdLst>
                <a:gd name="T0" fmla="*/ 2147483646 w 5748"/>
                <a:gd name="T1" fmla="*/ 2147483646 h 6422"/>
                <a:gd name="T2" fmla="*/ 2147483646 w 5748"/>
                <a:gd name="T3" fmla="*/ 2147483646 h 6422"/>
                <a:gd name="T4" fmla="*/ 2147483646 w 5748"/>
                <a:gd name="T5" fmla="*/ 2147483646 h 6422"/>
                <a:gd name="T6" fmla="*/ 2147483646 w 5748"/>
                <a:gd name="T7" fmla="*/ 2147483646 h 6422"/>
                <a:gd name="T8" fmla="*/ 2147483646 w 5748"/>
                <a:gd name="T9" fmla="*/ 2147483646 h 6422"/>
                <a:gd name="T10" fmla="*/ 2147483646 w 5748"/>
                <a:gd name="T11" fmla="*/ 2147483646 h 6422"/>
                <a:gd name="T12" fmla="*/ 2147483646 w 5748"/>
                <a:gd name="T13" fmla="*/ 2147483646 h 6422"/>
                <a:gd name="T14" fmla="*/ 2147483646 w 5748"/>
                <a:gd name="T15" fmla="*/ 2147483646 h 6422"/>
                <a:gd name="T16" fmla="*/ 2147483646 w 5748"/>
                <a:gd name="T17" fmla="*/ 2147483646 h 6422"/>
                <a:gd name="T18" fmla="*/ 2147483646 w 5748"/>
                <a:gd name="T19" fmla="*/ 2147483646 h 6422"/>
                <a:gd name="T20" fmla="*/ 2147483646 w 5748"/>
                <a:gd name="T21" fmla="*/ 2147483646 h 6422"/>
                <a:gd name="T22" fmla="*/ 2147483646 w 5748"/>
                <a:gd name="T23" fmla="*/ 2147483646 h 6422"/>
                <a:gd name="T24" fmla="*/ 2147483646 w 5748"/>
                <a:gd name="T25" fmla="*/ 2147483646 h 6422"/>
                <a:gd name="T26" fmla="*/ 2147483646 w 5748"/>
                <a:gd name="T27" fmla="*/ 2147483646 h 6422"/>
                <a:gd name="T28" fmla="*/ 2147483646 w 5748"/>
                <a:gd name="T29" fmla="*/ 2147483646 h 6422"/>
                <a:gd name="T30" fmla="*/ 2147483646 w 5748"/>
                <a:gd name="T31" fmla="*/ 2147483646 h 6422"/>
                <a:gd name="T32" fmla="*/ 2147483646 w 5748"/>
                <a:gd name="T33" fmla="*/ 2147483646 h 6422"/>
                <a:gd name="T34" fmla="*/ 2147483646 w 5748"/>
                <a:gd name="T35" fmla="*/ 2147483646 h 6422"/>
                <a:gd name="T36" fmla="*/ 2147483646 w 5748"/>
                <a:gd name="T37" fmla="*/ 2147483646 h 6422"/>
                <a:gd name="T38" fmla="*/ 2147483646 w 5748"/>
                <a:gd name="T39" fmla="*/ 2147483646 h 6422"/>
                <a:gd name="T40" fmla="*/ 2147483646 w 5748"/>
                <a:gd name="T41" fmla="*/ 2147483646 h 6422"/>
                <a:gd name="T42" fmla="*/ 2147483646 w 5748"/>
                <a:gd name="T43" fmla="*/ 2147483646 h 6422"/>
                <a:gd name="T44" fmla="*/ 2147483646 w 5748"/>
                <a:gd name="T45" fmla="*/ 2147483646 h 6422"/>
                <a:gd name="T46" fmla="*/ 2147483646 w 5748"/>
                <a:gd name="T47" fmla="*/ 2147483646 h 6422"/>
                <a:gd name="T48" fmla="*/ 2147483646 w 5748"/>
                <a:gd name="T49" fmla="*/ 2147483646 h 6422"/>
                <a:gd name="T50" fmla="*/ 2147483646 w 5748"/>
                <a:gd name="T51" fmla="*/ 2147483646 h 6422"/>
                <a:gd name="T52" fmla="*/ 2147483646 w 5748"/>
                <a:gd name="T53" fmla="*/ 2147483646 h 6422"/>
                <a:gd name="T54" fmla="*/ 2147483646 w 5748"/>
                <a:gd name="T55" fmla="*/ 2147483646 h 6422"/>
                <a:gd name="T56" fmla="*/ 2147483646 w 5748"/>
                <a:gd name="T57" fmla="*/ 2147483646 h 6422"/>
                <a:gd name="T58" fmla="*/ 2147483646 w 5748"/>
                <a:gd name="T59" fmla="*/ 2147483646 h 6422"/>
                <a:gd name="T60" fmla="*/ 2147483646 w 5748"/>
                <a:gd name="T61" fmla="*/ 2147483646 h 6422"/>
                <a:gd name="T62" fmla="*/ 2147483646 w 5748"/>
                <a:gd name="T63" fmla="*/ 2147483646 h 6422"/>
                <a:gd name="T64" fmla="*/ 2147483646 w 5748"/>
                <a:gd name="T65" fmla="*/ 2147483646 h 6422"/>
                <a:gd name="T66" fmla="*/ 2147483646 w 5748"/>
                <a:gd name="T67" fmla="*/ 2147483646 h 6422"/>
                <a:gd name="T68" fmla="*/ 2147483646 w 5748"/>
                <a:gd name="T69" fmla="*/ 2147483646 h 6422"/>
                <a:gd name="T70" fmla="*/ 2147483646 w 5748"/>
                <a:gd name="T71" fmla="*/ 2147483646 h 6422"/>
                <a:gd name="T72" fmla="*/ 2147483646 w 5748"/>
                <a:gd name="T73" fmla="*/ 2147483646 h 6422"/>
                <a:gd name="T74" fmla="*/ 2147483646 w 5748"/>
                <a:gd name="T75" fmla="*/ 2147483646 h 6422"/>
                <a:gd name="T76" fmla="*/ 2147483646 w 5748"/>
                <a:gd name="T77" fmla="*/ 2147483646 h 6422"/>
                <a:gd name="T78" fmla="*/ 2147483646 w 5748"/>
                <a:gd name="T79" fmla="*/ 2147483646 h 6422"/>
                <a:gd name="T80" fmla="*/ 2147483646 w 5748"/>
                <a:gd name="T81" fmla="*/ 2147483646 h 6422"/>
                <a:gd name="T82" fmla="*/ 2147483646 w 5748"/>
                <a:gd name="T83" fmla="*/ 2147483646 h 6422"/>
                <a:gd name="T84" fmla="*/ 2147483646 w 5748"/>
                <a:gd name="T85" fmla="*/ 2147483646 h 6422"/>
                <a:gd name="T86" fmla="*/ 2147483646 w 5748"/>
                <a:gd name="T87" fmla="*/ 2147483646 h 6422"/>
                <a:gd name="T88" fmla="*/ 2147483646 w 5748"/>
                <a:gd name="T89" fmla="*/ 2147483646 h 6422"/>
                <a:gd name="T90" fmla="*/ 2147483646 w 5748"/>
                <a:gd name="T91" fmla="*/ 2147483646 h 6422"/>
                <a:gd name="T92" fmla="*/ 2147483646 w 5748"/>
                <a:gd name="T93" fmla="*/ 2147483646 h 6422"/>
                <a:gd name="T94" fmla="*/ 2147483646 w 5748"/>
                <a:gd name="T95" fmla="*/ 2147483646 h 6422"/>
                <a:gd name="T96" fmla="*/ 2147483646 w 5748"/>
                <a:gd name="T97" fmla="*/ 2147483646 h 6422"/>
                <a:gd name="T98" fmla="*/ 2147483646 w 5748"/>
                <a:gd name="T99" fmla="*/ 2147483646 h 6422"/>
                <a:gd name="T100" fmla="*/ 2147483646 w 5748"/>
                <a:gd name="T101" fmla="*/ 2147483646 h 6422"/>
                <a:gd name="T102" fmla="*/ 2147483646 w 5748"/>
                <a:gd name="T103" fmla="*/ 2147483646 h 6422"/>
                <a:gd name="T104" fmla="*/ 2147483646 w 5748"/>
                <a:gd name="T105" fmla="*/ 2147483646 h 6422"/>
                <a:gd name="T106" fmla="*/ 2147483646 w 5748"/>
                <a:gd name="T107" fmla="*/ 2147483646 h 6422"/>
                <a:gd name="T108" fmla="*/ 2147483646 w 5748"/>
                <a:gd name="T109" fmla="*/ 2147483646 h 6422"/>
                <a:gd name="T110" fmla="*/ 2147483646 w 5748"/>
                <a:gd name="T111" fmla="*/ 2147483646 h 6422"/>
                <a:gd name="T112" fmla="*/ 2147483646 w 5748"/>
                <a:gd name="T113" fmla="*/ 2147483646 h 6422"/>
                <a:gd name="T114" fmla="*/ 2147483646 w 5748"/>
                <a:gd name="T115" fmla="*/ 2147483646 h 6422"/>
                <a:gd name="T116" fmla="*/ 2147483646 w 5748"/>
                <a:gd name="T117" fmla="*/ 2147483646 h 6422"/>
                <a:gd name="T118" fmla="*/ 2147483646 w 5748"/>
                <a:gd name="T119" fmla="*/ 2147483646 h 6422"/>
                <a:gd name="T120" fmla="*/ 2147483646 w 5748"/>
                <a:gd name="T121" fmla="*/ 2147483646 h 6422"/>
                <a:gd name="T122" fmla="*/ 2147483646 w 5748"/>
                <a:gd name="T123" fmla="*/ 2147483646 h 6422"/>
                <a:gd name="T124" fmla="*/ 2147483646 w 5748"/>
                <a:gd name="T125" fmla="*/ 2147483646 h 6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748" h="6422">
                  <a:moveTo>
                    <a:pt x="3003" y="1"/>
                  </a:moveTo>
                  <a:lnTo>
                    <a:pt x="3003" y="1"/>
                  </a:lnTo>
                  <a:lnTo>
                    <a:pt x="3025" y="0"/>
                  </a:lnTo>
                  <a:lnTo>
                    <a:pt x="3043" y="1"/>
                  </a:lnTo>
                  <a:lnTo>
                    <a:pt x="3068" y="3"/>
                  </a:lnTo>
                  <a:lnTo>
                    <a:pt x="3100" y="8"/>
                  </a:lnTo>
                  <a:lnTo>
                    <a:pt x="3114" y="11"/>
                  </a:lnTo>
                  <a:lnTo>
                    <a:pt x="3129" y="16"/>
                  </a:lnTo>
                  <a:lnTo>
                    <a:pt x="3141" y="22"/>
                  </a:lnTo>
                  <a:lnTo>
                    <a:pt x="3151" y="27"/>
                  </a:lnTo>
                  <a:lnTo>
                    <a:pt x="3156" y="32"/>
                  </a:lnTo>
                  <a:lnTo>
                    <a:pt x="3161" y="37"/>
                  </a:lnTo>
                  <a:lnTo>
                    <a:pt x="3170" y="53"/>
                  </a:lnTo>
                  <a:lnTo>
                    <a:pt x="3176" y="69"/>
                  </a:lnTo>
                  <a:lnTo>
                    <a:pt x="3179" y="77"/>
                  </a:lnTo>
                  <a:lnTo>
                    <a:pt x="3180" y="84"/>
                  </a:lnTo>
                  <a:lnTo>
                    <a:pt x="3180" y="91"/>
                  </a:lnTo>
                  <a:lnTo>
                    <a:pt x="3177" y="102"/>
                  </a:lnTo>
                  <a:lnTo>
                    <a:pt x="3171" y="122"/>
                  </a:lnTo>
                  <a:lnTo>
                    <a:pt x="3163" y="143"/>
                  </a:lnTo>
                  <a:lnTo>
                    <a:pt x="3161" y="154"/>
                  </a:lnTo>
                  <a:lnTo>
                    <a:pt x="3158" y="161"/>
                  </a:lnTo>
                  <a:lnTo>
                    <a:pt x="3158" y="170"/>
                  </a:lnTo>
                  <a:lnTo>
                    <a:pt x="3158" y="182"/>
                  </a:lnTo>
                  <a:lnTo>
                    <a:pt x="3162" y="207"/>
                  </a:lnTo>
                  <a:lnTo>
                    <a:pt x="3162" y="220"/>
                  </a:lnTo>
                  <a:lnTo>
                    <a:pt x="3163" y="231"/>
                  </a:lnTo>
                  <a:lnTo>
                    <a:pt x="3162" y="243"/>
                  </a:lnTo>
                  <a:lnTo>
                    <a:pt x="3161" y="247"/>
                  </a:lnTo>
                  <a:lnTo>
                    <a:pt x="3158" y="251"/>
                  </a:lnTo>
                  <a:lnTo>
                    <a:pt x="3154" y="256"/>
                  </a:lnTo>
                  <a:lnTo>
                    <a:pt x="3148" y="261"/>
                  </a:lnTo>
                  <a:lnTo>
                    <a:pt x="3131" y="269"/>
                  </a:lnTo>
                  <a:lnTo>
                    <a:pt x="3114" y="278"/>
                  </a:lnTo>
                  <a:lnTo>
                    <a:pt x="3107" y="282"/>
                  </a:lnTo>
                  <a:lnTo>
                    <a:pt x="3103" y="287"/>
                  </a:lnTo>
                  <a:lnTo>
                    <a:pt x="3101" y="293"/>
                  </a:lnTo>
                  <a:lnTo>
                    <a:pt x="3097" y="300"/>
                  </a:lnTo>
                  <a:lnTo>
                    <a:pt x="3094" y="318"/>
                  </a:lnTo>
                  <a:lnTo>
                    <a:pt x="3093" y="336"/>
                  </a:lnTo>
                  <a:lnTo>
                    <a:pt x="3094" y="344"/>
                  </a:lnTo>
                  <a:lnTo>
                    <a:pt x="3095" y="351"/>
                  </a:lnTo>
                  <a:lnTo>
                    <a:pt x="3096" y="355"/>
                  </a:lnTo>
                  <a:lnTo>
                    <a:pt x="3100" y="361"/>
                  </a:lnTo>
                  <a:lnTo>
                    <a:pt x="3107" y="372"/>
                  </a:lnTo>
                  <a:lnTo>
                    <a:pt x="3118" y="383"/>
                  </a:lnTo>
                  <a:lnTo>
                    <a:pt x="3122" y="387"/>
                  </a:lnTo>
                  <a:lnTo>
                    <a:pt x="3127" y="389"/>
                  </a:lnTo>
                  <a:lnTo>
                    <a:pt x="3132" y="392"/>
                  </a:lnTo>
                  <a:lnTo>
                    <a:pt x="3139" y="393"/>
                  </a:lnTo>
                  <a:lnTo>
                    <a:pt x="3156" y="392"/>
                  </a:lnTo>
                  <a:lnTo>
                    <a:pt x="3173" y="392"/>
                  </a:lnTo>
                  <a:lnTo>
                    <a:pt x="3181" y="392"/>
                  </a:lnTo>
                  <a:lnTo>
                    <a:pt x="3188" y="393"/>
                  </a:lnTo>
                  <a:lnTo>
                    <a:pt x="3193" y="395"/>
                  </a:lnTo>
                  <a:lnTo>
                    <a:pt x="3199" y="398"/>
                  </a:lnTo>
                  <a:lnTo>
                    <a:pt x="3214" y="407"/>
                  </a:lnTo>
                  <a:lnTo>
                    <a:pt x="3227" y="416"/>
                  </a:lnTo>
                  <a:lnTo>
                    <a:pt x="3234" y="420"/>
                  </a:lnTo>
                  <a:lnTo>
                    <a:pt x="3240" y="423"/>
                  </a:lnTo>
                  <a:lnTo>
                    <a:pt x="3249" y="427"/>
                  </a:lnTo>
                  <a:lnTo>
                    <a:pt x="3261" y="429"/>
                  </a:lnTo>
                  <a:lnTo>
                    <a:pt x="3272" y="431"/>
                  </a:lnTo>
                  <a:lnTo>
                    <a:pt x="3282" y="431"/>
                  </a:lnTo>
                  <a:lnTo>
                    <a:pt x="3293" y="430"/>
                  </a:lnTo>
                  <a:lnTo>
                    <a:pt x="3303" y="425"/>
                  </a:lnTo>
                  <a:lnTo>
                    <a:pt x="3328" y="414"/>
                  </a:lnTo>
                  <a:lnTo>
                    <a:pt x="3351" y="403"/>
                  </a:lnTo>
                  <a:lnTo>
                    <a:pt x="3363" y="398"/>
                  </a:lnTo>
                  <a:lnTo>
                    <a:pt x="3373" y="397"/>
                  </a:lnTo>
                  <a:lnTo>
                    <a:pt x="3383" y="397"/>
                  </a:lnTo>
                  <a:lnTo>
                    <a:pt x="3396" y="399"/>
                  </a:lnTo>
                  <a:lnTo>
                    <a:pt x="3425" y="406"/>
                  </a:lnTo>
                  <a:lnTo>
                    <a:pt x="3454" y="414"/>
                  </a:lnTo>
                  <a:lnTo>
                    <a:pt x="3466" y="416"/>
                  </a:lnTo>
                  <a:lnTo>
                    <a:pt x="3478" y="418"/>
                  </a:lnTo>
                  <a:lnTo>
                    <a:pt x="3484" y="416"/>
                  </a:lnTo>
                  <a:lnTo>
                    <a:pt x="3493" y="415"/>
                  </a:lnTo>
                  <a:lnTo>
                    <a:pt x="3511" y="410"/>
                  </a:lnTo>
                  <a:lnTo>
                    <a:pt x="3544" y="399"/>
                  </a:lnTo>
                  <a:lnTo>
                    <a:pt x="3595" y="385"/>
                  </a:lnTo>
                  <a:lnTo>
                    <a:pt x="3622" y="377"/>
                  </a:lnTo>
                  <a:lnTo>
                    <a:pt x="3646" y="371"/>
                  </a:lnTo>
                  <a:lnTo>
                    <a:pt x="3663" y="369"/>
                  </a:lnTo>
                  <a:lnTo>
                    <a:pt x="3684" y="367"/>
                  </a:lnTo>
                  <a:lnTo>
                    <a:pt x="3704" y="366"/>
                  </a:lnTo>
                  <a:lnTo>
                    <a:pt x="3715" y="365"/>
                  </a:lnTo>
                  <a:lnTo>
                    <a:pt x="3721" y="362"/>
                  </a:lnTo>
                  <a:lnTo>
                    <a:pt x="3743" y="355"/>
                  </a:lnTo>
                  <a:lnTo>
                    <a:pt x="3768" y="346"/>
                  </a:lnTo>
                  <a:lnTo>
                    <a:pt x="3780" y="341"/>
                  </a:lnTo>
                  <a:lnTo>
                    <a:pt x="3790" y="334"/>
                  </a:lnTo>
                  <a:lnTo>
                    <a:pt x="3799" y="327"/>
                  </a:lnTo>
                  <a:lnTo>
                    <a:pt x="3803" y="324"/>
                  </a:lnTo>
                  <a:lnTo>
                    <a:pt x="3806" y="321"/>
                  </a:lnTo>
                  <a:lnTo>
                    <a:pt x="3807" y="317"/>
                  </a:lnTo>
                  <a:lnTo>
                    <a:pt x="3808" y="313"/>
                  </a:lnTo>
                  <a:lnTo>
                    <a:pt x="3809" y="302"/>
                  </a:lnTo>
                  <a:lnTo>
                    <a:pt x="3808" y="291"/>
                  </a:lnTo>
                  <a:lnTo>
                    <a:pt x="3807" y="280"/>
                  </a:lnTo>
                  <a:lnTo>
                    <a:pt x="3804" y="256"/>
                  </a:lnTo>
                  <a:lnTo>
                    <a:pt x="3804" y="246"/>
                  </a:lnTo>
                  <a:lnTo>
                    <a:pt x="3805" y="242"/>
                  </a:lnTo>
                  <a:lnTo>
                    <a:pt x="3806" y="238"/>
                  </a:lnTo>
                  <a:lnTo>
                    <a:pt x="3808" y="233"/>
                  </a:lnTo>
                  <a:lnTo>
                    <a:pt x="3813" y="227"/>
                  </a:lnTo>
                  <a:lnTo>
                    <a:pt x="3823" y="216"/>
                  </a:lnTo>
                  <a:lnTo>
                    <a:pt x="3835" y="205"/>
                  </a:lnTo>
                  <a:lnTo>
                    <a:pt x="3841" y="201"/>
                  </a:lnTo>
                  <a:lnTo>
                    <a:pt x="3847" y="199"/>
                  </a:lnTo>
                  <a:lnTo>
                    <a:pt x="3854" y="198"/>
                  </a:lnTo>
                  <a:lnTo>
                    <a:pt x="3864" y="198"/>
                  </a:lnTo>
                  <a:lnTo>
                    <a:pt x="3875" y="199"/>
                  </a:lnTo>
                  <a:lnTo>
                    <a:pt x="3885" y="200"/>
                  </a:lnTo>
                  <a:lnTo>
                    <a:pt x="3908" y="204"/>
                  </a:lnTo>
                  <a:lnTo>
                    <a:pt x="3918" y="204"/>
                  </a:lnTo>
                  <a:lnTo>
                    <a:pt x="3926" y="204"/>
                  </a:lnTo>
                  <a:lnTo>
                    <a:pt x="3936" y="203"/>
                  </a:lnTo>
                  <a:lnTo>
                    <a:pt x="3948" y="200"/>
                  </a:lnTo>
                  <a:lnTo>
                    <a:pt x="3974" y="192"/>
                  </a:lnTo>
                  <a:lnTo>
                    <a:pt x="4023" y="174"/>
                  </a:lnTo>
                  <a:lnTo>
                    <a:pt x="4064" y="158"/>
                  </a:lnTo>
                  <a:lnTo>
                    <a:pt x="4084" y="152"/>
                  </a:lnTo>
                  <a:lnTo>
                    <a:pt x="4107" y="147"/>
                  </a:lnTo>
                  <a:lnTo>
                    <a:pt x="4131" y="140"/>
                  </a:lnTo>
                  <a:lnTo>
                    <a:pt x="4141" y="137"/>
                  </a:lnTo>
                  <a:lnTo>
                    <a:pt x="4150" y="133"/>
                  </a:lnTo>
                  <a:lnTo>
                    <a:pt x="4159" y="128"/>
                  </a:lnTo>
                  <a:lnTo>
                    <a:pt x="4164" y="138"/>
                  </a:lnTo>
                  <a:lnTo>
                    <a:pt x="4166" y="141"/>
                  </a:lnTo>
                  <a:lnTo>
                    <a:pt x="4168" y="145"/>
                  </a:lnTo>
                  <a:lnTo>
                    <a:pt x="4173" y="147"/>
                  </a:lnTo>
                  <a:lnTo>
                    <a:pt x="4177" y="148"/>
                  </a:lnTo>
                  <a:lnTo>
                    <a:pt x="4187" y="150"/>
                  </a:lnTo>
                  <a:lnTo>
                    <a:pt x="4200" y="150"/>
                  </a:lnTo>
                  <a:lnTo>
                    <a:pt x="4213" y="150"/>
                  </a:lnTo>
                  <a:lnTo>
                    <a:pt x="4239" y="147"/>
                  </a:lnTo>
                  <a:lnTo>
                    <a:pt x="4261" y="145"/>
                  </a:lnTo>
                  <a:lnTo>
                    <a:pt x="4280" y="141"/>
                  </a:lnTo>
                  <a:lnTo>
                    <a:pt x="4304" y="137"/>
                  </a:lnTo>
                  <a:lnTo>
                    <a:pt x="4327" y="133"/>
                  </a:lnTo>
                  <a:lnTo>
                    <a:pt x="4337" y="133"/>
                  </a:lnTo>
                  <a:lnTo>
                    <a:pt x="4346" y="134"/>
                  </a:lnTo>
                  <a:lnTo>
                    <a:pt x="4352" y="135"/>
                  </a:lnTo>
                  <a:lnTo>
                    <a:pt x="4360" y="139"/>
                  </a:lnTo>
                  <a:lnTo>
                    <a:pt x="4375" y="146"/>
                  </a:lnTo>
                  <a:lnTo>
                    <a:pt x="4389" y="155"/>
                  </a:lnTo>
                  <a:lnTo>
                    <a:pt x="4401" y="164"/>
                  </a:lnTo>
                  <a:lnTo>
                    <a:pt x="4409" y="170"/>
                  </a:lnTo>
                  <a:lnTo>
                    <a:pt x="4416" y="179"/>
                  </a:lnTo>
                  <a:lnTo>
                    <a:pt x="4432" y="200"/>
                  </a:lnTo>
                  <a:lnTo>
                    <a:pt x="4448" y="221"/>
                  </a:lnTo>
                  <a:lnTo>
                    <a:pt x="4456" y="229"/>
                  </a:lnTo>
                  <a:lnTo>
                    <a:pt x="4464" y="235"/>
                  </a:lnTo>
                  <a:lnTo>
                    <a:pt x="4477" y="242"/>
                  </a:lnTo>
                  <a:lnTo>
                    <a:pt x="4493" y="247"/>
                  </a:lnTo>
                  <a:lnTo>
                    <a:pt x="4511" y="252"/>
                  </a:lnTo>
                  <a:lnTo>
                    <a:pt x="4530" y="256"/>
                  </a:lnTo>
                  <a:lnTo>
                    <a:pt x="4550" y="260"/>
                  </a:lnTo>
                  <a:lnTo>
                    <a:pt x="4569" y="262"/>
                  </a:lnTo>
                  <a:lnTo>
                    <a:pt x="4586" y="263"/>
                  </a:lnTo>
                  <a:lnTo>
                    <a:pt x="4600" y="263"/>
                  </a:lnTo>
                  <a:lnTo>
                    <a:pt x="4613" y="262"/>
                  </a:lnTo>
                  <a:lnTo>
                    <a:pt x="4629" y="260"/>
                  </a:lnTo>
                  <a:lnTo>
                    <a:pt x="4661" y="254"/>
                  </a:lnTo>
                  <a:lnTo>
                    <a:pt x="4694" y="248"/>
                  </a:lnTo>
                  <a:lnTo>
                    <a:pt x="4709" y="246"/>
                  </a:lnTo>
                  <a:lnTo>
                    <a:pt x="4722" y="246"/>
                  </a:lnTo>
                  <a:lnTo>
                    <a:pt x="4743" y="246"/>
                  </a:lnTo>
                  <a:lnTo>
                    <a:pt x="4767" y="248"/>
                  </a:lnTo>
                  <a:lnTo>
                    <a:pt x="4780" y="249"/>
                  </a:lnTo>
                  <a:lnTo>
                    <a:pt x="4792" y="252"/>
                  </a:lnTo>
                  <a:lnTo>
                    <a:pt x="4802" y="255"/>
                  </a:lnTo>
                  <a:lnTo>
                    <a:pt x="4810" y="258"/>
                  </a:lnTo>
                  <a:lnTo>
                    <a:pt x="4815" y="262"/>
                  </a:lnTo>
                  <a:lnTo>
                    <a:pt x="4818" y="265"/>
                  </a:lnTo>
                  <a:lnTo>
                    <a:pt x="4826" y="275"/>
                  </a:lnTo>
                  <a:lnTo>
                    <a:pt x="4833" y="288"/>
                  </a:lnTo>
                  <a:lnTo>
                    <a:pt x="4840" y="300"/>
                  </a:lnTo>
                  <a:lnTo>
                    <a:pt x="4853" y="325"/>
                  </a:lnTo>
                  <a:lnTo>
                    <a:pt x="4860" y="335"/>
                  </a:lnTo>
                  <a:lnTo>
                    <a:pt x="4867" y="343"/>
                  </a:lnTo>
                  <a:lnTo>
                    <a:pt x="4875" y="349"/>
                  </a:lnTo>
                  <a:lnTo>
                    <a:pt x="4885" y="353"/>
                  </a:lnTo>
                  <a:lnTo>
                    <a:pt x="4908" y="362"/>
                  </a:lnTo>
                  <a:lnTo>
                    <a:pt x="4932" y="370"/>
                  </a:lnTo>
                  <a:lnTo>
                    <a:pt x="4951" y="378"/>
                  </a:lnTo>
                  <a:lnTo>
                    <a:pt x="4959" y="383"/>
                  </a:lnTo>
                  <a:lnTo>
                    <a:pt x="4968" y="388"/>
                  </a:lnTo>
                  <a:lnTo>
                    <a:pt x="4988" y="401"/>
                  </a:lnTo>
                  <a:lnTo>
                    <a:pt x="5000" y="406"/>
                  </a:lnTo>
                  <a:lnTo>
                    <a:pt x="5010" y="412"/>
                  </a:lnTo>
                  <a:lnTo>
                    <a:pt x="5019" y="415"/>
                  </a:lnTo>
                  <a:lnTo>
                    <a:pt x="5028" y="418"/>
                  </a:lnTo>
                  <a:lnTo>
                    <a:pt x="5031" y="416"/>
                  </a:lnTo>
                  <a:lnTo>
                    <a:pt x="5037" y="414"/>
                  </a:lnTo>
                  <a:lnTo>
                    <a:pt x="5047" y="409"/>
                  </a:lnTo>
                  <a:lnTo>
                    <a:pt x="5057" y="403"/>
                  </a:lnTo>
                  <a:lnTo>
                    <a:pt x="5063" y="402"/>
                  </a:lnTo>
                  <a:lnTo>
                    <a:pt x="5066" y="402"/>
                  </a:lnTo>
                  <a:lnTo>
                    <a:pt x="5070" y="404"/>
                  </a:lnTo>
                  <a:lnTo>
                    <a:pt x="5073" y="406"/>
                  </a:lnTo>
                  <a:lnTo>
                    <a:pt x="5081" y="412"/>
                  </a:lnTo>
                  <a:lnTo>
                    <a:pt x="5087" y="421"/>
                  </a:lnTo>
                  <a:lnTo>
                    <a:pt x="5093" y="431"/>
                  </a:lnTo>
                  <a:lnTo>
                    <a:pt x="5104" y="451"/>
                  </a:lnTo>
                  <a:lnTo>
                    <a:pt x="5111" y="469"/>
                  </a:lnTo>
                  <a:lnTo>
                    <a:pt x="5117" y="482"/>
                  </a:lnTo>
                  <a:lnTo>
                    <a:pt x="5122" y="497"/>
                  </a:lnTo>
                  <a:lnTo>
                    <a:pt x="5126" y="511"/>
                  </a:lnTo>
                  <a:lnTo>
                    <a:pt x="5128" y="518"/>
                  </a:lnTo>
                  <a:lnTo>
                    <a:pt x="5132" y="524"/>
                  </a:lnTo>
                  <a:lnTo>
                    <a:pt x="5140" y="534"/>
                  </a:lnTo>
                  <a:lnTo>
                    <a:pt x="5151" y="547"/>
                  </a:lnTo>
                  <a:lnTo>
                    <a:pt x="5157" y="552"/>
                  </a:lnTo>
                  <a:lnTo>
                    <a:pt x="5163" y="556"/>
                  </a:lnTo>
                  <a:lnTo>
                    <a:pt x="5169" y="560"/>
                  </a:lnTo>
                  <a:lnTo>
                    <a:pt x="5175" y="560"/>
                  </a:lnTo>
                  <a:lnTo>
                    <a:pt x="5179" y="559"/>
                  </a:lnTo>
                  <a:lnTo>
                    <a:pt x="5183" y="557"/>
                  </a:lnTo>
                  <a:lnTo>
                    <a:pt x="5190" y="551"/>
                  </a:lnTo>
                  <a:lnTo>
                    <a:pt x="5198" y="542"/>
                  </a:lnTo>
                  <a:lnTo>
                    <a:pt x="5205" y="530"/>
                  </a:lnTo>
                  <a:lnTo>
                    <a:pt x="5218" y="508"/>
                  </a:lnTo>
                  <a:lnTo>
                    <a:pt x="5227" y="489"/>
                  </a:lnTo>
                  <a:lnTo>
                    <a:pt x="5234" y="471"/>
                  </a:lnTo>
                  <a:lnTo>
                    <a:pt x="5241" y="449"/>
                  </a:lnTo>
                  <a:lnTo>
                    <a:pt x="5248" y="427"/>
                  </a:lnTo>
                  <a:lnTo>
                    <a:pt x="5253" y="409"/>
                  </a:lnTo>
                  <a:lnTo>
                    <a:pt x="5255" y="399"/>
                  </a:lnTo>
                  <a:lnTo>
                    <a:pt x="5255" y="387"/>
                  </a:lnTo>
                  <a:lnTo>
                    <a:pt x="5256" y="361"/>
                  </a:lnTo>
                  <a:lnTo>
                    <a:pt x="5258" y="349"/>
                  </a:lnTo>
                  <a:lnTo>
                    <a:pt x="5259" y="337"/>
                  </a:lnTo>
                  <a:lnTo>
                    <a:pt x="5263" y="327"/>
                  </a:lnTo>
                  <a:lnTo>
                    <a:pt x="5265" y="323"/>
                  </a:lnTo>
                  <a:lnTo>
                    <a:pt x="5268" y="319"/>
                  </a:lnTo>
                  <a:lnTo>
                    <a:pt x="5272" y="317"/>
                  </a:lnTo>
                  <a:lnTo>
                    <a:pt x="5276" y="314"/>
                  </a:lnTo>
                  <a:lnTo>
                    <a:pt x="5286" y="310"/>
                  </a:lnTo>
                  <a:lnTo>
                    <a:pt x="5299" y="307"/>
                  </a:lnTo>
                  <a:lnTo>
                    <a:pt x="5311" y="305"/>
                  </a:lnTo>
                  <a:lnTo>
                    <a:pt x="5325" y="305"/>
                  </a:lnTo>
                  <a:lnTo>
                    <a:pt x="5338" y="305"/>
                  </a:lnTo>
                  <a:lnTo>
                    <a:pt x="5350" y="305"/>
                  </a:lnTo>
                  <a:lnTo>
                    <a:pt x="5359" y="307"/>
                  </a:lnTo>
                  <a:lnTo>
                    <a:pt x="5365" y="308"/>
                  </a:lnTo>
                  <a:lnTo>
                    <a:pt x="5372" y="311"/>
                  </a:lnTo>
                  <a:lnTo>
                    <a:pt x="5386" y="319"/>
                  </a:lnTo>
                  <a:lnTo>
                    <a:pt x="5399" y="330"/>
                  </a:lnTo>
                  <a:lnTo>
                    <a:pt x="5405" y="334"/>
                  </a:lnTo>
                  <a:lnTo>
                    <a:pt x="5409" y="339"/>
                  </a:lnTo>
                  <a:lnTo>
                    <a:pt x="5413" y="345"/>
                  </a:lnTo>
                  <a:lnTo>
                    <a:pt x="5416" y="352"/>
                  </a:lnTo>
                  <a:lnTo>
                    <a:pt x="5423" y="368"/>
                  </a:lnTo>
                  <a:lnTo>
                    <a:pt x="5429" y="387"/>
                  </a:lnTo>
                  <a:lnTo>
                    <a:pt x="5434" y="406"/>
                  </a:lnTo>
                  <a:lnTo>
                    <a:pt x="5442" y="446"/>
                  </a:lnTo>
                  <a:lnTo>
                    <a:pt x="5447" y="463"/>
                  </a:lnTo>
                  <a:lnTo>
                    <a:pt x="5450" y="477"/>
                  </a:lnTo>
                  <a:lnTo>
                    <a:pt x="5453" y="489"/>
                  </a:lnTo>
                  <a:lnTo>
                    <a:pt x="5456" y="502"/>
                  </a:lnTo>
                  <a:lnTo>
                    <a:pt x="5462" y="533"/>
                  </a:lnTo>
                  <a:lnTo>
                    <a:pt x="5466" y="547"/>
                  </a:lnTo>
                  <a:lnTo>
                    <a:pt x="5470" y="562"/>
                  </a:lnTo>
                  <a:lnTo>
                    <a:pt x="5476" y="573"/>
                  </a:lnTo>
                  <a:lnTo>
                    <a:pt x="5479" y="578"/>
                  </a:lnTo>
                  <a:lnTo>
                    <a:pt x="5483" y="582"/>
                  </a:lnTo>
                  <a:lnTo>
                    <a:pt x="5488" y="586"/>
                  </a:lnTo>
                  <a:lnTo>
                    <a:pt x="5496" y="588"/>
                  </a:lnTo>
                  <a:lnTo>
                    <a:pt x="5506" y="589"/>
                  </a:lnTo>
                  <a:lnTo>
                    <a:pt x="5515" y="590"/>
                  </a:lnTo>
                  <a:lnTo>
                    <a:pt x="5536" y="591"/>
                  </a:lnTo>
                  <a:lnTo>
                    <a:pt x="5544" y="594"/>
                  </a:lnTo>
                  <a:lnTo>
                    <a:pt x="5550" y="597"/>
                  </a:lnTo>
                  <a:lnTo>
                    <a:pt x="5555" y="603"/>
                  </a:lnTo>
                  <a:lnTo>
                    <a:pt x="5561" y="610"/>
                  </a:lnTo>
                  <a:lnTo>
                    <a:pt x="5565" y="619"/>
                  </a:lnTo>
                  <a:lnTo>
                    <a:pt x="5570" y="629"/>
                  </a:lnTo>
                  <a:lnTo>
                    <a:pt x="5578" y="649"/>
                  </a:lnTo>
                  <a:lnTo>
                    <a:pt x="5581" y="657"/>
                  </a:lnTo>
                  <a:lnTo>
                    <a:pt x="5584" y="665"/>
                  </a:lnTo>
                  <a:lnTo>
                    <a:pt x="5594" y="679"/>
                  </a:lnTo>
                  <a:lnTo>
                    <a:pt x="5606" y="698"/>
                  </a:lnTo>
                  <a:lnTo>
                    <a:pt x="5619" y="715"/>
                  </a:lnTo>
                  <a:lnTo>
                    <a:pt x="5626" y="722"/>
                  </a:lnTo>
                  <a:lnTo>
                    <a:pt x="5633" y="727"/>
                  </a:lnTo>
                  <a:lnTo>
                    <a:pt x="5637" y="729"/>
                  </a:lnTo>
                  <a:lnTo>
                    <a:pt x="5643" y="731"/>
                  </a:lnTo>
                  <a:lnTo>
                    <a:pt x="5655" y="735"/>
                  </a:lnTo>
                  <a:lnTo>
                    <a:pt x="5669" y="736"/>
                  </a:lnTo>
                  <a:lnTo>
                    <a:pt x="5680" y="736"/>
                  </a:lnTo>
                  <a:lnTo>
                    <a:pt x="5695" y="733"/>
                  </a:lnTo>
                  <a:lnTo>
                    <a:pt x="5713" y="729"/>
                  </a:lnTo>
                  <a:lnTo>
                    <a:pt x="5715" y="749"/>
                  </a:lnTo>
                  <a:lnTo>
                    <a:pt x="5717" y="765"/>
                  </a:lnTo>
                  <a:lnTo>
                    <a:pt x="5720" y="774"/>
                  </a:lnTo>
                  <a:lnTo>
                    <a:pt x="5724" y="783"/>
                  </a:lnTo>
                  <a:lnTo>
                    <a:pt x="5734" y="806"/>
                  </a:lnTo>
                  <a:lnTo>
                    <a:pt x="5743" y="826"/>
                  </a:lnTo>
                  <a:lnTo>
                    <a:pt x="5748" y="836"/>
                  </a:lnTo>
                  <a:lnTo>
                    <a:pt x="5748" y="847"/>
                  </a:lnTo>
                  <a:lnTo>
                    <a:pt x="5746" y="868"/>
                  </a:lnTo>
                  <a:lnTo>
                    <a:pt x="5743" y="880"/>
                  </a:lnTo>
                  <a:lnTo>
                    <a:pt x="5741" y="891"/>
                  </a:lnTo>
                  <a:lnTo>
                    <a:pt x="5738" y="900"/>
                  </a:lnTo>
                  <a:lnTo>
                    <a:pt x="5733" y="907"/>
                  </a:lnTo>
                  <a:lnTo>
                    <a:pt x="5730" y="909"/>
                  </a:lnTo>
                  <a:lnTo>
                    <a:pt x="5725" y="913"/>
                  </a:lnTo>
                  <a:lnTo>
                    <a:pt x="5714" y="916"/>
                  </a:lnTo>
                  <a:lnTo>
                    <a:pt x="5702" y="918"/>
                  </a:lnTo>
                  <a:lnTo>
                    <a:pt x="5687" y="921"/>
                  </a:lnTo>
                  <a:lnTo>
                    <a:pt x="5673" y="923"/>
                  </a:lnTo>
                  <a:lnTo>
                    <a:pt x="5660" y="925"/>
                  </a:lnTo>
                  <a:lnTo>
                    <a:pt x="5649" y="929"/>
                  </a:lnTo>
                  <a:lnTo>
                    <a:pt x="5644" y="931"/>
                  </a:lnTo>
                  <a:lnTo>
                    <a:pt x="5641" y="934"/>
                  </a:lnTo>
                  <a:lnTo>
                    <a:pt x="5638" y="938"/>
                  </a:lnTo>
                  <a:lnTo>
                    <a:pt x="5635" y="942"/>
                  </a:lnTo>
                  <a:lnTo>
                    <a:pt x="5632" y="952"/>
                  </a:lnTo>
                  <a:lnTo>
                    <a:pt x="5628" y="965"/>
                  </a:lnTo>
                  <a:lnTo>
                    <a:pt x="5625" y="977"/>
                  </a:lnTo>
                  <a:lnTo>
                    <a:pt x="5622" y="1004"/>
                  </a:lnTo>
                  <a:lnTo>
                    <a:pt x="5618" y="1026"/>
                  </a:lnTo>
                  <a:lnTo>
                    <a:pt x="5615" y="1045"/>
                  </a:lnTo>
                  <a:lnTo>
                    <a:pt x="5611" y="1069"/>
                  </a:lnTo>
                  <a:lnTo>
                    <a:pt x="5607" y="1092"/>
                  </a:lnTo>
                  <a:lnTo>
                    <a:pt x="5605" y="1102"/>
                  </a:lnTo>
                  <a:lnTo>
                    <a:pt x="5602" y="1110"/>
                  </a:lnTo>
                  <a:lnTo>
                    <a:pt x="5596" y="1125"/>
                  </a:lnTo>
                  <a:lnTo>
                    <a:pt x="5587" y="1142"/>
                  </a:lnTo>
                  <a:lnTo>
                    <a:pt x="5575" y="1159"/>
                  </a:lnTo>
                  <a:lnTo>
                    <a:pt x="5566" y="1171"/>
                  </a:lnTo>
                  <a:lnTo>
                    <a:pt x="5562" y="1175"/>
                  </a:lnTo>
                  <a:lnTo>
                    <a:pt x="5556" y="1178"/>
                  </a:lnTo>
                  <a:lnTo>
                    <a:pt x="5544" y="1185"/>
                  </a:lnTo>
                  <a:lnTo>
                    <a:pt x="5532" y="1192"/>
                  </a:lnTo>
                  <a:lnTo>
                    <a:pt x="5527" y="1195"/>
                  </a:lnTo>
                  <a:lnTo>
                    <a:pt x="5523" y="1198"/>
                  </a:lnTo>
                  <a:lnTo>
                    <a:pt x="5521" y="1205"/>
                  </a:lnTo>
                  <a:lnTo>
                    <a:pt x="5519" y="1213"/>
                  </a:lnTo>
                  <a:lnTo>
                    <a:pt x="5518" y="1222"/>
                  </a:lnTo>
                  <a:lnTo>
                    <a:pt x="5518" y="1232"/>
                  </a:lnTo>
                  <a:lnTo>
                    <a:pt x="5518" y="1251"/>
                  </a:lnTo>
                  <a:lnTo>
                    <a:pt x="5520" y="1267"/>
                  </a:lnTo>
                  <a:lnTo>
                    <a:pt x="5521" y="1273"/>
                  </a:lnTo>
                  <a:lnTo>
                    <a:pt x="5523" y="1281"/>
                  </a:lnTo>
                  <a:lnTo>
                    <a:pt x="5531" y="1296"/>
                  </a:lnTo>
                  <a:lnTo>
                    <a:pt x="5538" y="1312"/>
                  </a:lnTo>
                  <a:lnTo>
                    <a:pt x="5544" y="1326"/>
                  </a:lnTo>
                  <a:lnTo>
                    <a:pt x="5550" y="1344"/>
                  </a:lnTo>
                  <a:lnTo>
                    <a:pt x="5558" y="1366"/>
                  </a:lnTo>
                  <a:lnTo>
                    <a:pt x="5562" y="1378"/>
                  </a:lnTo>
                  <a:lnTo>
                    <a:pt x="5564" y="1388"/>
                  </a:lnTo>
                  <a:lnTo>
                    <a:pt x="5566" y="1398"/>
                  </a:lnTo>
                  <a:lnTo>
                    <a:pt x="5566" y="1407"/>
                  </a:lnTo>
                  <a:lnTo>
                    <a:pt x="5564" y="1415"/>
                  </a:lnTo>
                  <a:lnTo>
                    <a:pt x="5561" y="1424"/>
                  </a:lnTo>
                  <a:lnTo>
                    <a:pt x="5549" y="1443"/>
                  </a:lnTo>
                  <a:lnTo>
                    <a:pt x="5538" y="1462"/>
                  </a:lnTo>
                  <a:lnTo>
                    <a:pt x="5533" y="1471"/>
                  </a:lnTo>
                  <a:lnTo>
                    <a:pt x="5531" y="1479"/>
                  </a:lnTo>
                  <a:lnTo>
                    <a:pt x="5530" y="1489"/>
                  </a:lnTo>
                  <a:lnTo>
                    <a:pt x="5530" y="1502"/>
                  </a:lnTo>
                  <a:lnTo>
                    <a:pt x="5531" y="1530"/>
                  </a:lnTo>
                  <a:lnTo>
                    <a:pt x="5533" y="1557"/>
                  </a:lnTo>
                  <a:lnTo>
                    <a:pt x="5532" y="1569"/>
                  </a:lnTo>
                  <a:lnTo>
                    <a:pt x="5531" y="1581"/>
                  </a:lnTo>
                  <a:lnTo>
                    <a:pt x="5528" y="1588"/>
                  </a:lnTo>
                  <a:lnTo>
                    <a:pt x="5523" y="1597"/>
                  </a:lnTo>
                  <a:lnTo>
                    <a:pt x="5511" y="1616"/>
                  </a:lnTo>
                  <a:lnTo>
                    <a:pt x="5499" y="1634"/>
                  </a:lnTo>
                  <a:lnTo>
                    <a:pt x="5493" y="1642"/>
                  </a:lnTo>
                  <a:lnTo>
                    <a:pt x="5489" y="1650"/>
                  </a:lnTo>
                  <a:lnTo>
                    <a:pt x="5485" y="1660"/>
                  </a:lnTo>
                  <a:lnTo>
                    <a:pt x="5480" y="1673"/>
                  </a:lnTo>
                  <a:lnTo>
                    <a:pt x="5473" y="1703"/>
                  </a:lnTo>
                  <a:lnTo>
                    <a:pt x="5468" y="1717"/>
                  </a:lnTo>
                  <a:lnTo>
                    <a:pt x="5464" y="1731"/>
                  </a:lnTo>
                  <a:lnTo>
                    <a:pt x="5458" y="1743"/>
                  </a:lnTo>
                  <a:lnTo>
                    <a:pt x="5451" y="1752"/>
                  </a:lnTo>
                  <a:lnTo>
                    <a:pt x="5448" y="1756"/>
                  </a:lnTo>
                  <a:lnTo>
                    <a:pt x="5443" y="1758"/>
                  </a:lnTo>
                  <a:lnTo>
                    <a:pt x="5432" y="1764"/>
                  </a:lnTo>
                  <a:lnTo>
                    <a:pt x="5412" y="1773"/>
                  </a:lnTo>
                  <a:lnTo>
                    <a:pt x="5390" y="1780"/>
                  </a:lnTo>
                  <a:lnTo>
                    <a:pt x="5364" y="1789"/>
                  </a:lnTo>
                  <a:lnTo>
                    <a:pt x="5339" y="1801"/>
                  </a:lnTo>
                  <a:lnTo>
                    <a:pt x="5328" y="1805"/>
                  </a:lnTo>
                  <a:lnTo>
                    <a:pt x="5320" y="1811"/>
                  </a:lnTo>
                  <a:lnTo>
                    <a:pt x="5310" y="1821"/>
                  </a:lnTo>
                  <a:lnTo>
                    <a:pt x="5299" y="1832"/>
                  </a:lnTo>
                  <a:lnTo>
                    <a:pt x="5286" y="1847"/>
                  </a:lnTo>
                  <a:lnTo>
                    <a:pt x="5275" y="1862"/>
                  </a:lnTo>
                  <a:lnTo>
                    <a:pt x="5265" y="1877"/>
                  </a:lnTo>
                  <a:lnTo>
                    <a:pt x="5255" y="1892"/>
                  </a:lnTo>
                  <a:lnTo>
                    <a:pt x="5247" y="1907"/>
                  </a:lnTo>
                  <a:lnTo>
                    <a:pt x="5242" y="1920"/>
                  </a:lnTo>
                  <a:lnTo>
                    <a:pt x="5240" y="1928"/>
                  </a:lnTo>
                  <a:lnTo>
                    <a:pt x="5240" y="1940"/>
                  </a:lnTo>
                  <a:lnTo>
                    <a:pt x="5244" y="1964"/>
                  </a:lnTo>
                  <a:lnTo>
                    <a:pt x="5245" y="1977"/>
                  </a:lnTo>
                  <a:lnTo>
                    <a:pt x="5245" y="1988"/>
                  </a:lnTo>
                  <a:lnTo>
                    <a:pt x="5244" y="1998"/>
                  </a:lnTo>
                  <a:lnTo>
                    <a:pt x="5242" y="2003"/>
                  </a:lnTo>
                  <a:lnTo>
                    <a:pt x="5240" y="2006"/>
                  </a:lnTo>
                  <a:lnTo>
                    <a:pt x="5239" y="2009"/>
                  </a:lnTo>
                  <a:lnTo>
                    <a:pt x="5236" y="2012"/>
                  </a:lnTo>
                  <a:lnTo>
                    <a:pt x="5228" y="2015"/>
                  </a:lnTo>
                  <a:lnTo>
                    <a:pt x="5218" y="2018"/>
                  </a:lnTo>
                  <a:lnTo>
                    <a:pt x="5207" y="2022"/>
                  </a:lnTo>
                  <a:lnTo>
                    <a:pt x="5197" y="2024"/>
                  </a:lnTo>
                  <a:lnTo>
                    <a:pt x="5188" y="2028"/>
                  </a:lnTo>
                  <a:lnTo>
                    <a:pt x="5180" y="2032"/>
                  </a:lnTo>
                  <a:lnTo>
                    <a:pt x="5178" y="2034"/>
                  </a:lnTo>
                  <a:lnTo>
                    <a:pt x="5176" y="2037"/>
                  </a:lnTo>
                  <a:lnTo>
                    <a:pt x="5174" y="2041"/>
                  </a:lnTo>
                  <a:lnTo>
                    <a:pt x="5172" y="2047"/>
                  </a:lnTo>
                  <a:lnTo>
                    <a:pt x="5171" y="2058"/>
                  </a:lnTo>
                  <a:lnTo>
                    <a:pt x="5172" y="2072"/>
                  </a:lnTo>
                  <a:lnTo>
                    <a:pt x="5175" y="2085"/>
                  </a:lnTo>
                  <a:lnTo>
                    <a:pt x="5178" y="2099"/>
                  </a:lnTo>
                  <a:lnTo>
                    <a:pt x="5181" y="2112"/>
                  </a:lnTo>
                  <a:lnTo>
                    <a:pt x="5190" y="2134"/>
                  </a:lnTo>
                  <a:lnTo>
                    <a:pt x="5196" y="2143"/>
                  </a:lnTo>
                  <a:lnTo>
                    <a:pt x="5204" y="2154"/>
                  </a:lnTo>
                  <a:lnTo>
                    <a:pt x="5222" y="2171"/>
                  </a:lnTo>
                  <a:lnTo>
                    <a:pt x="5234" y="2182"/>
                  </a:lnTo>
                  <a:lnTo>
                    <a:pt x="5250" y="2193"/>
                  </a:lnTo>
                  <a:lnTo>
                    <a:pt x="5267" y="2206"/>
                  </a:lnTo>
                  <a:lnTo>
                    <a:pt x="5280" y="2216"/>
                  </a:lnTo>
                  <a:lnTo>
                    <a:pt x="5291" y="2227"/>
                  </a:lnTo>
                  <a:lnTo>
                    <a:pt x="5303" y="2242"/>
                  </a:lnTo>
                  <a:lnTo>
                    <a:pt x="5315" y="2257"/>
                  </a:lnTo>
                  <a:lnTo>
                    <a:pt x="5324" y="2269"/>
                  </a:lnTo>
                  <a:lnTo>
                    <a:pt x="5329" y="2281"/>
                  </a:lnTo>
                  <a:lnTo>
                    <a:pt x="5336" y="2297"/>
                  </a:lnTo>
                  <a:lnTo>
                    <a:pt x="5338" y="2305"/>
                  </a:lnTo>
                  <a:lnTo>
                    <a:pt x="5341" y="2312"/>
                  </a:lnTo>
                  <a:lnTo>
                    <a:pt x="5341" y="2319"/>
                  </a:lnTo>
                  <a:lnTo>
                    <a:pt x="5339" y="2324"/>
                  </a:lnTo>
                  <a:lnTo>
                    <a:pt x="5337" y="2327"/>
                  </a:lnTo>
                  <a:lnTo>
                    <a:pt x="5335" y="2329"/>
                  </a:lnTo>
                  <a:lnTo>
                    <a:pt x="5329" y="2331"/>
                  </a:lnTo>
                  <a:lnTo>
                    <a:pt x="5321" y="2333"/>
                  </a:lnTo>
                  <a:lnTo>
                    <a:pt x="5313" y="2334"/>
                  </a:lnTo>
                  <a:lnTo>
                    <a:pt x="5298" y="2339"/>
                  </a:lnTo>
                  <a:lnTo>
                    <a:pt x="5291" y="2341"/>
                  </a:lnTo>
                  <a:lnTo>
                    <a:pt x="5286" y="2345"/>
                  </a:lnTo>
                  <a:lnTo>
                    <a:pt x="5285" y="2348"/>
                  </a:lnTo>
                  <a:lnTo>
                    <a:pt x="5285" y="2351"/>
                  </a:lnTo>
                  <a:lnTo>
                    <a:pt x="5286" y="2359"/>
                  </a:lnTo>
                  <a:lnTo>
                    <a:pt x="5288" y="2368"/>
                  </a:lnTo>
                  <a:lnTo>
                    <a:pt x="5288" y="2372"/>
                  </a:lnTo>
                  <a:lnTo>
                    <a:pt x="5286" y="2375"/>
                  </a:lnTo>
                  <a:lnTo>
                    <a:pt x="5284" y="2380"/>
                  </a:lnTo>
                  <a:lnTo>
                    <a:pt x="5280" y="2383"/>
                  </a:lnTo>
                  <a:lnTo>
                    <a:pt x="5268" y="2391"/>
                  </a:lnTo>
                  <a:lnTo>
                    <a:pt x="5257" y="2398"/>
                  </a:lnTo>
                  <a:lnTo>
                    <a:pt x="5247" y="2402"/>
                  </a:lnTo>
                  <a:lnTo>
                    <a:pt x="5238" y="2405"/>
                  </a:lnTo>
                  <a:lnTo>
                    <a:pt x="5227" y="2408"/>
                  </a:lnTo>
                  <a:lnTo>
                    <a:pt x="5202" y="2410"/>
                  </a:lnTo>
                  <a:lnTo>
                    <a:pt x="5189" y="2412"/>
                  </a:lnTo>
                  <a:lnTo>
                    <a:pt x="5177" y="2415"/>
                  </a:lnTo>
                  <a:lnTo>
                    <a:pt x="5167" y="2417"/>
                  </a:lnTo>
                  <a:lnTo>
                    <a:pt x="5158" y="2421"/>
                  </a:lnTo>
                  <a:lnTo>
                    <a:pt x="5152" y="2426"/>
                  </a:lnTo>
                  <a:lnTo>
                    <a:pt x="5146" y="2433"/>
                  </a:lnTo>
                  <a:lnTo>
                    <a:pt x="5136" y="2448"/>
                  </a:lnTo>
                  <a:lnTo>
                    <a:pt x="5118" y="2480"/>
                  </a:lnTo>
                  <a:lnTo>
                    <a:pt x="5100" y="2506"/>
                  </a:lnTo>
                  <a:lnTo>
                    <a:pt x="5092" y="2519"/>
                  </a:lnTo>
                  <a:lnTo>
                    <a:pt x="5090" y="2526"/>
                  </a:lnTo>
                  <a:lnTo>
                    <a:pt x="5089" y="2533"/>
                  </a:lnTo>
                  <a:lnTo>
                    <a:pt x="5090" y="2540"/>
                  </a:lnTo>
                  <a:lnTo>
                    <a:pt x="5093" y="2548"/>
                  </a:lnTo>
                  <a:lnTo>
                    <a:pt x="5097" y="2557"/>
                  </a:lnTo>
                  <a:lnTo>
                    <a:pt x="5102" y="2566"/>
                  </a:lnTo>
                  <a:lnTo>
                    <a:pt x="5114" y="2583"/>
                  </a:lnTo>
                  <a:lnTo>
                    <a:pt x="5118" y="2591"/>
                  </a:lnTo>
                  <a:lnTo>
                    <a:pt x="5121" y="2597"/>
                  </a:lnTo>
                  <a:lnTo>
                    <a:pt x="5124" y="2609"/>
                  </a:lnTo>
                  <a:lnTo>
                    <a:pt x="5125" y="2622"/>
                  </a:lnTo>
                  <a:lnTo>
                    <a:pt x="5128" y="2654"/>
                  </a:lnTo>
                  <a:lnTo>
                    <a:pt x="5131" y="2684"/>
                  </a:lnTo>
                  <a:lnTo>
                    <a:pt x="5133" y="2698"/>
                  </a:lnTo>
                  <a:lnTo>
                    <a:pt x="5136" y="2709"/>
                  </a:lnTo>
                  <a:lnTo>
                    <a:pt x="5140" y="2715"/>
                  </a:lnTo>
                  <a:lnTo>
                    <a:pt x="5143" y="2720"/>
                  </a:lnTo>
                  <a:lnTo>
                    <a:pt x="5153" y="2734"/>
                  </a:lnTo>
                  <a:lnTo>
                    <a:pt x="5163" y="2746"/>
                  </a:lnTo>
                  <a:lnTo>
                    <a:pt x="5171" y="2757"/>
                  </a:lnTo>
                  <a:lnTo>
                    <a:pt x="5179" y="2772"/>
                  </a:lnTo>
                  <a:lnTo>
                    <a:pt x="5188" y="2789"/>
                  </a:lnTo>
                  <a:lnTo>
                    <a:pt x="5196" y="2807"/>
                  </a:lnTo>
                  <a:lnTo>
                    <a:pt x="5199" y="2816"/>
                  </a:lnTo>
                  <a:lnTo>
                    <a:pt x="5202" y="2823"/>
                  </a:lnTo>
                  <a:lnTo>
                    <a:pt x="5203" y="2831"/>
                  </a:lnTo>
                  <a:lnTo>
                    <a:pt x="5202" y="2840"/>
                  </a:lnTo>
                  <a:lnTo>
                    <a:pt x="5201" y="2861"/>
                  </a:lnTo>
                  <a:lnTo>
                    <a:pt x="5199" y="2871"/>
                  </a:lnTo>
                  <a:lnTo>
                    <a:pt x="5198" y="2882"/>
                  </a:lnTo>
                  <a:lnTo>
                    <a:pt x="5199" y="2891"/>
                  </a:lnTo>
                  <a:lnTo>
                    <a:pt x="5202" y="2899"/>
                  </a:lnTo>
                  <a:lnTo>
                    <a:pt x="5204" y="2902"/>
                  </a:lnTo>
                  <a:lnTo>
                    <a:pt x="5207" y="2905"/>
                  </a:lnTo>
                  <a:lnTo>
                    <a:pt x="5216" y="2913"/>
                  </a:lnTo>
                  <a:lnTo>
                    <a:pt x="5227" y="2920"/>
                  </a:lnTo>
                  <a:lnTo>
                    <a:pt x="5234" y="2924"/>
                  </a:lnTo>
                  <a:lnTo>
                    <a:pt x="5245" y="2928"/>
                  </a:lnTo>
                  <a:lnTo>
                    <a:pt x="5257" y="2930"/>
                  </a:lnTo>
                  <a:lnTo>
                    <a:pt x="5284" y="2933"/>
                  </a:lnTo>
                  <a:lnTo>
                    <a:pt x="5311" y="2938"/>
                  </a:lnTo>
                  <a:lnTo>
                    <a:pt x="5324" y="2940"/>
                  </a:lnTo>
                  <a:lnTo>
                    <a:pt x="5333" y="2945"/>
                  </a:lnTo>
                  <a:lnTo>
                    <a:pt x="5343" y="2949"/>
                  </a:lnTo>
                  <a:lnTo>
                    <a:pt x="5353" y="2956"/>
                  </a:lnTo>
                  <a:lnTo>
                    <a:pt x="5376" y="2974"/>
                  </a:lnTo>
                  <a:lnTo>
                    <a:pt x="5397" y="2993"/>
                  </a:lnTo>
                  <a:lnTo>
                    <a:pt x="5406" y="3002"/>
                  </a:lnTo>
                  <a:lnTo>
                    <a:pt x="5413" y="3010"/>
                  </a:lnTo>
                  <a:lnTo>
                    <a:pt x="5421" y="3021"/>
                  </a:lnTo>
                  <a:lnTo>
                    <a:pt x="5429" y="3034"/>
                  </a:lnTo>
                  <a:lnTo>
                    <a:pt x="5444" y="3064"/>
                  </a:lnTo>
                  <a:lnTo>
                    <a:pt x="5459" y="3095"/>
                  </a:lnTo>
                  <a:lnTo>
                    <a:pt x="5464" y="3110"/>
                  </a:lnTo>
                  <a:lnTo>
                    <a:pt x="5468" y="3122"/>
                  </a:lnTo>
                  <a:lnTo>
                    <a:pt x="5469" y="3131"/>
                  </a:lnTo>
                  <a:lnTo>
                    <a:pt x="5469" y="3141"/>
                  </a:lnTo>
                  <a:lnTo>
                    <a:pt x="5468" y="3164"/>
                  </a:lnTo>
                  <a:lnTo>
                    <a:pt x="5467" y="3186"/>
                  </a:lnTo>
                  <a:lnTo>
                    <a:pt x="5468" y="3196"/>
                  </a:lnTo>
                  <a:lnTo>
                    <a:pt x="5470" y="3204"/>
                  </a:lnTo>
                  <a:lnTo>
                    <a:pt x="5474" y="3210"/>
                  </a:lnTo>
                  <a:lnTo>
                    <a:pt x="5478" y="3214"/>
                  </a:lnTo>
                  <a:lnTo>
                    <a:pt x="5488" y="3226"/>
                  </a:lnTo>
                  <a:lnTo>
                    <a:pt x="5500" y="3236"/>
                  </a:lnTo>
                  <a:lnTo>
                    <a:pt x="5505" y="3242"/>
                  </a:lnTo>
                  <a:lnTo>
                    <a:pt x="5508" y="3246"/>
                  </a:lnTo>
                  <a:lnTo>
                    <a:pt x="5513" y="3258"/>
                  </a:lnTo>
                  <a:lnTo>
                    <a:pt x="5519" y="3275"/>
                  </a:lnTo>
                  <a:lnTo>
                    <a:pt x="5520" y="3283"/>
                  </a:lnTo>
                  <a:lnTo>
                    <a:pt x="5521" y="3291"/>
                  </a:lnTo>
                  <a:lnTo>
                    <a:pt x="5521" y="3298"/>
                  </a:lnTo>
                  <a:lnTo>
                    <a:pt x="5520" y="3304"/>
                  </a:lnTo>
                  <a:lnTo>
                    <a:pt x="5518" y="3308"/>
                  </a:lnTo>
                  <a:lnTo>
                    <a:pt x="5514" y="3313"/>
                  </a:lnTo>
                  <a:lnTo>
                    <a:pt x="5505" y="3320"/>
                  </a:lnTo>
                  <a:lnTo>
                    <a:pt x="5494" y="3328"/>
                  </a:lnTo>
                  <a:lnTo>
                    <a:pt x="5483" y="3336"/>
                  </a:lnTo>
                  <a:lnTo>
                    <a:pt x="5469" y="3343"/>
                  </a:lnTo>
                  <a:lnTo>
                    <a:pt x="5457" y="3349"/>
                  </a:lnTo>
                  <a:lnTo>
                    <a:pt x="5434" y="3357"/>
                  </a:lnTo>
                  <a:lnTo>
                    <a:pt x="5426" y="3358"/>
                  </a:lnTo>
                  <a:lnTo>
                    <a:pt x="5417" y="3358"/>
                  </a:lnTo>
                  <a:lnTo>
                    <a:pt x="5397" y="3357"/>
                  </a:lnTo>
                  <a:lnTo>
                    <a:pt x="5377" y="3355"/>
                  </a:lnTo>
                  <a:lnTo>
                    <a:pt x="5366" y="3355"/>
                  </a:lnTo>
                  <a:lnTo>
                    <a:pt x="5359" y="3357"/>
                  </a:lnTo>
                  <a:lnTo>
                    <a:pt x="5351" y="3359"/>
                  </a:lnTo>
                  <a:lnTo>
                    <a:pt x="5342" y="3362"/>
                  </a:lnTo>
                  <a:lnTo>
                    <a:pt x="5320" y="3371"/>
                  </a:lnTo>
                  <a:lnTo>
                    <a:pt x="5299" y="3381"/>
                  </a:lnTo>
                  <a:lnTo>
                    <a:pt x="5290" y="3385"/>
                  </a:lnTo>
                  <a:lnTo>
                    <a:pt x="5281" y="3388"/>
                  </a:lnTo>
                  <a:lnTo>
                    <a:pt x="5267" y="3390"/>
                  </a:lnTo>
                  <a:lnTo>
                    <a:pt x="5251" y="3393"/>
                  </a:lnTo>
                  <a:lnTo>
                    <a:pt x="5214" y="3396"/>
                  </a:lnTo>
                  <a:lnTo>
                    <a:pt x="5177" y="3397"/>
                  </a:lnTo>
                  <a:lnTo>
                    <a:pt x="5161" y="3396"/>
                  </a:lnTo>
                  <a:lnTo>
                    <a:pt x="5146" y="3395"/>
                  </a:lnTo>
                  <a:lnTo>
                    <a:pt x="5133" y="3393"/>
                  </a:lnTo>
                  <a:lnTo>
                    <a:pt x="5118" y="3387"/>
                  </a:lnTo>
                  <a:lnTo>
                    <a:pt x="5084" y="3374"/>
                  </a:lnTo>
                  <a:lnTo>
                    <a:pt x="5067" y="3367"/>
                  </a:lnTo>
                  <a:lnTo>
                    <a:pt x="5051" y="3361"/>
                  </a:lnTo>
                  <a:lnTo>
                    <a:pt x="5036" y="3358"/>
                  </a:lnTo>
                  <a:lnTo>
                    <a:pt x="5029" y="3357"/>
                  </a:lnTo>
                  <a:lnTo>
                    <a:pt x="5022" y="3357"/>
                  </a:lnTo>
                  <a:lnTo>
                    <a:pt x="5012" y="3357"/>
                  </a:lnTo>
                  <a:lnTo>
                    <a:pt x="5000" y="3360"/>
                  </a:lnTo>
                  <a:lnTo>
                    <a:pt x="4986" y="3363"/>
                  </a:lnTo>
                  <a:lnTo>
                    <a:pt x="4972" y="3368"/>
                  </a:lnTo>
                  <a:lnTo>
                    <a:pt x="4958" y="3374"/>
                  </a:lnTo>
                  <a:lnTo>
                    <a:pt x="4946" y="3379"/>
                  </a:lnTo>
                  <a:lnTo>
                    <a:pt x="4935" y="3386"/>
                  </a:lnTo>
                  <a:lnTo>
                    <a:pt x="4929" y="3394"/>
                  </a:lnTo>
                  <a:lnTo>
                    <a:pt x="4925" y="3399"/>
                  </a:lnTo>
                  <a:lnTo>
                    <a:pt x="4923" y="3407"/>
                  </a:lnTo>
                  <a:lnTo>
                    <a:pt x="4921" y="3416"/>
                  </a:lnTo>
                  <a:lnTo>
                    <a:pt x="4920" y="3427"/>
                  </a:lnTo>
                  <a:lnTo>
                    <a:pt x="4920" y="3446"/>
                  </a:lnTo>
                  <a:lnTo>
                    <a:pt x="4920" y="3462"/>
                  </a:lnTo>
                  <a:lnTo>
                    <a:pt x="4923" y="3484"/>
                  </a:lnTo>
                  <a:lnTo>
                    <a:pt x="4928" y="3511"/>
                  </a:lnTo>
                  <a:lnTo>
                    <a:pt x="4934" y="3538"/>
                  </a:lnTo>
                  <a:lnTo>
                    <a:pt x="4941" y="3560"/>
                  </a:lnTo>
                  <a:lnTo>
                    <a:pt x="4947" y="3574"/>
                  </a:lnTo>
                  <a:lnTo>
                    <a:pt x="4955" y="3590"/>
                  </a:lnTo>
                  <a:lnTo>
                    <a:pt x="4963" y="3606"/>
                  </a:lnTo>
                  <a:lnTo>
                    <a:pt x="4967" y="3613"/>
                  </a:lnTo>
                  <a:lnTo>
                    <a:pt x="4972" y="3617"/>
                  </a:lnTo>
                  <a:lnTo>
                    <a:pt x="4978" y="3621"/>
                  </a:lnTo>
                  <a:lnTo>
                    <a:pt x="4985" y="3624"/>
                  </a:lnTo>
                  <a:lnTo>
                    <a:pt x="5004" y="3627"/>
                  </a:lnTo>
                  <a:lnTo>
                    <a:pt x="5013" y="3630"/>
                  </a:lnTo>
                  <a:lnTo>
                    <a:pt x="5022" y="3632"/>
                  </a:lnTo>
                  <a:lnTo>
                    <a:pt x="5030" y="3635"/>
                  </a:lnTo>
                  <a:lnTo>
                    <a:pt x="5036" y="3640"/>
                  </a:lnTo>
                  <a:lnTo>
                    <a:pt x="5039" y="3644"/>
                  </a:lnTo>
                  <a:lnTo>
                    <a:pt x="5042" y="3649"/>
                  </a:lnTo>
                  <a:lnTo>
                    <a:pt x="5047" y="3662"/>
                  </a:lnTo>
                  <a:lnTo>
                    <a:pt x="5052" y="3677"/>
                  </a:lnTo>
                  <a:lnTo>
                    <a:pt x="5055" y="3694"/>
                  </a:lnTo>
                  <a:lnTo>
                    <a:pt x="5057" y="3711"/>
                  </a:lnTo>
                  <a:lnTo>
                    <a:pt x="5058" y="3727"/>
                  </a:lnTo>
                  <a:lnTo>
                    <a:pt x="5058" y="3741"/>
                  </a:lnTo>
                  <a:lnTo>
                    <a:pt x="5057" y="3754"/>
                  </a:lnTo>
                  <a:lnTo>
                    <a:pt x="5055" y="3762"/>
                  </a:lnTo>
                  <a:lnTo>
                    <a:pt x="5053" y="3771"/>
                  </a:lnTo>
                  <a:lnTo>
                    <a:pt x="5049" y="3781"/>
                  </a:lnTo>
                  <a:lnTo>
                    <a:pt x="5045" y="3791"/>
                  </a:lnTo>
                  <a:lnTo>
                    <a:pt x="5039" y="3800"/>
                  </a:lnTo>
                  <a:lnTo>
                    <a:pt x="5034" y="3809"/>
                  </a:lnTo>
                  <a:lnTo>
                    <a:pt x="5027" y="3816"/>
                  </a:lnTo>
                  <a:lnTo>
                    <a:pt x="5021" y="3820"/>
                  </a:lnTo>
                  <a:lnTo>
                    <a:pt x="5014" y="3821"/>
                  </a:lnTo>
                  <a:lnTo>
                    <a:pt x="5007" y="3823"/>
                  </a:lnTo>
                  <a:lnTo>
                    <a:pt x="4998" y="3821"/>
                  </a:lnTo>
                  <a:lnTo>
                    <a:pt x="4988" y="3819"/>
                  </a:lnTo>
                  <a:lnTo>
                    <a:pt x="4979" y="3817"/>
                  </a:lnTo>
                  <a:lnTo>
                    <a:pt x="4970" y="3814"/>
                  </a:lnTo>
                  <a:lnTo>
                    <a:pt x="4964" y="3810"/>
                  </a:lnTo>
                  <a:lnTo>
                    <a:pt x="4957" y="3807"/>
                  </a:lnTo>
                  <a:lnTo>
                    <a:pt x="4952" y="3801"/>
                  </a:lnTo>
                  <a:lnTo>
                    <a:pt x="4949" y="3794"/>
                  </a:lnTo>
                  <a:lnTo>
                    <a:pt x="4942" y="3775"/>
                  </a:lnTo>
                  <a:lnTo>
                    <a:pt x="4940" y="3766"/>
                  </a:lnTo>
                  <a:lnTo>
                    <a:pt x="4937" y="3757"/>
                  </a:lnTo>
                  <a:lnTo>
                    <a:pt x="4932" y="3749"/>
                  </a:lnTo>
                  <a:lnTo>
                    <a:pt x="4930" y="3747"/>
                  </a:lnTo>
                  <a:lnTo>
                    <a:pt x="4928" y="3745"/>
                  </a:lnTo>
                  <a:lnTo>
                    <a:pt x="4923" y="3744"/>
                  </a:lnTo>
                  <a:lnTo>
                    <a:pt x="4917" y="3742"/>
                  </a:lnTo>
                  <a:lnTo>
                    <a:pt x="4906" y="3742"/>
                  </a:lnTo>
                  <a:lnTo>
                    <a:pt x="4884" y="3745"/>
                  </a:lnTo>
                  <a:lnTo>
                    <a:pt x="4877" y="3746"/>
                  </a:lnTo>
                  <a:lnTo>
                    <a:pt x="4868" y="3748"/>
                  </a:lnTo>
                  <a:lnTo>
                    <a:pt x="4849" y="3755"/>
                  </a:lnTo>
                  <a:lnTo>
                    <a:pt x="4831" y="3760"/>
                  </a:lnTo>
                  <a:lnTo>
                    <a:pt x="4821" y="3762"/>
                  </a:lnTo>
                  <a:lnTo>
                    <a:pt x="4815" y="3762"/>
                  </a:lnTo>
                  <a:lnTo>
                    <a:pt x="4810" y="3762"/>
                  </a:lnTo>
                  <a:lnTo>
                    <a:pt x="4805" y="3759"/>
                  </a:lnTo>
                  <a:lnTo>
                    <a:pt x="4794" y="3753"/>
                  </a:lnTo>
                  <a:lnTo>
                    <a:pt x="4783" y="3747"/>
                  </a:lnTo>
                  <a:lnTo>
                    <a:pt x="4779" y="3746"/>
                  </a:lnTo>
                  <a:lnTo>
                    <a:pt x="4774" y="3745"/>
                  </a:lnTo>
                  <a:lnTo>
                    <a:pt x="4766" y="3746"/>
                  </a:lnTo>
                  <a:lnTo>
                    <a:pt x="4757" y="3748"/>
                  </a:lnTo>
                  <a:lnTo>
                    <a:pt x="4749" y="3753"/>
                  </a:lnTo>
                  <a:lnTo>
                    <a:pt x="4746" y="3755"/>
                  </a:lnTo>
                  <a:lnTo>
                    <a:pt x="4744" y="3758"/>
                  </a:lnTo>
                  <a:lnTo>
                    <a:pt x="4743" y="3762"/>
                  </a:lnTo>
                  <a:lnTo>
                    <a:pt x="4741" y="3765"/>
                  </a:lnTo>
                  <a:lnTo>
                    <a:pt x="4743" y="3774"/>
                  </a:lnTo>
                  <a:lnTo>
                    <a:pt x="4744" y="3783"/>
                  </a:lnTo>
                  <a:lnTo>
                    <a:pt x="4747" y="3794"/>
                  </a:lnTo>
                  <a:lnTo>
                    <a:pt x="4754" y="3815"/>
                  </a:lnTo>
                  <a:lnTo>
                    <a:pt x="4757" y="3824"/>
                  </a:lnTo>
                  <a:lnTo>
                    <a:pt x="4758" y="3832"/>
                  </a:lnTo>
                  <a:lnTo>
                    <a:pt x="4758" y="3844"/>
                  </a:lnTo>
                  <a:lnTo>
                    <a:pt x="4757" y="3858"/>
                  </a:lnTo>
                  <a:lnTo>
                    <a:pt x="4754" y="3889"/>
                  </a:lnTo>
                  <a:lnTo>
                    <a:pt x="4749" y="3920"/>
                  </a:lnTo>
                  <a:lnTo>
                    <a:pt x="4745" y="3946"/>
                  </a:lnTo>
                  <a:lnTo>
                    <a:pt x="4739" y="3975"/>
                  </a:lnTo>
                  <a:lnTo>
                    <a:pt x="4731" y="4009"/>
                  </a:lnTo>
                  <a:lnTo>
                    <a:pt x="4722" y="4044"/>
                  </a:lnTo>
                  <a:lnTo>
                    <a:pt x="4717" y="4073"/>
                  </a:lnTo>
                  <a:lnTo>
                    <a:pt x="4714" y="4087"/>
                  </a:lnTo>
                  <a:lnTo>
                    <a:pt x="4713" y="4102"/>
                  </a:lnTo>
                  <a:lnTo>
                    <a:pt x="4711" y="4118"/>
                  </a:lnTo>
                  <a:lnTo>
                    <a:pt x="4709" y="4125"/>
                  </a:lnTo>
                  <a:lnTo>
                    <a:pt x="4706" y="4131"/>
                  </a:lnTo>
                  <a:lnTo>
                    <a:pt x="4702" y="4135"/>
                  </a:lnTo>
                  <a:lnTo>
                    <a:pt x="4696" y="4138"/>
                  </a:lnTo>
                  <a:lnTo>
                    <a:pt x="4683" y="4145"/>
                  </a:lnTo>
                  <a:lnTo>
                    <a:pt x="4670" y="4153"/>
                  </a:lnTo>
                  <a:lnTo>
                    <a:pt x="4665" y="4156"/>
                  </a:lnTo>
                  <a:lnTo>
                    <a:pt x="4661" y="4161"/>
                  </a:lnTo>
                  <a:lnTo>
                    <a:pt x="4659" y="4167"/>
                  </a:lnTo>
                  <a:lnTo>
                    <a:pt x="4657" y="4175"/>
                  </a:lnTo>
                  <a:lnTo>
                    <a:pt x="4656" y="4184"/>
                  </a:lnTo>
                  <a:lnTo>
                    <a:pt x="4654" y="4193"/>
                  </a:lnTo>
                  <a:lnTo>
                    <a:pt x="4656" y="4203"/>
                  </a:lnTo>
                  <a:lnTo>
                    <a:pt x="4657" y="4211"/>
                  </a:lnTo>
                  <a:lnTo>
                    <a:pt x="4658" y="4219"/>
                  </a:lnTo>
                  <a:lnTo>
                    <a:pt x="4661" y="4224"/>
                  </a:lnTo>
                  <a:lnTo>
                    <a:pt x="4664" y="4228"/>
                  </a:lnTo>
                  <a:lnTo>
                    <a:pt x="4667" y="4230"/>
                  </a:lnTo>
                  <a:lnTo>
                    <a:pt x="4676" y="4234"/>
                  </a:lnTo>
                  <a:lnTo>
                    <a:pt x="4687" y="4238"/>
                  </a:lnTo>
                  <a:lnTo>
                    <a:pt x="4698" y="4240"/>
                  </a:lnTo>
                  <a:lnTo>
                    <a:pt x="4721" y="4246"/>
                  </a:lnTo>
                  <a:lnTo>
                    <a:pt x="4731" y="4249"/>
                  </a:lnTo>
                  <a:lnTo>
                    <a:pt x="4735" y="4251"/>
                  </a:lnTo>
                  <a:lnTo>
                    <a:pt x="4738" y="4254"/>
                  </a:lnTo>
                  <a:lnTo>
                    <a:pt x="4744" y="4260"/>
                  </a:lnTo>
                  <a:lnTo>
                    <a:pt x="4749" y="4269"/>
                  </a:lnTo>
                  <a:lnTo>
                    <a:pt x="4754" y="4279"/>
                  </a:lnTo>
                  <a:lnTo>
                    <a:pt x="4759" y="4291"/>
                  </a:lnTo>
                  <a:lnTo>
                    <a:pt x="4763" y="4302"/>
                  </a:lnTo>
                  <a:lnTo>
                    <a:pt x="4766" y="4313"/>
                  </a:lnTo>
                  <a:lnTo>
                    <a:pt x="4767" y="4323"/>
                  </a:lnTo>
                  <a:lnTo>
                    <a:pt x="4768" y="4333"/>
                  </a:lnTo>
                  <a:lnTo>
                    <a:pt x="4766" y="4343"/>
                  </a:lnTo>
                  <a:lnTo>
                    <a:pt x="4763" y="4354"/>
                  </a:lnTo>
                  <a:lnTo>
                    <a:pt x="4758" y="4365"/>
                  </a:lnTo>
                  <a:lnTo>
                    <a:pt x="4752" y="4378"/>
                  </a:lnTo>
                  <a:lnTo>
                    <a:pt x="4738" y="4401"/>
                  </a:lnTo>
                  <a:lnTo>
                    <a:pt x="4727" y="4419"/>
                  </a:lnTo>
                  <a:lnTo>
                    <a:pt x="4720" y="4426"/>
                  </a:lnTo>
                  <a:lnTo>
                    <a:pt x="4712" y="4434"/>
                  </a:lnTo>
                  <a:lnTo>
                    <a:pt x="4694" y="4450"/>
                  </a:lnTo>
                  <a:lnTo>
                    <a:pt x="4684" y="4458"/>
                  </a:lnTo>
                  <a:lnTo>
                    <a:pt x="4676" y="4466"/>
                  </a:lnTo>
                  <a:lnTo>
                    <a:pt x="4669" y="4474"/>
                  </a:lnTo>
                  <a:lnTo>
                    <a:pt x="4664" y="4481"/>
                  </a:lnTo>
                  <a:lnTo>
                    <a:pt x="4662" y="4487"/>
                  </a:lnTo>
                  <a:lnTo>
                    <a:pt x="4661" y="4494"/>
                  </a:lnTo>
                  <a:lnTo>
                    <a:pt x="4660" y="4511"/>
                  </a:lnTo>
                  <a:lnTo>
                    <a:pt x="4661" y="4527"/>
                  </a:lnTo>
                  <a:lnTo>
                    <a:pt x="4664" y="4539"/>
                  </a:lnTo>
                  <a:lnTo>
                    <a:pt x="4668" y="4549"/>
                  </a:lnTo>
                  <a:lnTo>
                    <a:pt x="4674" y="4559"/>
                  </a:lnTo>
                  <a:lnTo>
                    <a:pt x="4680" y="4569"/>
                  </a:lnTo>
                  <a:lnTo>
                    <a:pt x="4687" y="4577"/>
                  </a:lnTo>
                  <a:lnTo>
                    <a:pt x="4693" y="4582"/>
                  </a:lnTo>
                  <a:lnTo>
                    <a:pt x="4700" y="4586"/>
                  </a:lnTo>
                  <a:lnTo>
                    <a:pt x="4717" y="4597"/>
                  </a:lnTo>
                  <a:lnTo>
                    <a:pt x="4732" y="4608"/>
                  </a:lnTo>
                  <a:lnTo>
                    <a:pt x="4740" y="4612"/>
                  </a:lnTo>
                  <a:lnTo>
                    <a:pt x="4745" y="4618"/>
                  </a:lnTo>
                  <a:lnTo>
                    <a:pt x="4748" y="4622"/>
                  </a:lnTo>
                  <a:lnTo>
                    <a:pt x="4752" y="4628"/>
                  </a:lnTo>
                  <a:lnTo>
                    <a:pt x="4758" y="4643"/>
                  </a:lnTo>
                  <a:lnTo>
                    <a:pt x="4770" y="4670"/>
                  </a:lnTo>
                  <a:lnTo>
                    <a:pt x="4775" y="4681"/>
                  </a:lnTo>
                  <a:lnTo>
                    <a:pt x="4783" y="4695"/>
                  </a:lnTo>
                  <a:lnTo>
                    <a:pt x="4790" y="4709"/>
                  </a:lnTo>
                  <a:lnTo>
                    <a:pt x="4792" y="4716"/>
                  </a:lnTo>
                  <a:lnTo>
                    <a:pt x="4792" y="4722"/>
                  </a:lnTo>
                  <a:lnTo>
                    <a:pt x="4791" y="4727"/>
                  </a:lnTo>
                  <a:lnTo>
                    <a:pt x="4789" y="4733"/>
                  </a:lnTo>
                  <a:lnTo>
                    <a:pt x="4780" y="4744"/>
                  </a:lnTo>
                  <a:lnTo>
                    <a:pt x="4771" y="4757"/>
                  </a:lnTo>
                  <a:lnTo>
                    <a:pt x="4767" y="4762"/>
                  </a:lnTo>
                  <a:lnTo>
                    <a:pt x="4765" y="4768"/>
                  </a:lnTo>
                  <a:lnTo>
                    <a:pt x="4763" y="4778"/>
                  </a:lnTo>
                  <a:lnTo>
                    <a:pt x="4762" y="4792"/>
                  </a:lnTo>
                  <a:lnTo>
                    <a:pt x="4762" y="4805"/>
                  </a:lnTo>
                  <a:lnTo>
                    <a:pt x="4763" y="4815"/>
                  </a:lnTo>
                  <a:lnTo>
                    <a:pt x="4764" y="4820"/>
                  </a:lnTo>
                  <a:lnTo>
                    <a:pt x="4767" y="4826"/>
                  </a:lnTo>
                  <a:lnTo>
                    <a:pt x="4774" y="4837"/>
                  </a:lnTo>
                  <a:lnTo>
                    <a:pt x="4782" y="4847"/>
                  </a:lnTo>
                  <a:lnTo>
                    <a:pt x="4784" y="4853"/>
                  </a:lnTo>
                  <a:lnTo>
                    <a:pt x="4785" y="4857"/>
                  </a:lnTo>
                  <a:lnTo>
                    <a:pt x="4785" y="4864"/>
                  </a:lnTo>
                  <a:lnTo>
                    <a:pt x="4784" y="4871"/>
                  </a:lnTo>
                  <a:lnTo>
                    <a:pt x="4779" y="4886"/>
                  </a:lnTo>
                  <a:lnTo>
                    <a:pt x="4774" y="4902"/>
                  </a:lnTo>
                  <a:lnTo>
                    <a:pt x="4773" y="4909"/>
                  </a:lnTo>
                  <a:lnTo>
                    <a:pt x="4774" y="4915"/>
                  </a:lnTo>
                  <a:lnTo>
                    <a:pt x="4776" y="4919"/>
                  </a:lnTo>
                  <a:lnTo>
                    <a:pt x="4781" y="4924"/>
                  </a:lnTo>
                  <a:lnTo>
                    <a:pt x="4792" y="4932"/>
                  </a:lnTo>
                  <a:lnTo>
                    <a:pt x="4805" y="4939"/>
                  </a:lnTo>
                  <a:lnTo>
                    <a:pt x="4810" y="4943"/>
                  </a:lnTo>
                  <a:lnTo>
                    <a:pt x="4815" y="4947"/>
                  </a:lnTo>
                  <a:lnTo>
                    <a:pt x="4820" y="4955"/>
                  </a:lnTo>
                  <a:lnTo>
                    <a:pt x="4827" y="4965"/>
                  </a:lnTo>
                  <a:lnTo>
                    <a:pt x="4834" y="4976"/>
                  </a:lnTo>
                  <a:lnTo>
                    <a:pt x="4837" y="4985"/>
                  </a:lnTo>
                  <a:lnTo>
                    <a:pt x="4840" y="4994"/>
                  </a:lnTo>
                  <a:lnTo>
                    <a:pt x="4842" y="5004"/>
                  </a:lnTo>
                  <a:lnTo>
                    <a:pt x="4845" y="5027"/>
                  </a:lnTo>
                  <a:lnTo>
                    <a:pt x="4846" y="5051"/>
                  </a:lnTo>
                  <a:lnTo>
                    <a:pt x="4846" y="5062"/>
                  </a:lnTo>
                  <a:lnTo>
                    <a:pt x="4845" y="5071"/>
                  </a:lnTo>
                  <a:lnTo>
                    <a:pt x="4842" y="5081"/>
                  </a:lnTo>
                  <a:lnTo>
                    <a:pt x="4837" y="5093"/>
                  </a:lnTo>
                  <a:lnTo>
                    <a:pt x="4832" y="5103"/>
                  </a:lnTo>
                  <a:lnTo>
                    <a:pt x="4828" y="5108"/>
                  </a:lnTo>
                  <a:lnTo>
                    <a:pt x="4825" y="5110"/>
                  </a:lnTo>
                  <a:lnTo>
                    <a:pt x="4815" y="5114"/>
                  </a:lnTo>
                  <a:lnTo>
                    <a:pt x="4803" y="5119"/>
                  </a:lnTo>
                  <a:lnTo>
                    <a:pt x="4790" y="5121"/>
                  </a:lnTo>
                  <a:lnTo>
                    <a:pt x="4775" y="5122"/>
                  </a:lnTo>
                  <a:lnTo>
                    <a:pt x="4761" y="5122"/>
                  </a:lnTo>
                  <a:lnTo>
                    <a:pt x="4746" y="5122"/>
                  </a:lnTo>
                  <a:lnTo>
                    <a:pt x="4733" y="5120"/>
                  </a:lnTo>
                  <a:lnTo>
                    <a:pt x="4723" y="5118"/>
                  </a:lnTo>
                  <a:lnTo>
                    <a:pt x="4717" y="5113"/>
                  </a:lnTo>
                  <a:lnTo>
                    <a:pt x="4710" y="5108"/>
                  </a:lnTo>
                  <a:lnTo>
                    <a:pt x="4695" y="5093"/>
                  </a:lnTo>
                  <a:lnTo>
                    <a:pt x="4682" y="5076"/>
                  </a:lnTo>
                  <a:lnTo>
                    <a:pt x="4675" y="5070"/>
                  </a:lnTo>
                  <a:lnTo>
                    <a:pt x="4668" y="5066"/>
                  </a:lnTo>
                  <a:lnTo>
                    <a:pt x="4656" y="5059"/>
                  </a:lnTo>
                  <a:lnTo>
                    <a:pt x="4639" y="5052"/>
                  </a:lnTo>
                  <a:lnTo>
                    <a:pt x="4630" y="5050"/>
                  </a:lnTo>
                  <a:lnTo>
                    <a:pt x="4622" y="5048"/>
                  </a:lnTo>
                  <a:lnTo>
                    <a:pt x="4614" y="5048"/>
                  </a:lnTo>
                  <a:lnTo>
                    <a:pt x="4608" y="5050"/>
                  </a:lnTo>
                  <a:lnTo>
                    <a:pt x="4605" y="5051"/>
                  </a:lnTo>
                  <a:lnTo>
                    <a:pt x="4603" y="5053"/>
                  </a:lnTo>
                  <a:lnTo>
                    <a:pt x="4598" y="5061"/>
                  </a:lnTo>
                  <a:lnTo>
                    <a:pt x="4594" y="5069"/>
                  </a:lnTo>
                  <a:lnTo>
                    <a:pt x="4590" y="5079"/>
                  </a:lnTo>
                  <a:lnTo>
                    <a:pt x="4585" y="5100"/>
                  </a:lnTo>
                  <a:lnTo>
                    <a:pt x="4581" y="5108"/>
                  </a:lnTo>
                  <a:lnTo>
                    <a:pt x="4578" y="5114"/>
                  </a:lnTo>
                  <a:lnTo>
                    <a:pt x="4571" y="5122"/>
                  </a:lnTo>
                  <a:lnTo>
                    <a:pt x="4563" y="5131"/>
                  </a:lnTo>
                  <a:lnTo>
                    <a:pt x="4543" y="5148"/>
                  </a:lnTo>
                  <a:lnTo>
                    <a:pt x="4521" y="5165"/>
                  </a:lnTo>
                  <a:lnTo>
                    <a:pt x="4503" y="5178"/>
                  </a:lnTo>
                  <a:lnTo>
                    <a:pt x="4493" y="5184"/>
                  </a:lnTo>
                  <a:lnTo>
                    <a:pt x="4480" y="5191"/>
                  </a:lnTo>
                  <a:lnTo>
                    <a:pt x="4449" y="5206"/>
                  </a:lnTo>
                  <a:lnTo>
                    <a:pt x="4419" y="5218"/>
                  </a:lnTo>
                  <a:lnTo>
                    <a:pt x="4393" y="5228"/>
                  </a:lnTo>
                  <a:lnTo>
                    <a:pt x="4371" y="5235"/>
                  </a:lnTo>
                  <a:lnTo>
                    <a:pt x="4345" y="5241"/>
                  </a:lnTo>
                  <a:lnTo>
                    <a:pt x="4319" y="5247"/>
                  </a:lnTo>
                  <a:lnTo>
                    <a:pt x="4308" y="5251"/>
                  </a:lnTo>
                  <a:lnTo>
                    <a:pt x="4299" y="5254"/>
                  </a:lnTo>
                  <a:lnTo>
                    <a:pt x="4286" y="5261"/>
                  </a:lnTo>
                  <a:lnTo>
                    <a:pt x="4269" y="5269"/>
                  </a:lnTo>
                  <a:lnTo>
                    <a:pt x="4261" y="5273"/>
                  </a:lnTo>
                  <a:lnTo>
                    <a:pt x="4253" y="5279"/>
                  </a:lnTo>
                  <a:lnTo>
                    <a:pt x="4247" y="5284"/>
                  </a:lnTo>
                  <a:lnTo>
                    <a:pt x="4243" y="5289"/>
                  </a:lnTo>
                  <a:lnTo>
                    <a:pt x="4242" y="5294"/>
                  </a:lnTo>
                  <a:lnTo>
                    <a:pt x="4239" y="5298"/>
                  </a:lnTo>
                  <a:lnTo>
                    <a:pt x="4239" y="5310"/>
                  </a:lnTo>
                  <a:lnTo>
                    <a:pt x="4239" y="5323"/>
                  </a:lnTo>
                  <a:lnTo>
                    <a:pt x="4242" y="5337"/>
                  </a:lnTo>
                  <a:lnTo>
                    <a:pt x="4244" y="5363"/>
                  </a:lnTo>
                  <a:lnTo>
                    <a:pt x="4244" y="5375"/>
                  </a:lnTo>
                  <a:lnTo>
                    <a:pt x="4243" y="5385"/>
                  </a:lnTo>
                  <a:lnTo>
                    <a:pt x="4239" y="5394"/>
                  </a:lnTo>
                  <a:lnTo>
                    <a:pt x="4234" y="5405"/>
                  </a:lnTo>
                  <a:lnTo>
                    <a:pt x="4230" y="5411"/>
                  </a:lnTo>
                  <a:lnTo>
                    <a:pt x="4227" y="5416"/>
                  </a:lnTo>
                  <a:lnTo>
                    <a:pt x="4222" y="5419"/>
                  </a:lnTo>
                  <a:lnTo>
                    <a:pt x="4219" y="5421"/>
                  </a:lnTo>
                  <a:lnTo>
                    <a:pt x="4216" y="5422"/>
                  </a:lnTo>
                  <a:lnTo>
                    <a:pt x="4213" y="5422"/>
                  </a:lnTo>
                  <a:lnTo>
                    <a:pt x="4207" y="5420"/>
                  </a:lnTo>
                  <a:lnTo>
                    <a:pt x="4199" y="5416"/>
                  </a:lnTo>
                  <a:lnTo>
                    <a:pt x="4191" y="5411"/>
                  </a:lnTo>
                  <a:lnTo>
                    <a:pt x="4176" y="5402"/>
                  </a:lnTo>
                  <a:lnTo>
                    <a:pt x="4169" y="5399"/>
                  </a:lnTo>
                  <a:lnTo>
                    <a:pt x="4163" y="5398"/>
                  </a:lnTo>
                  <a:lnTo>
                    <a:pt x="4156" y="5400"/>
                  </a:lnTo>
                  <a:lnTo>
                    <a:pt x="4148" y="5403"/>
                  </a:lnTo>
                  <a:lnTo>
                    <a:pt x="4132" y="5413"/>
                  </a:lnTo>
                  <a:lnTo>
                    <a:pt x="4116" y="5426"/>
                  </a:lnTo>
                  <a:lnTo>
                    <a:pt x="4108" y="5429"/>
                  </a:lnTo>
                  <a:lnTo>
                    <a:pt x="4102" y="5433"/>
                  </a:lnTo>
                  <a:lnTo>
                    <a:pt x="4090" y="5435"/>
                  </a:lnTo>
                  <a:lnTo>
                    <a:pt x="4077" y="5435"/>
                  </a:lnTo>
                  <a:lnTo>
                    <a:pt x="4045" y="5433"/>
                  </a:lnTo>
                  <a:lnTo>
                    <a:pt x="4015" y="5431"/>
                  </a:lnTo>
                  <a:lnTo>
                    <a:pt x="4001" y="5431"/>
                  </a:lnTo>
                  <a:lnTo>
                    <a:pt x="3989" y="5433"/>
                  </a:lnTo>
                  <a:lnTo>
                    <a:pt x="3983" y="5434"/>
                  </a:lnTo>
                  <a:lnTo>
                    <a:pt x="3977" y="5437"/>
                  </a:lnTo>
                  <a:lnTo>
                    <a:pt x="3963" y="5444"/>
                  </a:lnTo>
                  <a:lnTo>
                    <a:pt x="3949" y="5451"/>
                  </a:lnTo>
                  <a:lnTo>
                    <a:pt x="3937" y="5456"/>
                  </a:lnTo>
                  <a:lnTo>
                    <a:pt x="3928" y="5458"/>
                  </a:lnTo>
                  <a:lnTo>
                    <a:pt x="3917" y="5460"/>
                  </a:lnTo>
                  <a:lnTo>
                    <a:pt x="3892" y="5463"/>
                  </a:lnTo>
                  <a:lnTo>
                    <a:pt x="3878" y="5464"/>
                  </a:lnTo>
                  <a:lnTo>
                    <a:pt x="3867" y="5466"/>
                  </a:lnTo>
                  <a:lnTo>
                    <a:pt x="3857" y="5470"/>
                  </a:lnTo>
                  <a:lnTo>
                    <a:pt x="3849" y="5473"/>
                  </a:lnTo>
                  <a:lnTo>
                    <a:pt x="3844" y="5479"/>
                  </a:lnTo>
                  <a:lnTo>
                    <a:pt x="3841" y="5486"/>
                  </a:lnTo>
                  <a:lnTo>
                    <a:pt x="3835" y="5502"/>
                  </a:lnTo>
                  <a:lnTo>
                    <a:pt x="3832" y="5510"/>
                  </a:lnTo>
                  <a:lnTo>
                    <a:pt x="3829" y="5518"/>
                  </a:lnTo>
                  <a:lnTo>
                    <a:pt x="3825" y="5524"/>
                  </a:lnTo>
                  <a:lnTo>
                    <a:pt x="3823" y="5526"/>
                  </a:lnTo>
                  <a:lnTo>
                    <a:pt x="3821" y="5527"/>
                  </a:lnTo>
                  <a:lnTo>
                    <a:pt x="3813" y="5530"/>
                  </a:lnTo>
                  <a:lnTo>
                    <a:pt x="3805" y="5528"/>
                  </a:lnTo>
                  <a:lnTo>
                    <a:pt x="3795" y="5526"/>
                  </a:lnTo>
                  <a:lnTo>
                    <a:pt x="3786" y="5523"/>
                  </a:lnTo>
                  <a:lnTo>
                    <a:pt x="3766" y="5514"/>
                  </a:lnTo>
                  <a:lnTo>
                    <a:pt x="3751" y="5506"/>
                  </a:lnTo>
                  <a:lnTo>
                    <a:pt x="3746" y="5504"/>
                  </a:lnTo>
                  <a:lnTo>
                    <a:pt x="3742" y="5499"/>
                  </a:lnTo>
                  <a:lnTo>
                    <a:pt x="3731" y="5489"/>
                  </a:lnTo>
                  <a:lnTo>
                    <a:pt x="3721" y="5480"/>
                  </a:lnTo>
                  <a:lnTo>
                    <a:pt x="3717" y="5477"/>
                  </a:lnTo>
                  <a:lnTo>
                    <a:pt x="3711" y="5473"/>
                  </a:lnTo>
                  <a:lnTo>
                    <a:pt x="3697" y="5470"/>
                  </a:lnTo>
                  <a:lnTo>
                    <a:pt x="3678" y="5468"/>
                  </a:lnTo>
                  <a:lnTo>
                    <a:pt x="3668" y="5468"/>
                  </a:lnTo>
                  <a:lnTo>
                    <a:pt x="3660" y="5469"/>
                  </a:lnTo>
                  <a:lnTo>
                    <a:pt x="3652" y="5470"/>
                  </a:lnTo>
                  <a:lnTo>
                    <a:pt x="3647" y="5473"/>
                  </a:lnTo>
                  <a:lnTo>
                    <a:pt x="3643" y="5478"/>
                  </a:lnTo>
                  <a:lnTo>
                    <a:pt x="3640" y="5482"/>
                  </a:lnTo>
                  <a:lnTo>
                    <a:pt x="3638" y="5487"/>
                  </a:lnTo>
                  <a:lnTo>
                    <a:pt x="3637" y="5493"/>
                  </a:lnTo>
                  <a:lnTo>
                    <a:pt x="3634" y="5507"/>
                  </a:lnTo>
                  <a:lnTo>
                    <a:pt x="3633" y="5522"/>
                  </a:lnTo>
                  <a:lnTo>
                    <a:pt x="3633" y="5551"/>
                  </a:lnTo>
                  <a:lnTo>
                    <a:pt x="3633" y="5576"/>
                  </a:lnTo>
                  <a:lnTo>
                    <a:pt x="3634" y="5597"/>
                  </a:lnTo>
                  <a:lnTo>
                    <a:pt x="3637" y="5623"/>
                  </a:lnTo>
                  <a:lnTo>
                    <a:pt x="3641" y="5650"/>
                  </a:lnTo>
                  <a:lnTo>
                    <a:pt x="3643" y="5662"/>
                  </a:lnTo>
                  <a:lnTo>
                    <a:pt x="3647" y="5671"/>
                  </a:lnTo>
                  <a:lnTo>
                    <a:pt x="3650" y="5678"/>
                  </a:lnTo>
                  <a:lnTo>
                    <a:pt x="3655" y="5686"/>
                  </a:lnTo>
                  <a:lnTo>
                    <a:pt x="3667" y="5703"/>
                  </a:lnTo>
                  <a:lnTo>
                    <a:pt x="3678" y="5720"/>
                  </a:lnTo>
                  <a:lnTo>
                    <a:pt x="3683" y="5728"/>
                  </a:lnTo>
                  <a:lnTo>
                    <a:pt x="3685" y="5736"/>
                  </a:lnTo>
                  <a:lnTo>
                    <a:pt x="3687" y="5745"/>
                  </a:lnTo>
                  <a:lnTo>
                    <a:pt x="3689" y="5755"/>
                  </a:lnTo>
                  <a:lnTo>
                    <a:pt x="3690" y="5779"/>
                  </a:lnTo>
                  <a:lnTo>
                    <a:pt x="3689" y="5803"/>
                  </a:lnTo>
                  <a:lnTo>
                    <a:pt x="3687" y="5814"/>
                  </a:lnTo>
                  <a:lnTo>
                    <a:pt x="3685" y="5823"/>
                  </a:lnTo>
                  <a:lnTo>
                    <a:pt x="3683" y="5830"/>
                  </a:lnTo>
                  <a:lnTo>
                    <a:pt x="3680" y="5838"/>
                  </a:lnTo>
                  <a:lnTo>
                    <a:pt x="3668" y="5856"/>
                  </a:lnTo>
                  <a:lnTo>
                    <a:pt x="3657" y="5873"/>
                  </a:lnTo>
                  <a:lnTo>
                    <a:pt x="3649" y="5887"/>
                  </a:lnTo>
                  <a:lnTo>
                    <a:pt x="3633" y="5920"/>
                  </a:lnTo>
                  <a:lnTo>
                    <a:pt x="3627" y="5938"/>
                  </a:lnTo>
                  <a:lnTo>
                    <a:pt x="3621" y="5953"/>
                  </a:lnTo>
                  <a:lnTo>
                    <a:pt x="3618" y="5964"/>
                  </a:lnTo>
                  <a:lnTo>
                    <a:pt x="3615" y="5979"/>
                  </a:lnTo>
                  <a:lnTo>
                    <a:pt x="3610" y="6009"/>
                  </a:lnTo>
                  <a:lnTo>
                    <a:pt x="3588" y="6008"/>
                  </a:lnTo>
                  <a:lnTo>
                    <a:pt x="3562" y="6007"/>
                  </a:lnTo>
                  <a:lnTo>
                    <a:pt x="3550" y="6008"/>
                  </a:lnTo>
                  <a:lnTo>
                    <a:pt x="3537" y="6010"/>
                  </a:lnTo>
                  <a:lnTo>
                    <a:pt x="3527" y="6012"/>
                  </a:lnTo>
                  <a:lnTo>
                    <a:pt x="3523" y="6015"/>
                  </a:lnTo>
                  <a:lnTo>
                    <a:pt x="3519" y="6018"/>
                  </a:lnTo>
                  <a:lnTo>
                    <a:pt x="3516" y="6021"/>
                  </a:lnTo>
                  <a:lnTo>
                    <a:pt x="3514" y="6025"/>
                  </a:lnTo>
                  <a:lnTo>
                    <a:pt x="3508" y="6035"/>
                  </a:lnTo>
                  <a:lnTo>
                    <a:pt x="3504" y="6047"/>
                  </a:lnTo>
                  <a:lnTo>
                    <a:pt x="3500" y="6061"/>
                  </a:lnTo>
                  <a:lnTo>
                    <a:pt x="3499" y="6074"/>
                  </a:lnTo>
                  <a:lnTo>
                    <a:pt x="3498" y="6088"/>
                  </a:lnTo>
                  <a:lnTo>
                    <a:pt x="3498" y="6100"/>
                  </a:lnTo>
                  <a:lnTo>
                    <a:pt x="3499" y="6111"/>
                  </a:lnTo>
                  <a:lnTo>
                    <a:pt x="3501" y="6116"/>
                  </a:lnTo>
                  <a:lnTo>
                    <a:pt x="3505" y="6123"/>
                  </a:lnTo>
                  <a:lnTo>
                    <a:pt x="3510" y="6131"/>
                  </a:lnTo>
                  <a:lnTo>
                    <a:pt x="3515" y="6139"/>
                  </a:lnTo>
                  <a:lnTo>
                    <a:pt x="3522" y="6146"/>
                  </a:lnTo>
                  <a:lnTo>
                    <a:pt x="3527" y="6151"/>
                  </a:lnTo>
                  <a:lnTo>
                    <a:pt x="3534" y="6157"/>
                  </a:lnTo>
                  <a:lnTo>
                    <a:pt x="3540" y="6159"/>
                  </a:lnTo>
                  <a:lnTo>
                    <a:pt x="3543" y="6160"/>
                  </a:lnTo>
                  <a:lnTo>
                    <a:pt x="3548" y="6160"/>
                  </a:lnTo>
                  <a:lnTo>
                    <a:pt x="3557" y="6158"/>
                  </a:lnTo>
                  <a:lnTo>
                    <a:pt x="3568" y="6153"/>
                  </a:lnTo>
                  <a:lnTo>
                    <a:pt x="3578" y="6149"/>
                  </a:lnTo>
                  <a:lnTo>
                    <a:pt x="3589" y="6143"/>
                  </a:lnTo>
                  <a:lnTo>
                    <a:pt x="3599" y="6140"/>
                  </a:lnTo>
                  <a:lnTo>
                    <a:pt x="3604" y="6140"/>
                  </a:lnTo>
                  <a:lnTo>
                    <a:pt x="3608" y="6140"/>
                  </a:lnTo>
                  <a:lnTo>
                    <a:pt x="3612" y="6140"/>
                  </a:lnTo>
                  <a:lnTo>
                    <a:pt x="3615" y="6142"/>
                  </a:lnTo>
                  <a:lnTo>
                    <a:pt x="3619" y="6146"/>
                  </a:lnTo>
                  <a:lnTo>
                    <a:pt x="3622" y="6151"/>
                  </a:lnTo>
                  <a:lnTo>
                    <a:pt x="3625" y="6157"/>
                  </a:lnTo>
                  <a:lnTo>
                    <a:pt x="3627" y="6164"/>
                  </a:lnTo>
                  <a:lnTo>
                    <a:pt x="3630" y="6179"/>
                  </a:lnTo>
                  <a:lnTo>
                    <a:pt x="3630" y="6196"/>
                  </a:lnTo>
                  <a:lnTo>
                    <a:pt x="3629" y="6214"/>
                  </a:lnTo>
                  <a:lnTo>
                    <a:pt x="3627" y="6231"/>
                  </a:lnTo>
                  <a:lnTo>
                    <a:pt x="3623" y="6246"/>
                  </a:lnTo>
                  <a:lnTo>
                    <a:pt x="3618" y="6257"/>
                  </a:lnTo>
                  <a:lnTo>
                    <a:pt x="3612" y="6264"/>
                  </a:lnTo>
                  <a:lnTo>
                    <a:pt x="3604" y="6272"/>
                  </a:lnTo>
                  <a:lnTo>
                    <a:pt x="3595" y="6278"/>
                  </a:lnTo>
                  <a:lnTo>
                    <a:pt x="3584" y="6284"/>
                  </a:lnTo>
                  <a:lnTo>
                    <a:pt x="3572" y="6290"/>
                  </a:lnTo>
                  <a:lnTo>
                    <a:pt x="3562" y="6294"/>
                  </a:lnTo>
                  <a:lnTo>
                    <a:pt x="3543" y="6301"/>
                  </a:lnTo>
                  <a:lnTo>
                    <a:pt x="3533" y="6302"/>
                  </a:lnTo>
                  <a:lnTo>
                    <a:pt x="3520" y="6305"/>
                  </a:lnTo>
                  <a:lnTo>
                    <a:pt x="3507" y="6305"/>
                  </a:lnTo>
                  <a:lnTo>
                    <a:pt x="3493" y="6305"/>
                  </a:lnTo>
                  <a:lnTo>
                    <a:pt x="3479" y="6305"/>
                  </a:lnTo>
                  <a:lnTo>
                    <a:pt x="3466" y="6304"/>
                  </a:lnTo>
                  <a:lnTo>
                    <a:pt x="3454" y="6301"/>
                  </a:lnTo>
                  <a:lnTo>
                    <a:pt x="3445" y="6298"/>
                  </a:lnTo>
                  <a:lnTo>
                    <a:pt x="3437" y="6293"/>
                  </a:lnTo>
                  <a:lnTo>
                    <a:pt x="3430" y="6287"/>
                  </a:lnTo>
                  <a:lnTo>
                    <a:pt x="3414" y="6270"/>
                  </a:lnTo>
                  <a:lnTo>
                    <a:pt x="3407" y="6261"/>
                  </a:lnTo>
                  <a:lnTo>
                    <a:pt x="3399" y="6253"/>
                  </a:lnTo>
                  <a:lnTo>
                    <a:pt x="3391" y="6246"/>
                  </a:lnTo>
                  <a:lnTo>
                    <a:pt x="3387" y="6245"/>
                  </a:lnTo>
                  <a:lnTo>
                    <a:pt x="3384" y="6243"/>
                  </a:lnTo>
                  <a:lnTo>
                    <a:pt x="3372" y="6241"/>
                  </a:lnTo>
                  <a:lnTo>
                    <a:pt x="3357" y="6241"/>
                  </a:lnTo>
                  <a:lnTo>
                    <a:pt x="3340" y="6244"/>
                  </a:lnTo>
                  <a:lnTo>
                    <a:pt x="3323" y="6247"/>
                  </a:lnTo>
                  <a:lnTo>
                    <a:pt x="3307" y="6252"/>
                  </a:lnTo>
                  <a:lnTo>
                    <a:pt x="3291" y="6258"/>
                  </a:lnTo>
                  <a:lnTo>
                    <a:pt x="3278" y="6265"/>
                  </a:lnTo>
                  <a:lnTo>
                    <a:pt x="3268" y="6272"/>
                  </a:lnTo>
                  <a:lnTo>
                    <a:pt x="3264" y="6275"/>
                  </a:lnTo>
                  <a:lnTo>
                    <a:pt x="3261" y="6281"/>
                  </a:lnTo>
                  <a:lnTo>
                    <a:pt x="3256" y="6292"/>
                  </a:lnTo>
                  <a:lnTo>
                    <a:pt x="3252" y="6307"/>
                  </a:lnTo>
                  <a:lnTo>
                    <a:pt x="3249" y="6323"/>
                  </a:lnTo>
                  <a:lnTo>
                    <a:pt x="3245" y="6337"/>
                  </a:lnTo>
                  <a:lnTo>
                    <a:pt x="3242" y="6352"/>
                  </a:lnTo>
                  <a:lnTo>
                    <a:pt x="3237" y="6364"/>
                  </a:lnTo>
                  <a:lnTo>
                    <a:pt x="3234" y="6369"/>
                  </a:lnTo>
                  <a:lnTo>
                    <a:pt x="3230" y="6373"/>
                  </a:lnTo>
                  <a:lnTo>
                    <a:pt x="3225" y="6378"/>
                  </a:lnTo>
                  <a:lnTo>
                    <a:pt x="3219" y="6383"/>
                  </a:lnTo>
                  <a:lnTo>
                    <a:pt x="3203" y="6392"/>
                  </a:lnTo>
                  <a:lnTo>
                    <a:pt x="3185" y="6399"/>
                  </a:lnTo>
                  <a:lnTo>
                    <a:pt x="3166" y="6407"/>
                  </a:lnTo>
                  <a:lnTo>
                    <a:pt x="3147" y="6413"/>
                  </a:lnTo>
                  <a:lnTo>
                    <a:pt x="3128" y="6417"/>
                  </a:lnTo>
                  <a:lnTo>
                    <a:pt x="3110" y="6421"/>
                  </a:lnTo>
                  <a:lnTo>
                    <a:pt x="3095" y="6422"/>
                  </a:lnTo>
                  <a:lnTo>
                    <a:pt x="3087" y="6422"/>
                  </a:lnTo>
                  <a:lnTo>
                    <a:pt x="3078" y="6421"/>
                  </a:lnTo>
                  <a:lnTo>
                    <a:pt x="3059" y="6417"/>
                  </a:lnTo>
                  <a:lnTo>
                    <a:pt x="3038" y="6412"/>
                  </a:lnTo>
                  <a:lnTo>
                    <a:pt x="3016" y="6405"/>
                  </a:lnTo>
                  <a:lnTo>
                    <a:pt x="2973" y="6389"/>
                  </a:lnTo>
                  <a:lnTo>
                    <a:pt x="2938" y="6376"/>
                  </a:lnTo>
                  <a:lnTo>
                    <a:pt x="2918" y="6369"/>
                  </a:lnTo>
                  <a:lnTo>
                    <a:pt x="2893" y="6360"/>
                  </a:lnTo>
                  <a:lnTo>
                    <a:pt x="2882" y="6354"/>
                  </a:lnTo>
                  <a:lnTo>
                    <a:pt x="2871" y="6349"/>
                  </a:lnTo>
                  <a:lnTo>
                    <a:pt x="2862" y="6342"/>
                  </a:lnTo>
                  <a:lnTo>
                    <a:pt x="2855" y="6335"/>
                  </a:lnTo>
                  <a:lnTo>
                    <a:pt x="2852" y="6331"/>
                  </a:lnTo>
                  <a:lnTo>
                    <a:pt x="2850" y="6325"/>
                  </a:lnTo>
                  <a:lnTo>
                    <a:pt x="2848" y="6313"/>
                  </a:lnTo>
                  <a:lnTo>
                    <a:pt x="2847" y="6297"/>
                  </a:lnTo>
                  <a:lnTo>
                    <a:pt x="2848" y="6281"/>
                  </a:lnTo>
                  <a:lnTo>
                    <a:pt x="2848" y="6264"/>
                  </a:lnTo>
                  <a:lnTo>
                    <a:pt x="2847" y="6249"/>
                  </a:lnTo>
                  <a:lnTo>
                    <a:pt x="2845" y="6236"/>
                  </a:lnTo>
                  <a:lnTo>
                    <a:pt x="2843" y="6230"/>
                  </a:lnTo>
                  <a:lnTo>
                    <a:pt x="2840" y="6226"/>
                  </a:lnTo>
                  <a:lnTo>
                    <a:pt x="2836" y="6220"/>
                  </a:lnTo>
                  <a:lnTo>
                    <a:pt x="2829" y="6216"/>
                  </a:lnTo>
                  <a:lnTo>
                    <a:pt x="2822" y="6210"/>
                  </a:lnTo>
                  <a:lnTo>
                    <a:pt x="2814" y="6205"/>
                  </a:lnTo>
                  <a:lnTo>
                    <a:pt x="2795" y="6197"/>
                  </a:lnTo>
                  <a:lnTo>
                    <a:pt x="2775" y="6191"/>
                  </a:lnTo>
                  <a:lnTo>
                    <a:pt x="2754" y="6183"/>
                  </a:lnTo>
                  <a:lnTo>
                    <a:pt x="2734" y="6176"/>
                  </a:lnTo>
                  <a:lnTo>
                    <a:pt x="2717" y="6168"/>
                  </a:lnTo>
                  <a:lnTo>
                    <a:pt x="2710" y="6164"/>
                  </a:lnTo>
                  <a:lnTo>
                    <a:pt x="2705" y="6159"/>
                  </a:lnTo>
                  <a:lnTo>
                    <a:pt x="2698" y="6152"/>
                  </a:lnTo>
                  <a:lnTo>
                    <a:pt x="2690" y="6142"/>
                  </a:lnTo>
                  <a:lnTo>
                    <a:pt x="2676" y="6120"/>
                  </a:lnTo>
                  <a:lnTo>
                    <a:pt x="2653" y="6076"/>
                  </a:lnTo>
                  <a:lnTo>
                    <a:pt x="2637" y="6047"/>
                  </a:lnTo>
                  <a:lnTo>
                    <a:pt x="2618" y="6014"/>
                  </a:lnTo>
                  <a:lnTo>
                    <a:pt x="2609" y="5996"/>
                  </a:lnTo>
                  <a:lnTo>
                    <a:pt x="2600" y="5979"/>
                  </a:lnTo>
                  <a:lnTo>
                    <a:pt x="2593" y="5963"/>
                  </a:lnTo>
                  <a:lnTo>
                    <a:pt x="2588" y="5948"/>
                  </a:lnTo>
                  <a:lnTo>
                    <a:pt x="2587" y="5937"/>
                  </a:lnTo>
                  <a:lnTo>
                    <a:pt x="2587" y="5924"/>
                  </a:lnTo>
                  <a:lnTo>
                    <a:pt x="2588" y="5895"/>
                  </a:lnTo>
                  <a:lnTo>
                    <a:pt x="2588" y="5879"/>
                  </a:lnTo>
                  <a:lnTo>
                    <a:pt x="2590" y="5865"/>
                  </a:lnTo>
                  <a:lnTo>
                    <a:pt x="2588" y="5852"/>
                  </a:lnTo>
                  <a:lnTo>
                    <a:pt x="2586" y="5841"/>
                  </a:lnTo>
                  <a:lnTo>
                    <a:pt x="2582" y="5831"/>
                  </a:lnTo>
                  <a:lnTo>
                    <a:pt x="2575" y="5820"/>
                  </a:lnTo>
                  <a:lnTo>
                    <a:pt x="2568" y="5807"/>
                  </a:lnTo>
                  <a:lnTo>
                    <a:pt x="2559" y="5795"/>
                  </a:lnTo>
                  <a:lnTo>
                    <a:pt x="2550" y="5782"/>
                  </a:lnTo>
                  <a:lnTo>
                    <a:pt x="2540" y="5772"/>
                  </a:lnTo>
                  <a:lnTo>
                    <a:pt x="2531" y="5762"/>
                  </a:lnTo>
                  <a:lnTo>
                    <a:pt x="2522" y="5754"/>
                  </a:lnTo>
                  <a:lnTo>
                    <a:pt x="2515" y="5750"/>
                  </a:lnTo>
                  <a:lnTo>
                    <a:pt x="2506" y="5744"/>
                  </a:lnTo>
                  <a:lnTo>
                    <a:pt x="2485" y="5734"/>
                  </a:lnTo>
                  <a:lnTo>
                    <a:pt x="2474" y="5729"/>
                  </a:lnTo>
                  <a:lnTo>
                    <a:pt x="2463" y="5726"/>
                  </a:lnTo>
                  <a:lnTo>
                    <a:pt x="2453" y="5724"/>
                  </a:lnTo>
                  <a:lnTo>
                    <a:pt x="2444" y="5722"/>
                  </a:lnTo>
                  <a:lnTo>
                    <a:pt x="2437" y="5724"/>
                  </a:lnTo>
                  <a:lnTo>
                    <a:pt x="2430" y="5725"/>
                  </a:lnTo>
                  <a:lnTo>
                    <a:pt x="2415" y="5730"/>
                  </a:lnTo>
                  <a:lnTo>
                    <a:pt x="2397" y="5737"/>
                  </a:lnTo>
                  <a:lnTo>
                    <a:pt x="2380" y="5746"/>
                  </a:lnTo>
                  <a:lnTo>
                    <a:pt x="2362" y="5755"/>
                  </a:lnTo>
                  <a:lnTo>
                    <a:pt x="2345" y="5762"/>
                  </a:lnTo>
                  <a:lnTo>
                    <a:pt x="2329" y="5768"/>
                  </a:lnTo>
                  <a:lnTo>
                    <a:pt x="2321" y="5769"/>
                  </a:lnTo>
                  <a:lnTo>
                    <a:pt x="2314" y="5769"/>
                  </a:lnTo>
                  <a:lnTo>
                    <a:pt x="2309" y="5769"/>
                  </a:lnTo>
                  <a:lnTo>
                    <a:pt x="2302" y="5766"/>
                  </a:lnTo>
                  <a:lnTo>
                    <a:pt x="2287" y="5761"/>
                  </a:lnTo>
                  <a:lnTo>
                    <a:pt x="2272" y="5753"/>
                  </a:lnTo>
                  <a:lnTo>
                    <a:pt x="2262" y="5746"/>
                  </a:lnTo>
                  <a:lnTo>
                    <a:pt x="2256" y="5738"/>
                  </a:lnTo>
                  <a:lnTo>
                    <a:pt x="2249" y="5729"/>
                  </a:lnTo>
                  <a:lnTo>
                    <a:pt x="2236" y="5707"/>
                  </a:lnTo>
                  <a:lnTo>
                    <a:pt x="2224" y="5684"/>
                  </a:lnTo>
                  <a:lnTo>
                    <a:pt x="2213" y="5665"/>
                  </a:lnTo>
                  <a:lnTo>
                    <a:pt x="2205" y="5654"/>
                  </a:lnTo>
                  <a:lnTo>
                    <a:pt x="2194" y="5640"/>
                  </a:lnTo>
                  <a:lnTo>
                    <a:pt x="2169" y="5610"/>
                  </a:lnTo>
                  <a:lnTo>
                    <a:pt x="2144" y="5579"/>
                  </a:lnTo>
                  <a:lnTo>
                    <a:pt x="2134" y="5566"/>
                  </a:lnTo>
                  <a:lnTo>
                    <a:pt x="2127" y="5552"/>
                  </a:lnTo>
                  <a:lnTo>
                    <a:pt x="2120" y="5536"/>
                  </a:lnTo>
                  <a:lnTo>
                    <a:pt x="2113" y="5516"/>
                  </a:lnTo>
                  <a:lnTo>
                    <a:pt x="2109" y="5495"/>
                  </a:lnTo>
                  <a:lnTo>
                    <a:pt x="2107" y="5478"/>
                  </a:lnTo>
                  <a:lnTo>
                    <a:pt x="2105" y="5461"/>
                  </a:lnTo>
                  <a:lnTo>
                    <a:pt x="2105" y="5439"/>
                  </a:lnTo>
                  <a:lnTo>
                    <a:pt x="2107" y="5429"/>
                  </a:lnTo>
                  <a:lnTo>
                    <a:pt x="2109" y="5420"/>
                  </a:lnTo>
                  <a:lnTo>
                    <a:pt x="2111" y="5411"/>
                  </a:lnTo>
                  <a:lnTo>
                    <a:pt x="2115" y="5405"/>
                  </a:lnTo>
                  <a:lnTo>
                    <a:pt x="2121" y="5400"/>
                  </a:lnTo>
                  <a:lnTo>
                    <a:pt x="2129" y="5394"/>
                  </a:lnTo>
                  <a:lnTo>
                    <a:pt x="2139" y="5390"/>
                  </a:lnTo>
                  <a:lnTo>
                    <a:pt x="2150" y="5386"/>
                  </a:lnTo>
                  <a:lnTo>
                    <a:pt x="2172" y="5380"/>
                  </a:lnTo>
                  <a:lnTo>
                    <a:pt x="2190" y="5376"/>
                  </a:lnTo>
                  <a:lnTo>
                    <a:pt x="2207" y="5375"/>
                  </a:lnTo>
                  <a:lnTo>
                    <a:pt x="2227" y="5375"/>
                  </a:lnTo>
                  <a:lnTo>
                    <a:pt x="2250" y="5376"/>
                  </a:lnTo>
                  <a:lnTo>
                    <a:pt x="2274" y="5377"/>
                  </a:lnTo>
                  <a:lnTo>
                    <a:pt x="2320" y="5381"/>
                  </a:lnTo>
                  <a:lnTo>
                    <a:pt x="2340" y="5382"/>
                  </a:lnTo>
                  <a:lnTo>
                    <a:pt x="2357" y="5382"/>
                  </a:lnTo>
                  <a:lnTo>
                    <a:pt x="2382" y="5380"/>
                  </a:lnTo>
                  <a:lnTo>
                    <a:pt x="2410" y="5376"/>
                  </a:lnTo>
                  <a:lnTo>
                    <a:pt x="2438" y="5372"/>
                  </a:lnTo>
                  <a:lnTo>
                    <a:pt x="2451" y="5368"/>
                  </a:lnTo>
                  <a:lnTo>
                    <a:pt x="2462" y="5365"/>
                  </a:lnTo>
                  <a:lnTo>
                    <a:pt x="2472" y="5360"/>
                  </a:lnTo>
                  <a:lnTo>
                    <a:pt x="2485" y="5354"/>
                  </a:lnTo>
                  <a:lnTo>
                    <a:pt x="2511" y="5338"/>
                  </a:lnTo>
                  <a:lnTo>
                    <a:pt x="2535" y="5320"/>
                  </a:lnTo>
                  <a:lnTo>
                    <a:pt x="2555" y="5304"/>
                  </a:lnTo>
                  <a:lnTo>
                    <a:pt x="2573" y="5285"/>
                  </a:lnTo>
                  <a:lnTo>
                    <a:pt x="2593" y="5260"/>
                  </a:lnTo>
                  <a:lnTo>
                    <a:pt x="2603" y="5247"/>
                  </a:lnTo>
                  <a:lnTo>
                    <a:pt x="2611" y="5234"/>
                  </a:lnTo>
                  <a:lnTo>
                    <a:pt x="2619" y="5223"/>
                  </a:lnTo>
                  <a:lnTo>
                    <a:pt x="2623" y="5211"/>
                  </a:lnTo>
                  <a:lnTo>
                    <a:pt x="2626" y="5203"/>
                  </a:lnTo>
                  <a:lnTo>
                    <a:pt x="2628" y="5194"/>
                  </a:lnTo>
                  <a:lnTo>
                    <a:pt x="2631" y="5174"/>
                  </a:lnTo>
                  <a:lnTo>
                    <a:pt x="2632" y="5152"/>
                  </a:lnTo>
                  <a:lnTo>
                    <a:pt x="2632" y="5129"/>
                  </a:lnTo>
                  <a:lnTo>
                    <a:pt x="2632" y="5082"/>
                  </a:lnTo>
                  <a:lnTo>
                    <a:pt x="2632" y="5043"/>
                  </a:lnTo>
                  <a:lnTo>
                    <a:pt x="2634" y="5002"/>
                  </a:lnTo>
                  <a:lnTo>
                    <a:pt x="2634" y="4979"/>
                  </a:lnTo>
                  <a:lnTo>
                    <a:pt x="2632" y="4960"/>
                  </a:lnTo>
                  <a:lnTo>
                    <a:pt x="2630" y="4950"/>
                  </a:lnTo>
                  <a:lnTo>
                    <a:pt x="2626" y="4938"/>
                  </a:lnTo>
                  <a:lnTo>
                    <a:pt x="2614" y="4914"/>
                  </a:lnTo>
                  <a:lnTo>
                    <a:pt x="2609" y="4901"/>
                  </a:lnTo>
                  <a:lnTo>
                    <a:pt x="2604" y="4889"/>
                  </a:lnTo>
                  <a:lnTo>
                    <a:pt x="2602" y="4877"/>
                  </a:lnTo>
                  <a:lnTo>
                    <a:pt x="2601" y="4867"/>
                  </a:lnTo>
                  <a:lnTo>
                    <a:pt x="2602" y="4859"/>
                  </a:lnTo>
                  <a:lnTo>
                    <a:pt x="2604" y="4851"/>
                  </a:lnTo>
                  <a:lnTo>
                    <a:pt x="2613" y="4832"/>
                  </a:lnTo>
                  <a:lnTo>
                    <a:pt x="2623" y="4814"/>
                  </a:lnTo>
                  <a:lnTo>
                    <a:pt x="2627" y="4805"/>
                  </a:lnTo>
                  <a:lnTo>
                    <a:pt x="2629" y="4798"/>
                  </a:lnTo>
                  <a:lnTo>
                    <a:pt x="2636" y="4776"/>
                  </a:lnTo>
                  <a:lnTo>
                    <a:pt x="2643" y="4748"/>
                  </a:lnTo>
                  <a:lnTo>
                    <a:pt x="2645" y="4734"/>
                  </a:lnTo>
                  <a:lnTo>
                    <a:pt x="2646" y="4721"/>
                  </a:lnTo>
                  <a:lnTo>
                    <a:pt x="2645" y="4709"/>
                  </a:lnTo>
                  <a:lnTo>
                    <a:pt x="2643" y="4704"/>
                  </a:lnTo>
                  <a:lnTo>
                    <a:pt x="2640" y="4700"/>
                  </a:lnTo>
                  <a:lnTo>
                    <a:pt x="2637" y="4695"/>
                  </a:lnTo>
                  <a:lnTo>
                    <a:pt x="2631" y="4690"/>
                  </a:lnTo>
                  <a:lnTo>
                    <a:pt x="2626" y="4687"/>
                  </a:lnTo>
                  <a:lnTo>
                    <a:pt x="2619" y="4682"/>
                  </a:lnTo>
                  <a:lnTo>
                    <a:pt x="2602" y="4675"/>
                  </a:lnTo>
                  <a:lnTo>
                    <a:pt x="2584" y="4671"/>
                  </a:lnTo>
                  <a:lnTo>
                    <a:pt x="2565" y="4666"/>
                  </a:lnTo>
                  <a:lnTo>
                    <a:pt x="2547" y="4664"/>
                  </a:lnTo>
                  <a:lnTo>
                    <a:pt x="2531" y="4664"/>
                  </a:lnTo>
                  <a:lnTo>
                    <a:pt x="2516" y="4665"/>
                  </a:lnTo>
                  <a:lnTo>
                    <a:pt x="2507" y="4668"/>
                  </a:lnTo>
                  <a:lnTo>
                    <a:pt x="2496" y="4673"/>
                  </a:lnTo>
                  <a:lnTo>
                    <a:pt x="2485" y="4680"/>
                  </a:lnTo>
                  <a:lnTo>
                    <a:pt x="2473" y="4688"/>
                  </a:lnTo>
                  <a:lnTo>
                    <a:pt x="2452" y="4705"/>
                  </a:lnTo>
                  <a:lnTo>
                    <a:pt x="2436" y="4721"/>
                  </a:lnTo>
                  <a:lnTo>
                    <a:pt x="2429" y="4729"/>
                  </a:lnTo>
                  <a:lnTo>
                    <a:pt x="2421" y="4739"/>
                  </a:lnTo>
                  <a:lnTo>
                    <a:pt x="2408" y="4762"/>
                  </a:lnTo>
                  <a:lnTo>
                    <a:pt x="2393" y="4787"/>
                  </a:lnTo>
                  <a:lnTo>
                    <a:pt x="2386" y="4798"/>
                  </a:lnTo>
                  <a:lnTo>
                    <a:pt x="2381" y="4806"/>
                  </a:lnTo>
                  <a:lnTo>
                    <a:pt x="2365" y="4827"/>
                  </a:lnTo>
                  <a:lnTo>
                    <a:pt x="2346" y="4851"/>
                  </a:lnTo>
                  <a:lnTo>
                    <a:pt x="2336" y="4863"/>
                  </a:lnTo>
                  <a:lnTo>
                    <a:pt x="2326" y="4873"/>
                  </a:lnTo>
                  <a:lnTo>
                    <a:pt x="2315" y="4882"/>
                  </a:lnTo>
                  <a:lnTo>
                    <a:pt x="2305" y="4888"/>
                  </a:lnTo>
                  <a:lnTo>
                    <a:pt x="2296" y="4891"/>
                  </a:lnTo>
                  <a:lnTo>
                    <a:pt x="2285" y="4893"/>
                  </a:lnTo>
                  <a:lnTo>
                    <a:pt x="2271" y="4894"/>
                  </a:lnTo>
                  <a:lnTo>
                    <a:pt x="2258" y="4894"/>
                  </a:lnTo>
                  <a:lnTo>
                    <a:pt x="2230" y="4894"/>
                  </a:lnTo>
                  <a:lnTo>
                    <a:pt x="2207" y="4893"/>
                  </a:lnTo>
                  <a:lnTo>
                    <a:pt x="2190" y="4893"/>
                  </a:lnTo>
                  <a:lnTo>
                    <a:pt x="2170" y="4892"/>
                  </a:lnTo>
                  <a:lnTo>
                    <a:pt x="2150" y="4891"/>
                  </a:lnTo>
                  <a:lnTo>
                    <a:pt x="2133" y="4891"/>
                  </a:lnTo>
                  <a:lnTo>
                    <a:pt x="2119" y="4892"/>
                  </a:lnTo>
                  <a:lnTo>
                    <a:pt x="2102" y="4895"/>
                  </a:lnTo>
                  <a:lnTo>
                    <a:pt x="2067" y="4905"/>
                  </a:lnTo>
                  <a:lnTo>
                    <a:pt x="2032" y="4914"/>
                  </a:lnTo>
                  <a:lnTo>
                    <a:pt x="2016" y="4916"/>
                  </a:lnTo>
                  <a:lnTo>
                    <a:pt x="2002" y="4917"/>
                  </a:lnTo>
                  <a:lnTo>
                    <a:pt x="1984" y="4915"/>
                  </a:lnTo>
                  <a:lnTo>
                    <a:pt x="1961" y="4910"/>
                  </a:lnTo>
                  <a:lnTo>
                    <a:pt x="1935" y="4905"/>
                  </a:lnTo>
                  <a:lnTo>
                    <a:pt x="1909" y="4898"/>
                  </a:lnTo>
                  <a:lnTo>
                    <a:pt x="1863" y="4884"/>
                  </a:lnTo>
                  <a:lnTo>
                    <a:pt x="1848" y="4881"/>
                  </a:lnTo>
                  <a:lnTo>
                    <a:pt x="1840" y="4879"/>
                  </a:lnTo>
                  <a:lnTo>
                    <a:pt x="1821" y="4879"/>
                  </a:lnTo>
                  <a:lnTo>
                    <a:pt x="1784" y="4877"/>
                  </a:lnTo>
                  <a:lnTo>
                    <a:pt x="1764" y="4879"/>
                  </a:lnTo>
                  <a:lnTo>
                    <a:pt x="1744" y="4881"/>
                  </a:lnTo>
                  <a:lnTo>
                    <a:pt x="1729" y="4885"/>
                  </a:lnTo>
                  <a:lnTo>
                    <a:pt x="1722" y="4888"/>
                  </a:lnTo>
                  <a:lnTo>
                    <a:pt x="1716" y="4891"/>
                  </a:lnTo>
                  <a:lnTo>
                    <a:pt x="1713" y="4894"/>
                  </a:lnTo>
                  <a:lnTo>
                    <a:pt x="1709" y="4898"/>
                  </a:lnTo>
                  <a:lnTo>
                    <a:pt x="1704" y="4909"/>
                  </a:lnTo>
                  <a:lnTo>
                    <a:pt x="1699" y="4921"/>
                  </a:lnTo>
                  <a:lnTo>
                    <a:pt x="1695" y="4936"/>
                  </a:lnTo>
                  <a:lnTo>
                    <a:pt x="1691" y="4951"/>
                  </a:lnTo>
                  <a:lnTo>
                    <a:pt x="1687" y="4963"/>
                  </a:lnTo>
                  <a:lnTo>
                    <a:pt x="1682" y="4974"/>
                  </a:lnTo>
                  <a:lnTo>
                    <a:pt x="1679" y="4979"/>
                  </a:lnTo>
                  <a:lnTo>
                    <a:pt x="1676" y="4983"/>
                  </a:lnTo>
                  <a:lnTo>
                    <a:pt x="1669" y="4988"/>
                  </a:lnTo>
                  <a:lnTo>
                    <a:pt x="1661" y="4993"/>
                  </a:lnTo>
                  <a:lnTo>
                    <a:pt x="1652" y="4996"/>
                  </a:lnTo>
                  <a:lnTo>
                    <a:pt x="1642" y="4999"/>
                  </a:lnTo>
                  <a:lnTo>
                    <a:pt x="1632" y="5003"/>
                  </a:lnTo>
                  <a:lnTo>
                    <a:pt x="1623" y="5004"/>
                  </a:lnTo>
                  <a:lnTo>
                    <a:pt x="1614" y="5005"/>
                  </a:lnTo>
                  <a:lnTo>
                    <a:pt x="1606" y="5004"/>
                  </a:lnTo>
                  <a:lnTo>
                    <a:pt x="1599" y="4999"/>
                  </a:lnTo>
                  <a:lnTo>
                    <a:pt x="1591" y="4994"/>
                  </a:lnTo>
                  <a:lnTo>
                    <a:pt x="1583" y="4987"/>
                  </a:lnTo>
                  <a:lnTo>
                    <a:pt x="1575" y="4978"/>
                  </a:lnTo>
                  <a:lnTo>
                    <a:pt x="1568" y="4969"/>
                  </a:lnTo>
                  <a:lnTo>
                    <a:pt x="1563" y="4960"/>
                  </a:lnTo>
                  <a:lnTo>
                    <a:pt x="1559" y="4951"/>
                  </a:lnTo>
                  <a:lnTo>
                    <a:pt x="1557" y="4943"/>
                  </a:lnTo>
                  <a:lnTo>
                    <a:pt x="1557" y="4938"/>
                  </a:lnTo>
                  <a:lnTo>
                    <a:pt x="1558" y="4934"/>
                  </a:lnTo>
                  <a:lnTo>
                    <a:pt x="1562" y="4924"/>
                  </a:lnTo>
                  <a:lnTo>
                    <a:pt x="1567" y="4914"/>
                  </a:lnTo>
                  <a:lnTo>
                    <a:pt x="1574" y="4902"/>
                  </a:lnTo>
                  <a:lnTo>
                    <a:pt x="1588" y="4881"/>
                  </a:lnTo>
                  <a:lnTo>
                    <a:pt x="1592" y="4871"/>
                  </a:lnTo>
                  <a:lnTo>
                    <a:pt x="1594" y="4862"/>
                  </a:lnTo>
                  <a:lnTo>
                    <a:pt x="1595" y="4851"/>
                  </a:lnTo>
                  <a:lnTo>
                    <a:pt x="1594" y="4840"/>
                  </a:lnTo>
                  <a:lnTo>
                    <a:pt x="1592" y="4828"/>
                  </a:lnTo>
                  <a:lnTo>
                    <a:pt x="1590" y="4814"/>
                  </a:lnTo>
                  <a:lnTo>
                    <a:pt x="1582" y="4789"/>
                  </a:lnTo>
                  <a:lnTo>
                    <a:pt x="1579" y="4778"/>
                  </a:lnTo>
                  <a:lnTo>
                    <a:pt x="1574" y="4769"/>
                  </a:lnTo>
                  <a:lnTo>
                    <a:pt x="1565" y="4752"/>
                  </a:lnTo>
                  <a:lnTo>
                    <a:pt x="1551" y="4733"/>
                  </a:lnTo>
                  <a:lnTo>
                    <a:pt x="1544" y="4724"/>
                  </a:lnTo>
                  <a:lnTo>
                    <a:pt x="1536" y="4715"/>
                  </a:lnTo>
                  <a:lnTo>
                    <a:pt x="1528" y="4709"/>
                  </a:lnTo>
                  <a:lnTo>
                    <a:pt x="1520" y="4706"/>
                  </a:lnTo>
                  <a:lnTo>
                    <a:pt x="1510" y="4704"/>
                  </a:lnTo>
                  <a:lnTo>
                    <a:pt x="1498" y="4704"/>
                  </a:lnTo>
                  <a:lnTo>
                    <a:pt x="1486" y="4705"/>
                  </a:lnTo>
                  <a:lnTo>
                    <a:pt x="1472" y="4708"/>
                  </a:lnTo>
                  <a:lnTo>
                    <a:pt x="1460" y="4712"/>
                  </a:lnTo>
                  <a:lnTo>
                    <a:pt x="1449" y="4716"/>
                  </a:lnTo>
                  <a:lnTo>
                    <a:pt x="1440" y="4722"/>
                  </a:lnTo>
                  <a:lnTo>
                    <a:pt x="1435" y="4725"/>
                  </a:lnTo>
                  <a:lnTo>
                    <a:pt x="1433" y="4729"/>
                  </a:lnTo>
                  <a:lnTo>
                    <a:pt x="1431" y="4732"/>
                  </a:lnTo>
                  <a:lnTo>
                    <a:pt x="1430" y="4735"/>
                  </a:lnTo>
                  <a:lnTo>
                    <a:pt x="1430" y="4744"/>
                  </a:lnTo>
                  <a:lnTo>
                    <a:pt x="1431" y="4754"/>
                  </a:lnTo>
                  <a:lnTo>
                    <a:pt x="1433" y="4765"/>
                  </a:lnTo>
                  <a:lnTo>
                    <a:pt x="1439" y="4786"/>
                  </a:lnTo>
                  <a:lnTo>
                    <a:pt x="1441" y="4796"/>
                  </a:lnTo>
                  <a:lnTo>
                    <a:pt x="1442" y="4804"/>
                  </a:lnTo>
                  <a:lnTo>
                    <a:pt x="1440" y="4826"/>
                  </a:lnTo>
                  <a:lnTo>
                    <a:pt x="1436" y="4851"/>
                  </a:lnTo>
                  <a:lnTo>
                    <a:pt x="1434" y="4864"/>
                  </a:lnTo>
                  <a:lnTo>
                    <a:pt x="1431" y="4876"/>
                  </a:lnTo>
                  <a:lnTo>
                    <a:pt x="1426" y="4885"/>
                  </a:lnTo>
                  <a:lnTo>
                    <a:pt x="1422" y="4893"/>
                  </a:lnTo>
                  <a:lnTo>
                    <a:pt x="1416" y="4898"/>
                  </a:lnTo>
                  <a:lnTo>
                    <a:pt x="1408" y="4902"/>
                  </a:lnTo>
                  <a:lnTo>
                    <a:pt x="1399" y="4906"/>
                  </a:lnTo>
                  <a:lnTo>
                    <a:pt x="1389" y="4909"/>
                  </a:lnTo>
                  <a:lnTo>
                    <a:pt x="1380" y="4911"/>
                  </a:lnTo>
                  <a:lnTo>
                    <a:pt x="1370" y="4912"/>
                  </a:lnTo>
                  <a:lnTo>
                    <a:pt x="1362" y="4912"/>
                  </a:lnTo>
                  <a:lnTo>
                    <a:pt x="1355" y="4911"/>
                  </a:lnTo>
                  <a:lnTo>
                    <a:pt x="1351" y="4909"/>
                  </a:lnTo>
                  <a:lnTo>
                    <a:pt x="1347" y="4907"/>
                  </a:lnTo>
                  <a:lnTo>
                    <a:pt x="1340" y="4899"/>
                  </a:lnTo>
                  <a:lnTo>
                    <a:pt x="1334" y="4890"/>
                  </a:lnTo>
                  <a:lnTo>
                    <a:pt x="1327" y="4880"/>
                  </a:lnTo>
                  <a:lnTo>
                    <a:pt x="1316" y="4857"/>
                  </a:lnTo>
                  <a:lnTo>
                    <a:pt x="1309" y="4839"/>
                  </a:lnTo>
                  <a:lnTo>
                    <a:pt x="1304" y="4824"/>
                  </a:lnTo>
                  <a:lnTo>
                    <a:pt x="1301" y="4807"/>
                  </a:lnTo>
                  <a:lnTo>
                    <a:pt x="1300" y="4789"/>
                  </a:lnTo>
                  <a:lnTo>
                    <a:pt x="1300" y="4775"/>
                  </a:lnTo>
                  <a:lnTo>
                    <a:pt x="1302" y="4763"/>
                  </a:lnTo>
                  <a:lnTo>
                    <a:pt x="1307" y="4752"/>
                  </a:lnTo>
                  <a:lnTo>
                    <a:pt x="1320" y="4724"/>
                  </a:lnTo>
                  <a:lnTo>
                    <a:pt x="1327" y="4710"/>
                  </a:lnTo>
                  <a:lnTo>
                    <a:pt x="1333" y="4697"/>
                  </a:lnTo>
                  <a:lnTo>
                    <a:pt x="1336" y="4685"/>
                  </a:lnTo>
                  <a:lnTo>
                    <a:pt x="1337" y="4679"/>
                  </a:lnTo>
                  <a:lnTo>
                    <a:pt x="1337" y="4674"/>
                  </a:lnTo>
                  <a:lnTo>
                    <a:pt x="1337" y="4666"/>
                  </a:lnTo>
                  <a:lnTo>
                    <a:pt x="1335" y="4657"/>
                  </a:lnTo>
                  <a:lnTo>
                    <a:pt x="1328" y="4639"/>
                  </a:lnTo>
                  <a:lnTo>
                    <a:pt x="1320" y="4621"/>
                  </a:lnTo>
                  <a:lnTo>
                    <a:pt x="1316" y="4613"/>
                  </a:lnTo>
                  <a:lnTo>
                    <a:pt x="1311" y="4608"/>
                  </a:lnTo>
                  <a:lnTo>
                    <a:pt x="1304" y="4600"/>
                  </a:lnTo>
                  <a:lnTo>
                    <a:pt x="1295" y="4592"/>
                  </a:lnTo>
                  <a:lnTo>
                    <a:pt x="1285" y="4584"/>
                  </a:lnTo>
                  <a:lnTo>
                    <a:pt x="1274" y="4576"/>
                  </a:lnTo>
                  <a:lnTo>
                    <a:pt x="1263" y="4568"/>
                  </a:lnTo>
                  <a:lnTo>
                    <a:pt x="1251" y="4563"/>
                  </a:lnTo>
                  <a:lnTo>
                    <a:pt x="1240" y="4558"/>
                  </a:lnTo>
                  <a:lnTo>
                    <a:pt x="1231" y="4556"/>
                  </a:lnTo>
                  <a:lnTo>
                    <a:pt x="1225" y="4555"/>
                  </a:lnTo>
                  <a:lnTo>
                    <a:pt x="1219" y="4555"/>
                  </a:lnTo>
                  <a:lnTo>
                    <a:pt x="1205" y="4558"/>
                  </a:lnTo>
                  <a:lnTo>
                    <a:pt x="1190" y="4563"/>
                  </a:lnTo>
                  <a:lnTo>
                    <a:pt x="1175" y="4568"/>
                  </a:lnTo>
                  <a:lnTo>
                    <a:pt x="1144" y="4580"/>
                  </a:lnTo>
                  <a:lnTo>
                    <a:pt x="1129" y="4583"/>
                  </a:lnTo>
                  <a:lnTo>
                    <a:pt x="1118" y="4584"/>
                  </a:lnTo>
                  <a:lnTo>
                    <a:pt x="1107" y="4583"/>
                  </a:lnTo>
                  <a:lnTo>
                    <a:pt x="1096" y="4581"/>
                  </a:lnTo>
                  <a:lnTo>
                    <a:pt x="1069" y="4573"/>
                  </a:lnTo>
                  <a:lnTo>
                    <a:pt x="1020" y="4556"/>
                  </a:lnTo>
                  <a:lnTo>
                    <a:pt x="1000" y="4550"/>
                  </a:lnTo>
                  <a:lnTo>
                    <a:pt x="975" y="4543"/>
                  </a:lnTo>
                  <a:lnTo>
                    <a:pt x="962" y="4540"/>
                  </a:lnTo>
                  <a:lnTo>
                    <a:pt x="950" y="4537"/>
                  </a:lnTo>
                  <a:lnTo>
                    <a:pt x="941" y="4532"/>
                  </a:lnTo>
                  <a:lnTo>
                    <a:pt x="933" y="4527"/>
                  </a:lnTo>
                  <a:lnTo>
                    <a:pt x="925" y="4519"/>
                  </a:lnTo>
                  <a:lnTo>
                    <a:pt x="918" y="4510"/>
                  </a:lnTo>
                  <a:lnTo>
                    <a:pt x="911" y="4498"/>
                  </a:lnTo>
                  <a:lnTo>
                    <a:pt x="904" y="4485"/>
                  </a:lnTo>
                  <a:lnTo>
                    <a:pt x="889" y="4457"/>
                  </a:lnTo>
                  <a:lnTo>
                    <a:pt x="876" y="4426"/>
                  </a:lnTo>
                  <a:lnTo>
                    <a:pt x="864" y="4396"/>
                  </a:lnTo>
                  <a:lnTo>
                    <a:pt x="854" y="4371"/>
                  </a:lnTo>
                  <a:lnTo>
                    <a:pt x="843" y="4342"/>
                  </a:lnTo>
                  <a:lnTo>
                    <a:pt x="841" y="4335"/>
                  </a:lnTo>
                  <a:lnTo>
                    <a:pt x="838" y="4325"/>
                  </a:lnTo>
                  <a:lnTo>
                    <a:pt x="830" y="4298"/>
                  </a:lnTo>
                  <a:lnTo>
                    <a:pt x="826" y="4283"/>
                  </a:lnTo>
                  <a:lnTo>
                    <a:pt x="821" y="4268"/>
                  </a:lnTo>
                  <a:lnTo>
                    <a:pt x="815" y="4257"/>
                  </a:lnTo>
                  <a:lnTo>
                    <a:pt x="812" y="4252"/>
                  </a:lnTo>
                  <a:lnTo>
                    <a:pt x="809" y="4249"/>
                  </a:lnTo>
                  <a:lnTo>
                    <a:pt x="801" y="4243"/>
                  </a:lnTo>
                  <a:lnTo>
                    <a:pt x="792" y="4240"/>
                  </a:lnTo>
                  <a:lnTo>
                    <a:pt x="783" y="4237"/>
                  </a:lnTo>
                  <a:lnTo>
                    <a:pt x="772" y="4233"/>
                  </a:lnTo>
                  <a:lnTo>
                    <a:pt x="748" y="4229"/>
                  </a:lnTo>
                  <a:lnTo>
                    <a:pt x="721" y="4226"/>
                  </a:lnTo>
                  <a:lnTo>
                    <a:pt x="695" y="4224"/>
                  </a:lnTo>
                  <a:lnTo>
                    <a:pt x="670" y="4222"/>
                  </a:lnTo>
                  <a:lnTo>
                    <a:pt x="648" y="4217"/>
                  </a:lnTo>
                  <a:lnTo>
                    <a:pt x="637" y="4215"/>
                  </a:lnTo>
                  <a:lnTo>
                    <a:pt x="630" y="4212"/>
                  </a:lnTo>
                  <a:lnTo>
                    <a:pt x="622" y="4207"/>
                  </a:lnTo>
                  <a:lnTo>
                    <a:pt x="613" y="4202"/>
                  </a:lnTo>
                  <a:lnTo>
                    <a:pt x="596" y="4188"/>
                  </a:lnTo>
                  <a:lnTo>
                    <a:pt x="578" y="4171"/>
                  </a:lnTo>
                  <a:lnTo>
                    <a:pt x="558" y="4153"/>
                  </a:lnTo>
                  <a:lnTo>
                    <a:pt x="539" y="4136"/>
                  </a:lnTo>
                  <a:lnTo>
                    <a:pt x="521" y="4119"/>
                  </a:lnTo>
                  <a:lnTo>
                    <a:pt x="504" y="4106"/>
                  </a:lnTo>
                  <a:lnTo>
                    <a:pt x="495" y="4100"/>
                  </a:lnTo>
                  <a:lnTo>
                    <a:pt x="487" y="4096"/>
                  </a:lnTo>
                  <a:lnTo>
                    <a:pt x="476" y="4091"/>
                  </a:lnTo>
                  <a:lnTo>
                    <a:pt x="461" y="4089"/>
                  </a:lnTo>
                  <a:lnTo>
                    <a:pt x="428" y="4083"/>
                  </a:lnTo>
                  <a:lnTo>
                    <a:pt x="394" y="4080"/>
                  </a:lnTo>
                  <a:lnTo>
                    <a:pt x="379" y="4076"/>
                  </a:lnTo>
                  <a:lnTo>
                    <a:pt x="367" y="4073"/>
                  </a:lnTo>
                  <a:lnTo>
                    <a:pt x="354" y="4067"/>
                  </a:lnTo>
                  <a:lnTo>
                    <a:pt x="341" y="4061"/>
                  </a:lnTo>
                  <a:lnTo>
                    <a:pt x="310" y="4044"/>
                  </a:lnTo>
                  <a:lnTo>
                    <a:pt x="281" y="4024"/>
                  </a:lnTo>
                  <a:lnTo>
                    <a:pt x="270" y="4015"/>
                  </a:lnTo>
                  <a:lnTo>
                    <a:pt x="259" y="4006"/>
                  </a:lnTo>
                  <a:lnTo>
                    <a:pt x="254" y="4000"/>
                  </a:lnTo>
                  <a:lnTo>
                    <a:pt x="247" y="3992"/>
                  </a:lnTo>
                  <a:lnTo>
                    <a:pt x="235" y="3974"/>
                  </a:lnTo>
                  <a:lnTo>
                    <a:pt x="223" y="3953"/>
                  </a:lnTo>
                  <a:lnTo>
                    <a:pt x="211" y="3931"/>
                  </a:lnTo>
                  <a:lnTo>
                    <a:pt x="199" y="3908"/>
                  </a:lnTo>
                  <a:lnTo>
                    <a:pt x="186" y="3888"/>
                  </a:lnTo>
                  <a:lnTo>
                    <a:pt x="174" y="3870"/>
                  </a:lnTo>
                  <a:lnTo>
                    <a:pt x="167" y="3862"/>
                  </a:lnTo>
                  <a:lnTo>
                    <a:pt x="161" y="3856"/>
                  </a:lnTo>
                  <a:lnTo>
                    <a:pt x="155" y="3850"/>
                  </a:lnTo>
                  <a:lnTo>
                    <a:pt x="147" y="3844"/>
                  </a:lnTo>
                  <a:lnTo>
                    <a:pt x="129" y="3834"/>
                  </a:lnTo>
                  <a:lnTo>
                    <a:pt x="108" y="3824"/>
                  </a:lnTo>
                  <a:lnTo>
                    <a:pt x="87" y="3816"/>
                  </a:lnTo>
                  <a:lnTo>
                    <a:pt x="64" y="3808"/>
                  </a:lnTo>
                  <a:lnTo>
                    <a:pt x="42" y="3802"/>
                  </a:lnTo>
                  <a:lnTo>
                    <a:pt x="20" y="3799"/>
                  </a:lnTo>
                  <a:lnTo>
                    <a:pt x="0" y="3798"/>
                  </a:lnTo>
                  <a:lnTo>
                    <a:pt x="3" y="3781"/>
                  </a:lnTo>
                  <a:lnTo>
                    <a:pt x="8" y="3765"/>
                  </a:lnTo>
                  <a:lnTo>
                    <a:pt x="12" y="3751"/>
                  </a:lnTo>
                  <a:lnTo>
                    <a:pt x="17" y="3742"/>
                  </a:lnTo>
                  <a:lnTo>
                    <a:pt x="21" y="3737"/>
                  </a:lnTo>
                  <a:lnTo>
                    <a:pt x="28" y="3731"/>
                  </a:lnTo>
                  <a:lnTo>
                    <a:pt x="44" y="3722"/>
                  </a:lnTo>
                  <a:lnTo>
                    <a:pt x="59" y="3711"/>
                  </a:lnTo>
                  <a:lnTo>
                    <a:pt x="64" y="3706"/>
                  </a:lnTo>
                  <a:lnTo>
                    <a:pt x="69" y="3701"/>
                  </a:lnTo>
                  <a:lnTo>
                    <a:pt x="71" y="3693"/>
                  </a:lnTo>
                  <a:lnTo>
                    <a:pt x="72" y="3683"/>
                  </a:lnTo>
                  <a:lnTo>
                    <a:pt x="72" y="3671"/>
                  </a:lnTo>
                  <a:lnTo>
                    <a:pt x="72" y="3659"/>
                  </a:lnTo>
                  <a:lnTo>
                    <a:pt x="71" y="3648"/>
                  </a:lnTo>
                  <a:lnTo>
                    <a:pt x="71" y="3636"/>
                  </a:lnTo>
                  <a:lnTo>
                    <a:pt x="72" y="3626"/>
                  </a:lnTo>
                  <a:lnTo>
                    <a:pt x="76" y="3618"/>
                  </a:lnTo>
                  <a:lnTo>
                    <a:pt x="78" y="3615"/>
                  </a:lnTo>
                  <a:lnTo>
                    <a:pt x="81" y="3612"/>
                  </a:lnTo>
                  <a:lnTo>
                    <a:pt x="89" y="3605"/>
                  </a:lnTo>
                  <a:lnTo>
                    <a:pt x="98" y="3598"/>
                  </a:lnTo>
                  <a:lnTo>
                    <a:pt x="107" y="3595"/>
                  </a:lnTo>
                  <a:lnTo>
                    <a:pt x="113" y="3592"/>
                  </a:lnTo>
                  <a:lnTo>
                    <a:pt x="121" y="3591"/>
                  </a:lnTo>
                  <a:lnTo>
                    <a:pt x="139" y="3590"/>
                  </a:lnTo>
                  <a:lnTo>
                    <a:pt x="170" y="3591"/>
                  </a:lnTo>
                  <a:lnTo>
                    <a:pt x="191" y="3591"/>
                  </a:lnTo>
                  <a:lnTo>
                    <a:pt x="215" y="3591"/>
                  </a:lnTo>
                  <a:lnTo>
                    <a:pt x="228" y="3592"/>
                  </a:lnTo>
                  <a:lnTo>
                    <a:pt x="240" y="3595"/>
                  </a:lnTo>
                  <a:lnTo>
                    <a:pt x="249" y="3597"/>
                  </a:lnTo>
                  <a:lnTo>
                    <a:pt x="258" y="3601"/>
                  </a:lnTo>
                  <a:lnTo>
                    <a:pt x="261" y="3605"/>
                  </a:lnTo>
                  <a:lnTo>
                    <a:pt x="264" y="3609"/>
                  </a:lnTo>
                  <a:lnTo>
                    <a:pt x="267" y="3622"/>
                  </a:lnTo>
                  <a:lnTo>
                    <a:pt x="272" y="3634"/>
                  </a:lnTo>
                  <a:lnTo>
                    <a:pt x="275" y="3639"/>
                  </a:lnTo>
                  <a:lnTo>
                    <a:pt x="279" y="3641"/>
                  </a:lnTo>
                  <a:lnTo>
                    <a:pt x="284" y="3644"/>
                  </a:lnTo>
                  <a:lnTo>
                    <a:pt x="293" y="3645"/>
                  </a:lnTo>
                  <a:lnTo>
                    <a:pt x="302" y="3645"/>
                  </a:lnTo>
                  <a:lnTo>
                    <a:pt x="311" y="3644"/>
                  </a:lnTo>
                  <a:lnTo>
                    <a:pt x="322" y="3643"/>
                  </a:lnTo>
                  <a:lnTo>
                    <a:pt x="331" y="3641"/>
                  </a:lnTo>
                  <a:lnTo>
                    <a:pt x="338" y="3638"/>
                  </a:lnTo>
                  <a:lnTo>
                    <a:pt x="344" y="3634"/>
                  </a:lnTo>
                  <a:lnTo>
                    <a:pt x="347" y="3631"/>
                  </a:lnTo>
                  <a:lnTo>
                    <a:pt x="351" y="3626"/>
                  </a:lnTo>
                  <a:lnTo>
                    <a:pt x="355" y="3614"/>
                  </a:lnTo>
                  <a:lnTo>
                    <a:pt x="359" y="3601"/>
                  </a:lnTo>
                  <a:lnTo>
                    <a:pt x="361" y="3591"/>
                  </a:lnTo>
                  <a:lnTo>
                    <a:pt x="360" y="3586"/>
                  </a:lnTo>
                  <a:lnTo>
                    <a:pt x="359" y="3579"/>
                  </a:lnTo>
                  <a:lnTo>
                    <a:pt x="355" y="3564"/>
                  </a:lnTo>
                  <a:lnTo>
                    <a:pt x="351" y="3551"/>
                  </a:lnTo>
                  <a:lnTo>
                    <a:pt x="350" y="3544"/>
                  </a:lnTo>
                  <a:lnTo>
                    <a:pt x="350" y="3538"/>
                  </a:lnTo>
                  <a:lnTo>
                    <a:pt x="351" y="3533"/>
                  </a:lnTo>
                  <a:lnTo>
                    <a:pt x="352" y="3527"/>
                  </a:lnTo>
                  <a:lnTo>
                    <a:pt x="358" y="3513"/>
                  </a:lnTo>
                  <a:lnTo>
                    <a:pt x="369" y="3490"/>
                  </a:lnTo>
                  <a:lnTo>
                    <a:pt x="388" y="3439"/>
                  </a:lnTo>
                  <a:lnTo>
                    <a:pt x="398" y="3412"/>
                  </a:lnTo>
                  <a:lnTo>
                    <a:pt x="402" y="3398"/>
                  </a:lnTo>
                  <a:lnTo>
                    <a:pt x="404" y="3388"/>
                  </a:lnTo>
                  <a:lnTo>
                    <a:pt x="405" y="3377"/>
                  </a:lnTo>
                  <a:lnTo>
                    <a:pt x="405" y="3364"/>
                  </a:lnTo>
                  <a:lnTo>
                    <a:pt x="403" y="3335"/>
                  </a:lnTo>
                  <a:lnTo>
                    <a:pt x="402" y="3320"/>
                  </a:lnTo>
                  <a:lnTo>
                    <a:pt x="401" y="3307"/>
                  </a:lnTo>
                  <a:lnTo>
                    <a:pt x="402" y="3295"/>
                  </a:lnTo>
                  <a:lnTo>
                    <a:pt x="404" y="3283"/>
                  </a:lnTo>
                  <a:lnTo>
                    <a:pt x="408" y="3273"/>
                  </a:lnTo>
                  <a:lnTo>
                    <a:pt x="416" y="3261"/>
                  </a:lnTo>
                  <a:lnTo>
                    <a:pt x="426" y="3247"/>
                  </a:lnTo>
                  <a:lnTo>
                    <a:pt x="437" y="3235"/>
                  </a:lnTo>
                  <a:lnTo>
                    <a:pt x="458" y="3210"/>
                  </a:lnTo>
                  <a:lnTo>
                    <a:pt x="476" y="3188"/>
                  </a:lnTo>
                  <a:lnTo>
                    <a:pt x="495" y="3166"/>
                  </a:lnTo>
                  <a:lnTo>
                    <a:pt x="519" y="3139"/>
                  </a:lnTo>
                  <a:lnTo>
                    <a:pt x="530" y="3124"/>
                  </a:lnTo>
                  <a:lnTo>
                    <a:pt x="540" y="3110"/>
                  </a:lnTo>
                  <a:lnTo>
                    <a:pt x="548" y="3097"/>
                  </a:lnTo>
                  <a:lnTo>
                    <a:pt x="554" y="3085"/>
                  </a:lnTo>
                  <a:lnTo>
                    <a:pt x="555" y="3078"/>
                  </a:lnTo>
                  <a:lnTo>
                    <a:pt x="556" y="3071"/>
                  </a:lnTo>
                  <a:lnTo>
                    <a:pt x="555" y="3054"/>
                  </a:lnTo>
                  <a:lnTo>
                    <a:pt x="554" y="3037"/>
                  </a:lnTo>
                  <a:lnTo>
                    <a:pt x="554" y="3031"/>
                  </a:lnTo>
                  <a:lnTo>
                    <a:pt x="554" y="3024"/>
                  </a:lnTo>
                  <a:lnTo>
                    <a:pt x="557" y="2999"/>
                  </a:lnTo>
                  <a:lnTo>
                    <a:pt x="563" y="2968"/>
                  </a:lnTo>
                  <a:lnTo>
                    <a:pt x="566" y="2954"/>
                  </a:lnTo>
                  <a:lnTo>
                    <a:pt x="571" y="2940"/>
                  </a:lnTo>
                  <a:lnTo>
                    <a:pt x="577" y="2928"/>
                  </a:lnTo>
                  <a:lnTo>
                    <a:pt x="580" y="2923"/>
                  </a:lnTo>
                  <a:lnTo>
                    <a:pt x="583" y="2920"/>
                  </a:lnTo>
                  <a:lnTo>
                    <a:pt x="589" y="2917"/>
                  </a:lnTo>
                  <a:lnTo>
                    <a:pt x="596" y="2913"/>
                  </a:lnTo>
                  <a:lnTo>
                    <a:pt x="604" y="2911"/>
                  </a:lnTo>
                  <a:lnTo>
                    <a:pt x="614" y="2910"/>
                  </a:lnTo>
                  <a:lnTo>
                    <a:pt x="632" y="2908"/>
                  </a:lnTo>
                  <a:lnTo>
                    <a:pt x="647" y="2909"/>
                  </a:lnTo>
                  <a:lnTo>
                    <a:pt x="658" y="2911"/>
                  </a:lnTo>
                  <a:lnTo>
                    <a:pt x="671" y="2915"/>
                  </a:lnTo>
                  <a:lnTo>
                    <a:pt x="685" y="2920"/>
                  </a:lnTo>
                  <a:lnTo>
                    <a:pt x="696" y="2926"/>
                  </a:lnTo>
                  <a:lnTo>
                    <a:pt x="704" y="2930"/>
                  </a:lnTo>
                  <a:lnTo>
                    <a:pt x="714" y="2938"/>
                  </a:lnTo>
                  <a:lnTo>
                    <a:pt x="735" y="2954"/>
                  </a:lnTo>
                  <a:lnTo>
                    <a:pt x="755" y="2970"/>
                  </a:lnTo>
                  <a:lnTo>
                    <a:pt x="765" y="2976"/>
                  </a:lnTo>
                  <a:lnTo>
                    <a:pt x="774" y="2981"/>
                  </a:lnTo>
                  <a:lnTo>
                    <a:pt x="786" y="2984"/>
                  </a:lnTo>
                  <a:lnTo>
                    <a:pt x="801" y="2989"/>
                  </a:lnTo>
                  <a:lnTo>
                    <a:pt x="817" y="2992"/>
                  </a:lnTo>
                  <a:lnTo>
                    <a:pt x="835" y="2994"/>
                  </a:lnTo>
                  <a:lnTo>
                    <a:pt x="852" y="2997"/>
                  </a:lnTo>
                  <a:lnTo>
                    <a:pt x="869" y="2998"/>
                  </a:lnTo>
                  <a:lnTo>
                    <a:pt x="883" y="2999"/>
                  </a:lnTo>
                  <a:lnTo>
                    <a:pt x="897" y="2998"/>
                  </a:lnTo>
                  <a:lnTo>
                    <a:pt x="907" y="2996"/>
                  </a:lnTo>
                  <a:lnTo>
                    <a:pt x="920" y="2993"/>
                  </a:lnTo>
                  <a:lnTo>
                    <a:pt x="933" y="2989"/>
                  </a:lnTo>
                  <a:lnTo>
                    <a:pt x="948" y="2984"/>
                  </a:lnTo>
                  <a:lnTo>
                    <a:pt x="961" y="2979"/>
                  </a:lnTo>
                  <a:lnTo>
                    <a:pt x="974" y="2972"/>
                  </a:lnTo>
                  <a:lnTo>
                    <a:pt x="984" y="2966"/>
                  </a:lnTo>
                  <a:lnTo>
                    <a:pt x="992" y="2958"/>
                  </a:lnTo>
                  <a:lnTo>
                    <a:pt x="996" y="2953"/>
                  </a:lnTo>
                  <a:lnTo>
                    <a:pt x="1000" y="2945"/>
                  </a:lnTo>
                  <a:lnTo>
                    <a:pt x="1003" y="2936"/>
                  </a:lnTo>
                  <a:lnTo>
                    <a:pt x="1006" y="2927"/>
                  </a:lnTo>
                  <a:lnTo>
                    <a:pt x="1010" y="2908"/>
                  </a:lnTo>
                  <a:lnTo>
                    <a:pt x="1012" y="2891"/>
                  </a:lnTo>
                  <a:lnTo>
                    <a:pt x="1012" y="2884"/>
                  </a:lnTo>
                  <a:lnTo>
                    <a:pt x="1011" y="2877"/>
                  </a:lnTo>
                  <a:lnTo>
                    <a:pt x="1008" y="2860"/>
                  </a:lnTo>
                  <a:lnTo>
                    <a:pt x="1003" y="2844"/>
                  </a:lnTo>
                  <a:lnTo>
                    <a:pt x="1001" y="2830"/>
                  </a:lnTo>
                  <a:lnTo>
                    <a:pt x="995" y="2799"/>
                  </a:lnTo>
                  <a:lnTo>
                    <a:pt x="994" y="2782"/>
                  </a:lnTo>
                  <a:lnTo>
                    <a:pt x="994" y="2774"/>
                  </a:lnTo>
                  <a:lnTo>
                    <a:pt x="995" y="2768"/>
                  </a:lnTo>
                  <a:lnTo>
                    <a:pt x="999" y="2761"/>
                  </a:lnTo>
                  <a:lnTo>
                    <a:pt x="1004" y="2752"/>
                  </a:lnTo>
                  <a:lnTo>
                    <a:pt x="1021" y="2736"/>
                  </a:lnTo>
                  <a:lnTo>
                    <a:pt x="1029" y="2727"/>
                  </a:lnTo>
                  <a:lnTo>
                    <a:pt x="1037" y="2719"/>
                  </a:lnTo>
                  <a:lnTo>
                    <a:pt x="1043" y="2711"/>
                  </a:lnTo>
                  <a:lnTo>
                    <a:pt x="1046" y="2703"/>
                  </a:lnTo>
                  <a:lnTo>
                    <a:pt x="1046" y="2695"/>
                  </a:lnTo>
                  <a:lnTo>
                    <a:pt x="1046" y="2686"/>
                  </a:lnTo>
                  <a:lnTo>
                    <a:pt x="1044" y="2677"/>
                  </a:lnTo>
                  <a:lnTo>
                    <a:pt x="1041" y="2667"/>
                  </a:lnTo>
                  <a:lnTo>
                    <a:pt x="1036" y="2648"/>
                  </a:lnTo>
                  <a:lnTo>
                    <a:pt x="1030" y="2632"/>
                  </a:lnTo>
                  <a:lnTo>
                    <a:pt x="1023" y="2621"/>
                  </a:lnTo>
                  <a:lnTo>
                    <a:pt x="1015" y="2610"/>
                  </a:lnTo>
                  <a:lnTo>
                    <a:pt x="1008" y="2597"/>
                  </a:lnTo>
                  <a:lnTo>
                    <a:pt x="1004" y="2591"/>
                  </a:lnTo>
                  <a:lnTo>
                    <a:pt x="1002" y="2586"/>
                  </a:lnTo>
                  <a:lnTo>
                    <a:pt x="997" y="2569"/>
                  </a:lnTo>
                  <a:lnTo>
                    <a:pt x="993" y="2548"/>
                  </a:lnTo>
                  <a:lnTo>
                    <a:pt x="993" y="2536"/>
                  </a:lnTo>
                  <a:lnTo>
                    <a:pt x="992" y="2527"/>
                  </a:lnTo>
                  <a:lnTo>
                    <a:pt x="994" y="2518"/>
                  </a:lnTo>
                  <a:lnTo>
                    <a:pt x="996" y="2510"/>
                  </a:lnTo>
                  <a:lnTo>
                    <a:pt x="1001" y="2506"/>
                  </a:lnTo>
                  <a:lnTo>
                    <a:pt x="1008" y="2503"/>
                  </a:lnTo>
                  <a:lnTo>
                    <a:pt x="1015" y="2499"/>
                  </a:lnTo>
                  <a:lnTo>
                    <a:pt x="1025" y="2497"/>
                  </a:lnTo>
                  <a:lnTo>
                    <a:pt x="1043" y="2492"/>
                  </a:lnTo>
                  <a:lnTo>
                    <a:pt x="1049" y="2489"/>
                  </a:lnTo>
                  <a:lnTo>
                    <a:pt x="1056" y="2487"/>
                  </a:lnTo>
                  <a:lnTo>
                    <a:pt x="1063" y="2479"/>
                  </a:lnTo>
                  <a:lnTo>
                    <a:pt x="1071" y="2470"/>
                  </a:lnTo>
                  <a:lnTo>
                    <a:pt x="1084" y="2452"/>
                  </a:lnTo>
                  <a:lnTo>
                    <a:pt x="1090" y="2443"/>
                  </a:lnTo>
                  <a:lnTo>
                    <a:pt x="1097" y="2431"/>
                  </a:lnTo>
                  <a:lnTo>
                    <a:pt x="1110" y="2407"/>
                  </a:lnTo>
                  <a:lnTo>
                    <a:pt x="1117" y="2394"/>
                  </a:lnTo>
                  <a:lnTo>
                    <a:pt x="1125" y="2383"/>
                  </a:lnTo>
                  <a:lnTo>
                    <a:pt x="1133" y="2374"/>
                  </a:lnTo>
                  <a:lnTo>
                    <a:pt x="1136" y="2371"/>
                  </a:lnTo>
                  <a:lnTo>
                    <a:pt x="1141" y="2368"/>
                  </a:lnTo>
                  <a:lnTo>
                    <a:pt x="1144" y="2367"/>
                  </a:lnTo>
                  <a:lnTo>
                    <a:pt x="1148" y="2367"/>
                  </a:lnTo>
                  <a:lnTo>
                    <a:pt x="1155" y="2368"/>
                  </a:lnTo>
                  <a:lnTo>
                    <a:pt x="1164" y="2369"/>
                  </a:lnTo>
                  <a:lnTo>
                    <a:pt x="1168" y="2369"/>
                  </a:lnTo>
                  <a:lnTo>
                    <a:pt x="1170" y="2368"/>
                  </a:lnTo>
                  <a:lnTo>
                    <a:pt x="1175" y="2361"/>
                  </a:lnTo>
                  <a:lnTo>
                    <a:pt x="1179" y="2352"/>
                  </a:lnTo>
                  <a:lnTo>
                    <a:pt x="1181" y="2342"/>
                  </a:lnTo>
                  <a:lnTo>
                    <a:pt x="1184" y="2331"/>
                  </a:lnTo>
                  <a:lnTo>
                    <a:pt x="1184" y="2319"/>
                  </a:lnTo>
                  <a:lnTo>
                    <a:pt x="1184" y="2307"/>
                  </a:lnTo>
                  <a:lnTo>
                    <a:pt x="1182" y="2298"/>
                  </a:lnTo>
                  <a:lnTo>
                    <a:pt x="1180" y="2289"/>
                  </a:lnTo>
                  <a:lnTo>
                    <a:pt x="1176" y="2284"/>
                  </a:lnTo>
                  <a:lnTo>
                    <a:pt x="1170" y="2278"/>
                  </a:lnTo>
                  <a:lnTo>
                    <a:pt x="1162" y="2272"/>
                  </a:lnTo>
                  <a:lnTo>
                    <a:pt x="1154" y="2268"/>
                  </a:lnTo>
                  <a:lnTo>
                    <a:pt x="1137" y="2258"/>
                  </a:lnTo>
                  <a:lnTo>
                    <a:pt x="1131" y="2252"/>
                  </a:lnTo>
                  <a:lnTo>
                    <a:pt x="1126" y="2246"/>
                  </a:lnTo>
                  <a:lnTo>
                    <a:pt x="1124" y="2240"/>
                  </a:lnTo>
                  <a:lnTo>
                    <a:pt x="1122" y="2233"/>
                  </a:lnTo>
                  <a:lnTo>
                    <a:pt x="1119" y="2215"/>
                  </a:lnTo>
                  <a:lnTo>
                    <a:pt x="1118" y="2197"/>
                  </a:lnTo>
                  <a:lnTo>
                    <a:pt x="1118" y="2181"/>
                  </a:lnTo>
                  <a:lnTo>
                    <a:pt x="1118" y="2163"/>
                  </a:lnTo>
                  <a:lnTo>
                    <a:pt x="1120" y="2141"/>
                  </a:lnTo>
                  <a:lnTo>
                    <a:pt x="1123" y="2131"/>
                  </a:lnTo>
                  <a:lnTo>
                    <a:pt x="1125" y="2121"/>
                  </a:lnTo>
                  <a:lnTo>
                    <a:pt x="1128" y="2112"/>
                  </a:lnTo>
                  <a:lnTo>
                    <a:pt x="1132" y="2104"/>
                  </a:lnTo>
                  <a:lnTo>
                    <a:pt x="1137" y="2100"/>
                  </a:lnTo>
                  <a:lnTo>
                    <a:pt x="1143" y="2094"/>
                  </a:lnTo>
                  <a:lnTo>
                    <a:pt x="1151" y="2088"/>
                  </a:lnTo>
                  <a:lnTo>
                    <a:pt x="1160" y="2083"/>
                  </a:lnTo>
                  <a:lnTo>
                    <a:pt x="1169" y="2078"/>
                  </a:lnTo>
                  <a:lnTo>
                    <a:pt x="1178" y="2075"/>
                  </a:lnTo>
                  <a:lnTo>
                    <a:pt x="1186" y="2073"/>
                  </a:lnTo>
                  <a:lnTo>
                    <a:pt x="1193" y="2072"/>
                  </a:lnTo>
                  <a:lnTo>
                    <a:pt x="1197" y="2073"/>
                  </a:lnTo>
                  <a:lnTo>
                    <a:pt x="1203" y="2074"/>
                  </a:lnTo>
                  <a:lnTo>
                    <a:pt x="1214" y="2081"/>
                  </a:lnTo>
                  <a:lnTo>
                    <a:pt x="1225" y="2087"/>
                  </a:lnTo>
                  <a:lnTo>
                    <a:pt x="1234" y="2093"/>
                  </a:lnTo>
                  <a:lnTo>
                    <a:pt x="1250" y="2100"/>
                  </a:lnTo>
                  <a:lnTo>
                    <a:pt x="1258" y="2103"/>
                  </a:lnTo>
                  <a:lnTo>
                    <a:pt x="1265" y="2104"/>
                  </a:lnTo>
                  <a:lnTo>
                    <a:pt x="1280" y="2105"/>
                  </a:lnTo>
                  <a:lnTo>
                    <a:pt x="1298" y="2105"/>
                  </a:lnTo>
                  <a:lnTo>
                    <a:pt x="1316" y="2104"/>
                  </a:lnTo>
                  <a:lnTo>
                    <a:pt x="1324" y="2102"/>
                  </a:lnTo>
                  <a:lnTo>
                    <a:pt x="1330" y="2101"/>
                  </a:lnTo>
                  <a:lnTo>
                    <a:pt x="1344" y="2093"/>
                  </a:lnTo>
                  <a:lnTo>
                    <a:pt x="1360" y="2083"/>
                  </a:lnTo>
                  <a:lnTo>
                    <a:pt x="1368" y="2077"/>
                  </a:lnTo>
                  <a:lnTo>
                    <a:pt x="1373" y="2070"/>
                  </a:lnTo>
                  <a:lnTo>
                    <a:pt x="1379" y="2065"/>
                  </a:lnTo>
                  <a:lnTo>
                    <a:pt x="1382" y="2058"/>
                  </a:lnTo>
                  <a:lnTo>
                    <a:pt x="1383" y="2052"/>
                  </a:lnTo>
                  <a:lnTo>
                    <a:pt x="1384" y="2046"/>
                  </a:lnTo>
                  <a:lnTo>
                    <a:pt x="1383" y="2038"/>
                  </a:lnTo>
                  <a:lnTo>
                    <a:pt x="1382" y="2030"/>
                  </a:lnTo>
                  <a:lnTo>
                    <a:pt x="1379" y="2013"/>
                  </a:lnTo>
                  <a:lnTo>
                    <a:pt x="1373" y="2000"/>
                  </a:lnTo>
                  <a:lnTo>
                    <a:pt x="1369" y="1994"/>
                  </a:lnTo>
                  <a:lnTo>
                    <a:pt x="1362" y="1986"/>
                  </a:lnTo>
                  <a:lnTo>
                    <a:pt x="1344" y="1970"/>
                  </a:lnTo>
                  <a:lnTo>
                    <a:pt x="1326" y="1955"/>
                  </a:lnTo>
                  <a:lnTo>
                    <a:pt x="1318" y="1949"/>
                  </a:lnTo>
                  <a:lnTo>
                    <a:pt x="1311" y="1942"/>
                  </a:lnTo>
                  <a:lnTo>
                    <a:pt x="1296" y="1923"/>
                  </a:lnTo>
                  <a:lnTo>
                    <a:pt x="1290" y="1911"/>
                  </a:lnTo>
                  <a:lnTo>
                    <a:pt x="1285" y="1901"/>
                  </a:lnTo>
                  <a:lnTo>
                    <a:pt x="1284" y="1893"/>
                  </a:lnTo>
                  <a:lnTo>
                    <a:pt x="1283" y="1884"/>
                  </a:lnTo>
                  <a:lnTo>
                    <a:pt x="1283" y="1865"/>
                  </a:lnTo>
                  <a:lnTo>
                    <a:pt x="1284" y="1845"/>
                  </a:lnTo>
                  <a:lnTo>
                    <a:pt x="1286" y="1836"/>
                  </a:lnTo>
                  <a:lnTo>
                    <a:pt x="1289" y="1829"/>
                  </a:lnTo>
                  <a:lnTo>
                    <a:pt x="1291" y="1823"/>
                  </a:lnTo>
                  <a:lnTo>
                    <a:pt x="1295" y="1818"/>
                  </a:lnTo>
                  <a:lnTo>
                    <a:pt x="1304" y="1804"/>
                  </a:lnTo>
                  <a:lnTo>
                    <a:pt x="1317" y="1793"/>
                  </a:lnTo>
                  <a:lnTo>
                    <a:pt x="1322" y="1788"/>
                  </a:lnTo>
                  <a:lnTo>
                    <a:pt x="1327" y="1785"/>
                  </a:lnTo>
                  <a:lnTo>
                    <a:pt x="1336" y="1783"/>
                  </a:lnTo>
                  <a:lnTo>
                    <a:pt x="1346" y="1783"/>
                  </a:lnTo>
                  <a:lnTo>
                    <a:pt x="1359" y="1784"/>
                  </a:lnTo>
                  <a:lnTo>
                    <a:pt x="1371" y="1785"/>
                  </a:lnTo>
                  <a:lnTo>
                    <a:pt x="1395" y="1787"/>
                  </a:lnTo>
                  <a:lnTo>
                    <a:pt x="1405" y="1787"/>
                  </a:lnTo>
                  <a:lnTo>
                    <a:pt x="1414" y="1785"/>
                  </a:lnTo>
                  <a:lnTo>
                    <a:pt x="1424" y="1780"/>
                  </a:lnTo>
                  <a:lnTo>
                    <a:pt x="1436" y="1774"/>
                  </a:lnTo>
                  <a:lnTo>
                    <a:pt x="1448" y="1765"/>
                  </a:lnTo>
                  <a:lnTo>
                    <a:pt x="1460" y="1754"/>
                  </a:lnTo>
                  <a:lnTo>
                    <a:pt x="1471" y="1743"/>
                  </a:lnTo>
                  <a:lnTo>
                    <a:pt x="1482" y="1732"/>
                  </a:lnTo>
                  <a:lnTo>
                    <a:pt x="1489" y="1722"/>
                  </a:lnTo>
                  <a:lnTo>
                    <a:pt x="1495" y="1712"/>
                  </a:lnTo>
                  <a:lnTo>
                    <a:pt x="1496" y="1707"/>
                  </a:lnTo>
                  <a:lnTo>
                    <a:pt x="1496" y="1700"/>
                  </a:lnTo>
                  <a:lnTo>
                    <a:pt x="1495" y="1687"/>
                  </a:lnTo>
                  <a:lnTo>
                    <a:pt x="1494" y="1672"/>
                  </a:lnTo>
                  <a:lnTo>
                    <a:pt x="1494" y="1666"/>
                  </a:lnTo>
                  <a:lnTo>
                    <a:pt x="1495" y="1661"/>
                  </a:lnTo>
                  <a:lnTo>
                    <a:pt x="1498" y="1655"/>
                  </a:lnTo>
                  <a:lnTo>
                    <a:pt x="1504" y="1651"/>
                  </a:lnTo>
                  <a:lnTo>
                    <a:pt x="1519" y="1639"/>
                  </a:lnTo>
                  <a:lnTo>
                    <a:pt x="1532" y="1629"/>
                  </a:lnTo>
                  <a:lnTo>
                    <a:pt x="1538" y="1624"/>
                  </a:lnTo>
                  <a:lnTo>
                    <a:pt x="1541" y="1618"/>
                  </a:lnTo>
                  <a:lnTo>
                    <a:pt x="1542" y="1612"/>
                  </a:lnTo>
                  <a:lnTo>
                    <a:pt x="1542" y="1607"/>
                  </a:lnTo>
                  <a:lnTo>
                    <a:pt x="1539" y="1592"/>
                  </a:lnTo>
                  <a:lnTo>
                    <a:pt x="1536" y="1578"/>
                  </a:lnTo>
                  <a:lnTo>
                    <a:pt x="1531" y="1567"/>
                  </a:lnTo>
                  <a:lnTo>
                    <a:pt x="1526" y="1558"/>
                  </a:lnTo>
                  <a:lnTo>
                    <a:pt x="1519" y="1547"/>
                  </a:lnTo>
                  <a:lnTo>
                    <a:pt x="1510" y="1537"/>
                  </a:lnTo>
                  <a:lnTo>
                    <a:pt x="1502" y="1530"/>
                  </a:lnTo>
                  <a:lnTo>
                    <a:pt x="1497" y="1528"/>
                  </a:lnTo>
                  <a:lnTo>
                    <a:pt x="1491" y="1527"/>
                  </a:lnTo>
                  <a:lnTo>
                    <a:pt x="1476" y="1524"/>
                  </a:lnTo>
                  <a:lnTo>
                    <a:pt x="1462" y="1523"/>
                  </a:lnTo>
                  <a:lnTo>
                    <a:pt x="1456" y="1521"/>
                  </a:lnTo>
                  <a:lnTo>
                    <a:pt x="1451" y="1518"/>
                  </a:lnTo>
                  <a:lnTo>
                    <a:pt x="1449" y="1514"/>
                  </a:lnTo>
                  <a:lnTo>
                    <a:pt x="1447" y="1510"/>
                  </a:lnTo>
                  <a:lnTo>
                    <a:pt x="1442" y="1497"/>
                  </a:lnTo>
                  <a:lnTo>
                    <a:pt x="1440" y="1484"/>
                  </a:lnTo>
                  <a:lnTo>
                    <a:pt x="1440" y="1474"/>
                  </a:lnTo>
                  <a:lnTo>
                    <a:pt x="1441" y="1467"/>
                  </a:lnTo>
                  <a:lnTo>
                    <a:pt x="1443" y="1460"/>
                  </a:lnTo>
                  <a:lnTo>
                    <a:pt x="1450" y="1445"/>
                  </a:lnTo>
                  <a:lnTo>
                    <a:pt x="1463" y="1418"/>
                  </a:lnTo>
                  <a:lnTo>
                    <a:pt x="1471" y="1400"/>
                  </a:lnTo>
                  <a:lnTo>
                    <a:pt x="1483" y="1378"/>
                  </a:lnTo>
                  <a:lnTo>
                    <a:pt x="1488" y="1366"/>
                  </a:lnTo>
                  <a:lnTo>
                    <a:pt x="1494" y="1357"/>
                  </a:lnTo>
                  <a:lnTo>
                    <a:pt x="1501" y="1348"/>
                  </a:lnTo>
                  <a:lnTo>
                    <a:pt x="1507" y="1344"/>
                  </a:lnTo>
                  <a:lnTo>
                    <a:pt x="1515" y="1340"/>
                  </a:lnTo>
                  <a:lnTo>
                    <a:pt x="1524" y="1338"/>
                  </a:lnTo>
                  <a:lnTo>
                    <a:pt x="1536" y="1337"/>
                  </a:lnTo>
                  <a:lnTo>
                    <a:pt x="1546" y="1336"/>
                  </a:lnTo>
                  <a:lnTo>
                    <a:pt x="1557" y="1336"/>
                  </a:lnTo>
                  <a:lnTo>
                    <a:pt x="1568" y="1338"/>
                  </a:lnTo>
                  <a:lnTo>
                    <a:pt x="1577" y="1340"/>
                  </a:lnTo>
                  <a:lnTo>
                    <a:pt x="1584" y="1344"/>
                  </a:lnTo>
                  <a:lnTo>
                    <a:pt x="1589" y="1347"/>
                  </a:lnTo>
                  <a:lnTo>
                    <a:pt x="1592" y="1352"/>
                  </a:lnTo>
                  <a:lnTo>
                    <a:pt x="1598" y="1365"/>
                  </a:lnTo>
                  <a:lnTo>
                    <a:pt x="1602" y="1380"/>
                  </a:lnTo>
                  <a:lnTo>
                    <a:pt x="1606" y="1386"/>
                  </a:lnTo>
                  <a:lnTo>
                    <a:pt x="1609" y="1390"/>
                  </a:lnTo>
                  <a:lnTo>
                    <a:pt x="1618" y="1396"/>
                  </a:lnTo>
                  <a:lnTo>
                    <a:pt x="1630" y="1400"/>
                  </a:lnTo>
                  <a:lnTo>
                    <a:pt x="1643" y="1404"/>
                  </a:lnTo>
                  <a:lnTo>
                    <a:pt x="1649" y="1405"/>
                  </a:lnTo>
                  <a:lnTo>
                    <a:pt x="1654" y="1404"/>
                  </a:lnTo>
                  <a:lnTo>
                    <a:pt x="1658" y="1402"/>
                  </a:lnTo>
                  <a:lnTo>
                    <a:pt x="1662" y="1400"/>
                  </a:lnTo>
                  <a:lnTo>
                    <a:pt x="1671" y="1393"/>
                  </a:lnTo>
                  <a:lnTo>
                    <a:pt x="1680" y="1386"/>
                  </a:lnTo>
                  <a:lnTo>
                    <a:pt x="1686" y="1378"/>
                  </a:lnTo>
                  <a:lnTo>
                    <a:pt x="1689" y="1371"/>
                  </a:lnTo>
                  <a:lnTo>
                    <a:pt x="1694" y="1363"/>
                  </a:lnTo>
                  <a:lnTo>
                    <a:pt x="1700" y="1343"/>
                  </a:lnTo>
                  <a:lnTo>
                    <a:pt x="1705" y="1322"/>
                  </a:lnTo>
                  <a:lnTo>
                    <a:pt x="1707" y="1305"/>
                  </a:lnTo>
                  <a:lnTo>
                    <a:pt x="1707" y="1299"/>
                  </a:lnTo>
                  <a:lnTo>
                    <a:pt x="1706" y="1290"/>
                  </a:lnTo>
                  <a:lnTo>
                    <a:pt x="1703" y="1272"/>
                  </a:lnTo>
                  <a:lnTo>
                    <a:pt x="1699" y="1252"/>
                  </a:lnTo>
                  <a:lnTo>
                    <a:pt x="1698" y="1243"/>
                  </a:lnTo>
                  <a:lnTo>
                    <a:pt x="1697" y="1237"/>
                  </a:lnTo>
                  <a:lnTo>
                    <a:pt x="1698" y="1223"/>
                  </a:lnTo>
                  <a:lnTo>
                    <a:pt x="1699" y="1207"/>
                  </a:lnTo>
                  <a:lnTo>
                    <a:pt x="1703" y="1190"/>
                  </a:lnTo>
                  <a:lnTo>
                    <a:pt x="1705" y="1184"/>
                  </a:lnTo>
                  <a:lnTo>
                    <a:pt x="1707" y="1179"/>
                  </a:lnTo>
                  <a:lnTo>
                    <a:pt x="1711" y="1173"/>
                  </a:lnTo>
                  <a:lnTo>
                    <a:pt x="1715" y="1168"/>
                  </a:lnTo>
                  <a:lnTo>
                    <a:pt x="1726" y="1157"/>
                  </a:lnTo>
                  <a:lnTo>
                    <a:pt x="1739" y="1148"/>
                  </a:lnTo>
                  <a:lnTo>
                    <a:pt x="1746" y="1143"/>
                  </a:lnTo>
                  <a:lnTo>
                    <a:pt x="1751" y="1141"/>
                  </a:lnTo>
                  <a:lnTo>
                    <a:pt x="1756" y="1140"/>
                  </a:lnTo>
                  <a:lnTo>
                    <a:pt x="1762" y="1140"/>
                  </a:lnTo>
                  <a:lnTo>
                    <a:pt x="1777" y="1141"/>
                  </a:lnTo>
                  <a:lnTo>
                    <a:pt x="1792" y="1142"/>
                  </a:lnTo>
                  <a:lnTo>
                    <a:pt x="1799" y="1142"/>
                  </a:lnTo>
                  <a:lnTo>
                    <a:pt x="1804" y="1141"/>
                  </a:lnTo>
                  <a:lnTo>
                    <a:pt x="1819" y="1137"/>
                  </a:lnTo>
                  <a:lnTo>
                    <a:pt x="1837" y="1131"/>
                  </a:lnTo>
                  <a:lnTo>
                    <a:pt x="1854" y="1123"/>
                  </a:lnTo>
                  <a:lnTo>
                    <a:pt x="1867" y="1115"/>
                  </a:lnTo>
                  <a:lnTo>
                    <a:pt x="1878" y="1107"/>
                  </a:lnTo>
                  <a:lnTo>
                    <a:pt x="1888" y="1097"/>
                  </a:lnTo>
                  <a:lnTo>
                    <a:pt x="1898" y="1087"/>
                  </a:lnTo>
                  <a:lnTo>
                    <a:pt x="1904" y="1082"/>
                  </a:lnTo>
                  <a:lnTo>
                    <a:pt x="1908" y="1079"/>
                  </a:lnTo>
                  <a:lnTo>
                    <a:pt x="1914" y="1076"/>
                  </a:lnTo>
                  <a:lnTo>
                    <a:pt x="1920" y="1075"/>
                  </a:lnTo>
                  <a:lnTo>
                    <a:pt x="1935" y="1073"/>
                  </a:lnTo>
                  <a:lnTo>
                    <a:pt x="1950" y="1071"/>
                  </a:lnTo>
                  <a:lnTo>
                    <a:pt x="1957" y="1070"/>
                  </a:lnTo>
                  <a:lnTo>
                    <a:pt x="1962" y="1067"/>
                  </a:lnTo>
                  <a:lnTo>
                    <a:pt x="1977" y="1060"/>
                  </a:lnTo>
                  <a:lnTo>
                    <a:pt x="1995" y="1048"/>
                  </a:lnTo>
                  <a:lnTo>
                    <a:pt x="2003" y="1041"/>
                  </a:lnTo>
                  <a:lnTo>
                    <a:pt x="2011" y="1036"/>
                  </a:lnTo>
                  <a:lnTo>
                    <a:pt x="2016" y="1029"/>
                  </a:lnTo>
                  <a:lnTo>
                    <a:pt x="2021" y="1022"/>
                  </a:lnTo>
                  <a:lnTo>
                    <a:pt x="2023" y="1017"/>
                  </a:lnTo>
                  <a:lnTo>
                    <a:pt x="2024" y="1011"/>
                  </a:lnTo>
                  <a:lnTo>
                    <a:pt x="2024" y="995"/>
                  </a:lnTo>
                  <a:lnTo>
                    <a:pt x="2023" y="981"/>
                  </a:lnTo>
                  <a:lnTo>
                    <a:pt x="2021" y="968"/>
                  </a:lnTo>
                  <a:lnTo>
                    <a:pt x="2019" y="961"/>
                  </a:lnTo>
                  <a:lnTo>
                    <a:pt x="2016" y="955"/>
                  </a:lnTo>
                  <a:lnTo>
                    <a:pt x="2008" y="940"/>
                  </a:lnTo>
                  <a:lnTo>
                    <a:pt x="2002" y="924"/>
                  </a:lnTo>
                  <a:lnTo>
                    <a:pt x="1999" y="917"/>
                  </a:lnTo>
                  <a:lnTo>
                    <a:pt x="1998" y="912"/>
                  </a:lnTo>
                  <a:lnTo>
                    <a:pt x="1998" y="902"/>
                  </a:lnTo>
                  <a:lnTo>
                    <a:pt x="1999" y="891"/>
                  </a:lnTo>
                  <a:lnTo>
                    <a:pt x="2002" y="880"/>
                  </a:lnTo>
                  <a:lnTo>
                    <a:pt x="2005" y="868"/>
                  </a:lnTo>
                  <a:lnTo>
                    <a:pt x="2013" y="844"/>
                  </a:lnTo>
                  <a:lnTo>
                    <a:pt x="2021" y="826"/>
                  </a:lnTo>
                  <a:lnTo>
                    <a:pt x="2025" y="820"/>
                  </a:lnTo>
                  <a:lnTo>
                    <a:pt x="2031" y="814"/>
                  </a:lnTo>
                  <a:lnTo>
                    <a:pt x="2045" y="800"/>
                  </a:lnTo>
                  <a:lnTo>
                    <a:pt x="2057" y="785"/>
                  </a:lnTo>
                  <a:lnTo>
                    <a:pt x="2061" y="779"/>
                  </a:lnTo>
                  <a:lnTo>
                    <a:pt x="2064" y="773"/>
                  </a:lnTo>
                  <a:lnTo>
                    <a:pt x="2065" y="766"/>
                  </a:lnTo>
                  <a:lnTo>
                    <a:pt x="2064" y="757"/>
                  </a:lnTo>
                  <a:lnTo>
                    <a:pt x="2058" y="739"/>
                  </a:lnTo>
                  <a:lnTo>
                    <a:pt x="2051" y="721"/>
                  </a:lnTo>
                  <a:lnTo>
                    <a:pt x="2050" y="713"/>
                  </a:lnTo>
                  <a:lnTo>
                    <a:pt x="2050" y="706"/>
                  </a:lnTo>
                  <a:lnTo>
                    <a:pt x="2051" y="700"/>
                  </a:lnTo>
                  <a:lnTo>
                    <a:pt x="2055" y="693"/>
                  </a:lnTo>
                  <a:lnTo>
                    <a:pt x="2063" y="677"/>
                  </a:lnTo>
                  <a:lnTo>
                    <a:pt x="2073" y="662"/>
                  </a:lnTo>
                  <a:lnTo>
                    <a:pt x="2082" y="651"/>
                  </a:lnTo>
                  <a:lnTo>
                    <a:pt x="2091" y="643"/>
                  </a:lnTo>
                  <a:lnTo>
                    <a:pt x="2102" y="636"/>
                  </a:lnTo>
                  <a:lnTo>
                    <a:pt x="2115" y="629"/>
                  </a:lnTo>
                  <a:lnTo>
                    <a:pt x="2125" y="624"/>
                  </a:lnTo>
                  <a:lnTo>
                    <a:pt x="2134" y="621"/>
                  </a:lnTo>
                  <a:lnTo>
                    <a:pt x="2144" y="619"/>
                  </a:lnTo>
                  <a:lnTo>
                    <a:pt x="2168" y="616"/>
                  </a:lnTo>
                  <a:lnTo>
                    <a:pt x="2179" y="614"/>
                  </a:lnTo>
                  <a:lnTo>
                    <a:pt x="2190" y="612"/>
                  </a:lnTo>
                  <a:lnTo>
                    <a:pt x="2199" y="608"/>
                  </a:lnTo>
                  <a:lnTo>
                    <a:pt x="2203" y="606"/>
                  </a:lnTo>
                  <a:lnTo>
                    <a:pt x="2206" y="604"/>
                  </a:lnTo>
                  <a:lnTo>
                    <a:pt x="2209" y="599"/>
                  </a:lnTo>
                  <a:lnTo>
                    <a:pt x="2210" y="594"/>
                  </a:lnTo>
                  <a:lnTo>
                    <a:pt x="2214" y="580"/>
                  </a:lnTo>
                  <a:lnTo>
                    <a:pt x="2215" y="566"/>
                  </a:lnTo>
                  <a:lnTo>
                    <a:pt x="2215" y="554"/>
                  </a:lnTo>
                  <a:lnTo>
                    <a:pt x="2214" y="550"/>
                  </a:lnTo>
                  <a:lnTo>
                    <a:pt x="2213" y="545"/>
                  </a:lnTo>
                  <a:lnTo>
                    <a:pt x="2208" y="534"/>
                  </a:lnTo>
                  <a:lnTo>
                    <a:pt x="2205" y="524"/>
                  </a:lnTo>
                  <a:lnTo>
                    <a:pt x="2204" y="518"/>
                  </a:lnTo>
                  <a:lnTo>
                    <a:pt x="2203" y="513"/>
                  </a:lnTo>
                  <a:lnTo>
                    <a:pt x="2205" y="506"/>
                  </a:lnTo>
                  <a:lnTo>
                    <a:pt x="2208" y="495"/>
                  </a:lnTo>
                  <a:lnTo>
                    <a:pt x="2219" y="475"/>
                  </a:lnTo>
                  <a:lnTo>
                    <a:pt x="2232" y="454"/>
                  </a:lnTo>
                  <a:lnTo>
                    <a:pt x="2236" y="445"/>
                  </a:lnTo>
                  <a:lnTo>
                    <a:pt x="2239" y="436"/>
                  </a:lnTo>
                  <a:lnTo>
                    <a:pt x="2241" y="425"/>
                  </a:lnTo>
                  <a:lnTo>
                    <a:pt x="2242" y="414"/>
                  </a:lnTo>
                  <a:lnTo>
                    <a:pt x="2242" y="387"/>
                  </a:lnTo>
                  <a:lnTo>
                    <a:pt x="2242" y="361"/>
                  </a:lnTo>
                  <a:lnTo>
                    <a:pt x="2239" y="339"/>
                  </a:lnTo>
                  <a:lnTo>
                    <a:pt x="2236" y="325"/>
                  </a:lnTo>
                  <a:lnTo>
                    <a:pt x="2233" y="309"/>
                  </a:lnTo>
                  <a:lnTo>
                    <a:pt x="2227" y="293"/>
                  </a:lnTo>
                  <a:lnTo>
                    <a:pt x="2224" y="287"/>
                  </a:lnTo>
                  <a:lnTo>
                    <a:pt x="2221" y="281"/>
                  </a:lnTo>
                  <a:lnTo>
                    <a:pt x="2216" y="277"/>
                  </a:lnTo>
                  <a:lnTo>
                    <a:pt x="2209" y="273"/>
                  </a:lnTo>
                  <a:lnTo>
                    <a:pt x="2192" y="266"/>
                  </a:lnTo>
                  <a:lnTo>
                    <a:pt x="2177" y="258"/>
                  </a:lnTo>
                  <a:lnTo>
                    <a:pt x="2171" y="254"/>
                  </a:lnTo>
                  <a:lnTo>
                    <a:pt x="2166" y="249"/>
                  </a:lnTo>
                  <a:lnTo>
                    <a:pt x="2164" y="244"/>
                  </a:lnTo>
                  <a:lnTo>
                    <a:pt x="2163" y="236"/>
                  </a:lnTo>
                  <a:lnTo>
                    <a:pt x="2163" y="228"/>
                  </a:lnTo>
                  <a:lnTo>
                    <a:pt x="2163" y="219"/>
                  </a:lnTo>
                  <a:lnTo>
                    <a:pt x="2164" y="202"/>
                  </a:lnTo>
                  <a:lnTo>
                    <a:pt x="2166" y="187"/>
                  </a:lnTo>
                  <a:lnTo>
                    <a:pt x="2170" y="174"/>
                  </a:lnTo>
                  <a:lnTo>
                    <a:pt x="2175" y="157"/>
                  </a:lnTo>
                  <a:lnTo>
                    <a:pt x="2179" y="149"/>
                  </a:lnTo>
                  <a:lnTo>
                    <a:pt x="2183" y="141"/>
                  </a:lnTo>
                  <a:lnTo>
                    <a:pt x="2187" y="135"/>
                  </a:lnTo>
                  <a:lnTo>
                    <a:pt x="2191" y="131"/>
                  </a:lnTo>
                  <a:lnTo>
                    <a:pt x="2195" y="129"/>
                  </a:lnTo>
                  <a:lnTo>
                    <a:pt x="2199" y="128"/>
                  </a:lnTo>
                  <a:lnTo>
                    <a:pt x="2209" y="124"/>
                  </a:lnTo>
                  <a:lnTo>
                    <a:pt x="2221" y="123"/>
                  </a:lnTo>
                  <a:lnTo>
                    <a:pt x="2233" y="123"/>
                  </a:lnTo>
                  <a:lnTo>
                    <a:pt x="2257" y="122"/>
                  </a:lnTo>
                  <a:lnTo>
                    <a:pt x="2268" y="122"/>
                  </a:lnTo>
                  <a:lnTo>
                    <a:pt x="2277" y="120"/>
                  </a:lnTo>
                  <a:lnTo>
                    <a:pt x="2291" y="114"/>
                  </a:lnTo>
                  <a:lnTo>
                    <a:pt x="2306" y="105"/>
                  </a:lnTo>
                  <a:lnTo>
                    <a:pt x="2321" y="96"/>
                  </a:lnTo>
                  <a:lnTo>
                    <a:pt x="2327" y="91"/>
                  </a:lnTo>
                  <a:lnTo>
                    <a:pt x="2331" y="86"/>
                  </a:lnTo>
                  <a:lnTo>
                    <a:pt x="2333" y="82"/>
                  </a:lnTo>
                  <a:lnTo>
                    <a:pt x="2336" y="77"/>
                  </a:lnTo>
                  <a:lnTo>
                    <a:pt x="2338" y="64"/>
                  </a:lnTo>
                  <a:lnTo>
                    <a:pt x="2340" y="52"/>
                  </a:lnTo>
                  <a:lnTo>
                    <a:pt x="2341" y="47"/>
                  </a:lnTo>
                  <a:lnTo>
                    <a:pt x="2345" y="44"/>
                  </a:lnTo>
                  <a:lnTo>
                    <a:pt x="2350" y="42"/>
                  </a:lnTo>
                  <a:lnTo>
                    <a:pt x="2358" y="40"/>
                  </a:lnTo>
                  <a:lnTo>
                    <a:pt x="2367" y="38"/>
                  </a:lnTo>
                  <a:lnTo>
                    <a:pt x="2376" y="40"/>
                  </a:lnTo>
                  <a:lnTo>
                    <a:pt x="2395" y="42"/>
                  </a:lnTo>
                  <a:lnTo>
                    <a:pt x="2411" y="44"/>
                  </a:lnTo>
                  <a:lnTo>
                    <a:pt x="2421" y="47"/>
                  </a:lnTo>
                  <a:lnTo>
                    <a:pt x="2434" y="52"/>
                  </a:lnTo>
                  <a:lnTo>
                    <a:pt x="2446" y="58"/>
                  </a:lnTo>
                  <a:lnTo>
                    <a:pt x="2451" y="61"/>
                  </a:lnTo>
                  <a:lnTo>
                    <a:pt x="2454" y="64"/>
                  </a:lnTo>
                  <a:lnTo>
                    <a:pt x="2458" y="69"/>
                  </a:lnTo>
                  <a:lnTo>
                    <a:pt x="2459" y="75"/>
                  </a:lnTo>
                  <a:lnTo>
                    <a:pt x="2462" y="87"/>
                  </a:lnTo>
                  <a:lnTo>
                    <a:pt x="2464" y="101"/>
                  </a:lnTo>
                  <a:lnTo>
                    <a:pt x="2467" y="105"/>
                  </a:lnTo>
                  <a:lnTo>
                    <a:pt x="2469" y="110"/>
                  </a:lnTo>
                  <a:lnTo>
                    <a:pt x="2474" y="114"/>
                  </a:lnTo>
                  <a:lnTo>
                    <a:pt x="2481" y="117"/>
                  </a:lnTo>
                  <a:lnTo>
                    <a:pt x="2490" y="122"/>
                  </a:lnTo>
                  <a:lnTo>
                    <a:pt x="2499" y="125"/>
                  </a:lnTo>
                  <a:lnTo>
                    <a:pt x="2518" y="130"/>
                  </a:lnTo>
                  <a:lnTo>
                    <a:pt x="2534" y="134"/>
                  </a:lnTo>
                  <a:lnTo>
                    <a:pt x="2551" y="138"/>
                  </a:lnTo>
                  <a:lnTo>
                    <a:pt x="2573" y="140"/>
                  </a:lnTo>
                  <a:lnTo>
                    <a:pt x="2594" y="141"/>
                  </a:lnTo>
                  <a:lnTo>
                    <a:pt x="2604" y="141"/>
                  </a:lnTo>
                  <a:lnTo>
                    <a:pt x="2612" y="140"/>
                  </a:lnTo>
                  <a:lnTo>
                    <a:pt x="2621" y="137"/>
                  </a:lnTo>
                  <a:lnTo>
                    <a:pt x="2631" y="131"/>
                  </a:lnTo>
                  <a:lnTo>
                    <a:pt x="2652" y="116"/>
                  </a:lnTo>
                  <a:lnTo>
                    <a:pt x="2673" y="101"/>
                  </a:lnTo>
                  <a:lnTo>
                    <a:pt x="2683" y="95"/>
                  </a:lnTo>
                  <a:lnTo>
                    <a:pt x="2691" y="90"/>
                  </a:lnTo>
                  <a:lnTo>
                    <a:pt x="2697" y="89"/>
                  </a:lnTo>
                  <a:lnTo>
                    <a:pt x="2704" y="88"/>
                  </a:lnTo>
                  <a:lnTo>
                    <a:pt x="2719" y="87"/>
                  </a:lnTo>
                  <a:lnTo>
                    <a:pt x="2735" y="85"/>
                  </a:lnTo>
                  <a:lnTo>
                    <a:pt x="2748" y="84"/>
                  </a:lnTo>
                  <a:lnTo>
                    <a:pt x="2772" y="76"/>
                  </a:lnTo>
                  <a:lnTo>
                    <a:pt x="2801" y="66"/>
                  </a:lnTo>
                  <a:lnTo>
                    <a:pt x="2854" y="44"/>
                  </a:lnTo>
                  <a:lnTo>
                    <a:pt x="2873" y="36"/>
                  </a:lnTo>
                  <a:lnTo>
                    <a:pt x="2895" y="25"/>
                  </a:lnTo>
                  <a:lnTo>
                    <a:pt x="2919" y="15"/>
                  </a:lnTo>
                  <a:lnTo>
                    <a:pt x="2929" y="11"/>
                  </a:lnTo>
                  <a:lnTo>
                    <a:pt x="2938" y="8"/>
                  </a:lnTo>
                  <a:lnTo>
                    <a:pt x="2952" y="6"/>
                  </a:lnTo>
                  <a:lnTo>
                    <a:pt x="2968" y="3"/>
                  </a:lnTo>
                  <a:lnTo>
                    <a:pt x="3003" y="1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F6702FB4-1590-458C-BA68-A2A658826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8838" y="4159250"/>
              <a:ext cx="1220787" cy="1792287"/>
            </a:xfrm>
            <a:custGeom>
              <a:avLst/>
              <a:gdLst>
                <a:gd name="T0" fmla="*/ 5896 w 6155"/>
                <a:gd name="T1" fmla="*/ 3570 h 9033"/>
                <a:gd name="T2" fmla="*/ 5528 w 6155"/>
                <a:gd name="T3" fmla="*/ 3606 h 9033"/>
                <a:gd name="T4" fmla="*/ 4914 w 6155"/>
                <a:gd name="T5" fmla="*/ 3717 h 9033"/>
                <a:gd name="T6" fmla="*/ 4699 w 6155"/>
                <a:gd name="T7" fmla="*/ 3921 h 9033"/>
                <a:gd name="T8" fmla="*/ 4636 w 6155"/>
                <a:gd name="T9" fmla="*/ 3961 h 9033"/>
                <a:gd name="T10" fmla="*/ 4485 w 6155"/>
                <a:gd name="T11" fmla="*/ 4080 h 9033"/>
                <a:gd name="T12" fmla="*/ 4233 w 6155"/>
                <a:gd name="T13" fmla="*/ 4396 h 9033"/>
                <a:gd name="T14" fmla="*/ 4456 w 6155"/>
                <a:gd name="T15" fmla="*/ 4689 h 9033"/>
                <a:gd name="T16" fmla="*/ 4194 w 6155"/>
                <a:gd name="T17" fmla="*/ 5076 h 9033"/>
                <a:gd name="T18" fmla="*/ 3862 w 6155"/>
                <a:gd name="T19" fmla="*/ 5318 h 9033"/>
                <a:gd name="T20" fmla="*/ 3467 w 6155"/>
                <a:gd name="T21" fmla="*/ 5891 h 9033"/>
                <a:gd name="T22" fmla="*/ 3653 w 6155"/>
                <a:gd name="T23" fmla="*/ 6176 h 9033"/>
                <a:gd name="T24" fmla="*/ 3702 w 6155"/>
                <a:gd name="T25" fmla="*/ 6714 h 9033"/>
                <a:gd name="T26" fmla="*/ 4072 w 6155"/>
                <a:gd name="T27" fmla="*/ 6938 h 9033"/>
                <a:gd name="T28" fmla="*/ 4651 w 6155"/>
                <a:gd name="T29" fmla="*/ 7275 h 9033"/>
                <a:gd name="T30" fmla="*/ 4702 w 6155"/>
                <a:gd name="T31" fmla="*/ 7696 h 9033"/>
                <a:gd name="T32" fmla="*/ 4546 w 6155"/>
                <a:gd name="T33" fmla="*/ 8008 h 9033"/>
                <a:gd name="T34" fmla="*/ 3837 w 6155"/>
                <a:gd name="T35" fmla="*/ 8532 h 9033"/>
                <a:gd name="T36" fmla="*/ 3343 w 6155"/>
                <a:gd name="T37" fmla="*/ 8955 h 9033"/>
                <a:gd name="T38" fmla="*/ 3028 w 6155"/>
                <a:gd name="T39" fmla="*/ 8805 h 9033"/>
                <a:gd name="T40" fmla="*/ 2690 w 6155"/>
                <a:gd name="T41" fmla="*/ 8447 h 9033"/>
                <a:gd name="T42" fmla="*/ 2450 w 6155"/>
                <a:gd name="T43" fmla="*/ 7678 h 9033"/>
                <a:gd name="T44" fmla="*/ 2008 w 6155"/>
                <a:gd name="T45" fmla="*/ 7356 h 9033"/>
                <a:gd name="T46" fmla="*/ 1760 w 6155"/>
                <a:gd name="T47" fmla="*/ 6602 h 9033"/>
                <a:gd name="T48" fmla="*/ 1591 w 6155"/>
                <a:gd name="T49" fmla="*/ 6298 h 9033"/>
                <a:gd name="T50" fmla="*/ 1020 w 6155"/>
                <a:gd name="T51" fmla="*/ 6167 h 9033"/>
                <a:gd name="T52" fmla="*/ 530 w 6155"/>
                <a:gd name="T53" fmla="*/ 5921 h 9033"/>
                <a:gd name="T54" fmla="*/ 150 w 6155"/>
                <a:gd name="T55" fmla="*/ 5768 h 9033"/>
                <a:gd name="T56" fmla="*/ 40 w 6155"/>
                <a:gd name="T57" fmla="*/ 5237 h 9033"/>
                <a:gd name="T58" fmla="*/ 239 w 6155"/>
                <a:gd name="T59" fmla="*/ 5032 h 9033"/>
                <a:gd name="T60" fmla="*/ 634 w 6155"/>
                <a:gd name="T61" fmla="*/ 4934 h 9033"/>
                <a:gd name="T62" fmla="*/ 1029 w 6155"/>
                <a:gd name="T63" fmla="*/ 4611 h 9033"/>
                <a:gd name="T64" fmla="*/ 1164 w 6155"/>
                <a:gd name="T65" fmla="*/ 4461 h 9033"/>
                <a:gd name="T66" fmla="*/ 1054 w 6155"/>
                <a:gd name="T67" fmla="*/ 4098 h 9033"/>
                <a:gd name="T68" fmla="*/ 1046 w 6155"/>
                <a:gd name="T69" fmla="*/ 3743 h 9033"/>
                <a:gd name="T70" fmla="*/ 1184 w 6155"/>
                <a:gd name="T71" fmla="*/ 3312 h 9033"/>
                <a:gd name="T72" fmla="*/ 1447 w 6155"/>
                <a:gd name="T73" fmla="*/ 3270 h 9033"/>
                <a:gd name="T74" fmla="*/ 1457 w 6155"/>
                <a:gd name="T75" fmla="*/ 2926 h 9033"/>
                <a:gd name="T76" fmla="*/ 1868 w 6155"/>
                <a:gd name="T77" fmla="*/ 2773 h 9033"/>
                <a:gd name="T78" fmla="*/ 1589 w 6155"/>
                <a:gd name="T79" fmla="*/ 2375 h 9033"/>
                <a:gd name="T80" fmla="*/ 1658 w 6155"/>
                <a:gd name="T81" fmla="*/ 1950 h 9033"/>
                <a:gd name="T82" fmla="*/ 1561 w 6155"/>
                <a:gd name="T83" fmla="*/ 1617 h 9033"/>
                <a:gd name="T84" fmla="*/ 1854 w 6155"/>
                <a:gd name="T85" fmla="*/ 1290 h 9033"/>
                <a:gd name="T86" fmla="*/ 1913 w 6155"/>
                <a:gd name="T87" fmla="*/ 757 h 9033"/>
                <a:gd name="T88" fmla="*/ 2133 w 6155"/>
                <a:gd name="T89" fmla="*/ 385 h 9033"/>
                <a:gd name="T90" fmla="*/ 2654 w 6155"/>
                <a:gd name="T91" fmla="*/ 114 h 9033"/>
                <a:gd name="T92" fmla="*/ 2896 w 6155"/>
                <a:gd name="T93" fmla="*/ 5 h 9033"/>
                <a:gd name="T94" fmla="*/ 3258 w 6155"/>
                <a:gd name="T95" fmla="*/ 394 h 9033"/>
                <a:gd name="T96" fmla="*/ 3710 w 6155"/>
                <a:gd name="T97" fmla="*/ 595 h 9033"/>
                <a:gd name="T98" fmla="*/ 4082 w 6155"/>
                <a:gd name="T99" fmla="*/ 321 h 9033"/>
                <a:gd name="T100" fmla="*/ 4227 w 6155"/>
                <a:gd name="T101" fmla="*/ 631 h 9033"/>
                <a:gd name="T102" fmla="*/ 4480 w 6155"/>
                <a:gd name="T103" fmla="*/ 832 h 9033"/>
                <a:gd name="T104" fmla="*/ 4713 w 6155"/>
                <a:gd name="T105" fmla="*/ 1266 h 9033"/>
                <a:gd name="T106" fmla="*/ 5182 w 6155"/>
                <a:gd name="T107" fmla="*/ 1283 h 9033"/>
                <a:gd name="T108" fmla="*/ 5627 w 6155"/>
                <a:gd name="T109" fmla="*/ 1400 h 9033"/>
                <a:gd name="T110" fmla="*/ 5707 w 6155"/>
                <a:gd name="T111" fmla="*/ 1647 h 9033"/>
                <a:gd name="T112" fmla="*/ 5458 w 6155"/>
                <a:gd name="T113" fmla="*/ 1930 h 9033"/>
                <a:gd name="T114" fmla="*/ 5386 w 6155"/>
                <a:gd name="T115" fmla="*/ 2171 h 9033"/>
                <a:gd name="T116" fmla="*/ 5814 w 6155"/>
                <a:gd name="T117" fmla="*/ 2291 h 9033"/>
                <a:gd name="T118" fmla="*/ 5795 w 6155"/>
                <a:gd name="T119" fmla="*/ 2420 h 9033"/>
                <a:gd name="T120" fmla="*/ 6010 w 6155"/>
                <a:gd name="T121" fmla="*/ 2608 h 9033"/>
                <a:gd name="T122" fmla="*/ 5723 w 6155"/>
                <a:gd name="T123" fmla="*/ 2944 h 9033"/>
                <a:gd name="T124" fmla="*/ 6032 w 6155"/>
                <a:gd name="T125" fmla="*/ 3237 h 9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155" h="9033">
                  <a:moveTo>
                    <a:pt x="6152" y="3401"/>
                  </a:moveTo>
                  <a:lnTo>
                    <a:pt x="6152" y="3401"/>
                  </a:lnTo>
                  <a:lnTo>
                    <a:pt x="6154" y="3407"/>
                  </a:lnTo>
                  <a:lnTo>
                    <a:pt x="6154" y="3414"/>
                  </a:lnTo>
                  <a:lnTo>
                    <a:pt x="6155" y="3423"/>
                  </a:lnTo>
                  <a:lnTo>
                    <a:pt x="6154" y="3432"/>
                  </a:lnTo>
                  <a:lnTo>
                    <a:pt x="6153" y="3441"/>
                  </a:lnTo>
                  <a:lnTo>
                    <a:pt x="6150" y="3449"/>
                  </a:lnTo>
                  <a:lnTo>
                    <a:pt x="6148" y="3456"/>
                  </a:lnTo>
                  <a:lnTo>
                    <a:pt x="6144" y="3462"/>
                  </a:lnTo>
                  <a:lnTo>
                    <a:pt x="6144" y="3462"/>
                  </a:lnTo>
                  <a:lnTo>
                    <a:pt x="6141" y="3463"/>
                  </a:lnTo>
                  <a:lnTo>
                    <a:pt x="6138" y="3465"/>
                  </a:lnTo>
                  <a:lnTo>
                    <a:pt x="6129" y="3466"/>
                  </a:lnTo>
                  <a:lnTo>
                    <a:pt x="6120" y="3466"/>
                  </a:lnTo>
                  <a:lnTo>
                    <a:pt x="6110" y="3465"/>
                  </a:lnTo>
                  <a:lnTo>
                    <a:pt x="6088" y="3462"/>
                  </a:lnTo>
                  <a:lnTo>
                    <a:pt x="6071" y="3458"/>
                  </a:lnTo>
                  <a:lnTo>
                    <a:pt x="6071" y="3458"/>
                  </a:lnTo>
                  <a:lnTo>
                    <a:pt x="6063" y="3456"/>
                  </a:lnTo>
                  <a:lnTo>
                    <a:pt x="6054" y="3453"/>
                  </a:lnTo>
                  <a:lnTo>
                    <a:pt x="6035" y="3445"/>
                  </a:lnTo>
                  <a:lnTo>
                    <a:pt x="6015" y="3438"/>
                  </a:lnTo>
                  <a:lnTo>
                    <a:pt x="6006" y="3436"/>
                  </a:lnTo>
                  <a:lnTo>
                    <a:pt x="5998" y="3436"/>
                  </a:lnTo>
                  <a:lnTo>
                    <a:pt x="5998" y="3436"/>
                  </a:lnTo>
                  <a:lnTo>
                    <a:pt x="5990" y="3436"/>
                  </a:lnTo>
                  <a:lnTo>
                    <a:pt x="5982" y="3438"/>
                  </a:lnTo>
                  <a:lnTo>
                    <a:pt x="5963" y="3442"/>
                  </a:lnTo>
                  <a:lnTo>
                    <a:pt x="5954" y="3447"/>
                  </a:lnTo>
                  <a:lnTo>
                    <a:pt x="5945" y="3450"/>
                  </a:lnTo>
                  <a:lnTo>
                    <a:pt x="5938" y="3455"/>
                  </a:lnTo>
                  <a:lnTo>
                    <a:pt x="5933" y="3461"/>
                  </a:lnTo>
                  <a:lnTo>
                    <a:pt x="5933" y="3461"/>
                  </a:lnTo>
                  <a:lnTo>
                    <a:pt x="5929" y="3466"/>
                  </a:lnTo>
                  <a:lnTo>
                    <a:pt x="5928" y="3474"/>
                  </a:lnTo>
                  <a:lnTo>
                    <a:pt x="5927" y="3483"/>
                  </a:lnTo>
                  <a:lnTo>
                    <a:pt x="5926" y="3492"/>
                  </a:lnTo>
                  <a:lnTo>
                    <a:pt x="5926" y="3511"/>
                  </a:lnTo>
                  <a:lnTo>
                    <a:pt x="5925" y="3519"/>
                  </a:lnTo>
                  <a:lnTo>
                    <a:pt x="5922" y="3526"/>
                  </a:lnTo>
                  <a:lnTo>
                    <a:pt x="5922" y="3526"/>
                  </a:lnTo>
                  <a:lnTo>
                    <a:pt x="5918" y="3538"/>
                  </a:lnTo>
                  <a:lnTo>
                    <a:pt x="5910" y="3552"/>
                  </a:lnTo>
                  <a:lnTo>
                    <a:pt x="5901" y="3565"/>
                  </a:lnTo>
                  <a:lnTo>
                    <a:pt x="5896" y="3570"/>
                  </a:lnTo>
                  <a:lnTo>
                    <a:pt x="5892" y="3574"/>
                  </a:lnTo>
                  <a:lnTo>
                    <a:pt x="5892" y="3574"/>
                  </a:lnTo>
                  <a:lnTo>
                    <a:pt x="5887" y="3576"/>
                  </a:lnTo>
                  <a:lnTo>
                    <a:pt x="5883" y="3577"/>
                  </a:lnTo>
                  <a:lnTo>
                    <a:pt x="5873" y="3578"/>
                  </a:lnTo>
                  <a:lnTo>
                    <a:pt x="5862" y="3578"/>
                  </a:lnTo>
                  <a:lnTo>
                    <a:pt x="5850" y="3578"/>
                  </a:lnTo>
                  <a:lnTo>
                    <a:pt x="5825" y="3577"/>
                  </a:lnTo>
                  <a:lnTo>
                    <a:pt x="5815" y="3578"/>
                  </a:lnTo>
                  <a:lnTo>
                    <a:pt x="5807" y="3580"/>
                  </a:lnTo>
                  <a:lnTo>
                    <a:pt x="5807" y="3580"/>
                  </a:lnTo>
                  <a:lnTo>
                    <a:pt x="5802" y="3583"/>
                  </a:lnTo>
                  <a:lnTo>
                    <a:pt x="5797" y="3588"/>
                  </a:lnTo>
                  <a:lnTo>
                    <a:pt x="5787" y="3600"/>
                  </a:lnTo>
                  <a:lnTo>
                    <a:pt x="5778" y="3612"/>
                  </a:lnTo>
                  <a:lnTo>
                    <a:pt x="5772" y="3616"/>
                  </a:lnTo>
                  <a:lnTo>
                    <a:pt x="5768" y="3620"/>
                  </a:lnTo>
                  <a:lnTo>
                    <a:pt x="5768" y="3620"/>
                  </a:lnTo>
                  <a:lnTo>
                    <a:pt x="5759" y="3623"/>
                  </a:lnTo>
                  <a:lnTo>
                    <a:pt x="5748" y="3625"/>
                  </a:lnTo>
                  <a:lnTo>
                    <a:pt x="5734" y="3626"/>
                  </a:lnTo>
                  <a:lnTo>
                    <a:pt x="5720" y="3627"/>
                  </a:lnTo>
                  <a:lnTo>
                    <a:pt x="5707" y="3627"/>
                  </a:lnTo>
                  <a:lnTo>
                    <a:pt x="5695" y="3626"/>
                  </a:lnTo>
                  <a:lnTo>
                    <a:pt x="5683" y="3624"/>
                  </a:lnTo>
                  <a:lnTo>
                    <a:pt x="5674" y="3621"/>
                  </a:lnTo>
                  <a:lnTo>
                    <a:pt x="5674" y="3621"/>
                  </a:lnTo>
                  <a:lnTo>
                    <a:pt x="5669" y="3616"/>
                  </a:lnTo>
                  <a:lnTo>
                    <a:pt x="5663" y="3609"/>
                  </a:lnTo>
                  <a:lnTo>
                    <a:pt x="5658" y="3602"/>
                  </a:lnTo>
                  <a:lnTo>
                    <a:pt x="5654" y="3591"/>
                  </a:lnTo>
                  <a:lnTo>
                    <a:pt x="5644" y="3574"/>
                  </a:lnTo>
                  <a:lnTo>
                    <a:pt x="5639" y="3568"/>
                  </a:lnTo>
                  <a:lnTo>
                    <a:pt x="5634" y="3563"/>
                  </a:lnTo>
                  <a:lnTo>
                    <a:pt x="5634" y="3563"/>
                  </a:lnTo>
                  <a:lnTo>
                    <a:pt x="5630" y="3562"/>
                  </a:lnTo>
                  <a:lnTo>
                    <a:pt x="5625" y="3561"/>
                  </a:lnTo>
                  <a:lnTo>
                    <a:pt x="5613" y="3560"/>
                  </a:lnTo>
                  <a:lnTo>
                    <a:pt x="5603" y="3561"/>
                  </a:lnTo>
                  <a:lnTo>
                    <a:pt x="5593" y="3563"/>
                  </a:lnTo>
                  <a:lnTo>
                    <a:pt x="5593" y="3563"/>
                  </a:lnTo>
                  <a:lnTo>
                    <a:pt x="5585" y="3567"/>
                  </a:lnTo>
                  <a:lnTo>
                    <a:pt x="5576" y="3572"/>
                  </a:lnTo>
                  <a:lnTo>
                    <a:pt x="5557" y="3586"/>
                  </a:lnTo>
                  <a:lnTo>
                    <a:pt x="5537" y="3600"/>
                  </a:lnTo>
                  <a:lnTo>
                    <a:pt x="5528" y="3606"/>
                  </a:lnTo>
                  <a:lnTo>
                    <a:pt x="5520" y="3611"/>
                  </a:lnTo>
                  <a:lnTo>
                    <a:pt x="5520" y="3611"/>
                  </a:lnTo>
                  <a:lnTo>
                    <a:pt x="5497" y="3620"/>
                  </a:lnTo>
                  <a:lnTo>
                    <a:pt x="5468" y="3626"/>
                  </a:lnTo>
                  <a:lnTo>
                    <a:pt x="5440" y="3633"/>
                  </a:lnTo>
                  <a:lnTo>
                    <a:pt x="5426" y="3635"/>
                  </a:lnTo>
                  <a:lnTo>
                    <a:pt x="5415" y="3635"/>
                  </a:lnTo>
                  <a:lnTo>
                    <a:pt x="5415" y="3635"/>
                  </a:lnTo>
                  <a:lnTo>
                    <a:pt x="5405" y="3635"/>
                  </a:lnTo>
                  <a:lnTo>
                    <a:pt x="5392" y="3633"/>
                  </a:lnTo>
                  <a:lnTo>
                    <a:pt x="5365" y="3626"/>
                  </a:lnTo>
                  <a:lnTo>
                    <a:pt x="5350" y="3623"/>
                  </a:lnTo>
                  <a:lnTo>
                    <a:pt x="5338" y="3621"/>
                  </a:lnTo>
                  <a:lnTo>
                    <a:pt x="5326" y="3618"/>
                  </a:lnTo>
                  <a:lnTo>
                    <a:pt x="5315" y="3620"/>
                  </a:lnTo>
                  <a:lnTo>
                    <a:pt x="5315" y="3620"/>
                  </a:lnTo>
                  <a:lnTo>
                    <a:pt x="5304" y="3623"/>
                  </a:lnTo>
                  <a:lnTo>
                    <a:pt x="5293" y="3629"/>
                  </a:lnTo>
                  <a:lnTo>
                    <a:pt x="5279" y="3635"/>
                  </a:lnTo>
                  <a:lnTo>
                    <a:pt x="5267" y="3643"/>
                  </a:lnTo>
                  <a:lnTo>
                    <a:pt x="5242" y="3660"/>
                  </a:lnTo>
                  <a:lnTo>
                    <a:pt x="5231" y="3667"/>
                  </a:lnTo>
                  <a:lnTo>
                    <a:pt x="5221" y="3673"/>
                  </a:lnTo>
                  <a:lnTo>
                    <a:pt x="5221" y="3673"/>
                  </a:lnTo>
                  <a:lnTo>
                    <a:pt x="5183" y="3691"/>
                  </a:lnTo>
                  <a:lnTo>
                    <a:pt x="5163" y="3700"/>
                  </a:lnTo>
                  <a:lnTo>
                    <a:pt x="5153" y="3704"/>
                  </a:lnTo>
                  <a:lnTo>
                    <a:pt x="5145" y="3706"/>
                  </a:lnTo>
                  <a:lnTo>
                    <a:pt x="5145" y="3706"/>
                  </a:lnTo>
                  <a:lnTo>
                    <a:pt x="5135" y="3708"/>
                  </a:lnTo>
                  <a:lnTo>
                    <a:pt x="5122" y="3709"/>
                  </a:lnTo>
                  <a:lnTo>
                    <a:pt x="5096" y="3710"/>
                  </a:lnTo>
                  <a:lnTo>
                    <a:pt x="5069" y="3710"/>
                  </a:lnTo>
                  <a:lnTo>
                    <a:pt x="5047" y="3711"/>
                  </a:lnTo>
                  <a:lnTo>
                    <a:pt x="5047" y="3711"/>
                  </a:lnTo>
                  <a:lnTo>
                    <a:pt x="5037" y="3712"/>
                  </a:lnTo>
                  <a:lnTo>
                    <a:pt x="5023" y="3715"/>
                  </a:lnTo>
                  <a:lnTo>
                    <a:pt x="4995" y="3725"/>
                  </a:lnTo>
                  <a:lnTo>
                    <a:pt x="4980" y="3728"/>
                  </a:lnTo>
                  <a:lnTo>
                    <a:pt x="4967" y="3731"/>
                  </a:lnTo>
                  <a:lnTo>
                    <a:pt x="4954" y="3732"/>
                  </a:lnTo>
                  <a:lnTo>
                    <a:pt x="4943" y="3732"/>
                  </a:lnTo>
                  <a:lnTo>
                    <a:pt x="4943" y="3732"/>
                  </a:lnTo>
                  <a:lnTo>
                    <a:pt x="4936" y="3730"/>
                  </a:lnTo>
                  <a:lnTo>
                    <a:pt x="4929" y="3727"/>
                  </a:lnTo>
                  <a:lnTo>
                    <a:pt x="4914" y="3717"/>
                  </a:lnTo>
                  <a:lnTo>
                    <a:pt x="4899" y="3705"/>
                  </a:lnTo>
                  <a:lnTo>
                    <a:pt x="4892" y="3701"/>
                  </a:lnTo>
                  <a:lnTo>
                    <a:pt x="4885" y="3697"/>
                  </a:lnTo>
                  <a:lnTo>
                    <a:pt x="4885" y="3697"/>
                  </a:lnTo>
                  <a:lnTo>
                    <a:pt x="4866" y="3690"/>
                  </a:lnTo>
                  <a:lnTo>
                    <a:pt x="4841" y="3681"/>
                  </a:lnTo>
                  <a:lnTo>
                    <a:pt x="4829" y="3677"/>
                  </a:lnTo>
                  <a:lnTo>
                    <a:pt x="4818" y="3674"/>
                  </a:lnTo>
                  <a:lnTo>
                    <a:pt x="4806" y="3673"/>
                  </a:lnTo>
                  <a:lnTo>
                    <a:pt x="4796" y="3673"/>
                  </a:lnTo>
                  <a:lnTo>
                    <a:pt x="4796" y="3673"/>
                  </a:lnTo>
                  <a:lnTo>
                    <a:pt x="4791" y="3674"/>
                  </a:lnTo>
                  <a:lnTo>
                    <a:pt x="4785" y="3676"/>
                  </a:lnTo>
                  <a:lnTo>
                    <a:pt x="4772" y="3684"/>
                  </a:lnTo>
                  <a:lnTo>
                    <a:pt x="4747" y="3700"/>
                  </a:lnTo>
                  <a:lnTo>
                    <a:pt x="4747" y="3700"/>
                  </a:lnTo>
                  <a:lnTo>
                    <a:pt x="4734" y="3706"/>
                  </a:lnTo>
                  <a:lnTo>
                    <a:pt x="4718" y="3714"/>
                  </a:lnTo>
                  <a:lnTo>
                    <a:pt x="4711" y="3719"/>
                  </a:lnTo>
                  <a:lnTo>
                    <a:pt x="4704" y="3723"/>
                  </a:lnTo>
                  <a:lnTo>
                    <a:pt x="4699" y="3728"/>
                  </a:lnTo>
                  <a:lnTo>
                    <a:pt x="4695" y="3734"/>
                  </a:lnTo>
                  <a:lnTo>
                    <a:pt x="4695" y="3734"/>
                  </a:lnTo>
                  <a:lnTo>
                    <a:pt x="4693" y="3740"/>
                  </a:lnTo>
                  <a:lnTo>
                    <a:pt x="4691" y="3749"/>
                  </a:lnTo>
                  <a:lnTo>
                    <a:pt x="4691" y="3758"/>
                  </a:lnTo>
                  <a:lnTo>
                    <a:pt x="4691" y="3769"/>
                  </a:lnTo>
                  <a:lnTo>
                    <a:pt x="4694" y="3789"/>
                  </a:lnTo>
                  <a:lnTo>
                    <a:pt x="4697" y="3806"/>
                  </a:lnTo>
                  <a:lnTo>
                    <a:pt x="4697" y="3806"/>
                  </a:lnTo>
                  <a:lnTo>
                    <a:pt x="4699" y="3813"/>
                  </a:lnTo>
                  <a:lnTo>
                    <a:pt x="4702" y="3819"/>
                  </a:lnTo>
                  <a:lnTo>
                    <a:pt x="4709" y="3834"/>
                  </a:lnTo>
                  <a:lnTo>
                    <a:pt x="4717" y="3849"/>
                  </a:lnTo>
                  <a:lnTo>
                    <a:pt x="4720" y="3857"/>
                  </a:lnTo>
                  <a:lnTo>
                    <a:pt x="4721" y="3862"/>
                  </a:lnTo>
                  <a:lnTo>
                    <a:pt x="4721" y="3862"/>
                  </a:lnTo>
                  <a:lnTo>
                    <a:pt x="4721" y="3876"/>
                  </a:lnTo>
                  <a:lnTo>
                    <a:pt x="4720" y="3892"/>
                  </a:lnTo>
                  <a:lnTo>
                    <a:pt x="4718" y="3899"/>
                  </a:lnTo>
                  <a:lnTo>
                    <a:pt x="4716" y="3906"/>
                  </a:lnTo>
                  <a:lnTo>
                    <a:pt x="4713" y="3912"/>
                  </a:lnTo>
                  <a:lnTo>
                    <a:pt x="4709" y="3916"/>
                  </a:lnTo>
                  <a:lnTo>
                    <a:pt x="4709" y="3916"/>
                  </a:lnTo>
                  <a:lnTo>
                    <a:pt x="4705" y="3919"/>
                  </a:lnTo>
                  <a:lnTo>
                    <a:pt x="4699" y="3921"/>
                  </a:lnTo>
                  <a:lnTo>
                    <a:pt x="4693" y="3922"/>
                  </a:lnTo>
                  <a:lnTo>
                    <a:pt x="4685" y="3922"/>
                  </a:lnTo>
                  <a:lnTo>
                    <a:pt x="4678" y="3922"/>
                  </a:lnTo>
                  <a:lnTo>
                    <a:pt x="4671" y="3921"/>
                  </a:lnTo>
                  <a:lnTo>
                    <a:pt x="4665" y="3920"/>
                  </a:lnTo>
                  <a:lnTo>
                    <a:pt x="4660" y="3917"/>
                  </a:lnTo>
                  <a:lnTo>
                    <a:pt x="4660" y="3917"/>
                  </a:lnTo>
                  <a:lnTo>
                    <a:pt x="4658" y="3915"/>
                  </a:lnTo>
                  <a:lnTo>
                    <a:pt x="4656" y="3913"/>
                  </a:lnTo>
                  <a:lnTo>
                    <a:pt x="4653" y="3906"/>
                  </a:lnTo>
                  <a:lnTo>
                    <a:pt x="4649" y="3889"/>
                  </a:lnTo>
                  <a:lnTo>
                    <a:pt x="4646" y="3880"/>
                  </a:lnTo>
                  <a:lnTo>
                    <a:pt x="4643" y="3872"/>
                  </a:lnTo>
                  <a:lnTo>
                    <a:pt x="4639" y="3866"/>
                  </a:lnTo>
                  <a:lnTo>
                    <a:pt x="4638" y="3863"/>
                  </a:lnTo>
                  <a:lnTo>
                    <a:pt x="4635" y="3862"/>
                  </a:lnTo>
                  <a:lnTo>
                    <a:pt x="4635" y="3862"/>
                  </a:lnTo>
                  <a:lnTo>
                    <a:pt x="4630" y="3861"/>
                  </a:lnTo>
                  <a:lnTo>
                    <a:pt x="4626" y="3862"/>
                  </a:lnTo>
                  <a:lnTo>
                    <a:pt x="4619" y="3863"/>
                  </a:lnTo>
                  <a:lnTo>
                    <a:pt x="4614" y="3866"/>
                  </a:lnTo>
                  <a:lnTo>
                    <a:pt x="4601" y="3871"/>
                  </a:lnTo>
                  <a:lnTo>
                    <a:pt x="4592" y="3877"/>
                  </a:lnTo>
                  <a:lnTo>
                    <a:pt x="4592" y="3877"/>
                  </a:lnTo>
                  <a:lnTo>
                    <a:pt x="4582" y="3886"/>
                  </a:lnTo>
                  <a:lnTo>
                    <a:pt x="4572" y="3898"/>
                  </a:lnTo>
                  <a:lnTo>
                    <a:pt x="4566" y="3905"/>
                  </a:lnTo>
                  <a:lnTo>
                    <a:pt x="4563" y="3911"/>
                  </a:lnTo>
                  <a:lnTo>
                    <a:pt x="4559" y="3917"/>
                  </a:lnTo>
                  <a:lnTo>
                    <a:pt x="4558" y="3923"/>
                  </a:lnTo>
                  <a:lnTo>
                    <a:pt x="4558" y="3923"/>
                  </a:lnTo>
                  <a:lnTo>
                    <a:pt x="4558" y="3929"/>
                  </a:lnTo>
                  <a:lnTo>
                    <a:pt x="4561" y="3936"/>
                  </a:lnTo>
                  <a:lnTo>
                    <a:pt x="4563" y="3942"/>
                  </a:lnTo>
                  <a:lnTo>
                    <a:pt x="4565" y="3949"/>
                  </a:lnTo>
                  <a:lnTo>
                    <a:pt x="4570" y="3956"/>
                  </a:lnTo>
                  <a:lnTo>
                    <a:pt x="4573" y="3963"/>
                  </a:lnTo>
                  <a:lnTo>
                    <a:pt x="4577" y="3967"/>
                  </a:lnTo>
                  <a:lnTo>
                    <a:pt x="4582" y="3970"/>
                  </a:lnTo>
                  <a:lnTo>
                    <a:pt x="4582" y="3970"/>
                  </a:lnTo>
                  <a:lnTo>
                    <a:pt x="4585" y="3972"/>
                  </a:lnTo>
                  <a:lnTo>
                    <a:pt x="4589" y="3973"/>
                  </a:lnTo>
                  <a:lnTo>
                    <a:pt x="4598" y="3972"/>
                  </a:lnTo>
                  <a:lnTo>
                    <a:pt x="4607" y="3969"/>
                  </a:lnTo>
                  <a:lnTo>
                    <a:pt x="4617" y="3967"/>
                  </a:lnTo>
                  <a:lnTo>
                    <a:pt x="4636" y="3961"/>
                  </a:lnTo>
                  <a:lnTo>
                    <a:pt x="4644" y="3960"/>
                  </a:lnTo>
                  <a:lnTo>
                    <a:pt x="4652" y="3960"/>
                  </a:lnTo>
                  <a:lnTo>
                    <a:pt x="4652" y="3960"/>
                  </a:lnTo>
                  <a:lnTo>
                    <a:pt x="4658" y="3963"/>
                  </a:lnTo>
                  <a:lnTo>
                    <a:pt x="4663" y="3967"/>
                  </a:lnTo>
                  <a:lnTo>
                    <a:pt x="4676" y="3976"/>
                  </a:lnTo>
                  <a:lnTo>
                    <a:pt x="4686" y="3989"/>
                  </a:lnTo>
                  <a:lnTo>
                    <a:pt x="4690" y="3993"/>
                  </a:lnTo>
                  <a:lnTo>
                    <a:pt x="4693" y="3999"/>
                  </a:lnTo>
                  <a:lnTo>
                    <a:pt x="4693" y="3999"/>
                  </a:lnTo>
                  <a:lnTo>
                    <a:pt x="4695" y="4004"/>
                  </a:lnTo>
                  <a:lnTo>
                    <a:pt x="4696" y="4012"/>
                  </a:lnTo>
                  <a:lnTo>
                    <a:pt x="4697" y="4029"/>
                  </a:lnTo>
                  <a:lnTo>
                    <a:pt x="4696" y="4037"/>
                  </a:lnTo>
                  <a:lnTo>
                    <a:pt x="4695" y="4046"/>
                  </a:lnTo>
                  <a:lnTo>
                    <a:pt x="4694" y="4053"/>
                  </a:lnTo>
                  <a:lnTo>
                    <a:pt x="4690" y="4058"/>
                  </a:lnTo>
                  <a:lnTo>
                    <a:pt x="4690" y="4058"/>
                  </a:lnTo>
                  <a:lnTo>
                    <a:pt x="4686" y="4064"/>
                  </a:lnTo>
                  <a:lnTo>
                    <a:pt x="4680" y="4069"/>
                  </a:lnTo>
                  <a:lnTo>
                    <a:pt x="4672" y="4073"/>
                  </a:lnTo>
                  <a:lnTo>
                    <a:pt x="4663" y="4078"/>
                  </a:lnTo>
                  <a:lnTo>
                    <a:pt x="4645" y="4086"/>
                  </a:lnTo>
                  <a:lnTo>
                    <a:pt x="4630" y="4091"/>
                  </a:lnTo>
                  <a:lnTo>
                    <a:pt x="4630" y="4091"/>
                  </a:lnTo>
                  <a:lnTo>
                    <a:pt x="4616" y="4096"/>
                  </a:lnTo>
                  <a:lnTo>
                    <a:pt x="4598" y="4101"/>
                  </a:lnTo>
                  <a:lnTo>
                    <a:pt x="4580" y="4105"/>
                  </a:lnTo>
                  <a:lnTo>
                    <a:pt x="4572" y="4105"/>
                  </a:lnTo>
                  <a:lnTo>
                    <a:pt x="4565" y="4104"/>
                  </a:lnTo>
                  <a:lnTo>
                    <a:pt x="4565" y="4104"/>
                  </a:lnTo>
                  <a:lnTo>
                    <a:pt x="4562" y="4102"/>
                  </a:lnTo>
                  <a:lnTo>
                    <a:pt x="4558" y="4100"/>
                  </a:lnTo>
                  <a:lnTo>
                    <a:pt x="4551" y="4095"/>
                  </a:lnTo>
                  <a:lnTo>
                    <a:pt x="4538" y="4080"/>
                  </a:lnTo>
                  <a:lnTo>
                    <a:pt x="4530" y="4072"/>
                  </a:lnTo>
                  <a:lnTo>
                    <a:pt x="4523" y="4065"/>
                  </a:lnTo>
                  <a:lnTo>
                    <a:pt x="4516" y="4060"/>
                  </a:lnTo>
                  <a:lnTo>
                    <a:pt x="4513" y="4058"/>
                  </a:lnTo>
                  <a:lnTo>
                    <a:pt x="4510" y="4058"/>
                  </a:lnTo>
                  <a:lnTo>
                    <a:pt x="4510" y="4058"/>
                  </a:lnTo>
                  <a:lnTo>
                    <a:pt x="4506" y="4058"/>
                  </a:lnTo>
                  <a:lnTo>
                    <a:pt x="4503" y="4061"/>
                  </a:lnTo>
                  <a:lnTo>
                    <a:pt x="4495" y="4066"/>
                  </a:lnTo>
                  <a:lnTo>
                    <a:pt x="4489" y="4073"/>
                  </a:lnTo>
                  <a:lnTo>
                    <a:pt x="4485" y="4080"/>
                  </a:lnTo>
                  <a:lnTo>
                    <a:pt x="4485" y="4080"/>
                  </a:lnTo>
                  <a:lnTo>
                    <a:pt x="4483" y="4088"/>
                  </a:lnTo>
                  <a:lnTo>
                    <a:pt x="4482" y="4098"/>
                  </a:lnTo>
                  <a:lnTo>
                    <a:pt x="4480" y="4109"/>
                  </a:lnTo>
                  <a:lnTo>
                    <a:pt x="4482" y="4122"/>
                  </a:lnTo>
                  <a:lnTo>
                    <a:pt x="4484" y="4145"/>
                  </a:lnTo>
                  <a:lnTo>
                    <a:pt x="4485" y="4165"/>
                  </a:lnTo>
                  <a:lnTo>
                    <a:pt x="4485" y="4165"/>
                  </a:lnTo>
                  <a:lnTo>
                    <a:pt x="4486" y="4179"/>
                  </a:lnTo>
                  <a:lnTo>
                    <a:pt x="4487" y="4196"/>
                  </a:lnTo>
                  <a:lnTo>
                    <a:pt x="4488" y="4213"/>
                  </a:lnTo>
                  <a:lnTo>
                    <a:pt x="4488" y="4220"/>
                  </a:lnTo>
                  <a:lnTo>
                    <a:pt x="4487" y="4227"/>
                  </a:lnTo>
                  <a:lnTo>
                    <a:pt x="4487" y="4227"/>
                  </a:lnTo>
                  <a:lnTo>
                    <a:pt x="4483" y="4236"/>
                  </a:lnTo>
                  <a:lnTo>
                    <a:pt x="4476" y="4245"/>
                  </a:lnTo>
                  <a:lnTo>
                    <a:pt x="4468" y="4255"/>
                  </a:lnTo>
                  <a:lnTo>
                    <a:pt x="4461" y="4262"/>
                  </a:lnTo>
                  <a:lnTo>
                    <a:pt x="4461" y="4262"/>
                  </a:lnTo>
                  <a:lnTo>
                    <a:pt x="4454" y="4265"/>
                  </a:lnTo>
                  <a:lnTo>
                    <a:pt x="4448" y="4267"/>
                  </a:lnTo>
                  <a:lnTo>
                    <a:pt x="4430" y="4273"/>
                  </a:lnTo>
                  <a:lnTo>
                    <a:pt x="4412" y="4278"/>
                  </a:lnTo>
                  <a:lnTo>
                    <a:pt x="4405" y="4282"/>
                  </a:lnTo>
                  <a:lnTo>
                    <a:pt x="4399" y="4286"/>
                  </a:lnTo>
                  <a:lnTo>
                    <a:pt x="4399" y="4286"/>
                  </a:lnTo>
                  <a:lnTo>
                    <a:pt x="4396" y="4292"/>
                  </a:lnTo>
                  <a:lnTo>
                    <a:pt x="4394" y="4300"/>
                  </a:lnTo>
                  <a:lnTo>
                    <a:pt x="4391" y="4320"/>
                  </a:lnTo>
                  <a:lnTo>
                    <a:pt x="4391" y="4330"/>
                  </a:lnTo>
                  <a:lnTo>
                    <a:pt x="4390" y="4339"/>
                  </a:lnTo>
                  <a:lnTo>
                    <a:pt x="4388" y="4347"/>
                  </a:lnTo>
                  <a:lnTo>
                    <a:pt x="4386" y="4351"/>
                  </a:lnTo>
                  <a:lnTo>
                    <a:pt x="4384" y="4353"/>
                  </a:lnTo>
                  <a:lnTo>
                    <a:pt x="4384" y="4353"/>
                  </a:lnTo>
                  <a:lnTo>
                    <a:pt x="4379" y="4357"/>
                  </a:lnTo>
                  <a:lnTo>
                    <a:pt x="4372" y="4362"/>
                  </a:lnTo>
                  <a:lnTo>
                    <a:pt x="4365" y="4365"/>
                  </a:lnTo>
                  <a:lnTo>
                    <a:pt x="4357" y="4369"/>
                  </a:lnTo>
                  <a:lnTo>
                    <a:pt x="4338" y="4374"/>
                  </a:lnTo>
                  <a:lnTo>
                    <a:pt x="4319" y="4379"/>
                  </a:lnTo>
                  <a:lnTo>
                    <a:pt x="4278" y="4386"/>
                  </a:lnTo>
                  <a:lnTo>
                    <a:pt x="4261" y="4389"/>
                  </a:lnTo>
                  <a:lnTo>
                    <a:pt x="4247" y="4394"/>
                  </a:lnTo>
                  <a:lnTo>
                    <a:pt x="4247" y="4394"/>
                  </a:lnTo>
                  <a:lnTo>
                    <a:pt x="4233" y="4396"/>
                  </a:lnTo>
                  <a:lnTo>
                    <a:pt x="4216" y="4399"/>
                  </a:lnTo>
                  <a:lnTo>
                    <a:pt x="4208" y="4401"/>
                  </a:lnTo>
                  <a:lnTo>
                    <a:pt x="4202" y="4404"/>
                  </a:lnTo>
                  <a:lnTo>
                    <a:pt x="4196" y="4407"/>
                  </a:lnTo>
                  <a:lnTo>
                    <a:pt x="4193" y="4412"/>
                  </a:lnTo>
                  <a:lnTo>
                    <a:pt x="4193" y="4412"/>
                  </a:lnTo>
                  <a:lnTo>
                    <a:pt x="4190" y="4416"/>
                  </a:lnTo>
                  <a:lnTo>
                    <a:pt x="4192" y="4422"/>
                  </a:lnTo>
                  <a:lnTo>
                    <a:pt x="4193" y="4429"/>
                  </a:lnTo>
                  <a:lnTo>
                    <a:pt x="4195" y="4435"/>
                  </a:lnTo>
                  <a:lnTo>
                    <a:pt x="4201" y="4448"/>
                  </a:lnTo>
                  <a:lnTo>
                    <a:pt x="4206" y="4458"/>
                  </a:lnTo>
                  <a:lnTo>
                    <a:pt x="4206" y="4458"/>
                  </a:lnTo>
                  <a:lnTo>
                    <a:pt x="4213" y="4471"/>
                  </a:lnTo>
                  <a:lnTo>
                    <a:pt x="4223" y="4487"/>
                  </a:lnTo>
                  <a:lnTo>
                    <a:pt x="4234" y="4502"/>
                  </a:lnTo>
                  <a:lnTo>
                    <a:pt x="4240" y="4508"/>
                  </a:lnTo>
                  <a:lnTo>
                    <a:pt x="4246" y="4511"/>
                  </a:lnTo>
                  <a:lnTo>
                    <a:pt x="4246" y="4511"/>
                  </a:lnTo>
                  <a:lnTo>
                    <a:pt x="4251" y="4514"/>
                  </a:lnTo>
                  <a:lnTo>
                    <a:pt x="4260" y="4515"/>
                  </a:lnTo>
                  <a:lnTo>
                    <a:pt x="4280" y="4517"/>
                  </a:lnTo>
                  <a:lnTo>
                    <a:pt x="4299" y="4518"/>
                  </a:lnTo>
                  <a:lnTo>
                    <a:pt x="4308" y="4519"/>
                  </a:lnTo>
                  <a:lnTo>
                    <a:pt x="4315" y="4520"/>
                  </a:lnTo>
                  <a:lnTo>
                    <a:pt x="4315" y="4520"/>
                  </a:lnTo>
                  <a:lnTo>
                    <a:pt x="4324" y="4523"/>
                  </a:lnTo>
                  <a:lnTo>
                    <a:pt x="4335" y="4528"/>
                  </a:lnTo>
                  <a:lnTo>
                    <a:pt x="4359" y="4540"/>
                  </a:lnTo>
                  <a:lnTo>
                    <a:pt x="4381" y="4553"/>
                  </a:lnTo>
                  <a:lnTo>
                    <a:pt x="4399" y="4564"/>
                  </a:lnTo>
                  <a:lnTo>
                    <a:pt x="4399" y="4564"/>
                  </a:lnTo>
                  <a:lnTo>
                    <a:pt x="4416" y="4575"/>
                  </a:lnTo>
                  <a:lnTo>
                    <a:pt x="4436" y="4590"/>
                  </a:lnTo>
                  <a:lnTo>
                    <a:pt x="4445" y="4598"/>
                  </a:lnTo>
                  <a:lnTo>
                    <a:pt x="4454" y="4606"/>
                  </a:lnTo>
                  <a:lnTo>
                    <a:pt x="4461" y="4614"/>
                  </a:lnTo>
                  <a:lnTo>
                    <a:pt x="4466" y="4621"/>
                  </a:lnTo>
                  <a:lnTo>
                    <a:pt x="4466" y="4621"/>
                  </a:lnTo>
                  <a:lnTo>
                    <a:pt x="4467" y="4629"/>
                  </a:lnTo>
                  <a:lnTo>
                    <a:pt x="4468" y="4638"/>
                  </a:lnTo>
                  <a:lnTo>
                    <a:pt x="4467" y="4650"/>
                  </a:lnTo>
                  <a:lnTo>
                    <a:pt x="4466" y="4660"/>
                  </a:lnTo>
                  <a:lnTo>
                    <a:pt x="4463" y="4671"/>
                  </a:lnTo>
                  <a:lnTo>
                    <a:pt x="4460" y="4680"/>
                  </a:lnTo>
                  <a:lnTo>
                    <a:pt x="4456" y="4689"/>
                  </a:lnTo>
                  <a:lnTo>
                    <a:pt x="4451" y="4695"/>
                  </a:lnTo>
                  <a:lnTo>
                    <a:pt x="4451" y="4695"/>
                  </a:lnTo>
                  <a:lnTo>
                    <a:pt x="4447" y="4697"/>
                  </a:lnTo>
                  <a:lnTo>
                    <a:pt x="4440" y="4698"/>
                  </a:lnTo>
                  <a:lnTo>
                    <a:pt x="4432" y="4697"/>
                  </a:lnTo>
                  <a:lnTo>
                    <a:pt x="4424" y="4696"/>
                  </a:lnTo>
                  <a:lnTo>
                    <a:pt x="4408" y="4694"/>
                  </a:lnTo>
                  <a:lnTo>
                    <a:pt x="4400" y="4694"/>
                  </a:lnTo>
                  <a:lnTo>
                    <a:pt x="4395" y="4695"/>
                  </a:lnTo>
                  <a:lnTo>
                    <a:pt x="4395" y="4695"/>
                  </a:lnTo>
                  <a:lnTo>
                    <a:pt x="4388" y="4697"/>
                  </a:lnTo>
                  <a:lnTo>
                    <a:pt x="4380" y="4703"/>
                  </a:lnTo>
                  <a:lnTo>
                    <a:pt x="4364" y="4714"/>
                  </a:lnTo>
                  <a:lnTo>
                    <a:pt x="4348" y="4728"/>
                  </a:lnTo>
                  <a:lnTo>
                    <a:pt x="4336" y="4739"/>
                  </a:lnTo>
                  <a:lnTo>
                    <a:pt x="4336" y="4739"/>
                  </a:lnTo>
                  <a:lnTo>
                    <a:pt x="4322" y="4751"/>
                  </a:lnTo>
                  <a:lnTo>
                    <a:pt x="4305" y="4767"/>
                  </a:lnTo>
                  <a:lnTo>
                    <a:pt x="4291" y="4784"/>
                  </a:lnTo>
                  <a:lnTo>
                    <a:pt x="4284" y="4791"/>
                  </a:lnTo>
                  <a:lnTo>
                    <a:pt x="4280" y="4799"/>
                  </a:lnTo>
                  <a:lnTo>
                    <a:pt x="4280" y="4799"/>
                  </a:lnTo>
                  <a:lnTo>
                    <a:pt x="4277" y="4804"/>
                  </a:lnTo>
                  <a:lnTo>
                    <a:pt x="4276" y="4811"/>
                  </a:lnTo>
                  <a:lnTo>
                    <a:pt x="4274" y="4828"/>
                  </a:lnTo>
                  <a:lnTo>
                    <a:pt x="4273" y="4845"/>
                  </a:lnTo>
                  <a:lnTo>
                    <a:pt x="4272" y="4852"/>
                  </a:lnTo>
                  <a:lnTo>
                    <a:pt x="4271" y="4858"/>
                  </a:lnTo>
                  <a:lnTo>
                    <a:pt x="4271" y="4858"/>
                  </a:lnTo>
                  <a:lnTo>
                    <a:pt x="4267" y="4865"/>
                  </a:lnTo>
                  <a:lnTo>
                    <a:pt x="4263" y="4873"/>
                  </a:lnTo>
                  <a:lnTo>
                    <a:pt x="4251" y="4891"/>
                  </a:lnTo>
                  <a:lnTo>
                    <a:pt x="4241" y="4908"/>
                  </a:lnTo>
                  <a:lnTo>
                    <a:pt x="4237" y="4916"/>
                  </a:lnTo>
                  <a:lnTo>
                    <a:pt x="4233" y="4923"/>
                  </a:lnTo>
                  <a:lnTo>
                    <a:pt x="4233" y="4923"/>
                  </a:lnTo>
                  <a:lnTo>
                    <a:pt x="4230" y="4935"/>
                  </a:lnTo>
                  <a:lnTo>
                    <a:pt x="4228" y="4949"/>
                  </a:lnTo>
                  <a:lnTo>
                    <a:pt x="4224" y="4980"/>
                  </a:lnTo>
                  <a:lnTo>
                    <a:pt x="4220" y="5013"/>
                  </a:lnTo>
                  <a:lnTo>
                    <a:pt x="4217" y="5027"/>
                  </a:lnTo>
                  <a:lnTo>
                    <a:pt x="4214" y="5038"/>
                  </a:lnTo>
                  <a:lnTo>
                    <a:pt x="4214" y="5038"/>
                  </a:lnTo>
                  <a:lnTo>
                    <a:pt x="4207" y="5052"/>
                  </a:lnTo>
                  <a:lnTo>
                    <a:pt x="4199" y="5068"/>
                  </a:lnTo>
                  <a:lnTo>
                    <a:pt x="4194" y="5076"/>
                  </a:lnTo>
                  <a:lnTo>
                    <a:pt x="4189" y="5083"/>
                  </a:lnTo>
                  <a:lnTo>
                    <a:pt x="4184" y="5089"/>
                  </a:lnTo>
                  <a:lnTo>
                    <a:pt x="4178" y="5092"/>
                  </a:lnTo>
                  <a:lnTo>
                    <a:pt x="4178" y="5092"/>
                  </a:lnTo>
                  <a:lnTo>
                    <a:pt x="4173" y="5093"/>
                  </a:lnTo>
                  <a:lnTo>
                    <a:pt x="4169" y="5094"/>
                  </a:lnTo>
                  <a:lnTo>
                    <a:pt x="4158" y="5094"/>
                  </a:lnTo>
                  <a:lnTo>
                    <a:pt x="4146" y="5092"/>
                  </a:lnTo>
                  <a:lnTo>
                    <a:pt x="4133" y="5089"/>
                  </a:lnTo>
                  <a:lnTo>
                    <a:pt x="4108" y="5081"/>
                  </a:lnTo>
                  <a:lnTo>
                    <a:pt x="4097" y="5077"/>
                  </a:lnTo>
                  <a:lnTo>
                    <a:pt x="4087" y="5076"/>
                  </a:lnTo>
                  <a:lnTo>
                    <a:pt x="4087" y="5076"/>
                  </a:lnTo>
                  <a:lnTo>
                    <a:pt x="4071" y="5074"/>
                  </a:lnTo>
                  <a:lnTo>
                    <a:pt x="4050" y="5073"/>
                  </a:lnTo>
                  <a:lnTo>
                    <a:pt x="4030" y="5073"/>
                  </a:lnTo>
                  <a:lnTo>
                    <a:pt x="4021" y="5074"/>
                  </a:lnTo>
                  <a:lnTo>
                    <a:pt x="4014" y="5076"/>
                  </a:lnTo>
                  <a:lnTo>
                    <a:pt x="4014" y="5076"/>
                  </a:lnTo>
                  <a:lnTo>
                    <a:pt x="4005" y="5081"/>
                  </a:lnTo>
                  <a:lnTo>
                    <a:pt x="3995" y="5089"/>
                  </a:lnTo>
                  <a:lnTo>
                    <a:pt x="3985" y="5098"/>
                  </a:lnTo>
                  <a:lnTo>
                    <a:pt x="3979" y="5105"/>
                  </a:lnTo>
                  <a:lnTo>
                    <a:pt x="3979" y="5105"/>
                  </a:lnTo>
                  <a:lnTo>
                    <a:pt x="3976" y="5112"/>
                  </a:lnTo>
                  <a:lnTo>
                    <a:pt x="3975" y="5121"/>
                  </a:lnTo>
                  <a:lnTo>
                    <a:pt x="3975" y="5143"/>
                  </a:lnTo>
                  <a:lnTo>
                    <a:pt x="3974" y="5163"/>
                  </a:lnTo>
                  <a:lnTo>
                    <a:pt x="3971" y="5172"/>
                  </a:lnTo>
                  <a:lnTo>
                    <a:pt x="3969" y="5179"/>
                  </a:lnTo>
                  <a:lnTo>
                    <a:pt x="3969" y="5179"/>
                  </a:lnTo>
                  <a:lnTo>
                    <a:pt x="3964" y="5184"/>
                  </a:lnTo>
                  <a:lnTo>
                    <a:pt x="3957" y="5190"/>
                  </a:lnTo>
                  <a:lnTo>
                    <a:pt x="3939" y="5199"/>
                  </a:lnTo>
                  <a:lnTo>
                    <a:pt x="3920" y="5208"/>
                  </a:lnTo>
                  <a:lnTo>
                    <a:pt x="3913" y="5214"/>
                  </a:lnTo>
                  <a:lnTo>
                    <a:pt x="3907" y="5218"/>
                  </a:lnTo>
                  <a:lnTo>
                    <a:pt x="3907" y="5218"/>
                  </a:lnTo>
                  <a:lnTo>
                    <a:pt x="3900" y="5227"/>
                  </a:lnTo>
                  <a:lnTo>
                    <a:pt x="3895" y="5240"/>
                  </a:lnTo>
                  <a:lnTo>
                    <a:pt x="3889" y="5253"/>
                  </a:lnTo>
                  <a:lnTo>
                    <a:pt x="3883" y="5268"/>
                  </a:lnTo>
                  <a:lnTo>
                    <a:pt x="3873" y="5296"/>
                  </a:lnTo>
                  <a:lnTo>
                    <a:pt x="3868" y="5309"/>
                  </a:lnTo>
                  <a:lnTo>
                    <a:pt x="3862" y="5318"/>
                  </a:lnTo>
                  <a:lnTo>
                    <a:pt x="3862" y="5318"/>
                  </a:lnTo>
                  <a:lnTo>
                    <a:pt x="3853" y="5329"/>
                  </a:lnTo>
                  <a:lnTo>
                    <a:pt x="3841" y="5341"/>
                  </a:lnTo>
                  <a:lnTo>
                    <a:pt x="3812" y="5367"/>
                  </a:lnTo>
                  <a:lnTo>
                    <a:pt x="3784" y="5394"/>
                  </a:lnTo>
                  <a:lnTo>
                    <a:pt x="3773" y="5406"/>
                  </a:lnTo>
                  <a:lnTo>
                    <a:pt x="3764" y="5418"/>
                  </a:lnTo>
                  <a:lnTo>
                    <a:pt x="3764" y="5418"/>
                  </a:lnTo>
                  <a:lnTo>
                    <a:pt x="3757" y="5429"/>
                  </a:lnTo>
                  <a:lnTo>
                    <a:pt x="3751" y="5445"/>
                  </a:lnTo>
                  <a:lnTo>
                    <a:pt x="3742" y="5472"/>
                  </a:lnTo>
                  <a:lnTo>
                    <a:pt x="3742" y="5472"/>
                  </a:lnTo>
                  <a:lnTo>
                    <a:pt x="3736" y="5492"/>
                  </a:lnTo>
                  <a:lnTo>
                    <a:pt x="3728" y="5516"/>
                  </a:lnTo>
                  <a:lnTo>
                    <a:pt x="3720" y="5540"/>
                  </a:lnTo>
                  <a:lnTo>
                    <a:pt x="3715" y="5550"/>
                  </a:lnTo>
                  <a:lnTo>
                    <a:pt x="3710" y="5558"/>
                  </a:lnTo>
                  <a:lnTo>
                    <a:pt x="3710" y="5558"/>
                  </a:lnTo>
                  <a:lnTo>
                    <a:pt x="3706" y="5562"/>
                  </a:lnTo>
                  <a:lnTo>
                    <a:pt x="3702" y="5566"/>
                  </a:lnTo>
                  <a:lnTo>
                    <a:pt x="3689" y="5575"/>
                  </a:lnTo>
                  <a:lnTo>
                    <a:pt x="3666" y="5588"/>
                  </a:lnTo>
                  <a:lnTo>
                    <a:pt x="3666" y="5588"/>
                  </a:lnTo>
                  <a:lnTo>
                    <a:pt x="3653" y="5593"/>
                  </a:lnTo>
                  <a:lnTo>
                    <a:pt x="3639" y="5599"/>
                  </a:lnTo>
                  <a:lnTo>
                    <a:pt x="3624" y="5604"/>
                  </a:lnTo>
                  <a:lnTo>
                    <a:pt x="3617" y="5606"/>
                  </a:lnTo>
                  <a:lnTo>
                    <a:pt x="3612" y="5610"/>
                  </a:lnTo>
                  <a:lnTo>
                    <a:pt x="3612" y="5610"/>
                  </a:lnTo>
                  <a:lnTo>
                    <a:pt x="3601" y="5619"/>
                  </a:lnTo>
                  <a:lnTo>
                    <a:pt x="3591" y="5629"/>
                  </a:lnTo>
                  <a:lnTo>
                    <a:pt x="3579" y="5641"/>
                  </a:lnTo>
                  <a:lnTo>
                    <a:pt x="3568" y="5655"/>
                  </a:lnTo>
                  <a:lnTo>
                    <a:pt x="3546" y="5683"/>
                  </a:lnTo>
                  <a:lnTo>
                    <a:pt x="3529" y="5707"/>
                  </a:lnTo>
                  <a:lnTo>
                    <a:pt x="3529" y="5707"/>
                  </a:lnTo>
                  <a:lnTo>
                    <a:pt x="3513" y="5731"/>
                  </a:lnTo>
                  <a:lnTo>
                    <a:pt x="3495" y="5760"/>
                  </a:lnTo>
                  <a:lnTo>
                    <a:pt x="3486" y="5776"/>
                  </a:lnTo>
                  <a:lnTo>
                    <a:pt x="3480" y="5790"/>
                  </a:lnTo>
                  <a:lnTo>
                    <a:pt x="3473" y="5804"/>
                  </a:lnTo>
                  <a:lnTo>
                    <a:pt x="3469" y="5816"/>
                  </a:lnTo>
                  <a:lnTo>
                    <a:pt x="3469" y="5816"/>
                  </a:lnTo>
                  <a:lnTo>
                    <a:pt x="3466" y="5832"/>
                  </a:lnTo>
                  <a:lnTo>
                    <a:pt x="3466" y="5850"/>
                  </a:lnTo>
                  <a:lnTo>
                    <a:pt x="3466" y="5869"/>
                  </a:lnTo>
                  <a:lnTo>
                    <a:pt x="3467" y="5891"/>
                  </a:lnTo>
                  <a:lnTo>
                    <a:pt x="3470" y="5931"/>
                  </a:lnTo>
                  <a:lnTo>
                    <a:pt x="3472" y="5949"/>
                  </a:lnTo>
                  <a:lnTo>
                    <a:pt x="3472" y="5965"/>
                  </a:lnTo>
                  <a:lnTo>
                    <a:pt x="3472" y="5965"/>
                  </a:lnTo>
                  <a:lnTo>
                    <a:pt x="3473" y="6014"/>
                  </a:lnTo>
                  <a:lnTo>
                    <a:pt x="3472" y="6040"/>
                  </a:lnTo>
                  <a:lnTo>
                    <a:pt x="3470" y="6051"/>
                  </a:lnTo>
                  <a:lnTo>
                    <a:pt x="3469" y="6061"/>
                  </a:lnTo>
                  <a:lnTo>
                    <a:pt x="3469" y="6061"/>
                  </a:lnTo>
                  <a:lnTo>
                    <a:pt x="3467" y="6066"/>
                  </a:lnTo>
                  <a:lnTo>
                    <a:pt x="3464" y="6071"/>
                  </a:lnTo>
                  <a:lnTo>
                    <a:pt x="3455" y="6084"/>
                  </a:lnTo>
                  <a:lnTo>
                    <a:pt x="3446" y="6096"/>
                  </a:lnTo>
                  <a:lnTo>
                    <a:pt x="3442" y="6102"/>
                  </a:lnTo>
                  <a:lnTo>
                    <a:pt x="3440" y="6107"/>
                  </a:lnTo>
                  <a:lnTo>
                    <a:pt x="3440" y="6107"/>
                  </a:lnTo>
                  <a:lnTo>
                    <a:pt x="3438" y="6114"/>
                  </a:lnTo>
                  <a:lnTo>
                    <a:pt x="3437" y="6123"/>
                  </a:lnTo>
                  <a:lnTo>
                    <a:pt x="3437" y="6142"/>
                  </a:lnTo>
                  <a:lnTo>
                    <a:pt x="3437" y="6162"/>
                  </a:lnTo>
                  <a:lnTo>
                    <a:pt x="3438" y="6171"/>
                  </a:lnTo>
                  <a:lnTo>
                    <a:pt x="3440" y="6177"/>
                  </a:lnTo>
                  <a:lnTo>
                    <a:pt x="3440" y="6177"/>
                  </a:lnTo>
                  <a:lnTo>
                    <a:pt x="3446" y="6193"/>
                  </a:lnTo>
                  <a:lnTo>
                    <a:pt x="3456" y="6210"/>
                  </a:lnTo>
                  <a:lnTo>
                    <a:pt x="3461" y="6219"/>
                  </a:lnTo>
                  <a:lnTo>
                    <a:pt x="3468" y="6226"/>
                  </a:lnTo>
                  <a:lnTo>
                    <a:pt x="3474" y="6231"/>
                  </a:lnTo>
                  <a:lnTo>
                    <a:pt x="3481" y="6236"/>
                  </a:lnTo>
                  <a:lnTo>
                    <a:pt x="3481" y="6236"/>
                  </a:lnTo>
                  <a:lnTo>
                    <a:pt x="3490" y="6238"/>
                  </a:lnTo>
                  <a:lnTo>
                    <a:pt x="3501" y="6238"/>
                  </a:lnTo>
                  <a:lnTo>
                    <a:pt x="3515" y="6238"/>
                  </a:lnTo>
                  <a:lnTo>
                    <a:pt x="3528" y="6236"/>
                  </a:lnTo>
                  <a:lnTo>
                    <a:pt x="3542" y="6233"/>
                  </a:lnTo>
                  <a:lnTo>
                    <a:pt x="3554" y="6229"/>
                  </a:lnTo>
                  <a:lnTo>
                    <a:pt x="3575" y="6222"/>
                  </a:lnTo>
                  <a:lnTo>
                    <a:pt x="3575" y="6222"/>
                  </a:lnTo>
                  <a:lnTo>
                    <a:pt x="3583" y="6219"/>
                  </a:lnTo>
                  <a:lnTo>
                    <a:pt x="3591" y="6213"/>
                  </a:lnTo>
                  <a:lnTo>
                    <a:pt x="3608" y="6199"/>
                  </a:lnTo>
                  <a:lnTo>
                    <a:pt x="3625" y="6186"/>
                  </a:lnTo>
                  <a:lnTo>
                    <a:pt x="3633" y="6181"/>
                  </a:lnTo>
                  <a:lnTo>
                    <a:pt x="3641" y="6177"/>
                  </a:lnTo>
                  <a:lnTo>
                    <a:pt x="3641" y="6177"/>
                  </a:lnTo>
                  <a:lnTo>
                    <a:pt x="3653" y="6176"/>
                  </a:lnTo>
                  <a:lnTo>
                    <a:pt x="3670" y="6176"/>
                  </a:lnTo>
                  <a:lnTo>
                    <a:pt x="3685" y="6178"/>
                  </a:lnTo>
                  <a:lnTo>
                    <a:pt x="3692" y="6181"/>
                  </a:lnTo>
                  <a:lnTo>
                    <a:pt x="3697" y="6184"/>
                  </a:lnTo>
                  <a:lnTo>
                    <a:pt x="3697" y="6184"/>
                  </a:lnTo>
                  <a:lnTo>
                    <a:pt x="3703" y="6189"/>
                  </a:lnTo>
                  <a:lnTo>
                    <a:pt x="3710" y="6196"/>
                  </a:lnTo>
                  <a:lnTo>
                    <a:pt x="3715" y="6204"/>
                  </a:lnTo>
                  <a:lnTo>
                    <a:pt x="3721" y="6215"/>
                  </a:lnTo>
                  <a:lnTo>
                    <a:pt x="3729" y="6235"/>
                  </a:lnTo>
                  <a:lnTo>
                    <a:pt x="3735" y="6252"/>
                  </a:lnTo>
                  <a:lnTo>
                    <a:pt x="3735" y="6252"/>
                  </a:lnTo>
                  <a:lnTo>
                    <a:pt x="3736" y="6262"/>
                  </a:lnTo>
                  <a:lnTo>
                    <a:pt x="3736" y="6274"/>
                  </a:lnTo>
                  <a:lnTo>
                    <a:pt x="3733" y="6303"/>
                  </a:lnTo>
                  <a:lnTo>
                    <a:pt x="3729" y="6331"/>
                  </a:lnTo>
                  <a:lnTo>
                    <a:pt x="3728" y="6343"/>
                  </a:lnTo>
                  <a:lnTo>
                    <a:pt x="3728" y="6354"/>
                  </a:lnTo>
                  <a:lnTo>
                    <a:pt x="3728" y="6354"/>
                  </a:lnTo>
                  <a:lnTo>
                    <a:pt x="3728" y="6366"/>
                  </a:lnTo>
                  <a:lnTo>
                    <a:pt x="3730" y="6380"/>
                  </a:lnTo>
                  <a:lnTo>
                    <a:pt x="3735" y="6411"/>
                  </a:lnTo>
                  <a:lnTo>
                    <a:pt x="3739" y="6442"/>
                  </a:lnTo>
                  <a:lnTo>
                    <a:pt x="3741" y="6456"/>
                  </a:lnTo>
                  <a:lnTo>
                    <a:pt x="3742" y="6468"/>
                  </a:lnTo>
                  <a:lnTo>
                    <a:pt x="3742" y="6468"/>
                  </a:lnTo>
                  <a:lnTo>
                    <a:pt x="3742" y="6485"/>
                  </a:lnTo>
                  <a:lnTo>
                    <a:pt x="3742" y="6506"/>
                  </a:lnTo>
                  <a:lnTo>
                    <a:pt x="3741" y="6527"/>
                  </a:lnTo>
                  <a:lnTo>
                    <a:pt x="3739" y="6536"/>
                  </a:lnTo>
                  <a:lnTo>
                    <a:pt x="3738" y="6543"/>
                  </a:lnTo>
                  <a:lnTo>
                    <a:pt x="3738" y="6543"/>
                  </a:lnTo>
                  <a:lnTo>
                    <a:pt x="3735" y="6551"/>
                  </a:lnTo>
                  <a:lnTo>
                    <a:pt x="3730" y="6559"/>
                  </a:lnTo>
                  <a:lnTo>
                    <a:pt x="3718" y="6577"/>
                  </a:lnTo>
                  <a:lnTo>
                    <a:pt x="3705" y="6594"/>
                  </a:lnTo>
                  <a:lnTo>
                    <a:pt x="3701" y="6603"/>
                  </a:lnTo>
                  <a:lnTo>
                    <a:pt x="3697" y="6609"/>
                  </a:lnTo>
                  <a:lnTo>
                    <a:pt x="3697" y="6609"/>
                  </a:lnTo>
                  <a:lnTo>
                    <a:pt x="3695" y="6618"/>
                  </a:lnTo>
                  <a:lnTo>
                    <a:pt x="3694" y="6629"/>
                  </a:lnTo>
                  <a:lnTo>
                    <a:pt x="3694" y="6652"/>
                  </a:lnTo>
                  <a:lnTo>
                    <a:pt x="3695" y="6676"/>
                  </a:lnTo>
                  <a:lnTo>
                    <a:pt x="3697" y="6695"/>
                  </a:lnTo>
                  <a:lnTo>
                    <a:pt x="3697" y="6695"/>
                  </a:lnTo>
                  <a:lnTo>
                    <a:pt x="3702" y="6714"/>
                  </a:lnTo>
                  <a:lnTo>
                    <a:pt x="3710" y="6737"/>
                  </a:lnTo>
                  <a:lnTo>
                    <a:pt x="3714" y="6748"/>
                  </a:lnTo>
                  <a:lnTo>
                    <a:pt x="3719" y="6758"/>
                  </a:lnTo>
                  <a:lnTo>
                    <a:pt x="3724" y="6766"/>
                  </a:lnTo>
                  <a:lnTo>
                    <a:pt x="3730" y="6773"/>
                  </a:lnTo>
                  <a:lnTo>
                    <a:pt x="3730" y="6773"/>
                  </a:lnTo>
                  <a:lnTo>
                    <a:pt x="3738" y="6778"/>
                  </a:lnTo>
                  <a:lnTo>
                    <a:pt x="3747" y="6782"/>
                  </a:lnTo>
                  <a:lnTo>
                    <a:pt x="3757" y="6785"/>
                  </a:lnTo>
                  <a:lnTo>
                    <a:pt x="3770" y="6788"/>
                  </a:lnTo>
                  <a:lnTo>
                    <a:pt x="3792" y="6791"/>
                  </a:lnTo>
                  <a:lnTo>
                    <a:pt x="3811" y="6792"/>
                  </a:lnTo>
                  <a:lnTo>
                    <a:pt x="3811" y="6792"/>
                  </a:lnTo>
                  <a:lnTo>
                    <a:pt x="3824" y="6791"/>
                  </a:lnTo>
                  <a:lnTo>
                    <a:pt x="3837" y="6788"/>
                  </a:lnTo>
                  <a:lnTo>
                    <a:pt x="3867" y="6779"/>
                  </a:lnTo>
                  <a:lnTo>
                    <a:pt x="3897" y="6770"/>
                  </a:lnTo>
                  <a:lnTo>
                    <a:pt x="3911" y="6766"/>
                  </a:lnTo>
                  <a:lnTo>
                    <a:pt x="3923" y="6764"/>
                  </a:lnTo>
                  <a:lnTo>
                    <a:pt x="3923" y="6764"/>
                  </a:lnTo>
                  <a:lnTo>
                    <a:pt x="3948" y="6763"/>
                  </a:lnTo>
                  <a:lnTo>
                    <a:pt x="3979" y="6764"/>
                  </a:lnTo>
                  <a:lnTo>
                    <a:pt x="3994" y="6765"/>
                  </a:lnTo>
                  <a:lnTo>
                    <a:pt x="4010" y="6767"/>
                  </a:lnTo>
                  <a:lnTo>
                    <a:pt x="4022" y="6770"/>
                  </a:lnTo>
                  <a:lnTo>
                    <a:pt x="4034" y="6773"/>
                  </a:lnTo>
                  <a:lnTo>
                    <a:pt x="4034" y="6773"/>
                  </a:lnTo>
                  <a:lnTo>
                    <a:pt x="4041" y="6776"/>
                  </a:lnTo>
                  <a:lnTo>
                    <a:pt x="4049" y="6781"/>
                  </a:lnTo>
                  <a:lnTo>
                    <a:pt x="4067" y="6793"/>
                  </a:lnTo>
                  <a:lnTo>
                    <a:pt x="4076" y="6801"/>
                  </a:lnTo>
                  <a:lnTo>
                    <a:pt x="4084" y="6808"/>
                  </a:lnTo>
                  <a:lnTo>
                    <a:pt x="4090" y="6815"/>
                  </a:lnTo>
                  <a:lnTo>
                    <a:pt x="4094" y="6823"/>
                  </a:lnTo>
                  <a:lnTo>
                    <a:pt x="4094" y="6823"/>
                  </a:lnTo>
                  <a:lnTo>
                    <a:pt x="4097" y="6829"/>
                  </a:lnTo>
                  <a:lnTo>
                    <a:pt x="4098" y="6837"/>
                  </a:lnTo>
                  <a:lnTo>
                    <a:pt x="4099" y="6847"/>
                  </a:lnTo>
                  <a:lnTo>
                    <a:pt x="4099" y="6858"/>
                  </a:lnTo>
                  <a:lnTo>
                    <a:pt x="4098" y="6877"/>
                  </a:lnTo>
                  <a:lnTo>
                    <a:pt x="4094" y="6893"/>
                  </a:lnTo>
                  <a:lnTo>
                    <a:pt x="4094" y="6893"/>
                  </a:lnTo>
                  <a:lnTo>
                    <a:pt x="4092" y="6899"/>
                  </a:lnTo>
                  <a:lnTo>
                    <a:pt x="4089" y="6906"/>
                  </a:lnTo>
                  <a:lnTo>
                    <a:pt x="4081" y="6922"/>
                  </a:lnTo>
                  <a:lnTo>
                    <a:pt x="4072" y="6938"/>
                  </a:lnTo>
                  <a:lnTo>
                    <a:pt x="4069" y="6944"/>
                  </a:lnTo>
                  <a:lnTo>
                    <a:pt x="4065" y="6951"/>
                  </a:lnTo>
                  <a:lnTo>
                    <a:pt x="4065" y="6951"/>
                  </a:lnTo>
                  <a:lnTo>
                    <a:pt x="4062" y="6966"/>
                  </a:lnTo>
                  <a:lnTo>
                    <a:pt x="4057" y="6984"/>
                  </a:lnTo>
                  <a:lnTo>
                    <a:pt x="4056" y="7002"/>
                  </a:lnTo>
                  <a:lnTo>
                    <a:pt x="4056" y="7010"/>
                  </a:lnTo>
                  <a:lnTo>
                    <a:pt x="4057" y="7017"/>
                  </a:lnTo>
                  <a:lnTo>
                    <a:pt x="4057" y="7017"/>
                  </a:lnTo>
                  <a:lnTo>
                    <a:pt x="4062" y="7027"/>
                  </a:lnTo>
                  <a:lnTo>
                    <a:pt x="4069" y="7037"/>
                  </a:lnTo>
                  <a:lnTo>
                    <a:pt x="4078" y="7047"/>
                  </a:lnTo>
                  <a:lnTo>
                    <a:pt x="4087" y="7058"/>
                  </a:lnTo>
                  <a:lnTo>
                    <a:pt x="4108" y="7078"/>
                  </a:lnTo>
                  <a:lnTo>
                    <a:pt x="4125" y="7093"/>
                  </a:lnTo>
                  <a:lnTo>
                    <a:pt x="4125" y="7093"/>
                  </a:lnTo>
                  <a:lnTo>
                    <a:pt x="4142" y="7111"/>
                  </a:lnTo>
                  <a:lnTo>
                    <a:pt x="4162" y="7133"/>
                  </a:lnTo>
                  <a:lnTo>
                    <a:pt x="4173" y="7143"/>
                  </a:lnTo>
                  <a:lnTo>
                    <a:pt x="4185" y="7152"/>
                  </a:lnTo>
                  <a:lnTo>
                    <a:pt x="4195" y="7159"/>
                  </a:lnTo>
                  <a:lnTo>
                    <a:pt x="4204" y="7165"/>
                  </a:lnTo>
                  <a:lnTo>
                    <a:pt x="4204" y="7165"/>
                  </a:lnTo>
                  <a:lnTo>
                    <a:pt x="4215" y="7168"/>
                  </a:lnTo>
                  <a:lnTo>
                    <a:pt x="4228" y="7170"/>
                  </a:lnTo>
                  <a:lnTo>
                    <a:pt x="4242" y="7170"/>
                  </a:lnTo>
                  <a:lnTo>
                    <a:pt x="4257" y="7171"/>
                  </a:lnTo>
                  <a:lnTo>
                    <a:pt x="4287" y="7170"/>
                  </a:lnTo>
                  <a:lnTo>
                    <a:pt x="4300" y="7171"/>
                  </a:lnTo>
                  <a:lnTo>
                    <a:pt x="4311" y="7171"/>
                  </a:lnTo>
                  <a:lnTo>
                    <a:pt x="4311" y="7171"/>
                  </a:lnTo>
                  <a:lnTo>
                    <a:pt x="4359" y="7179"/>
                  </a:lnTo>
                  <a:lnTo>
                    <a:pt x="4415" y="7190"/>
                  </a:lnTo>
                  <a:lnTo>
                    <a:pt x="4471" y="7203"/>
                  </a:lnTo>
                  <a:lnTo>
                    <a:pt x="4518" y="7214"/>
                  </a:lnTo>
                  <a:lnTo>
                    <a:pt x="4518" y="7214"/>
                  </a:lnTo>
                  <a:lnTo>
                    <a:pt x="4544" y="7220"/>
                  </a:lnTo>
                  <a:lnTo>
                    <a:pt x="4574" y="7228"/>
                  </a:lnTo>
                  <a:lnTo>
                    <a:pt x="4590" y="7233"/>
                  </a:lnTo>
                  <a:lnTo>
                    <a:pt x="4603" y="7238"/>
                  </a:lnTo>
                  <a:lnTo>
                    <a:pt x="4616" y="7243"/>
                  </a:lnTo>
                  <a:lnTo>
                    <a:pt x="4626" y="7250"/>
                  </a:lnTo>
                  <a:lnTo>
                    <a:pt x="4626" y="7250"/>
                  </a:lnTo>
                  <a:lnTo>
                    <a:pt x="4634" y="7257"/>
                  </a:lnTo>
                  <a:lnTo>
                    <a:pt x="4642" y="7265"/>
                  </a:lnTo>
                  <a:lnTo>
                    <a:pt x="4651" y="7275"/>
                  </a:lnTo>
                  <a:lnTo>
                    <a:pt x="4659" y="7286"/>
                  </a:lnTo>
                  <a:lnTo>
                    <a:pt x="4667" y="7298"/>
                  </a:lnTo>
                  <a:lnTo>
                    <a:pt x="4672" y="7309"/>
                  </a:lnTo>
                  <a:lnTo>
                    <a:pt x="4677" y="7320"/>
                  </a:lnTo>
                  <a:lnTo>
                    <a:pt x="4680" y="7329"/>
                  </a:lnTo>
                  <a:lnTo>
                    <a:pt x="4680" y="7329"/>
                  </a:lnTo>
                  <a:lnTo>
                    <a:pt x="4681" y="7343"/>
                  </a:lnTo>
                  <a:lnTo>
                    <a:pt x="4680" y="7357"/>
                  </a:lnTo>
                  <a:lnTo>
                    <a:pt x="4678" y="7374"/>
                  </a:lnTo>
                  <a:lnTo>
                    <a:pt x="4673" y="7391"/>
                  </a:lnTo>
                  <a:lnTo>
                    <a:pt x="4669" y="7409"/>
                  </a:lnTo>
                  <a:lnTo>
                    <a:pt x="4663" y="7425"/>
                  </a:lnTo>
                  <a:lnTo>
                    <a:pt x="4658" y="7440"/>
                  </a:lnTo>
                  <a:lnTo>
                    <a:pt x="4652" y="7452"/>
                  </a:lnTo>
                  <a:lnTo>
                    <a:pt x="4652" y="7452"/>
                  </a:lnTo>
                  <a:lnTo>
                    <a:pt x="4647" y="7461"/>
                  </a:lnTo>
                  <a:lnTo>
                    <a:pt x="4639" y="7471"/>
                  </a:lnTo>
                  <a:lnTo>
                    <a:pt x="4620" y="7492"/>
                  </a:lnTo>
                  <a:lnTo>
                    <a:pt x="4584" y="7529"/>
                  </a:lnTo>
                  <a:lnTo>
                    <a:pt x="4584" y="7529"/>
                  </a:lnTo>
                  <a:lnTo>
                    <a:pt x="4572" y="7540"/>
                  </a:lnTo>
                  <a:lnTo>
                    <a:pt x="4556" y="7555"/>
                  </a:lnTo>
                  <a:lnTo>
                    <a:pt x="4541" y="7570"/>
                  </a:lnTo>
                  <a:lnTo>
                    <a:pt x="4536" y="7576"/>
                  </a:lnTo>
                  <a:lnTo>
                    <a:pt x="4532" y="7583"/>
                  </a:lnTo>
                  <a:lnTo>
                    <a:pt x="4532" y="7583"/>
                  </a:lnTo>
                  <a:lnTo>
                    <a:pt x="4530" y="7590"/>
                  </a:lnTo>
                  <a:lnTo>
                    <a:pt x="4529" y="7599"/>
                  </a:lnTo>
                  <a:lnTo>
                    <a:pt x="4527" y="7608"/>
                  </a:lnTo>
                  <a:lnTo>
                    <a:pt x="4527" y="7618"/>
                  </a:lnTo>
                  <a:lnTo>
                    <a:pt x="4527" y="7627"/>
                  </a:lnTo>
                  <a:lnTo>
                    <a:pt x="4528" y="7636"/>
                  </a:lnTo>
                  <a:lnTo>
                    <a:pt x="4529" y="7644"/>
                  </a:lnTo>
                  <a:lnTo>
                    <a:pt x="4532" y="7650"/>
                  </a:lnTo>
                  <a:lnTo>
                    <a:pt x="4532" y="7650"/>
                  </a:lnTo>
                  <a:lnTo>
                    <a:pt x="4536" y="7654"/>
                  </a:lnTo>
                  <a:lnTo>
                    <a:pt x="4540" y="7656"/>
                  </a:lnTo>
                  <a:lnTo>
                    <a:pt x="4551" y="7661"/>
                  </a:lnTo>
                  <a:lnTo>
                    <a:pt x="4565" y="7664"/>
                  </a:lnTo>
                  <a:lnTo>
                    <a:pt x="4579" y="7667"/>
                  </a:lnTo>
                  <a:lnTo>
                    <a:pt x="4608" y="7670"/>
                  </a:lnTo>
                  <a:lnTo>
                    <a:pt x="4621" y="7672"/>
                  </a:lnTo>
                  <a:lnTo>
                    <a:pt x="4632" y="7674"/>
                  </a:lnTo>
                  <a:lnTo>
                    <a:pt x="4632" y="7674"/>
                  </a:lnTo>
                  <a:lnTo>
                    <a:pt x="4663" y="7685"/>
                  </a:lnTo>
                  <a:lnTo>
                    <a:pt x="4702" y="7696"/>
                  </a:lnTo>
                  <a:lnTo>
                    <a:pt x="4721" y="7703"/>
                  </a:lnTo>
                  <a:lnTo>
                    <a:pt x="4739" y="7711"/>
                  </a:lnTo>
                  <a:lnTo>
                    <a:pt x="4755" y="7718"/>
                  </a:lnTo>
                  <a:lnTo>
                    <a:pt x="4767" y="7726"/>
                  </a:lnTo>
                  <a:lnTo>
                    <a:pt x="4767" y="7726"/>
                  </a:lnTo>
                  <a:lnTo>
                    <a:pt x="4781" y="7740"/>
                  </a:lnTo>
                  <a:lnTo>
                    <a:pt x="4787" y="7748"/>
                  </a:lnTo>
                  <a:lnTo>
                    <a:pt x="4795" y="7757"/>
                  </a:lnTo>
                  <a:lnTo>
                    <a:pt x="4802" y="7767"/>
                  </a:lnTo>
                  <a:lnTo>
                    <a:pt x="4806" y="7776"/>
                  </a:lnTo>
                  <a:lnTo>
                    <a:pt x="4810" y="7785"/>
                  </a:lnTo>
                  <a:lnTo>
                    <a:pt x="4811" y="7793"/>
                  </a:lnTo>
                  <a:lnTo>
                    <a:pt x="4811" y="7793"/>
                  </a:lnTo>
                  <a:lnTo>
                    <a:pt x="4811" y="7796"/>
                  </a:lnTo>
                  <a:lnTo>
                    <a:pt x="4810" y="7801"/>
                  </a:lnTo>
                  <a:lnTo>
                    <a:pt x="4805" y="7808"/>
                  </a:lnTo>
                  <a:lnTo>
                    <a:pt x="4799" y="7815"/>
                  </a:lnTo>
                  <a:lnTo>
                    <a:pt x="4792" y="7823"/>
                  </a:lnTo>
                  <a:lnTo>
                    <a:pt x="4777" y="7839"/>
                  </a:lnTo>
                  <a:lnTo>
                    <a:pt x="4770" y="7846"/>
                  </a:lnTo>
                  <a:lnTo>
                    <a:pt x="4767" y="7853"/>
                  </a:lnTo>
                  <a:lnTo>
                    <a:pt x="4767" y="7853"/>
                  </a:lnTo>
                  <a:lnTo>
                    <a:pt x="4764" y="7861"/>
                  </a:lnTo>
                  <a:lnTo>
                    <a:pt x="4760" y="7873"/>
                  </a:lnTo>
                  <a:lnTo>
                    <a:pt x="4755" y="7898"/>
                  </a:lnTo>
                  <a:lnTo>
                    <a:pt x="4755" y="7898"/>
                  </a:lnTo>
                  <a:lnTo>
                    <a:pt x="4740" y="7893"/>
                  </a:lnTo>
                  <a:lnTo>
                    <a:pt x="4725" y="7890"/>
                  </a:lnTo>
                  <a:lnTo>
                    <a:pt x="4713" y="7888"/>
                  </a:lnTo>
                  <a:lnTo>
                    <a:pt x="4702" y="7887"/>
                  </a:lnTo>
                  <a:lnTo>
                    <a:pt x="4702" y="7887"/>
                  </a:lnTo>
                  <a:lnTo>
                    <a:pt x="4687" y="7889"/>
                  </a:lnTo>
                  <a:lnTo>
                    <a:pt x="4670" y="7892"/>
                  </a:lnTo>
                  <a:lnTo>
                    <a:pt x="4652" y="7898"/>
                  </a:lnTo>
                  <a:lnTo>
                    <a:pt x="4633" y="7903"/>
                  </a:lnTo>
                  <a:lnTo>
                    <a:pt x="4615" y="7911"/>
                  </a:lnTo>
                  <a:lnTo>
                    <a:pt x="4598" y="7920"/>
                  </a:lnTo>
                  <a:lnTo>
                    <a:pt x="4583" y="7929"/>
                  </a:lnTo>
                  <a:lnTo>
                    <a:pt x="4572" y="7940"/>
                  </a:lnTo>
                  <a:lnTo>
                    <a:pt x="4572" y="7940"/>
                  </a:lnTo>
                  <a:lnTo>
                    <a:pt x="4567" y="7945"/>
                  </a:lnTo>
                  <a:lnTo>
                    <a:pt x="4564" y="7953"/>
                  </a:lnTo>
                  <a:lnTo>
                    <a:pt x="4558" y="7973"/>
                  </a:lnTo>
                  <a:lnTo>
                    <a:pt x="4553" y="7994"/>
                  </a:lnTo>
                  <a:lnTo>
                    <a:pt x="4549" y="8002"/>
                  </a:lnTo>
                  <a:lnTo>
                    <a:pt x="4546" y="8008"/>
                  </a:lnTo>
                  <a:lnTo>
                    <a:pt x="4546" y="8008"/>
                  </a:lnTo>
                  <a:lnTo>
                    <a:pt x="4540" y="8013"/>
                  </a:lnTo>
                  <a:lnTo>
                    <a:pt x="4535" y="8017"/>
                  </a:lnTo>
                  <a:lnTo>
                    <a:pt x="4520" y="8024"/>
                  </a:lnTo>
                  <a:lnTo>
                    <a:pt x="4502" y="8031"/>
                  </a:lnTo>
                  <a:lnTo>
                    <a:pt x="4484" y="8038"/>
                  </a:lnTo>
                  <a:lnTo>
                    <a:pt x="4465" y="8043"/>
                  </a:lnTo>
                  <a:lnTo>
                    <a:pt x="4447" y="8050"/>
                  </a:lnTo>
                  <a:lnTo>
                    <a:pt x="4432" y="8057"/>
                  </a:lnTo>
                  <a:lnTo>
                    <a:pt x="4425" y="8060"/>
                  </a:lnTo>
                  <a:lnTo>
                    <a:pt x="4419" y="8065"/>
                  </a:lnTo>
                  <a:lnTo>
                    <a:pt x="4419" y="8065"/>
                  </a:lnTo>
                  <a:lnTo>
                    <a:pt x="4409" y="8075"/>
                  </a:lnTo>
                  <a:lnTo>
                    <a:pt x="4398" y="8087"/>
                  </a:lnTo>
                  <a:lnTo>
                    <a:pt x="4388" y="8102"/>
                  </a:lnTo>
                  <a:lnTo>
                    <a:pt x="4378" y="8119"/>
                  </a:lnTo>
                  <a:lnTo>
                    <a:pt x="4357" y="8154"/>
                  </a:lnTo>
                  <a:lnTo>
                    <a:pt x="4337" y="8192"/>
                  </a:lnTo>
                  <a:lnTo>
                    <a:pt x="4317" y="8231"/>
                  </a:lnTo>
                  <a:lnTo>
                    <a:pt x="4296" y="8266"/>
                  </a:lnTo>
                  <a:lnTo>
                    <a:pt x="4286" y="8283"/>
                  </a:lnTo>
                  <a:lnTo>
                    <a:pt x="4276" y="8297"/>
                  </a:lnTo>
                  <a:lnTo>
                    <a:pt x="4266" y="8310"/>
                  </a:lnTo>
                  <a:lnTo>
                    <a:pt x="4255" y="8321"/>
                  </a:lnTo>
                  <a:lnTo>
                    <a:pt x="4255" y="8321"/>
                  </a:lnTo>
                  <a:lnTo>
                    <a:pt x="4247" y="8328"/>
                  </a:lnTo>
                  <a:lnTo>
                    <a:pt x="4237" y="8334"/>
                  </a:lnTo>
                  <a:lnTo>
                    <a:pt x="4213" y="8348"/>
                  </a:lnTo>
                  <a:lnTo>
                    <a:pt x="4187" y="8363"/>
                  </a:lnTo>
                  <a:lnTo>
                    <a:pt x="4159" y="8375"/>
                  </a:lnTo>
                  <a:lnTo>
                    <a:pt x="4102" y="8400"/>
                  </a:lnTo>
                  <a:lnTo>
                    <a:pt x="4056" y="8420"/>
                  </a:lnTo>
                  <a:lnTo>
                    <a:pt x="4056" y="8420"/>
                  </a:lnTo>
                  <a:lnTo>
                    <a:pt x="4034" y="8429"/>
                  </a:lnTo>
                  <a:lnTo>
                    <a:pt x="4006" y="8438"/>
                  </a:lnTo>
                  <a:lnTo>
                    <a:pt x="3944" y="8457"/>
                  </a:lnTo>
                  <a:lnTo>
                    <a:pt x="3914" y="8469"/>
                  </a:lnTo>
                  <a:lnTo>
                    <a:pt x="3900" y="8474"/>
                  </a:lnTo>
                  <a:lnTo>
                    <a:pt x="3887" y="8481"/>
                  </a:lnTo>
                  <a:lnTo>
                    <a:pt x="3874" y="8488"/>
                  </a:lnTo>
                  <a:lnTo>
                    <a:pt x="3864" y="8495"/>
                  </a:lnTo>
                  <a:lnTo>
                    <a:pt x="3854" y="8503"/>
                  </a:lnTo>
                  <a:lnTo>
                    <a:pt x="3847" y="8512"/>
                  </a:lnTo>
                  <a:lnTo>
                    <a:pt x="3847" y="8512"/>
                  </a:lnTo>
                  <a:lnTo>
                    <a:pt x="3842" y="8521"/>
                  </a:lnTo>
                  <a:lnTo>
                    <a:pt x="3837" y="8532"/>
                  </a:lnTo>
                  <a:lnTo>
                    <a:pt x="3834" y="8545"/>
                  </a:lnTo>
                  <a:lnTo>
                    <a:pt x="3832" y="8559"/>
                  </a:lnTo>
                  <a:lnTo>
                    <a:pt x="3830" y="8574"/>
                  </a:lnTo>
                  <a:lnTo>
                    <a:pt x="3829" y="8589"/>
                  </a:lnTo>
                  <a:lnTo>
                    <a:pt x="3829" y="8622"/>
                  </a:lnTo>
                  <a:lnTo>
                    <a:pt x="3830" y="8688"/>
                  </a:lnTo>
                  <a:lnTo>
                    <a:pt x="3829" y="8717"/>
                  </a:lnTo>
                  <a:lnTo>
                    <a:pt x="3828" y="8729"/>
                  </a:lnTo>
                  <a:lnTo>
                    <a:pt x="3826" y="8741"/>
                  </a:lnTo>
                  <a:lnTo>
                    <a:pt x="3826" y="8741"/>
                  </a:lnTo>
                  <a:lnTo>
                    <a:pt x="3814" y="8788"/>
                  </a:lnTo>
                  <a:lnTo>
                    <a:pt x="3804" y="8816"/>
                  </a:lnTo>
                  <a:lnTo>
                    <a:pt x="3794" y="8844"/>
                  </a:lnTo>
                  <a:lnTo>
                    <a:pt x="3783" y="8873"/>
                  </a:lnTo>
                  <a:lnTo>
                    <a:pt x="3772" y="8899"/>
                  </a:lnTo>
                  <a:lnTo>
                    <a:pt x="3765" y="8910"/>
                  </a:lnTo>
                  <a:lnTo>
                    <a:pt x="3758" y="8920"/>
                  </a:lnTo>
                  <a:lnTo>
                    <a:pt x="3750" y="8929"/>
                  </a:lnTo>
                  <a:lnTo>
                    <a:pt x="3744" y="8936"/>
                  </a:lnTo>
                  <a:lnTo>
                    <a:pt x="3744" y="8936"/>
                  </a:lnTo>
                  <a:lnTo>
                    <a:pt x="3735" y="8943"/>
                  </a:lnTo>
                  <a:lnTo>
                    <a:pt x="3723" y="8949"/>
                  </a:lnTo>
                  <a:lnTo>
                    <a:pt x="3711" y="8955"/>
                  </a:lnTo>
                  <a:lnTo>
                    <a:pt x="3697" y="8961"/>
                  </a:lnTo>
                  <a:lnTo>
                    <a:pt x="3683" y="8966"/>
                  </a:lnTo>
                  <a:lnTo>
                    <a:pt x="3668" y="8971"/>
                  </a:lnTo>
                  <a:lnTo>
                    <a:pt x="3635" y="8979"/>
                  </a:lnTo>
                  <a:lnTo>
                    <a:pt x="3603" y="8985"/>
                  </a:lnTo>
                  <a:lnTo>
                    <a:pt x="3570" y="8991"/>
                  </a:lnTo>
                  <a:lnTo>
                    <a:pt x="3517" y="8998"/>
                  </a:lnTo>
                  <a:lnTo>
                    <a:pt x="3517" y="8998"/>
                  </a:lnTo>
                  <a:lnTo>
                    <a:pt x="3490" y="9001"/>
                  </a:lnTo>
                  <a:lnTo>
                    <a:pt x="3458" y="9004"/>
                  </a:lnTo>
                  <a:lnTo>
                    <a:pt x="3442" y="9004"/>
                  </a:lnTo>
                  <a:lnTo>
                    <a:pt x="3426" y="9002"/>
                  </a:lnTo>
                  <a:lnTo>
                    <a:pt x="3413" y="9001"/>
                  </a:lnTo>
                  <a:lnTo>
                    <a:pt x="3401" y="8998"/>
                  </a:lnTo>
                  <a:lnTo>
                    <a:pt x="3401" y="8998"/>
                  </a:lnTo>
                  <a:lnTo>
                    <a:pt x="3394" y="8994"/>
                  </a:lnTo>
                  <a:lnTo>
                    <a:pt x="3387" y="8989"/>
                  </a:lnTo>
                  <a:lnTo>
                    <a:pt x="3372" y="8975"/>
                  </a:lnTo>
                  <a:lnTo>
                    <a:pt x="3364" y="8967"/>
                  </a:lnTo>
                  <a:lnTo>
                    <a:pt x="3358" y="8962"/>
                  </a:lnTo>
                  <a:lnTo>
                    <a:pt x="3350" y="8957"/>
                  </a:lnTo>
                  <a:lnTo>
                    <a:pt x="3346" y="8955"/>
                  </a:lnTo>
                  <a:lnTo>
                    <a:pt x="3343" y="8955"/>
                  </a:lnTo>
                  <a:lnTo>
                    <a:pt x="3343" y="8955"/>
                  </a:lnTo>
                  <a:lnTo>
                    <a:pt x="3340" y="8955"/>
                  </a:lnTo>
                  <a:lnTo>
                    <a:pt x="3335" y="8956"/>
                  </a:lnTo>
                  <a:lnTo>
                    <a:pt x="3326" y="8958"/>
                  </a:lnTo>
                  <a:lnTo>
                    <a:pt x="3316" y="8964"/>
                  </a:lnTo>
                  <a:lnTo>
                    <a:pt x="3307" y="8970"/>
                  </a:lnTo>
                  <a:lnTo>
                    <a:pt x="3288" y="8983"/>
                  </a:lnTo>
                  <a:lnTo>
                    <a:pt x="3279" y="8989"/>
                  </a:lnTo>
                  <a:lnTo>
                    <a:pt x="3271" y="8992"/>
                  </a:lnTo>
                  <a:lnTo>
                    <a:pt x="3271" y="8992"/>
                  </a:lnTo>
                  <a:lnTo>
                    <a:pt x="3244" y="9004"/>
                  </a:lnTo>
                  <a:lnTo>
                    <a:pt x="3210" y="9017"/>
                  </a:lnTo>
                  <a:lnTo>
                    <a:pt x="3192" y="9023"/>
                  </a:lnTo>
                  <a:lnTo>
                    <a:pt x="3176" y="9027"/>
                  </a:lnTo>
                  <a:lnTo>
                    <a:pt x="3160" y="9032"/>
                  </a:lnTo>
                  <a:lnTo>
                    <a:pt x="3147" y="9033"/>
                  </a:lnTo>
                  <a:lnTo>
                    <a:pt x="3147" y="9033"/>
                  </a:lnTo>
                  <a:lnTo>
                    <a:pt x="3132" y="9033"/>
                  </a:lnTo>
                  <a:lnTo>
                    <a:pt x="3114" y="9033"/>
                  </a:lnTo>
                  <a:lnTo>
                    <a:pt x="3095" y="9032"/>
                  </a:lnTo>
                  <a:lnTo>
                    <a:pt x="3074" y="9028"/>
                  </a:lnTo>
                  <a:lnTo>
                    <a:pt x="3055" y="9025"/>
                  </a:lnTo>
                  <a:lnTo>
                    <a:pt x="3037" y="9019"/>
                  </a:lnTo>
                  <a:lnTo>
                    <a:pt x="3029" y="9016"/>
                  </a:lnTo>
                  <a:lnTo>
                    <a:pt x="3023" y="9013"/>
                  </a:lnTo>
                  <a:lnTo>
                    <a:pt x="3016" y="9008"/>
                  </a:lnTo>
                  <a:lnTo>
                    <a:pt x="3011" y="9004"/>
                  </a:lnTo>
                  <a:lnTo>
                    <a:pt x="3011" y="9004"/>
                  </a:lnTo>
                  <a:lnTo>
                    <a:pt x="3008" y="9000"/>
                  </a:lnTo>
                  <a:lnTo>
                    <a:pt x="3006" y="8996"/>
                  </a:lnTo>
                  <a:lnTo>
                    <a:pt x="3001" y="8985"/>
                  </a:lnTo>
                  <a:lnTo>
                    <a:pt x="2999" y="8972"/>
                  </a:lnTo>
                  <a:lnTo>
                    <a:pt x="2997" y="8958"/>
                  </a:lnTo>
                  <a:lnTo>
                    <a:pt x="2995" y="8945"/>
                  </a:lnTo>
                  <a:lnTo>
                    <a:pt x="2995" y="8931"/>
                  </a:lnTo>
                  <a:lnTo>
                    <a:pt x="2997" y="8909"/>
                  </a:lnTo>
                  <a:lnTo>
                    <a:pt x="2997" y="8909"/>
                  </a:lnTo>
                  <a:lnTo>
                    <a:pt x="2999" y="8897"/>
                  </a:lnTo>
                  <a:lnTo>
                    <a:pt x="3002" y="8885"/>
                  </a:lnTo>
                  <a:lnTo>
                    <a:pt x="3014" y="8857"/>
                  </a:lnTo>
                  <a:lnTo>
                    <a:pt x="3019" y="8842"/>
                  </a:lnTo>
                  <a:lnTo>
                    <a:pt x="3024" y="8829"/>
                  </a:lnTo>
                  <a:lnTo>
                    <a:pt x="3027" y="8816"/>
                  </a:lnTo>
                  <a:lnTo>
                    <a:pt x="3028" y="8809"/>
                  </a:lnTo>
                  <a:lnTo>
                    <a:pt x="3028" y="8805"/>
                  </a:lnTo>
                  <a:lnTo>
                    <a:pt x="3028" y="8805"/>
                  </a:lnTo>
                  <a:lnTo>
                    <a:pt x="3027" y="8799"/>
                  </a:lnTo>
                  <a:lnTo>
                    <a:pt x="3026" y="8794"/>
                  </a:lnTo>
                  <a:lnTo>
                    <a:pt x="3020" y="8781"/>
                  </a:lnTo>
                  <a:lnTo>
                    <a:pt x="3014" y="8768"/>
                  </a:lnTo>
                  <a:lnTo>
                    <a:pt x="3006" y="8754"/>
                  </a:lnTo>
                  <a:lnTo>
                    <a:pt x="2998" y="8741"/>
                  </a:lnTo>
                  <a:lnTo>
                    <a:pt x="2990" y="8727"/>
                  </a:lnTo>
                  <a:lnTo>
                    <a:pt x="2984" y="8715"/>
                  </a:lnTo>
                  <a:lnTo>
                    <a:pt x="2983" y="8709"/>
                  </a:lnTo>
                  <a:lnTo>
                    <a:pt x="2982" y="8703"/>
                  </a:lnTo>
                  <a:lnTo>
                    <a:pt x="2982" y="8703"/>
                  </a:lnTo>
                  <a:lnTo>
                    <a:pt x="2982" y="8696"/>
                  </a:lnTo>
                  <a:lnTo>
                    <a:pt x="2982" y="8685"/>
                  </a:lnTo>
                  <a:lnTo>
                    <a:pt x="2984" y="8675"/>
                  </a:lnTo>
                  <a:lnTo>
                    <a:pt x="2986" y="8665"/>
                  </a:lnTo>
                  <a:lnTo>
                    <a:pt x="2994" y="8642"/>
                  </a:lnTo>
                  <a:lnTo>
                    <a:pt x="3002" y="8619"/>
                  </a:lnTo>
                  <a:lnTo>
                    <a:pt x="3009" y="8595"/>
                  </a:lnTo>
                  <a:lnTo>
                    <a:pt x="3015" y="8573"/>
                  </a:lnTo>
                  <a:lnTo>
                    <a:pt x="3016" y="8562"/>
                  </a:lnTo>
                  <a:lnTo>
                    <a:pt x="3017" y="8552"/>
                  </a:lnTo>
                  <a:lnTo>
                    <a:pt x="3016" y="8544"/>
                  </a:lnTo>
                  <a:lnTo>
                    <a:pt x="3014" y="8535"/>
                  </a:lnTo>
                  <a:lnTo>
                    <a:pt x="3014" y="8535"/>
                  </a:lnTo>
                  <a:lnTo>
                    <a:pt x="3010" y="8530"/>
                  </a:lnTo>
                  <a:lnTo>
                    <a:pt x="3007" y="8523"/>
                  </a:lnTo>
                  <a:lnTo>
                    <a:pt x="3001" y="8517"/>
                  </a:lnTo>
                  <a:lnTo>
                    <a:pt x="2994" y="8510"/>
                  </a:lnTo>
                  <a:lnTo>
                    <a:pt x="2980" y="8499"/>
                  </a:lnTo>
                  <a:lnTo>
                    <a:pt x="2964" y="8487"/>
                  </a:lnTo>
                  <a:lnTo>
                    <a:pt x="2946" y="8477"/>
                  </a:lnTo>
                  <a:lnTo>
                    <a:pt x="2929" y="8468"/>
                  </a:lnTo>
                  <a:lnTo>
                    <a:pt x="2912" y="8460"/>
                  </a:lnTo>
                  <a:lnTo>
                    <a:pt x="2898" y="8455"/>
                  </a:lnTo>
                  <a:lnTo>
                    <a:pt x="2898" y="8455"/>
                  </a:lnTo>
                  <a:lnTo>
                    <a:pt x="2887" y="8453"/>
                  </a:lnTo>
                  <a:lnTo>
                    <a:pt x="2872" y="8452"/>
                  </a:lnTo>
                  <a:lnTo>
                    <a:pt x="2858" y="8452"/>
                  </a:lnTo>
                  <a:lnTo>
                    <a:pt x="2842" y="8453"/>
                  </a:lnTo>
                  <a:lnTo>
                    <a:pt x="2812" y="8455"/>
                  </a:lnTo>
                  <a:lnTo>
                    <a:pt x="2797" y="8455"/>
                  </a:lnTo>
                  <a:lnTo>
                    <a:pt x="2786" y="8455"/>
                  </a:lnTo>
                  <a:lnTo>
                    <a:pt x="2786" y="8455"/>
                  </a:lnTo>
                  <a:lnTo>
                    <a:pt x="2752" y="8453"/>
                  </a:lnTo>
                  <a:lnTo>
                    <a:pt x="2711" y="8451"/>
                  </a:lnTo>
                  <a:lnTo>
                    <a:pt x="2690" y="8447"/>
                  </a:lnTo>
                  <a:lnTo>
                    <a:pt x="2670" y="8444"/>
                  </a:lnTo>
                  <a:lnTo>
                    <a:pt x="2654" y="8438"/>
                  </a:lnTo>
                  <a:lnTo>
                    <a:pt x="2647" y="8436"/>
                  </a:lnTo>
                  <a:lnTo>
                    <a:pt x="2641" y="8432"/>
                  </a:lnTo>
                  <a:lnTo>
                    <a:pt x="2641" y="8432"/>
                  </a:lnTo>
                  <a:lnTo>
                    <a:pt x="2635" y="8427"/>
                  </a:lnTo>
                  <a:lnTo>
                    <a:pt x="2630" y="8421"/>
                  </a:lnTo>
                  <a:lnTo>
                    <a:pt x="2619" y="8408"/>
                  </a:lnTo>
                  <a:lnTo>
                    <a:pt x="2607" y="8391"/>
                  </a:lnTo>
                  <a:lnTo>
                    <a:pt x="2597" y="8373"/>
                  </a:lnTo>
                  <a:lnTo>
                    <a:pt x="2588" y="8354"/>
                  </a:lnTo>
                  <a:lnTo>
                    <a:pt x="2581" y="8334"/>
                  </a:lnTo>
                  <a:lnTo>
                    <a:pt x="2576" y="8316"/>
                  </a:lnTo>
                  <a:lnTo>
                    <a:pt x="2571" y="8302"/>
                  </a:lnTo>
                  <a:lnTo>
                    <a:pt x="2571" y="8302"/>
                  </a:lnTo>
                  <a:lnTo>
                    <a:pt x="2570" y="8293"/>
                  </a:lnTo>
                  <a:lnTo>
                    <a:pt x="2570" y="8284"/>
                  </a:lnTo>
                  <a:lnTo>
                    <a:pt x="2572" y="8261"/>
                  </a:lnTo>
                  <a:lnTo>
                    <a:pt x="2576" y="8237"/>
                  </a:lnTo>
                  <a:lnTo>
                    <a:pt x="2581" y="8213"/>
                  </a:lnTo>
                  <a:lnTo>
                    <a:pt x="2586" y="8187"/>
                  </a:lnTo>
                  <a:lnTo>
                    <a:pt x="2590" y="8163"/>
                  </a:lnTo>
                  <a:lnTo>
                    <a:pt x="2593" y="8142"/>
                  </a:lnTo>
                  <a:lnTo>
                    <a:pt x="2593" y="8131"/>
                  </a:lnTo>
                  <a:lnTo>
                    <a:pt x="2591" y="8122"/>
                  </a:lnTo>
                  <a:lnTo>
                    <a:pt x="2591" y="8122"/>
                  </a:lnTo>
                  <a:lnTo>
                    <a:pt x="2588" y="8104"/>
                  </a:lnTo>
                  <a:lnTo>
                    <a:pt x="2580" y="8084"/>
                  </a:lnTo>
                  <a:lnTo>
                    <a:pt x="2571" y="8063"/>
                  </a:lnTo>
                  <a:lnTo>
                    <a:pt x="2561" y="8040"/>
                  </a:lnTo>
                  <a:lnTo>
                    <a:pt x="2540" y="7997"/>
                  </a:lnTo>
                  <a:lnTo>
                    <a:pt x="2523" y="7961"/>
                  </a:lnTo>
                  <a:lnTo>
                    <a:pt x="2523" y="7961"/>
                  </a:lnTo>
                  <a:lnTo>
                    <a:pt x="2507" y="7931"/>
                  </a:lnTo>
                  <a:lnTo>
                    <a:pt x="2488" y="7896"/>
                  </a:lnTo>
                  <a:lnTo>
                    <a:pt x="2471" y="7858"/>
                  </a:lnTo>
                  <a:lnTo>
                    <a:pt x="2464" y="7843"/>
                  </a:lnTo>
                  <a:lnTo>
                    <a:pt x="2458" y="7828"/>
                  </a:lnTo>
                  <a:lnTo>
                    <a:pt x="2458" y="7828"/>
                  </a:lnTo>
                  <a:lnTo>
                    <a:pt x="2456" y="7812"/>
                  </a:lnTo>
                  <a:lnTo>
                    <a:pt x="2455" y="7794"/>
                  </a:lnTo>
                  <a:lnTo>
                    <a:pt x="2454" y="7752"/>
                  </a:lnTo>
                  <a:lnTo>
                    <a:pt x="2454" y="7712"/>
                  </a:lnTo>
                  <a:lnTo>
                    <a:pt x="2453" y="7694"/>
                  </a:lnTo>
                  <a:lnTo>
                    <a:pt x="2450" y="7678"/>
                  </a:lnTo>
                  <a:lnTo>
                    <a:pt x="2450" y="7678"/>
                  </a:lnTo>
                  <a:lnTo>
                    <a:pt x="2444" y="7654"/>
                  </a:lnTo>
                  <a:lnTo>
                    <a:pt x="2435" y="7627"/>
                  </a:lnTo>
                  <a:lnTo>
                    <a:pt x="2430" y="7612"/>
                  </a:lnTo>
                  <a:lnTo>
                    <a:pt x="2424" y="7600"/>
                  </a:lnTo>
                  <a:lnTo>
                    <a:pt x="2419" y="7589"/>
                  </a:lnTo>
                  <a:lnTo>
                    <a:pt x="2412" y="7580"/>
                  </a:lnTo>
                  <a:lnTo>
                    <a:pt x="2412" y="7580"/>
                  </a:lnTo>
                  <a:lnTo>
                    <a:pt x="2406" y="7573"/>
                  </a:lnTo>
                  <a:lnTo>
                    <a:pt x="2399" y="7565"/>
                  </a:lnTo>
                  <a:lnTo>
                    <a:pt x="2380" y="7549"/>
                  </a:lnTo>
                  <a:lnTo>
                    <a:pt x="2370" y="7542"/>
                  </a:lnTo>
                  <a:lnTo>
                    <a:pt x="2361" y="7536"/>
                  </a:lnTo>
                  <a:lnTo>
                    <a:pt x="2351" y="7531"/>
                  </a:lnTo>
                  <a:lnTo>
                    <a:pt x="2343" y="7528"/>
                  </a:lnTo>
                  <a:lnTo>
                    <a:pt x="2343" y="7528"/>
                  </a:lnTo>
                  <a:lnTo>
                    <a:pt x="2335" y="7526"/>
                  </a:lnTo>
                  <a:lnTo>
                    <a:pt x="2326" y="7524"/>
                  </a:lnTo>
                  <a:lnTo>
                    <a:pt x="2306" y="7523"/>
                  </a:lnTo>
                  <a:lnTo>
                    <a:pt x="2285" y="7526"/>
                  </a:lnTo>
                  <a:lnTo>
                    <a:pt x="2261" y="7528"/>
                  </a:lnTo>
                  <a:lnTo>
                    <a:pt x="2238" y="7530"/>
                  </a:lnTo>
                  <a:lnTo>
                    <a:pt x="2216" y="7532"/>
                  </a:lnTo>
                  <a:lnTo>
                    <a:pt x="2195" y="7532"/>
                  </a:lnTo>
                  <a:lnTo>
                    <a:pt x="2186" y="7531"/>
                  </a:lnTo>
                  <a:lnTo>
                    <a:pt x="2179" y="7530"/>
                  </a:lnTo>
                  <a:lnTo>
                    <a:pt x="2179" y="7530"/>
                  </a:lnTo>
                  <a:lnTo>
                    <a:pt x="2164" y="7526"/>
                  </a:lnTo>
                  <a:lnTo>
                    <a:pt x="2147" y="7520"/>
                  </a:lnTo>
                  <a:lnTo>
                    <a:pt x="2129" y="7512"/>
                  </a:lnTo>
                  <a:lnTo>
                    <a:pt x="2111" y="7504"/>
                  </a:lnTo>
                  <a:lnTo>
                    <a:pt x="2093" y="7494"/>
                  </a:lnTo>
                  <a:lnTo>
                    <a:pt x="2076" y="7484"/>
                  </a:lnTo>
                  <a:lnTo>
                    <a:pt x="2062" y="7474"/>
                  </a:lnTo>
                  <a:lnTo>
                    <a:pt x="2051" y="7463"/>
                  </a:lnTo>
                  <a:lnTo>
                    <a:pt x="2051" y="7463"/>
                  </a:lnTo>
                  <a:lnTo>
                    <a:pt x="2048" y="7459"/>
                  </a:lnTo>
                  <a:lnTo>
                    <a:pt x="2044" y="7453"/>
                  </a:lnTo>
                  <a:lnTo>
                    <a:pt x="2040" y="7441"/>
                  </a:lnTo>
                  <a:lnTo>
                    <a:pt x="2035" y="7425"/>
                  </a:lnTo>
                  <a:lnTo>
                    <a:pt x="2031" y="7408"/>
                  </a:lnTo>
                  <a:lnTo>
                    <a:pt x="2026" y="7392"/>
                  </a:lnTo>
                  <a:lnTo>
                    <a:pt x="2022" y="7378"/>
                  </a:lnTo>
                  <a:lnTo>
                    <a:pt x="2018" y="7371"/>
                  </a:lnTo>
                  <a:lnTo>
                    <a:pt x="2016" y="7365"/>
                  </a:lnTo>
                  <a:lnTo>
                    <a:pt x="2012" y="7361"/>
                  </a:lnTo>
                  <a:lnTo>
                    <a:pt x="2008" y="7356"/>
                  </a:lnTo>
                  <a:lnTo>
                    <a:pt x="2008" y="7356"/>
                  </a:lnTo>
                  <a:lnTo>
                    <a:pt x="2005" y="7355"/>
                  </a:lnTo>
                  <a:lnTo>
                    <a:pt x="2001" y="7354"/>
                  </a:lnTo>
                  <a:lnTo>
                    <a:pt x="1992" y="7353"/>
                  </a:lnTo>
                  <a:lnTo>
                    <a:pt x="1983" y="7352"/>
                  </a:lnTo>
                  <a:lnTo>
                    <a:pt x="1972" y="7353"/>
                  </a:lnTo>
                  <a:lnTo>
                    <a:pt x="1952" y="7354"/>
                  </a:lnTo>
                  <a:lnTo>
                    <a:pt x="1943" y="7353"/>
                  </a:lnTo>
                  <a:lnTo>
                    <a:pt x="1936" y="7351"/>
                  </a:lnTo>
                  <a:lnTo>
                    <a:pt x="1936" y="7351"/>
                  </a:lnTo>
                  <a:lnTo>
                    <a:pt x="1922" y="7344"/>
                  </a:lnTo>
                  <a:lnTo>
                    <a:pt x="1908" y="7333"/>
                  </a:lnTo>
                  <a:lnTo>
                    <a:pt x="1892" y="7320"/>
                  </a:lnTo>
                  <a:lnTo>
                    <a:pt x="1877" y="7307"/>
                  </a:lnTo>
                  <a:lnTo>
                    <a:pt x="1863" y="7291"/>
                  </a:lnTo>
                  <a:lnTo>
                    <a:pt x="1849" y="7276"/>
                  </a:lnTo>
                  <a:lnTo>
                    <a:pt x="1838" y="7263"/>
                  </a:lnTo>
                  <a:lnTo>
                    <a:pt x="1829" y="7250"/>
                  </a:lnTo>
                  <a:lnTo>
                    <a:pt x="1829" y="7250"/>
                  </a:lnTo>
                  <a:lnTo>
                    <a:pt x="1822" y="7239"/>
                  </a:lnTo>
                  <a:lnTo>
                    <a:pt x="1815" y="7225"/>
                  </a:lnTo>
                  <a:lnTo>
                    <a:pt x="1803" y="7194"/>
                  </a:lnTo>
                  <a:lnTo>
                    <a:pt x="1782" y="7134"/>
                  </a:lnTo>
                  <a:lnTo>
                    <a:pt x="1782" y="7134"/>
                  </a:lnTo>
                  <a:lnTo>
                    <a:pt x="1746" y="7042"/>
                  </a:lnTo>
                  <a:lnTo>
                    <a:pt x="1736" y="7016"/>
                  </a:lnTo>
                  <a:lnTo>
                    <a:pt x="1727" y="6990"/>
                  </a:lnTo>
                  <a:lnTo>
                    <a:pt x="1720" y="6967"/>
                  </a:lnTo>
                  <a:lnTo>
                    <a:pt x="1716" y="6947"/>
                  </a:lnTo>
                  <a:lnTo>
                    <a:pt x="1716" y="6947"/>
                  </a:lnTo>
                  <a:lnTo>
                    <a:pt x="1714" y="6930"/>
                  </a:lnTo>
                  <a:lnTo>
                    <a:pt x="1711" y="6910"/>
                  </a:lnTo>
                  <a:lnTo>
                    <a:pt x="1710" y="6864"/>
                  </a:lnTo>
                  <a:lnTo>
                    <a:pt x="1710" y="6819"/>
                  </a:lnTo>
                  <a:lnTo>
                    <a:pt x="1714" y="6782"/>
                  </a:lnTo>
                  <a:lnTo>
                    <a:pt x="1714" y="6782"/>
                  </a:lnTo>
                  <a:lnTo>
                    <a:pt x="1715" y="6770"/>
                  </a:lnTo>
                  <a:lnTo>
                    <a:pt x="1717" y="6756"/>
                  </a:lnTo>
                  <a:lnTo>
                    <a:pt x="1725" y="6727"/>
                  </a:lnTo>
                  <a:lnTo>
                    <a:pt x="1740" y="6671"/>
                  </a:lnTo>
                  <a:lnTo>
                    <a:pt x="1740" y="6671"/>
                  </a:lnTo>
                  <a:lnTo>
                    <a:pt x="1745" y="6655"/>
                  </a:lnTo>
                  <a:lnTo>
                    <a:pt x="1753" y="6633"/>
                  </a:lnTo>
                  <a:lnTo>
                    <a:pt x="1756" y="6622"/>
                  </a:lnTo>
                  <a:lnTo>
                    <a:pt x="1759" y="6612"/>
                  </a:lnTo>
                  <a:lnTo>
                    <a:pt x="1760" y="6602"/>
                  </a:lnTo>
                  <a:lnTo>
                    <a:pt x="1759" y="6594"/>
                  </a:lnTo>
                  <a:lnTo>
                    <a:pt x="1759" y="6594"/>
                  </a:lnTo>
                  <a:lnTo>
                    <a:pt x="1758" y="6590"/>
                  </a:lnTo>
                  <a:lnTo>
                    <a:pt x="1754" y="6586"/>
                  </a:lnTo>
                  <a:lnTo>
                    <a:pt x="1744" y="6578"/>
                  </a:lnTo>
                  <a:lnTo>
                    <a:pt x="1735" y="6570"/>
                  </a:lnTo>
                  <a:lnTo>
                    <a:pt x="1731" y="6565"/>
                  </a:lnTo>
                  <a:lnTo>
                    <a:pt x="1727" y="6562"/>
                  </a:lnTo>
                  <a:lnTo>
                    <a:pt x="1727" y="6562"/>
                  </a:lnTo>
                  <a:lnTo>
                    <a:pt x="1718" y="6546"/>
                  </a:lnTo>
                  <a:lnTo>
                    <a:pt x="1708" y="6527"/>
                  </a:lnTo>
                  <a:lnTo>
                    <a:pt x="1703" y="6517"/>
                  </a:lnTo>
                  <a:lnTo>
                    <a:pt x="1699" y="6507"/>
                  </a:lnTo>
                  <a:lnTo>
                    <a:pt x="1697" y="6498"/>
                  </a:lnTo>
                  <a:lnTo>
                    <a:pt x="1696" y="6490"/>
                  </a:lnTo>
                  <a:lnTo>
                    <a:pt x="1696" y="6490"/>
                  </a:lnTo>
                  <a:lnTo>
                    <a:pt x="1696" y="6485"/>
                  </a:lnTo>
                  <a:lnTo>
                    <a:pt x="1697" y="6480"/>
                  </a:lnTo>
                  <a:lnTo>
                    <a:pt x="1700" y="6467"/>
                  </a:lnTo>
                  <a:lnTo>
                    <a:pt x="1706" y="6455"/>
                  </a:lnTo>
                  <a:lnTo>
                    <a:pt x="1712" y="6442"/>
                  </a:lnTo>
                  <a:lnTo>
                    <a:pt x="1725" y="6416"/>
                  </a:lnTo>
                  <a:lnTo>
                    <a:pt x="1728" y="6405"/>
                  </a:lnTo>
                  <a:lnTo>
                    <a:pt x="1731" y="6394"/>
                  </a:lnTo>
                  <a:lnTo>
                    <a:pt x="1731" y="6394"/>
                  </a:lnTo>
                  <a:lnTo>
                    <a:pt x="1731" y="6383"/>
                  </a:lnTo>
                  <a:lnTo>
                    <a:pt x="1729" y="6369"/>
                  </a:lnTo>
                  <a:lnTo>
                    <a:pt x="1727" y="6353"/>
                  </a:lnTo>
                  <a:lnTo>
                    <a:pt x="1724" y="6338"/>
                  </a:lnTo>
                  <a:lnTo>
                    <a:pt x="1720" y="6323"/>
                  </a:lnTo>
                  <a:lnTo>
                    <a:pt x="1715" y="6308"/>
                  </a:lnTo>
                  <a:lnTo>
                    <a:pt x="1709" y="6297"/>
                  </a:lnTo>
                  <a:lnTo>
                    <a:pt x="1705" y="6291"/>
                  </a:lnTo>
                  <a:lnTo>
                    <a:pt x="1701" y="6288"/>
                  </a:lnTo>
                  <a:lnTo>
                    <a:pt x="1701" y="6288"/>
                  </a:lnTo>
                  <a:lnTo>
                    <a:pt x="1697" y="6284"/>
                  </a:lnTo>
                  <a:lnTo>
                    <a:pt x="1689" y="6281"/>
                  </a:lnTo>
                  <a:lnTo>
                    <a:pt x="1681" y="6279"/>
                  </a:lnTo>
                  <a:lnTo>
                    <a:pt x="1673" y="6277"/>
                  </a:lnTo>
                  <a:lnTo>
                    <a:pt x="1655" y="6275"/>
                  </a:lnTo>
                  <a:lnTo>
                    <a:pt x="1640" y="6275"/>
                  </a:lnTo>
                  <a:lnTo>
                    <a:pt x="1640" y="6275"/>
                  </a:lnTo>
                  <a:lnTo>
                    <a:pt x="1634" y="6278"/>
                  </a:lnTo>
                  <a:lnTo>
                    <a:pt x="1626" y="6280"/>
                  </a:lnTo>
                  <a:lnTo>
                    <a:pt x="1609" y="6288"/>
                  </a:lnTo>
                  <a:lnTo>
                    <a:pt x="1591" y="6298"/>
                  </a:lnTo>
                  <a:lnTo>
                    <a:pt x="1573" y="6309"/>
                  </a:lnTo>
                  <a:lnTo>
                    <a:pt x="1536" y="6332"/>
                  </a:lnTo>
                  <a:lnTo>
                    <a:pt x="1520" y="6342"/>
                  </a:lnTo>
                  <a:lnTo>
                    <a:pt x="1505" y="6348"/>
                  </a:lnTo>
                  <a:lnTo>
                    <a:pt x="1505" y="6348"/>
                  </a:lnTo>
                  <a:lnTo>
                    <a:pt x="1488" y="6354"/>
                  </a:lnTo>
                  <a:lnTo>
                    <a:pt x="1467" y="6360"/>
                  </a:lnTo>
                  <a:lnTo>
                    <a:pt x="1455" y="6362"/>
                  </a:lnTo>
                  <a:lnTo>
                    <a:pt x="1445" y="6363"/>
                  </a:lnTo>
                  <a:lnTo>
                    <a:pt x="1435" y="6363"/>
                  </a:lnTo>
                  <a:lnTo>
                    <a:pt x="1427" y="6362"/>
                  </a:lnTo>
                  <a:lnTo>
                    <a:pt x="1427" y="6362"/>
                  </a:lnTo>
                  <a:lnTo>
                    <a:pt x="1418" y="6359"/>
                  </a:lnTo>
                  <a:lnTo>
                    <a:pt x="1408" y="6354"/>
                  </a:lnTo>
                  <a:lnTo>
                    <a:pt x="1397" y="6347"/>
                  </a:lnTo>
                  <a:lnTo>
                    <a:pt x="1386" y="6339"/>
                  </a:lnTo>
                  <a:lnTo>
                    <a:pt x="1375" y="6330"/>
                  </a:lnTo>
                  <a:lnTo>
                    <a:pt x="1366" y="6322"/>
                  </a:lnTo>
                  <a:lnTo>
                    <a:pt x="1358" y="6313"/>
                  </a:lnTo>
                  <a:lnTo>
                    <a:pt x="1351" y="6305"/>
                  </a:lnTo>
                  <a:lnTo>
                    <a:pt x="1351" y="6305"/>
                  </a:lnTo>
                  <a:lnTo>
                    <a:pt x="1348" y="6298"/>
                  </a:lnTo>
                  <a:lnTo>
                    <a:pt x="1346" y="6290"/>
                  </a:lnTo>
                  <a:lnTo>
                    <a:pt x="1341" y="6271"/>
                  </a:lnTo>
                  <a:lnTo>
                    <a:pt x="1336" y="6252"/>
                  </a:lnTo>
                  <a:lnTo>
                    <a:pt x="1332" y="6244"/>
                  </a:lnTo>
                  <a:lnTo>
                    <a:pt x="1329" y="6238"/>
                  </a:lnTo>
                  <a:lnTo>
                    <a:pt x="1329" y="6238"/>
                  </a:lnTo>
                  <a:lnTo>
                    <a:pt x="1322" y="6234"/>
                  </a:lnTo>
                  <a:lnTo>
                    <a:pt x="1313" y="6229"/>
                  </a:lnTo>
                  <a:lnTo>
                    <a:pt x="1304" y="6226"/>
                  </a:lnTo>
                  <a:lnTo>
                    <a:pt x="1293" y="6222"/>
                  </a:lnTo>
                  <a:lnTo>
                    <a:pt x="1271" y="6218"/>
                  </a:lnTo>
                  <a:lnTo>
                    <a:pt x="1253" y="6212"/>
                  </a:lnTo>
                  <a:lnTo>
                    <a:pt x="1253" y="6212"/>
                  </a:lnTo>
                  <a:lnTo>
                    <a:pt x="1226" y="6201"/>
                  </a:lnTo>
                  <a:lnTo>
                    <a:pt x="1193" y="6187"/>
                  </a:lnTo>
                  <a:lnTo>
                    <a:pt x="1161" y="6174"/>
                  </a:lnTo>
                  <a:lnTo>
                    <a:pt x="1145" y="6169"/>
                  </a:lnTo>
                  <a:lnTo>
                    <a:pt x="1133" y="6166"/>
                  </a:lnTo>
                  <a:lnTo>
                    <a:pt x="1133" y="6166"/>
                  </a:lnTo>
                  <a:lnTo>
                    <a:pt x="1117" y="6165"/>
                  </a:lnTo>
                  <a:lnTo>
                    <a:pt x="1100" y="6164"/>
                  </a:lnTo>
                  <a:lnTo>
                    <a:pt x="1079" y="6164"/>
                  </a:lnTo>
                  <a:lnTo>
                    <a:pt x="1060" y="6164"/>
                  </a:lnTo>
                  <a:lnTo>
                    <a:pt x="1020" y="6167"/>
                  </a:lnTo>
                  <a:lnTo>
                    <a:pt x="1003" y="6169"/>
                  </a:lnTo>
                  <a:lnTo>
                    <a:pt x="988" y="6172"/>
                  </a:lnTo>
                  <a:lnTo>
                    <a:pt x="988" y="6172"/>
                  </a:lnTo>
                  <a:lnTo>
                    <a:pt x="973" y="6176"/>
                  </a:lnTo>
                  <a:lnTo>
                    <a:pt x="956" y="6182"/>
                  </a:lnTo>
                  <a:lnTo>
                    <a:pt x="919" y="6198"/>
                  </a:lnTo>
                  <a:lnTo>
                    <a:pt x="883" y="6213"/>
                  </a:lnTo>
                  <a:lnTo>
                    <a:pt x="866" y="6220"/>
                  </a:lnTo>
                  <a:lnTo>
                    <a:pt x="852" y="6224"/>
                  </a:lnTo>
                  <a:lnTo>
                    <a:pt x="852" y="6224"/>
                  </a:lnTo>
                  <a:lnTo>
                    <a:pt x="831" y="6229"/>
                  </a:lnTo>
                  <a:lnTo>
                    <a:pt x="805" y="6235"/>
                  </a:lnTo>
                  <a:lnTo>
                    <a:pt x="793" y="6237"/>
                  </a:lnTo>
                  <a:lnTo>
                    <a:pt x="780" y="6238"/>
                  </a:lnTo>
                  <a:lnTo>
                    <a:pt x="770" y="6236"/>
                  </a:lnTo>
                  <a:lnTo>
                    <a:pt x="766" y="6235"/>
                  </a:lnTo>
                  <a:lnTo>
                    <a:pt x="762" y="6233"/>
                  </a:lnTo>
                  <a:lnTo>
                    <a:pt x="762" y="6233"/>
                  </a:lnTo>
                  <a:lnTo>
                    <a:pt x="760" y="6230"/>
                  </a:lnTo>
                  <a:lnTo>
                    <a:pt x="758" y="6227"/>
                  </a:lnTo>
                  <a:lnTo>
                    <a:pt x="756" y="6220"/>
                  </a:lnTo>
                  <a:lnTo>
                    <a:pt x="755" y="6211"/>
                  </a:lnTo>
                  <a:lnTo>
                    <a:pt x="753" y="6201"/>
                  </a:lnTo>
                  <a:lnTo>
                    <a:pt x="753" y="6182"/>
                  </a:lnTo>
                  <a:lnTo>
                    <a:pt x="752" y="6173"/>
                  </a:lnTo>
                  <a:lnTo>
                    <a:pt x="751" y="6166"/>
                  </a:lnTo>
                  <a:lnTo>
                    <a:pt x="751" y="6166"/>
                  </a:lnTo>
                  <a:lnTo>
                    <a:pt x="743" y="6151"/>
                  </a:lnTo>
                  <a:lnTo>
                    <a:pt x="734" y="6134"/>
                  </a:lnTo>
                  <a:lnTo>
                    <a:pt x="722" y="6116"/>
                  </a:lnTo>
                  <a:lnTo>
                    <a:pt x="709" y="6097"/>
                  </a:lnTo>
                  <a:lnTo>
                    <a:pt x="696" y="6080"/>
                  </a:lnTo>
                  <a:lnTo>
                    <a:pt x="682" y="6063"/>
                  </a:lnTo>
                  <a:lnTo>
                    <a:pt x="670" y="6049"/>
                  </a:lnTo>
                  <a:lnTo>
                    <a:pt x="659" y="6036"/>
                  </a:lnTo>
                  <a:lnTo>
                    <a:pt x="659" y="6036"/>
                  </a:lnTo>
                  <a:lnTo>
                    <a:pt x="648" y="6028"/>
                  </a:lnTo>
                  <a:lnTo>
                    <a:pt x="635" y="6019"/>
                  </a:lnTo>
                  <a:lnTo>
                    <a:pt x="606" y="6002"/>
                  </a:lnTo>
                  <a:lnTo>
                    <a:pt x="576" y="5984"/>
                  </a:lnTo>
                  <a:lnTo>
                    <a:pt x="564" y="5975"/>
                  </a:lnTo>
                  <a:lnTo>
                    <a:pt x="554" y="5966"/>
                  </a:lnTo>
                  <a:lnTo>
                    <a:pt x="554" y="5966"/>
                  </a:lnTo>
                  <a:lnTo>
                    <a:pt x="548" y="5958"/>
                  </a:lnTo>
                  <a:lnTo>
                    <a:pt x="542" y="5947"/>
                  </a:lnTo>
                  <a:lnTo>
                    <a:pt x="530" y="5921"/>
                  </a:lnTo>
                  <a:lnTo>
                    <a:pt x="524" y="5908"/>
                  </a:lnTo>
                  <a:lnTo>
                    <a:pt x="519" y="5895"/>
                  </a:lnTo>
                  <a:lnTo>
                    <a:pt x="512" y="5885"/>
                  </a:lnTo>
                  <a:lnTo>
                    <a:pt x="505" y="5877"/>
                  </a:lnTo>
                  <a:lnTo>
                    <a:pt x="505" y="5877"/>
                  </a:lnTo>
                  <a:lnTo>
                    <a:pt x="497" y="5872"/>
                  </a:lnTo>
                  <a:lnTo>
                    <a:pt x="487" y="5866"/>
                  </a:lnTo>
                  <a:lnTo>
                    <a:pt x="475" y="5860"/>
                  </a:lnTo>
                  <a:lnTo>
                    <a:pt x="462" y="5855"/>
                  </a:lnTo>
                  <a:lnTo>
                    <a:pt x="450" y="5850"/>
                  </a:lnTo>
                  <a:lnTo>
                    <a:pt x="436" y="5848"/>
                  </a:lnTo>
                  <a:lnTo>
                    <a:pt x="425" y="5846"/>
                  </a:lnTo>
                  <a:lnTo>
                    <a:pt x="415" y="5846"/>
                  </a:lnTo>
                  <a:lnTo>
                    <a:pt x="415" y="5846"/>
                  </a:lnTo>
                  <a:lnTo>
                    <a:pt x="410" y="5847"/>
                  </a:lnTo>
                  <a:lnTo>
                    <a:pt x="405" y="5848"/>
                  </a:lnTo>
                  <a:lnTo>
                    <a:pt x="392" y="5853"/>
                  </a:lnTo>
                  <a:lnTo>
                    <a:pt x="380" y="5860"/>
                  </a:lnTo>
                  <a:lnTo>
                    <a:pt x="367" y="5869"/>
                  </a:lnTo>
                  <a:lnTo>
                    <a:pt x="342" y="5886"/>
                  </a:lnTo>
                  <a:lnTo>
                    <a:pt x="330" y="5893"/>
                  </a:lnTo>
                  <a:lnTo>
                    <a:pt x="320" y="5898"/>
                  </a:lnTo>
                  <a:lnTo>
                    <a:pt x="320" y="5898"/>
                  </a:lnTo>
                  <a:lnTo>
                    <a:pt x="305" y="5902"/>
                  </a:lnTo>
                  <a:lnTo>
                    <a:pt x="287" y="5907"/>
                  </a:lnTo>
                  <a:lnTo>
                    <a:pt x="268" y="5909"/>
                  </a:lnTo>
                  <a:lnTo>
                    <a:pt x="260" y="5909"/>
                  </a:lnTo>
                  <a:lnTo>
                    <a:pt x="254" y="5909"/>
                  </a:lnTo>
                  <a:lnTo>
                    <a:pt x="254" y="5909"/>
                  </a:lnTo>
                  <a:lnTo>
                    <a:pt x="243" y="5908"/>
                  </a:lnTo>
                  <a:lnTo>
                    <a:pt x="231" y="5904"/>
                  </a:lnTo>
                  <a:lnTo>
                    <a:pt x="219" y="5900"/>
                  </a:lnTo>
                  <a:lnTo>
                    <a:pt x="205" y="5895"/>
                  </a:lnTo>
                  <a:lnTo>
                    <a:pt x="193" y="5890"/>
                  </a:lnTo>
                  <a:lnTo>
                    <a:pt x="180" y="5883"/>
                  </a:lnTo>
                  <a:lnTo>
                    <a:pt x="171" y="5876"/>
                  </a:lnTo>
                  <a:lnTo>
                    <a:pt x="164" y="5868"/>
                  </a:lnTo>
                  <a:lnTo>
                    <a:pt x="164" y="5868"/>
                  </a:lnTo>
                  <a:lnTo>
                    <a:pt x="161" y="5865"/>
                  </a:lnTo>
                  <a:lnTo>
                    <a:pt x="159" y="5859"/>
                  </a:lnTo>
                  <a:lnTo>
                    <a:pt x="155" y="5848"/>
                  </a:lnTo>
                  <a:lnTo>
                    <a:pt x="153" y="5834"/>
                  </a:lnTo>
                  <a:lnTo>
                    <a:pt x="152" y="5820"/>
                  </a:lnTo>
                  <a:lnTo>
                    <a:pt x="151" y="5791"/>
                  </a:lnTo>
                  <a:lnTo>
                    <a:pt x="150" y="5768"/>
                  </a:lnTo>
                  <a:lnTo>
                    <a:pt x="150" y="5768"/>
                  </a:lnTo>
                  <a:lnTo>
                    <a:pt x="150" y="5749"/>
                  </a:lnTo>
                  <a:lnTo>
                    <a:pt x="151" y="5725"/>
                  </a:lnTo>
                  <a:lnTo>
                    <a:pt x="151" y="5702"/>
                  </a:lnTo>
                  <a:lnTo>
                    <a:pt x="151" y="5692"/>
                  </a:lnTo>
                  <a:lnTo>
                    <a:pt x="150" y="5683"/>
                  </a:lnTo>
                  <a:lnTo>
                    <a:pt x="150" y="5683"/>
                  </a:lnTo>
                  <a:lnTo>
                    <a:pt x="143" y="5662"/>
                  </a:lnTo>
                  <a:lnTo>
                    <a:pt x="133" y="5637"/>
                  </a:lnTo>
                  <a:lnTo>
                    <a:pt x="126" y="5624"/>
                  </a:lnTo>
                  <a:lnTo>
                    <a:pt x="120" y="5613"/>
                  </a:lnTo>
                  <a:lnTo>
                    <a:pt x="114" y="5604"/>
                  </a:lnTo>
                  <a:lnTo>
                    <a:pt x="106" y="5597"/>
                  </a:lnTo>
                  <a:lnTo>
                    <a:pt x="106" y="5597"/>
                  </a:lnTo>
                  <a:lnTo>
                    <a:pt x="97" y="5591"/>
                  </a:lnTo>
                  <a:lnTo>
                    <a:pt x="84" y="5585"/>
                  </a:lnTo>
                  <a:lnTo>
                    <a:pt x="71" y="5580"/>
                  </a:lnTo>
                  <a:lnTo>
                    <a:pt x="55" y="5577"/>
                  </a:lnTo>
                  <a:lnTo>
                    <a:pt x="26" y="5571"/>
                  </a:lnTo>
                  <a:lnTo>
                    <a:pt x="0" y="5568"/>
                  </a:lnTo>
                  <a:lnTo>
                    <a:pt x="0" y="5568"/>
                  </a:lnTo>
                  <a:lnTo>
                    <a:pt x="5" y="5538"/>
                  </a:lnTo>
                  <a:lnTo>
                    <a:pt x="8" y="5523"/>
                  </a:lnTo>
                  <a:lnTo>
                    <a:pt x="11" y="5512"/>
                  </a:lnTo>
                  <a:lnTo>
                    <a:pt x="11" y="5512"/>
                  </a:lnTo>
                  <a:lnTo>
                    <a:pt x="17" y="5497"/>
                  </a:lnTo>
                  <a:lnTo>
                    <a:pt x="23" y="5479"/>
                  </a:lnTo>
                  <a:lnTo>
                    <a:pt x="39" y="5446"/>
                  </a:lnTo>
                  <a:lnTo>
                    <a:pt x="39" y="5446"/>
                  </a:lnTo>
                  <a:lnTo>
                    <a:pt x="47" y="5432"/>
                  </a:lnTo>
                  <a:lnTo>
                    <a:pt x="58" y="5415"/>
                  </a:lnTo>
                  <a:lnTo>
                    <a:pt x="70" y="5397"/>
                  </a:lnTo>
                  <a:lnTo>
                    <a:pt x="73" y="5389"/>
                  </a:lnTo>
                  <a:lnTo>
                    <a:pt x="75" y="5382"/>
                  </a:lnTo>
                  <a:lnTo>
                    <a:pt x="75" y="5382"/>
                  </a:lnTo>
                  <a:lnTo>
                    <a:pt x="77" y="5373"/>
                  </a:lnTo>
                  <a:lnTo>
                    <a:pt x="79" y="5362"/>
                  </a:lnTo>
                  <a:lnTo>
                    <a:pt x="80" y="5338"/>
                  </a:lnTo>
                  <a:lnTo>
                    <a:pt x="79" y="5314"/>
                  </a:lnTo>
                  <a:lnTo>
                    <a:pt x="77" y="5304"/>
                  </a:lnTo>
                  <a:lnTo>
                    <a:pt x="75" y="5295"/>
                  </a:lnTo>
                  <a:lnTo>
                    <a:pt x="75" y="5295"/>
                  </a:lnTo>
                  <a:lnTo>
                    <a:pt x="73" y="5287"/>
                  </a:lnTo>
                  <a:lnTo>
                    <a:pt x="68" y="5279"/>
                  </a:lnTo>
                  <a:lnTo>
                    <a:pt x="57" y="5262"/>
                  </a:lnTo>
                  <a:lnTo>
                    <a:pt x="45" y="5245"/>
                  </a:lnTo>
                  <a:lnTo>
                    <a:pt x="40" y="5237"/>
                  </a:lnTo>
                  <a:lnTo>
                    <a:pt x="37" y="5230"/>
                  </a:lnTo>
                  <a:lnTo>
                    <a:pt x="37" y="5230"/>
                  </a:lnTo>
                  <a:lnTo>
                    <a:pt x="33" y="5221"/>
                  </a:lnTo>
                  <a:lnTo>
                    <a:pt x="31" y="5209"/>
                  </a:lnTo>
                  <a:lnTo>
                    <a:pt x="27" y="5182"/>
                  </a:lnTo>
                  <a:lnTo>
                    <a:pt x="24" y="5156"/>
                  </a:lnTo>
                  <a:lnTo>
                    <a:pt x="23" y="5135"/>
                  </a:lnTo>
                  <a:lnTo>
                    <a:pt x="23" y="5135"/>
                  </a:lnTo>
                  <a:lnTo>
                    <a:pt x="23" y="5110"/>
                  </a:lnTo>
                  <a:lnTo>
                    <a:pt x="23" y="5081"/>
                  </a:lnTo>
                  <a:lnTo>
                    <a:pt x="24" y="5066"/>
                  </a:lnTo>
                  <a:lnTo>
                    <a:pt x="27" y="5052"/>
                  </a:lnTo>
                  <a:lnTo>
                    <a:pt x="28" y="5046"/>
                  </a:lnTo>
                  <a:lnTo>
                    <a:pt x="30" y="5041"/>
                  </a:lnTo>
                  <a:lnTo>
                    <a:pt x="33" y="5037"/>
                  </a:lnTo>
                  <a:lnTo>
                    <a:pt x="37" y="5032"/>
                  </a:lnTo>
                  <a:lnTo>
                    <a:pt x="37" y="5032"/>
                  </a:lnTo>
                  <a:lnTo>
                    <a:pt x="42" y="5029"/>
                  </a:lnTo>
                  <a:lnTo>
                    <a:pt x="50" y="5028"/>
                  </a:lnTo>
                  <a:lnTo>
                    <a:pt x="58" y="5027"/>
                  </a:lnTo>
                  <a:lnTo>
                    <a:pt x="68" y="5027"/>
                  </a:lnTo>
                  <a:lnTo>
                    <a:pt x="87" y="5029"/>
                  </a:lnTo>
                  <a:lnTo>
                    <a:pt x="101" y="5032"/>
                  </a:lnTo>
                  <a:lnTo>
                    <a:pt x="101" y="5032"/>
                  </a:lnTo>
                  <a:lnTo>
                    <a:pt x="107" y="5036"/>
                  </a:lnTo>
                  <a:lnTo>
                    <a:pt x="111" y="5039"/>
                  </a:lnTo>
                  <a:lnTo>
                    <a:pt x="121" y="5048"/>
                  </a:lnTo>
                  <a:lnTo>
                    <a:pt x="132" y="5058"/>
                  </a:lnTo>
                  <a:lnTo>
                    <a:pt x="136" y="5063"/>
                  </a:lnTo>
                  <a:lnTo>
                    <a:pt x="141" y="5065"/>
                  </a:lnTo>
                  <a:lnTo>
                    <a:pt x="141" y="5065"/>
                  </a:lnTo>
                  <a:lnTo>
                    <a:pt x="156" y="5073"/>
                  </a:lnTo>
                  <a:lnTo>
                    <a:pt x="176" y="5082"/>
                  </a:lnTo>
                  <a:lnTo>
                    <a:pt x="185" y="5085"/>
                  </a:lnTo>
                  <a:lnTo>
                    <a:pt x="195" y="5087"/>
                  </a:lnTo>
                  <a:lnTo>
                    <a:pt x="203" y="5089"/>
                  </a:lnTo>
                  <a:lnTo>
                    <a:pt x="211" y="5086"/>
                  </a:lnTo>
                  <a:lnTo>
                    <a:pt x="211" y="5086"/>
                  </a:lnTo>
                  <a:lnTo>
                    <a:pt x="213" y="5085"/>
                  </a:lnTo>
                  <a:lnTo>
                    <a:pt x="215" y="5083"/>
                  </a:lnTo>
                  <a:lnTo>
                    <a:pt x="219" y="5077"/>
                  </a:lnTo>
                  <a:lnTo>
                    <a:pt x="222" y="5069"/>
                  </a:lnTo>
                  <a:lnTo>
                    <a:pt x="225" y="5061"/>
                  </a:lnTo>
                  <a:lnTo>
                    <a:pt x="231" y="5045"/>
                  </a:lnTo>
                  <a:lnTo>
                    <a:pt x="234" y="5038"/>
                  </a:lnTo>
                  <a:lnTo>
                    <a:pt x="239" y="5032"/>
                  </a:lnTo>
                  <a:lnTo>
                    <a:pt x="239" y="5032"/>
                  </a:lnTo>
                  <a:lnTo>
                    <a:pt x="247" y="5029"/>
                  </a:lnTo>
                  <a:lnTo>
                    <a:pt x="257" y="5025"/>
                  </a:lnTo>
                  <a:lnTo>
                    <a:pt x="268" y="5023"/>
                  </a:lnTo>
                  <a:lnTo>
                    <a:pt x="282" y="5022"/>
                  </a:lnTo>
                  <a:lnTo>
                    <a:pt x="307" y="5019"/>
                  </a:lnTo>
                  <a:lnTo>
                    <a:pt x="318" y="5017"/>
                  </a:lnTo>
                  <a:lnTo>
                    <a:pt x="327" y="5015"/>
                  </a:lnTo>
                  <a:lnTo>
                    <a:pt x="327" y="5015"/>
                  </a:lnTo>
                  <a:lnTo>
                    <a:pt x="339" y="5010"/>
                  </a:lnTo>
                  <a:lnTo>
                    <a:pt x="353" y="5003"/>
                  </a:lnTo>
                  <a:lnTo>
                    <a:pt x="367" y="4996"/>
                  </a:lnTo>
                  <a:lnTo>
                    <a:pt x="373" y="4993"/>
                  </a:lnTo>
                  <a:lnTo>
                    <a:pt x="379" y="4992"/>
                  </a:lnTo>
                  <a:lnTo>
                    <a:pt x="379" y="4992"/>
                  </a:lnTo>
                  <a:lnTo>
                    <a:pt x="391" y="4990"/>
                  </a:lnTo>
                  <a:lnTo>
                    <a:pt x="405" y="4990"/>
                  </a:lnTo>
                  <a:lnTo>
                    <a:pt x="435" y="4992"/>
                  </a:lnTo>
                  <a:lnTo>
                    <a:pt x="467" y="4994"/>
                  </a:lnTo>
                  <a:lnTo>
                    <a:pt x="480" y="4994"/>
                  </a:lnTo>
                  <a:lnTo>
                    <a:pt x="492" y="4992"/>
                  </a:lnTo>
                  <a:lnTo>
                    <a:pt x="492" y="4992"/>
                  </a:lnTo>
                  <a:lnTo>
                    <a:pt x="498" y="4988"/>
                  </a:lnTo>
                  <a:lnTo>
                    <a:pt x="506" y="4985"/>
                  </a:lnTo>
                  <a:lnTo>
                    <a:pt x="522" y="4972"/>
                  </a:lnTo>
                  <a:lnTo>
                    <a:pt x="538" y="4962"/>
                  </a:lnTo>
                  <a:lnTo>
                    <a:pt x="546" y="4959"/>
                  </a:lnTo>
                  <a:lnTo>
                    <a:pt x="553" y="4957"/>
                  </a:lnTo>
                  <a:lnTo>
                    <a:pt x="553" y="4957"/>
                  </a:lnTo>
                  <a:lnTo>
                    <a:pt x="559" y="4958"/>
                  </a:lnTo>
                  <a:lnTo>
                    <a:pt x="566" y="4961"/>
                  </a:lnTo>
                  <a:lnTo>
                    <a:pt x="581" y="4970"/>
                  </a:lnTo>
                  <a:lnTo>
                    <a:pt x="589" y="4975"/>
                  </a:lnTo>
                  <a:lnTo>
                    <a:pt x="597" y="4979"/>
                  </a:lnTo>
                  <a:lnTo>
                    <a:pt x="603" y="4981"/>
                  </a:lnTo>
                  <a:lnTo>
                    <a:pt x="606" y="4981"/>
                  </a:lnTo>
                  <a:lnTo>
                    <a:pt x="609" y="4980"/>
                  </a:lnTo>
                  <a:lnTo>
                    <a:pt x="609" y="4980"/>
                  </a:lnTo>
                  <a:lnTo>
                    <a:pt x="612" y="4978"/>
                  </a:lnTo>
                  <a:lnTo>
                    <a:pt x="617" y="4975"/>
                  </a:lnTo>
                  <a:lnTo>
                    <a:pt x="620" y="4970"/>
                  </a:lnTo>
                  <a:lnTo>
                    <a:pt x="624" y="4964"/>
                  </a:lnTo>
                  <a:lnTo>
                    <a:pt x="629" y="4953"/>
                  </a:lnTo>
                  <a:lnTo>
                    <a:pt x="633" y="4944"/>
                  </a:lnTo>
                  <a:lnTo>
                    <a:pt x="633" y="4944"/>
                  </a:lnTo>
                  <a:lnTo>
                    <a:pt x="634" y="4934"/>
                  </a:lnTo>
                  <a:lnTo>
                    <a:pt x="634" y="4922"/>
                  </a:lnTo>
                  <a:lnTo>
                    <a:pt x="632" y="4896"/>
                  </a:lnTo>
                  <a:lnTo>
                    <a:pt x="629" y="4882"/>
                  </a:lnTo>
                  <a:lnTo>
                    <a:pt x="629" y="4869"/>
                  </a:lnTo>
                  <a:lnTo>
                    <a:pt x="629" y="4857"/>
                  </a:lnTo>
                  <a:lnTo>
                    <a:pt x="632" y="4853"/>
                  </a:lnTo>
                  <a:lnTo>
                    <a:pt x="633" y="4848"/>
                  </a:lnTo>
                  <a:lnTo>
                    <a:pt x="633" y="4848"/>
                  </a:lnTo>
                  <a:lnTo>
                    <a:pt x="637" y="4843"/>
                  </a:lnTo>
                  <a:lnTo>
                    <a:pt x="643" y="4838"/>
                  </a:lnTo>
                  <a:lnTo>
                    <a:pt x="651" y="4832"/>
                  </a:lnTo>
                  <a:lnTo>
                    <a:pt x="659" y="4828"/>
                  </a:lnTo>
                  <a:lnTo>
                    <a:pt x="676" y="4820"/>
                  </a:lnTo>
                  <a:lnTo>
                    <a:pt x="689" y="4813"/>
                  </a:lnTo>
                  <a:lnTo>
                    <a:pt x="689" y="4813"/>
                  </a:lnTo>
                  <a:lnTo>
                    <a:pt x="698" y="4810"/>
                  </a:lnTo>
                  <a:lnTo>
                    <a:pt x="709" y="4806"/>
                  </a:lnTo>
                  <a:lnTo>
                    <a:pt x="735" y="4800"/>
                  </a:lnTo>
                  <a:lnTo>
                    <a:pt x="761" y="4794"/>
                  </a:lnTo>
                  <a:lnTo>
                    <a:pt x="783" y="4787"/>
                  </a:lnTo>
                  <a:lnTo>
                    <a:pt x="783" y="4787"/>
                  </a:lnTo>
                  <a:lnTo>
                    <a:pt x="809" y="4777"/>
                  </a:lnTo>
                  <a:lnTo>
                    <a:pt x="839" y="4765"/>
                  </a:lnTo>
                  <a:lnTo>
                    <a:pt x="870" y="4750"/>
                  </a:lnTo>
                  <a:lnTo>
                    <a:pt x="883" y="4743"/>
                  </a:lnTo>
                  <a:lnTo>
                    <a:pt x="893" y="4737"/>
                  </a:lnTo>
                  <a:lnTo>
                    <a:pt x="893" y="4737"/>
                  </a:lnTo>
                  <a:lnTo>
                    <a:pt x="911" y="4724"/>
                  </a:lnTo>
                  <a:lnTo>
                    <a:pt x="933" y="4707"/>
                  </a:lnTo>
                  <a:lnTo>
                    <a:pt x="953" y="4690"/>
                  </a:lnTo>
                  <a:lnTo>
                    <a:pt x="961" y="4681"/>
                  </a:lnTo>
                  <a:lnTo>
                    <a:pt x="968" y="4673"/>
                  </a:lnTo>
                  <a:lnTo>
                    <a:pt x="968" y="4673"/>
                  </a:lnTo>
                  <a:lnTo>
                    <a:pt x="971" y="4667"/>
                  </a:lnTo>
                  <a:lnTo>
                    <a:pt x="975" y="4659"/>
                  </a:lnTo>
                  <a:lnTo>
                    <a:pt x="980" y="4638"/>
                  </a:lnTo>
                  <a:lnTo>
                    <a:pt x="984" y="4628"/>
                  </a:lnTo>
                  <a:lnTo>
                    <a:pt x="988" y="4620"/>
                  </a:lnTo>
                  <a:lnTo>
                    <a:pt x="993" y="4612"/>
                  </a:lnTo>
                  <a:lnTo>
                    <a:pt x="995" y="4610"/>
                  </a:lnTo>
                  <a:lnTo>
                    <a:pt x="998" y="4609"/>
                  </a:lnTo>
                  <a:lnTo>
                    <a:pt x="998" y="4609"/>
                  </a:lnTo>
                  <a:lnTo>
                    <a:pt x="1004" y="4607"/>
                  </a:lnTo>
                  <a:lnTo>
                    <a:pt x="1012" y="4607"/>
                  </a:lnTo>
                  <a:lnTo>
                    <a:pt x="1020" y="4609"/>
                  </a:lnTo>
                  <a:lnTo>
                    <a:pt x="1029" y="4611"/>
                  </a:lnTo>
                  <a:lnTo>
                    <a:pt x="1046" y="4618"/>
                  </a:lnTo>
                  <a:lnTo>
                    <a:pt x="1058" y="4625"/>
                  </a:lnTo>
                  <a:lnTo>
                    <a:pt x="1058" y="4625"/>
                  </a:lnTo>
                  <a:lnTo>
                    <a:pt x="1065" y="4629"/>
                  </a:lnTo>
                  <a:lnTo>
                    <a:pt x="1072" y="4635"/>
                  </a:lnTo>
                  <a:lnTo>
                    <a:pt x="1085" y="4652"/>
                  </a:lnTo>
                  <a:lnTo>
                    <a:pt x="1100" y="4667"/>
                  </a:lnTo>
                  <a:lnTo>
                    <a:pt x="1107" y="4672"/>
                  </a:lnTo>
                  <a:lnTo>
                    <a:pt x="1113" y="4677"/>
                  </a:lnTo>
                  <a:lnTo>
                    <a:pt x="1113" y="4677"/>
                  </a:lnTo>
                  <a:lnTo>
                    <a:pt x="1123" y="4679"/>
                  </a:lnTo>
                  <a:lnTo>
                    <a:pt x="1136" y="4681"/>
                  </a:lnTo>
                  <a:lnTo>
                    <a:pt x="1151" y="4681"/>
                  </a:lnTo>
                  <a:lnTo>
                    <a:pt x="1165" y="4681"/>
                  </a:lnTo>
                  <a:lnTo>
                    <a:pt x="1180" y="4680"/>
                  </a:lnTo>
                  <a:lnTo>
                    <a:pt x="1193" y="4678"/>
                  </a:lnTo>
                  <a:lnTo>
                    <a:pt x="1205" y="4673"/>
                  </a:lnTo>
                  <a:lnTo>
                    <a:pt x="1215" y="4669"/>
                  </a:lnTo>
                  <a:lnTo>
                    <a:pt x="1215" y="4669"/>
                  </a:lnTo>
                  <a:lnTo>
                    <a:pt x="1218" y="4667"/>
                  </a:lnTo>
                  <a:lnTo>
                    <a:pt x="1222" y="4662"/>
                  </a:lnTo>
                  <a:lnTo>
                    <a:pt x="1227" y="4652"/>
                  </a:lnTo>
                  <a:lnTo>
                    <a:pt x="1232" y="4640"/>
                  </a:lnTo>
                  <a:lnTo>
                    <a:pt x="1235" y="4630"/>
                  </a:lnTo>
                  <a:lnTo>
                    <a:pt x="1235" y="4630"/>
                  </a:lnTo>
                  <a:lnTo>
                    <a:pt x="1236" y="4621"/>
                  </a:lnTo>
                  <a:lnTo>
                    <a:pt x="1236" y="4610"/>
                  </a:lnTo>
                  <a:lnTo>
                    <a:pt x="1235" y="4586"/>
                  </a:lnTo>
                  <a:lnTo>
                    <a:pt x="1232" y="4563"/>
                  </a:lnTo>
                  <a:lnTo>
                    <a:pt x="1230" y="4553"/>
                  </a:lnTo>
                  <a:lnTo>
                    <a:pt x="1227" y="4544"/>
                  </a:lnTo>
                  <a:lnTo>
                    <a:pt x="1227" y="4544"/>
                  </a:lnTo>
                  <a:lnTo>
                    <a:pt x="1224" y="4535"/>
                  </a:lnTo>
                  <a:lnTo>
                    <a:pt x="1217" y="4524"/>
                  </a:lnTo>
                  <a:lnTo>
                    <a:pt x="1210" y="4514"/>
                  </a:lnTo>
                  <a:lnTo>
                    <a:pt x="1205" y="4506"/>
                  </a:lnTo>
                  <a:lnTo>
                    <a:pt x="1205" y="4506"/>
                  </a:lnTo>
                  <a:lnTo>
                    <a:pt x="1200" y="4502"/>
                  </a:lnTo>
                  <a:lnTo>
                    <a:pt x="1195" y="4498"/>
                  </a:lnTo>
                  <a:lnTo>
                    <a:pt x="1182" y="4491"/>
                  </a:lnTo>
                  <a:lnTo>
                    <a:pt x="1171" y="4483"/>
                  </a:lnTo>
                  <a:lnTo>
                    <a:pt x="1166" y="4478"/>
                  </a:lnTo>
                  <a:lnTo>
                    <a:pt x="1164" y="4474"/>
                  </a:lnTo>
                  <a:lnTo>
                    <a:pt x="1164" y="4474"/>
                  </a:lnTo>
                  <a:lnTo>
                    <a:pt x="1163" y="4468"/>
                  </a:lnTo>
                  <a:lnTo>
                    <a:pt x="1164" y="4461"/>
                  </a:lnTo>
                  <a:lnTo>
                    <a:pt x="1169" y="4445"/>
                  </a:lnTo>
                  <a:lnTo>
                    <a:pt x="1174" y="4430"/>
                  </a:lnTo>
                  <a:lnTo>
                    <a:pt x="1175" y="4423"/>
                  </a:lnTo>
                  <a:lnTo>
                    <a:pt x="1175" y="4416"/>
                  </a:lnTo>
                  <a:lnTo>
                    <a:pt x="1175" y="4416"/>
                  </a:lnTo>
                  <a:lnTo>
                    <a:pt x="1174" y="4412"/>
                  </a:lnTo>
                  <a:lnTo>
                    <a:pt x="1172" y="4406"/>
                  </a:lnTo>
                  <a:lnTo>
                    <a:pt x="1164" y="4396"/>
                  </a:lnTo>
                  <a:lnTo>
                    <a:pt x="1157" y="4385"/>
                  </a:lnTo>
                  <a:lnTo>
                    <a:pt x="1154" y="4379"/>
                  </a:lnTo>
                  <a:lnTo>
                    <a:pt x="1153" y="4374"/>
                  </a:lnTo>
                  <a:lnTo>
                    <a:pt x="1153" y="4374"/>
                  </a:lnTo>
                  <a:lnTo>
                    <a:pt x="1152" y="4364"/>
                  </a:lnTo>
                  <a:lnTo>
                    <a:pt x="1152" y="4351"/>
                  </a:lnTo>
                  <a:lnTo>
                    <a:pt x="1153" y="4337"/>
                  </a:lnTo>
                  <a:lnTo>
                    <a:pt x="1155" y="4327"/>
                  </a:lnTo>
                  <a:lnTo>
                    <a:pt x="1155" y="4327"/>
                  </a:lnTo>
                  <a:lnTo>
                    <a:pt x="1157" y="4321"/>
                  </a:lnTo>
                  <a:lnTo>
                    <a:pt x="1161" y="4316"/>
                  </a:lnTo>
                  <a:lnTo>
                    <a:pt x="1170" y="4303"/>
                  </a:lnTo>
                  <a:lnTo>
                    <a:pt x="1179" y="4292"/>
                  </a:lnTo>
                  <a:lnTo>
                    <a:pt x="1181" y="4286"/>
                  </a:lnTo>
                  <a:lnTo>
                    <a:pt x="1182" y="4281"/>
                  </a:lnTo>
                  <a:lnTo>
                    <a:pt x="1182" y="4281"/>
                  </a:lnTo>
                  <a:lnTo>
                    <a:pt x="1182" y="4275"/>
                  </a:lnTo>
                  <a:lnTo>
                    <a:pt x="1180" y="4268"/>
                  </a:lnTo>
                  <a:lnTo>
                    <a:pt x="1173" y="4254"/>
                  </a:lnTo>
                  <a:lnTo>
                    <a:pt x="1165" y="4240"/>
                  </a:lnTo>
                  <a:lnTo>
                    <a:pt x="1160" y="4229"/>
                  </a:lnTo>
                  <a:lnTo>
                    <a:pt x="1160" y="4229"/>
                  </a:lnTo>
                  <a:lnTo>
                    <a:pt x="1148" y="4202"/>
                  </a:lnTo>
                  <a:lnTo>
                    <a:pt x="1142" y="4187"/>
                  </a:lnTo>
                  <a:lnTo>
                    <a:pt x="1138" y="4181"/>
                  </a:lnTo>
                  <a:lnTo>
                    <a:pt x="1135" y="4177"/>
                  </a:lnTo>
                  <a:lnTo>
                    <a:pt x="1135" y="4177"/>
                  </a:lnTo>
                  <a:lnTo>
                    <a:pt x="1130" y="4171"/>
                  </a:lnTo>
                  <a:lnTo>
                    <a:pt x="1122" y="4167"/>
                  </a:lnTo>
                  <a:lnTo>
                    <a:pt x="1107" y="4156"/>
                  </a:lnTo>
                  <a:lnTo>
                    <a:pt x="1090" y="4145"/>
                  </a:lnTo>
                  <a:lnTo>
                    <a:pt x="1083" y="4141"/>
                  </a:lnTo>
                  <a:lnTo>
                    <a:pt x="1077" y="4136"/>
                  </a:lnTo>
                  <a:lnTo>
                    <a:pt x="1077" y="4136"/>
                  </a:lnTo>
                  <a:lnTo>
                    <a:pt x="1070" y="4128"/>
                  </a:lnTo>
                  <a:lnTo>
                    <a:pt x="1064" y="4118"/>
                  </a:lnTo>
                  <a:lnTo>
                    <a:pt x="1058" y="4108"/>
                  </a:lnTo>
                  <a:lnTo>
                    <a:pt x="1054" y="4098"/>
                  </a:lnTo>
                  <a:lnTo>
                    <a:pt x="1054" y="4098"/>
                  </a:lnTo>
                  <a:lnTo>
                    <a:pt x="1051" y="4086"/>
                  </a:lnTo>
                  <a:lnTo>
                    <a:pt x="1050" y="4070"/>
                  </a:lnTo>
                  <a:lnTo>
                    <a:pt x="1051" y="4053"/>
                  </a:lnTo>
                  <a:lnTo>
                    <a:pt x="1052" y="4046"/>
                  </a:lnTo>
                  <a:lnTo>
                    <a:pt x="1054" y="4040"/>
                  </a:lnTo>
                  <a:lnTo>
                    <a:pt x="1054" y="4040"/>
                  </a:lnTo>
                  <a:lnTo>
                    <a:pt x="1059" y="4033"/>
                  </a:lnTo>
                  <a:lnTo>
                    <a:pt x="1066" y="4025"/>
                  </a:lnTo>
                  <a:lnTo>
                    <a:pt x="1074" y="4017"/>
                  </a:lnTo>
                  <a:lnTo>
                    <a:pt x="1084" y="4009"/>
                  </a:lnTo>
                  <a:lnTo>
                    <a:pt x="1102" y="3993"/>
                  </a:lnTo>
                  <a:lnTo>
                    <a:pt x="1110" y="3985"/>
                  </a:lnTo>
                  <a:lnTo>
                    <a:pt x="1117" y="3978"/>
                  </a:lnTo>
                  <a:lnTo>
                    <a:pt x="1117" y="3978"/>
                  </a:lnTo>
                  <a:lnTo>
                    <a:pt x="1128" y="3960"/>
                  </a:lnTo>
                  <a:lnTo>
                    <a:pt x="1142" y="3937"/>
                  </a:lnTo>
                  <a:lnTo>
                    <a:pt x="1148" y="3924"/>
                  </a:lnTo>
                  <a:lnTo>
                    <a:pt x="1153" y="3913"/>
                  </a:lnTo>
                  <a:lnTo>
                    <a:pt x="1156" y="3902"/>
                  </a:lnTo>
                  <a:lnTo>
                    <a:pt x="1158" y="3892"/>
                  </a:lnTo>
                  <a:lnTo>
                    <a:pt x="1158" y="3892"/>
                  </a:lnTo>
                  <a:lnTo>
                    <a:pt x="1157" y="3882"/>
                  </a:lnTo>
                  <a:lnTo>
                    <a:pt x="1156" y="3872"/>
                  </a:lnTo>
                  <a:lnTo>
                    <a:pt x="1153" y="3861"/>
                  </a:lnTo>
                  <a:lnTo>
                    <a:pt x="1149" y="3850"/>
                  </a:lnTo>
                  <a:lnTo>
                    <a:pt x="1144" y="3838"/>
                  </a:lnTo>
                  <a:lnTo>
                    <a:pt x="1139" y="3828"/>
                  </a:lnTo>
                  <a:lnTo>
                    <a:pt x="1134" y="3819"/>
                  </a:lnTo>
                  <a:lnTo>
                    <a:pt x="1128" y="3813"/>
                  </a:lnTo>
                  <a:lnTo>
                    <a:pt x="1128" y="3813"/>
                  </a:lnTo>
                  <a:lnTo>
                    <a:pt x="1125" y="3810"/>
                  </a:lnTo>
                  <a:lnTo>
                    <a:pt x="1121" y="3808"/>
                  </a:lnTo>
                  <a:lnTo>
                    <a:pt x="1111" y="3805"/>
                  </a:lnTo>
                  <a:lnTo>
                    <a:pt x="1088" y="3799"/>
                  </a:lnTo>
                  <a:lnTo>
                    <a:pt x="1077" y="3797"/>
                  </a:lnTo>
                  <a:lnTo>
                    <a:pt x="1066" y="3793"/>
                  </a:lnTo>
                  <a:lnTo>
                    <a:pt x="1057" y="3789"/>
                  </a:lnTo>
                  <a:lnTo>
                    <a:pt x="1054" y="3787"/>
                  </a:lnTo>
                  <a:lnTo>
                    <a:pt x="1051" y="3783"/>
                  </a:lnTo>
                  <a:lnTo>
                    <a:pt x="1051" y="3783"/>
                  </a:lnTo>
                  <a:lnTo>
                    <a:pt x="1048" y="3778"/>
                  </a:lnTo>
                  <a:lnTo>
                    <a:pt x="1047" y="3770"/>
                  </a:lnTo>
                  <a:lnTo>
                    <a:pt x="1046" y="3762"/>
                  </a:lnTo>
                  <a:lnTo>
                    <a:pt x="1044" y="3752"/>
                  </a:lnTo>
                  <a:lnTo>
                    <a:pt x="1046" y="3743"/>
                  </a:lnTo>
                  <a:lnTo>
                    <a:pt x="1047" y="3734"/>
                  </a:lnTo>
                  <a:lnTo>
                    <a:pt x="1049" y="3726"/>
                  </a:lnTo>
                  <a:lnTo>
                    <a:pt x="1051" y="3720"/>
                  </a:lnTo>
                  <a:lnTo>
                    <a:pt x="1051" y="3720"/>
                  </a:lnTo>
                  <a:lnTo>
                    <a:pt x="1055" y="3715"/>
                  </a:lnTo>
                  <a:lnTo>
                    <a:pt x="1060" y="3712"/>
                  </a:lnTo>
                  <a:lnTo>
                    <a:pt x="1073" y="3704"/>
                  </a:lnTo>
                  <a:lnTo>
                    <a:pt x="1086" y="3697"/>
                  </a:lnTo>
                  <a:lnTo>
                    <a:pt x="1092" y="3694"/>
                  </a:lnTo>
                  <a:lnTo>
                    <a:pt x="1096" y="3690"/>
                  </a:lnTo>
                  <a:lnTo>
                    <a:pt x="1096" y="3690"/>
                  </a:lnTo>
                  <a:lnTo>
                    <a:pt x="1099" y="3684"/>
                  </a:lnTo>
                  <a:lnTo>
                    <a:pt x="1101" y="3677"/>
                  </a:lnTo>
                  <a:lnTo>
                    <a:pt x="1103" y="3661"/>
                  </a:lnTo>
                  <a:lnTo>
                    <a:pt x="1104" y="3646"/>
                  </a:lnTo>
                  <a:lnTo>
                    <a:pt x="1107" y="3632"/>
                  </a:lnTo>
                  <a:lnTo>
                    <a:pt x="1107" y="3632"/>
                  </a:lnTo>
                  <a:lnTo>
                    <a:pt x="1112" y="3603"/>
                  </a:lnTo>
                  <a:lnTo>
                    <a:pt x="1121" y="3568"/>
                  </a:lnTo>
                  <a:lnTo>
                    <a:pt x="1129" y="3534"/>
                  </a:lnTo>
                  <a:lnTo>
                    <a:pt x="1135" y="3505"/>
                  </a:lnTo>
                  <a:lnTo>
                    <a:pt x="1135" y="3505"/>
                  </a:lnTo>
                  <a:lnTo>
                    <a:pt x="1139" y="3479"/>
                  </a:lnTo>
                  <a:lnTo>
                    <a:pt x="1144" y="3448"/>
                  </a:lnTo>
                  <a:lnTo>
                    <a:pt x="1147" y="3417"/>
                  </a:lnTo>
                  <a:lnTo>
                    <a:pt x="1148" y="3403"/>
                  </a:lnTo>
                  <a:lnTo>
                    <a:pt x="1148" y="3391"/>
                  </a:lnTo>
                  <a:lnTo>
                    <a:pt x="1148" y="3391"/>
                  </a:lnTo>
                  <a:lnTo>
                    <a:pt x="1147" y="3383"/>
                  </a:lnTo>
                  <a:lnTo>
                    <a:pt x="1144" y="3374"/>
                  </a:lnTo>
                  <a:lnTo>
                    <a:pt x="1137" y="3353"/>
                  </a:lnTo>
                  <a:lnTo>
                    <a:pt x="1134" y="3342"/>
                  </a:lnTo>
                  <a:lnTo>
                    <a:pt x="1133" y="3333"/>
                  </a:lnTo>
                  <a:lnTo>
                    <a:pt x="1131" y="3324"/>
                  </a:lnTo>
                  <a:lnTo>
                    <a:pt x="1133" y="3321"/>
                  </a:lnTo>
                  <a:lnTo>
                    <a:pt x="1134" y="3317"/>
                  </a:lnTo>
                  <a:lnTo>
                    <a:pt x="1134" y="3317"/>
                  </a:lnTo>
                  <a:lnTo>
                    <a:pt x="1136" y="3314"/>
                  </a:lnTo>
                  <a:lnTo>
                    <a:pt x="1139" y="3312"/>
                  </a:lnTo>
                  <a:lnTo>
                    <a:pt x="1147" y="3307"/>
                  </a:lnTo>
                  <a:lnTo>
                    <a:pt x="1156" y="3305"/>
                  </a:lnTo>
                  <a:lnTo>
                    <a:pt x="1164" y="3304"/>
                  </a:lnTo>
                  <a:lnTo>
                    <a:pt x="1164" y="3304"/>
                  </a:lnTo>
                  <a:lnTo>
                    <a:pt x="1169" y="3305"/>
                  </a:lnTo>
                  <a:lnTo>
                    <a:pt x="1173" y="3306"/>
                  </a:lnTo>
                  <a:lnTo>
                    <a:pt x="1184" y="3312"/>
                  </a:lnTo>
                  <a:lnTo>
                    <a:pt x="1195" y="3318"/>
                  </a:lnTo>
                  <a:lnTo>
                    <a:pt x="1200" y="3321"/>
                  </a:lnTo>
                  <a:lnTo>
                    <a:pt x="1205" y="3321"/>
                  </a:lnTo>
                  <a:lnTo>
                    <a:pt x="1205" y="3321"/>
                  </a:lnTo>
                  <a:lnTo>
                    <a:pt x="1211" y="3321"/>
                  </a:lnTo>
                  <a:lnTo>
                    <a:pt x="1221" y="3319"/>
                  </a:lnTo>
                  <a:lnTo>
                    <a:pt x="1239" y="3314"/>
                  </a:lnTo>
                  <a:lnTo>
                    <a:pt x="1258" y="3307"/>
                  </a:lnTo>
                  <a:lnTo>
                    <a:pt x="1267" y="3305"/>
                  </a:lnTo>
                  <a:lnTo>
                    <a:pt x="1274" y="3304"/>
                  </a:lnTo>
                  <a:lnTo>
                    <a:pt x="1274" y="3304"/>
                  </a:lnTo>
                  <a:lnTo>
                    <a:pt x="1296" y="3301"/>
                  </a:lnTo>
                  <a:lnTo>
                    <a:pt x="1307" y="3301"/>
                  </a:lnTo>
                  <a:lnTo>
                    <a:pt x="1313" y="3303"/>
                  </a:lnTo>
                  <a:lnTo>
                    <a:pt x="1318" y="3304"/>
                  </a:lnTo>
                  <a:lnTo>
                    <a:pt x="1318" y="3304"/>
                  </a:lnTo>
                  <a:lnTo>
                    <a:pt x="1320" y="3306"/>
                  </a:lnTo>
                  <a:lnTo>
                    <a:pt x="1322" y="3308"/>
                  </a:lnTo>
                  <a:lnTo>
                    <a:pt x="1327" y="3316"/>
                  </a:lnTo>
                  <a:lnTo>
                    <a:pt x="1330" y="3325"/>
                  </a:lnTo>
                  <a:lnTo>
                    <a:pt x="1332" y="3334"/>
                  </a:lnTo>
                  <a:lnTo>
                    <a:pt x="1339" y="3353"/>
                  </a:lnTo>
                  <a:lnTo>
                    <a:pt x="1342" y="3360"/>
                  </a:lnTo>
                  <a:lnTo>
                    <a:pt x="1347" y="3366"/>
                  </a:lnTo>
                  <a:lnTo>
                    <a:pt x="1347" y="3366"/>
                  </a:lnTo>
                  <a:lnTo>
                    <a:pt x="1354" y="3369"/>
                  </a:lnTo>
                  <a:lnTo>
                    <a:pt x="1360" y="3373"/>
                  </a:lnTo>
                  <a:lnTo>
                    <a:pt x="1369" y="3376"/>
                  </a:lnTo>
                  <a:lnTo>
                    <a:pt x="1378" y="3378"/>
                  </a:lnTo>
                  <a:lnTo>
                    <a:pt x="1388" y="3380"/>
                  </a:lnTo>
                  <a:lnTo>
                    <a:pt x="1397" y="3382"/>
                  </a:lnTo>
                  <a:lnTo>
                    <a:pt x="1404" y="3380"/>
                  </a:lnTo>
                  <a:lnTo>
                    <a:pt x="1411" y="3379"/>
                  </a:lnTo>
                  <a:lnTo>
                    <a:pt x="1411" y="3379"/>
                  </a:lnTo>
                  <a:lnTo>
                    <a:pt x="1417" y="3375"/>
                  </a:lnTo>
                  <a:lnTo>
                    <a:pt x="1424" y="3368"/>
                  </a:lnTo>
                  <a:lnTo>
                    <a:pt x="1429" y="3359"/>
                  </a:lnTo>
                  <a:lnTo>
                    <a:pt x="1435" y="3350"/>
                  </a:lnTo>
                  <a:lnTo>
                    <a:pt x="1439" y="3340"/>
                  </a:lnTo>
                  <a:lnTo>
                    <a:pt x="1443" y="3330"/>
                  </a:lnTo>
                  <a:lnTo>
                    <a:pt x="1445" y="3321"/>
                  </a:lnTo>
                  <a:lnTo>
                    <a:pt x="1447" y="3313"/>
                  </a:lnTo>
                  <a:lnTo>
                    <a:pt x="1447" y="3313"/>
                  </a:lnTo>
                  <a:lnTo>
                    <a:pt x="1448" y="3300"/>
                  </a:lnTo>
                  <a:lnTo>
                    <a:pt x="1448" y="3286"/>
                  </a:lnTo>
                  <a:lnTo>
                    <a:pt x="1447" y="3270"/>
                  </a:lnTo>
                  <a:lnTo>
                    <a:pt x="1445" y="3253"/>
                  </a:lnTo>
                  <a:lnTo>
                    <a:pt x="1442" y="3236"/>
                  </a:lnTo>
                  <a:lnTo>
                    <a:pt x="1437" y="3221"/>
                  </a:lnTo>
                  <a:lnTo>
                    <a:pt x="1432" y="3208"/>
                  </a:lnTo>
                  <a:lnTo>
                    <a:pt x="1429" y="3203"/>
                  </a:lnTo>
                  <a:lnTo>
                    <a:pt x="1426" y="3199"/>
                  </a:lnTo>
                  <a:lnTo>
                    <a:pt x="1426" y="3199"/>
                  </a:lnTo>
                  <a:lnTo>
                    <a:pt x="1420" y="3194"/>
                  </a:lnTo>
                  <a:lnTo>
                    <a:pt x="1412" y="3191"/>
                  </a:lnTo>
                  <a:lnTo>
                    <a:pt x="1403" y="3189"/>
                  </a:lnTo>
                  <a:lnTo>
                    <a:pt x="1394" y="3186"/>
                  </a:lnTo>
                  <a:lnTo>
                    <a:pt x="1375" y="3183"/>
                  </a:lnTo>
                  <a:lnTo>
                    <a:pt x="1368" y="3180"/>
                  </a:lnTo>
                  <a:lnTo>
                    <a:pt x="1362" y="3176"/>
                  </a:lnTo>
                  <a:lnTo>
                    <a:pt x="1362" y="3176"/>
                  </a:lnTo>
                  <a:lnTo>
                    <a:pt x="1357" y="3172"/>
                  </a:lnTo>
                  <a:lnTo>
                    <a:pt x="1353" y="3165"/>
                  </a:lnTo>
                  <a:lnTo>
                    <a:pt x="1345" y="3149"/>
                  </a:lnTo>
                  <a:lnTo>
                    <a:pt x="1337" y="3133"/>
                  </a:lnTo>
                  <a:lnTo>
                    <a:pt x="1331" y="3119"/>
                  </a:lnTo>
                  <a:lnTo>
                    <a:pt x="1331" y="3119"/>
                  </a:lnTo>
                  <a:lnTo>
                    <a:pt x="1324" y="3097"/>
                  </a:lnTo>
                  <a:lnTo>
                    <a:pt x="1318" y="3070"/>
                  </a:lnTo>
                  <a:lnTo>
                    <a:pt x="1313" y="3043"/>
                  </a:lnTo>
                  <a:lnTo>
                    <a:pt x="1310" y="3021"/>
                  </a:lnTo>
                  <a:lnTo>
                    <a:pt x="1310" y="3021"/>
                  </a:lnTo>
                  <a:lnTo>
                    <a:pt x="1310" y="3005"/>
                  </a:lnTo>
                  <a:lnTo>
                    <a:pt x="1310" y="2986"/>
                  </a:lnTo>
                  <a:lnTo>
                    <a:pt x="1311" y="2975"/>
                  </a:lnTo>
                  <a:lnTo>
                    <a:pt x="1313" y="2966"/>
                  </a:lnTo>
                  <a:lnTo>
                    <a:pt x="1315" y="2958"/>
                  </a:lnTo>
                  <a:lnTo>
                    <a:pt x="1319" y="2953"/>
                  </a:lnTo>
                  <a:lnTo>
                    <a:pt x="1319" y="2953"/>
                  </a:lnTo>
                  <a:lnTo>
                    <a:pt x="1325" y="2945"/>
                  </a:lnTo>
                  <a:lnTo>
                    <a:pt x="1336" y="2938"/>
                  </a:lnTo>
                  <a:lnTo>
                    <a:pt x="1348" y="2933"/>
                  </a:lnTo>
                  <a:lnTo>
                    <a:pt x="1362" y="2927"/>
                  </a:lnTo>
                  <a:lnTo>
                    <a:pt x="1376" y="2922"/>
                  </a:lnTo>
                  <a:lnTo>
                    <a:pt x="1390" y="2919"/>
                  </a:lnTo>
                  <a:lnTo>
                    <a:pt x="1402" y="2916"/>
                  </a:lnTo>
                  <a:lnTo>
                    <a:pt x="1412" y="2916"/>
                  </a:lnTo>
                  <a:lnTo>
                    <a:pt x="1412" y="2916"/>
                  </a:lnTo>
                  <a:lnTo>
                    <a:pt x="1419" y="2916"/>
                  </a:lnTo>
                  <a:lnTo>
                    <a:pt x="1426" y="2917"/>
                  </a:lnTo>
                  <a:lnTo>
                    <a:pt x="1441" y="2920"/>
                  </a:lnTo>
                  <a:lnTo>
                    <a:pt x="1457" y="2926"/>
                  </a:lnTo>
                  <a:lnTo>
                    <a:pt x="1474" y="2933"/>
                  </a:lnTo>
                  <a:lnTo>
                    <a:pt x="1508" y="2946"/>
                  </a:lnTo>
                  <a:lnTo>
                    <a:pt x="1523" y="2952"/>
                  </a:lnTo>
                  <a:lnTo>
                    <a:pt x="1536" y="2954"/>
                  </a:lnTo>
                  <a:lnTo>
                    <a:pt x="1536" y="2954"/>
                  </a:lnTo>
                  <a:lnTo>
                    <a:pt x="1551" y="2955"/>
                  </a:lnTo>
                  <a:lnTo>
                    <a:pt x="1567" y="2956"/>
                  </a:lnTo>
                  <a:lnTo>
                    <a:pt x="1604" y="2955"/>
                  </a:lnTo>
                  <a:lnTo>
                    <a:pt x="1641" y="2952"/>
                  </a:lnTo>
                  <a:lnTo>
                    <a:pt x="1657" y="2949"/>
                  </a:lnTo>
                  <a:lnTo>
                    <a:pt x="1671" y="2947"/>
                  </a:lnTo>
                  <a:lnTo>
                    <a:pt x="1671" y="2947"/>
                  </a:lnTo>
                  <a:lnTo>
                    <a:pt x="1680" y="2944"/>
                  </a:lnTo>
                  <a:lnTo>
                    <a:pt x="1689" y="2940"/>
                  </a:lnTo>
                  <a:lnTo>
                    <a:pt x="1710" y="2930"/>
                  </a:lnTo>
                  <a:lnTo>
                    <a:pt x="1732" y="2921"/>
                  </a:lnTo>
                  <a:lnTo>
                    <a:pt x="1741" y="2918"/>
                  </a:lnTo>
                  <a:lnTo>
                    <a:pt x="1749" y="2916"/>
                  </a:lnTo>
                  <a:lnTo>
                    <a:pt x="1749" y="2916"/>
                  </a:lnTo>
                  <a:lnTo>
                    <a:pt x="1756" y="2914"/>
                  </a:lnTo>
                  <a:lnTo>
                    <a:pt x="1767" y="2914"/>
                  </a:lnTo>
                  <a:lnTo>
                    <a:pt x="1787" y="2916"/>
                  </a:lnTo>
                  <a:lnTo>
                    <a:pt x="1807" y="2917"/>
                  </a:lnTo>
                  <a:lnTo>
                    <a:pt x="1816" y="2917"/>
                  </a:lnTo>
                  <a:lnTo>
                    <a:pt x="1824" y="2916"/>
                  </a:lnTo>
                  <a:lnTo>
                    <a:pt x="1824" y="2916"/>
                  </a:lnTo>
                  <a:lnTo>
                    <a:pt x="1847" y="2908"/>
                  </a:lnTo>
                  <a:lnTo>
                    <a:pt x="1859" y="2902"/>
                  </a:lnTo>
                  <a:lnTo>
                    <a:pt x="1873" y="2895"/>
                  </a:lnTo>
                  <a:lnTo>
                    <a:pt x="1884" y="2887"/>
                  </a:lnTo>
                  <a:lnTo>
                    <a:pt x="1895" y="2879"/>
                  </a:lnTo>
                  <a:lnTo>
                    <a:pt x="1904" y="2872"/>
                  </a:lnTo>
                  <a:lnTo>
                    <a:pt x="1908" y="2867"/>
                  </a:lnTo>
                  <a:lnTo>
                    <a:pt x="1910" y="2863"/>
                  </a:lnTo>
                  <a:lnTo>
                    <a:pt x="1910" y="2863"/>
                  </a:lnTo>
                  <a:lnTo>
                    <a:pt x="1911" y="2857"/>
                  </a:lnTo>
                  <a:lnTo>
                    <a:pt x="1911" y="2850"/>
                  </a:lnTo>
                  <a:lnTo>
                    <a:pt x="1910" y="2842"/>
                  </a:lnTo>
                  <a:lnTo>
                    <a:pt x="1909" y="2834"/>
                  </a:lnTo>
                  <a:lnTo>
                    <a:pt x="1903" y="2817"/>
                  </a:lnTo>
                  <a:lnTo>
                    <a:pt x="1898" y="2805"/>
                  </a:lnTo>
                  <a:lnTo>
                    <a:pt x="1898" y="2805"/>
                  </a:lnTo>
                  <a:lnTo>
                    <a:pt x="1895" y="2801"/>
                  </a:lnTo>
                  <a:lnTo>
                    <a:pt x="1890" y="2795"/>
                  </a:lnTo>
                  <a:lnTo>
                    <a:pt x="1878" y="2785"/>
                  </a:lnTo>
                  <a:lnTo>
                    <a:pt x="1868" y="2773"/>
                  </a:lnTo>
                  <a:lnTo>
                    <a:pt x="1864" y="2769"/>
                  </a:lnTo>
                  <a:lnTo>
                    <a:pt x="1860" y="2763"/>
                  </a:lnTo>
                  <a:lnTo>
                    <a:pt x="1860" y="2763"/>
                  </a:lnTo>
                  <a:lnTo>
                    <a:pt x="1858" y="2755"/>
                  </a:lnTo>
                  <a:lnTo>
                    <a:pt x="1857" y="2745"/>
                  </a:lnTo>
                  <a:lnTo>
                    <a:pt x="1858" y="2723"/>
                  </a:lnTo>
                  <a:lnTo>
                    <a:pt x="1859" y="2700"/>
                  </a:lnTo>
                  <a:lnTo>
                    <a:pt x="1859" y="2690"/>
                  </a:lnTo>
                  <a:lnTo>
                    <a:pt x="1858" y="2681"/>
                  </a:lnTo>
                  <a:lnTo>
                    <a:pt x="1858" y="2681"/>
                  </a:lnTo>
                  <a:lnTo>
                    <a:pt x="1854" y="2669"/>
                  </a:lnTo>
                  <a:lnTo>
                    <a:pt x="1849" y="2654"/>
                  </a:lnTo>
                  <a:lnTo>
                    <a:pt x="1834" y="2623"/>
                  </a:lnTo>
                  <a:lnTo>
                    <a:pt x="1819" y="2593"/>
                  </a:lnTo>
                  <a:lnTo>
                    <a:pt x="1811" y="2580"/>
                  </a:lnTo>
                  <a:lnTo>
                    <a:pt x="1803" y="2569"/>
                  </a:lnTo>
                  <a:lnTo>
                    <a:pt x="1803" y="2569"/>
                  </a:lnTo>
                  <a:lnTo>
                    <a:pt x="1796" y="2561"/>
                  </a:lnTo>
                  <a:lnTo>
                    <a:pt x="1787" y="2552"/>
                  </a:lnTo>
                  <a:lnTo>
                    <a:pt x="1766" y="2533"/>
                  </a:lnTo>
                  <a:lnTo>
                    <a:pt x="1743" y="2515"/>
                  </a:lnTo>
                  <a:lnTo>
                    <a:pt x="1733" y="2508"/>
                  </a:lnTo>
                  <a:lnTo>
                    <a:pt x="1723" y="2504"/>
                  </a:lnTo>
                  <a:lnTo>
                    <a:pt x="1723" y="2504"/>
                  </a:lnTo>
                  <a:lnTo>
                    <a:pt x="1714" y="2499"/>
                  </a:lnTo>
                  <a:lnTo>
                    <a:pt x="1701" y="2497"/>
                  </a:lnTo>
                  <a:lnTo>
                    <a:pt x="1674" y="2492"/>
                  </a:lnTo>
                  <a:lnTo>
                    <a:pt x="1647" y="2489"/>
                  </a:lnTo>
                  <a:lnTo>
                    <a:pt x="1635" y="2487"/>
                  </a:lnTo>
                  <a:lnTo>
                    <a:pt x="1624" y="2483"/>
                  </a:lnTo>
                  <a:lnTo>
                    <a:pt x="1624" y="2483"/>
                  </a:lnTo>
                  <a:lnTo>
                    <a:pt x="1617" y="2479"/>
                  </a:lnTo>
                  <a:lnTo>
                    <a:pt x="1606" y="2472"/>
                  </a:lnTo>
                  <a:lnTo>
                    <a:pt x="1597" y="2464"/>
                  </a:lnTo>
                  <a:lnTo>
                    <a:pt x="1594" y="2461"/>
                  </a:lnTo>
                  <a:lnTo>
                    <a:pt x="1592" y="2458"/>
                  </a:lnTo>
                  <a:lnTo>
                    <a:pt x="1592" y="2458"/>
                  </a:lnTo>
                  <a:lnTo>
                    <a:pt x="1589" y="2450"/>
                  </a:lnTo>
                  <a:lnTo>
                    <a:pt x="1588" y="2441"/>
                  </a:lnTo>
                  <a:lnTo>
                    <a:pt x="1589" y="2430"/>
                  </a:lnTo>
                  <a:lnTo>
                    <a:pt x="1591" y="2420"/>
                  </a:lnTo>
                  <a:lnTo>
                    <a:pt x="1592" y="2399"/>
                  </a:lnTo>
                  <a:lnTo>
                    <a:pt x="1593" y="2390"/>
                  </a:lnTo>
                  <a:lnTo>
                    <a:pt x="1592" y="2382"/>
                  </a:lnTo>
                  <a:lnTo>
                    <a:pt x="1592" y="2382"/>
                  </a:lnTo>
                  <a:lnTo>
                    <a:pt x="1589" y="2375"/>
                  </a:lnTo>
                  <a:lnTo>
                    <a:pt x="1586" y="2366"/>
                  </a:lnTo>
                  <a:lnTo>
                    <a:pt x="1578" y="2348"/>
                  </a:lnTo>
                  <a:lnTo>
                    <a:pt x="1569" y="2331"/>
                  </a:lnTo>
                  <a:lnTo>
                    <a:pt x="1561" y="2316"/>
                  </a:lnTo>
                  <a:lnTo>
                    <a:pt x="1561" y="2316"/>
                  </a:lnTo>
                  <a:lnTo>
                    <a:pt x="1553" y="2305"/>
                  </a:lnTo>
                  <a:lnTo>
                    <a:pt x="1543" y="2293"/>
                  </a:lnTo>
                  <a:lnTo>
                    <a:pt x="1533" y="2279"/>
                  </a:lnTo>
                  <a:lnTo>
                    <a:pt x="1530" y="2274"/>
                  </a:lnTo>
                  <a:lnTo>
                    <a:pt x="1526" y="2268"/>
                  </a:lnTo>
                  <a:lnTo>
                    <a:pt x="1526" y="2268"/>
                  </a:lnTo>
                  <a:lnTo>
                    <a:pt x="1523" y="2257"/>
                  </a:lnTo>
                  <a:lnTo>
                    <a:pt x="1521" y="2243"/>
                  </a:lnTo>
                  <a:lnTo>
                    <a:pt x="1518" y="2213"/>
                  </a:lnTo>
                  <a:lnTo>
                    <a:pt x="1515" y="2181"/>
                  </a:lnTo>
                  <a:lnTo>
                    <a:pt x="1514" y="2168"/>
                  </a:lnTo>
                  <a:lnTo>
                    <a:pt x="1511" y="2156"/>
                  </a:lnTo>
                  <a:lnTo>
                    <a:pt x="1511" y="2156"/>
                  </a:lnTo>
                  <a:lnTo>
                    <a:pt x="1508" y="2150"/>
                  </a:lnTo>
                  <a:lnTo>
                    <a:pt x="1504" y="2142"/>
                  </a:lnTo>
                  <a:lnTo>
                    <a:pt x="1492" y="2125"/>
                  </a:lnTo>
                  <a:lnTo>
                    <a:pt x="1487" y="2116"/>
                  </a:lnTo>
                  <a:lnTo>
                    <a:pt x="1483" y="2107"/>
                  </a:lnTo>
                  <a:lnTo>
                    <a:pt x="1480" y="2099"/>
                  </a:lnTo>
                  <a:lnTo>
                    <a:pt x="1479" y="2092"/>
                  </a:lnTo>
                  <a:lnTo>
                    <a:pt x="1479" y="2092"/>
                  </a:lnTo>
                  <a:lnTo>
                    <a:pt x="1480" y="2085"/>
                  </a:lnTo>
                  <a:lnTo>
                    <a:pt x="1482" y="2078"/>
                  </a:lnTo>
                  <a:lnTo>
                    <a:pt x="1490" y="2065"/>
                  </a:lnTo>
                  <a:lnTo>
                    <a:pt x="1508" y="2039"/>
                  </a:lnTo>
                  <a:lnTo>
                    <a:pt x="1508" y="2039"/>
                  </a:lnTo>
                  <a:lnTo>
                    <a:pt x="1526" y="2007"/>
                  </a:lnTo>
                  <a:lnTo>
                    <a:pt x="1536" y="1992"/>
                  </a:lnTo>
                  <a:lnTo>
                    <a:pt x="1542" y="1985"/>
                  </a:lnTo>
                  <a:lnTo>
                    <a:pt x="1548" y="1980"/>
                  </a:lnTo>
                  <a:lnTo>
                    <a:pt x="1548" y="1980"/>
                  </a:lnTo>
                  <a:lnTo>
                    <a:pt x="1557" y="1976"/>
                  </a:lnTo>
                  <a:lnTo>
                    <a:pt x="1567" y="1974"/>
                  </a:lnTo>
                  <a:lnTo>
                    <a:pt x="1579" y="1971"/>
                  </a:lnTo>
                  <a:lnTo>
                    <a:pt x="1592" y="1969"/>
                  </a:lnTo>
                  <a:lnTo>
                    <a:pt x="1617" y="1967"/>
                  </a:lnTo>
                  <a:lnTo>
                    <a:pt x="1628" y="1964"/>
                  </a:lnTo>
                  <a:lnTo>
                    <a:pt x="1637" y="1961"/>
                  </a:lnTo>
                  <a:lnTo>
                    <a:pt x="1637" y="1961"/>
                  </a:lnTo>
                  <a:lnTo>
                    <a:pt x="1647" y="1957"/>
                  </a:lnTo>
                  <a:lnTo>
                    <a:pt x="1658" y="1950"/>
                  </a:lnTo>
                  <a:lnTo>
                    <a:pt x="1670" y="1942"/>
                  </a:lnTo>
                  <a:lnTo>
                    <a:pt x="1674" y="1939"/>
                  </a:lnTo>
                  <a:lnTo>
                    <a:pt x="1676" y="1934"/>
                  </a:lnTo>
                  <a:lnTo>
                    <a:pt x="1676" y="1934"/>
                  </a:lnTo>
                  <a:lnTo>
                    <a:pt x="1678" y="1931"/>
                  </a:lnTo>
                  <a:lnTo>
                    <a:pt x="1678" y="1927"/>
                  </a:lnTo>
                  <a:lnTo>
                    <a:pt x="1676" y="1918"/>
                  </a:lnTo>
                  <a:lnTo>
                    <a:pt x="1675" y="1910"/>
                  </a:lnTo>
                  <a:lnTo>
                    <a:pt x="1675" y="1907"/>
                  </a:lnTo>
                  <a:lnTo>
                    <a:pt x="1676" y="1904"/>
                  </a:lnTo>
                  <a:lnTo>
                    <a:pt x="1676" y="1904"/>
                  </a:lnTo>
                  <a:lnTo>
                    <a:pt x="1681" y="1900"/>
                  </a:lnTo>
                  <a:lnTo>
                    <a:pt x="1688" y="1898"/>
                  </a:lnTo>
                  <a:lnTo>
                    <a:pt x="1703" y="1893"/>
                  </a:lnTo>
                  <a:lnTo>
                    <a:pt x="1711" y="1892"/>
                  </a:lnTo>
                  <a:lnTo>
                    <a:pt x="1719" y="1890"/>
                  </a:lnTo>
                  <a:lnTo>
                    <a:pt x="1725" y="1888"/>
                  </a:lnTo>
                  <a:lnTo>
                    <a:pt x="1727" y="1886"/>
                  </a:lnTo>
                  <a:lnTo>
                    <a:pt x="1729" y="1883"/>
                  </a:lnTo>
                  <a:lnTo>
                    <a:pt x="1729" y="1883"/>
                  </a:lnTo>
                  <a:lnTo>
                    <a:pt x="1731" y="1878"/>
                  </a:lnTo>
                  <a:lnTo>
                    <a:pt x="1731" y="1871"/>
                  </a:lnTo>
                  <a:lnTo>
                    <a:pt x="1728" y="1864"/>
                  </a:lnTo>
                  <a:lnTo>
                    <a:pt x="1726" y="1856"/>
                  </a:lnTo>
                  <a:lnTo>
                    <a:pt x="1719" y="1840"/>
                  </a:lnTo>
                  <a:lnTo>
                    <a:pt x="1714" y="1828"/>
                  </a:lnTo>
                  <a:lnTo>
                    <a:pt x="1714" y="1828"/>
                  </a:lnTo>
                  <a:lnTo>
                    <a:pt x="1705" y="1816"/>
                  </a:lnTo>
                  <a:lnTo>
                    <a:pt x="1693" y="1801"/>
                  </a:lnTo>
                  <a:lnTo>
                    <a:pt x="1681" y="1786"/>
                  </a:lnTo>
                  <a:lnTo>
                    <a:pt x="1670" y="1775"/>
                  </a:lnTo>
                  <a:lnTo>
                    <a:pt x="1670" y="1775"/>
                  </a:lnTo>
                  <a:lnTo>
                    <a:pt x="1657" y="1765"/>
                  </a:lnTo>
                  <a:lnTo>
                    <a:pt x="1640" y="1752"/>
                  </a:lnTo>
                  <a:lnTo>
                    <a:pt x="1624" y="1741"/>
                  </a:lnTo>
                  <a:lnTo>
                    <a:pt x="1612" y="1730"/>
                  </a:lnTo>
                  <a:lnTo>
                    <a:pt x="1612" y="1730"/>
                  </a:lnTo>
                  <a:lnTo>
                    <a:pt x="1594" y="1713"/>
                  </a:lnTo>
                  <a:lnTo>
                    <a:pt x="1586" y="1702"/>
                  </a:lnTo>
                  <a:lnTo>
                    <a:pt x="1580" y="1693"/>
                  </a:lnTo>
                  <a:lnTo>
                    <a:pt x="1580" y="1693"/>
                  </a:lnTo>
                  <a:lnTo>
                    <a:pt x="1571" y="1671"/>
                  </a:lnTo>
                  <a:lnTo>
                    <a:pt x="1568" y="1658"/>
                  </a:lnTo>
                  <a:lnTo>
                    <a:pt x="1565" y="1644"/>
                  </a:lnTo>
                  <a:lnTo>
                    <a:pt x="1562" y="1631"/>
                  </a:lnTo>
                  <a:lnTo>
                    <a:pt x="1561" y="1617"/>
                  </a:lnTo>
                  <a:lnTo>
                    <a:pt x="1562" y="1606"/>
                  </a:lnTo>
                  <a:lnTo>
                    <a:pt x="1564" y="1600"/>
                  </a:lnTo>
                  <a:lnTo>
                    <a:pt x="1566" y="1596"/>
                  </a:lnTo>
                  <a:lnTo>
                    <a:pt x="1566" y="1596"/>
                  </a:lnTo>
                  <a:lnTo>
                    <a:pt x="1568" y="1593"/>
                  </a:lnTo>
                  <a:lnTo>
                    <a:pt x="1570" y="1591"/>
                  </a:lnTo>
                  <a:lnTo>
                    <a:pt x="1578" y="1587"/>
                  </a:lnTo>
                  <a:lnTo>
                    <a:pt x="1587" y="1583"/>
                  </a:lnTo>
                  <a:lnTo>
                    <a:pt x="1597" y="1581"/>
                  </a:lnTo>
                  <a:lnTo>
                    <a:pt x="1608" y="1577"/>
                  </a:lnTo>
                  <a:lnTo>
                    <a:pt x="1618" y="1574"/>
                  </a:lnTo>
                  <a:lnTo>
                    <a:pt x="1626" y="1571"/>
                  </a:lnTo>
                  <a:lnTo>
                    <a:pt x="1629" y="1568"/>
                  </a:lnTo>
                  <a:lnTo>
                    <a:pt x="1630" y="1565"/>
                  </a:lnTo>
                  <a:lnTo>
                    <a:pt x="1630" y="1565"/>
                  </a:lnTo>
                  <a:lnTo>
                    <a:pt x="1632" y="1562"/>
                  </a:lnTo>
                  <a:lnTo>
                    <a:pt x="1634" y="1557"/>
                  </a:lnTo>
                  <a:lnTo>
                    <a:pt x="1635" y="1547"/>
                  </a:lnTo>
                  <a:lnTo>
                    <a:pt x="1635" y="1536"/>
                  </a:lnTo>
                  <a:lnTo>
                    <a:pt x="1634" y="1523"/>
                  </a:lnTo>
                  <a:lnTo>
                    <a:pt x="1630" y="1499"/>
                  </a:lnTo>
                  <a:lnTo>
                    <a:pt x="1630" y="1487"/>
                  </a:lnTo>
                  <a:lnTo>
                    <a:pt x="1632" y="1479"/>
                  </a:lnTo>
                  <a:lnTo>
                    <a:pt x="1632" y="1479"/>
                  </a:lnTo>
                  <a:lnTo>
                    <a:pt x="1637" y="1466"/>
                  </a:lnTo>
                  <a:lnTo>
                    <a:pt x="1645" y="1451"/>
                  </a:lnTo>
                  <a:lnTo>
                    <a:pt x="1655" y="1436"/>
                  </a:lnTo>
                  <a:lnTo>
                    <a:pt x="1665" y="1421"/>
                  </a:lnTo>
                  <a:lnTo>
                    <a:pt x="1676" y="1406"/>
                  </a:lnTo>
                  <a:lnTo>
                    <a:pt x="1689" y="1391"/>
                  </a:lnTo>
                  <a:lnTo>
                    <a:pt x="1700" y="1380"/>
                  </a:lnTo>
                  <a:lnTo>
                    <a:pt x="1710" y="1370"/>
                  </a:lnTo>
                  <a:lnTo>
                    <a:pt x="1710" y="1370"/>
                  </a:lnTo>
                  <a:lnTo>
                    <a:pt x="1718" y="1364"/>
                  </a:lnTo>
                  <a:lnTo>
                    <a:pt x="1729" y="1360"/>
                  </a:lnTo>
                  <a:lnTo>
                    <a:pt x="1754" y="1348"/>
                  </a:lnTo>
                  <a:lnTo>
                    <a:pt x="1780" y="1339"/>
                  </a:lnTo>
                  <a:lnTo>
                    <a:pt x="1802" y="1332"/>
                  </a:lnTo>
                  <a:lnTo>
                    <a:pt x="1802" y="1332"/>
                  </a:lnTo>
                  <a:lnTo>
                    <a:pt x="1822" y="1323"/>
                  </a:lnTo>
                  <a:lnTo>
                    <a:pt x="1833" y="1317"/>
                  </a:lnTo>
                  <a:lnTo>
                    <a:pt x="1838" y="1315"/>
                  </a:lnTo>
                  <a:lnTo>
                    <a:pt x="1841" y="1311"/>
                  </a:lnTo>
                  <a:lnTo>
                    <a:pt x="1841" y="1311"/>
                  </a:lnTo>
                  <a:lnTo>
                    <a:pt x="1848" y="1302"/>
                  </a:lnTo>
                  <a:lnTo>
                    <a:pt x="1854" y="1290"/>
                  </a:lnTo>
                  <a:lnTo>
                    <a:pt x="1858" y="1276"/>
                  </a:lnTo>
                  <a:lnTo>
                    <a:pt x="1863" y="1262"/>
                  </a:lnTo>
                  <a:lnTo>
                    <a:pt x="1870" y="1232"/>
                  </a:lnTo>
                  <a:lnTo>
                    <a:pt x="1875" y="1219"/>
                  </a:lnTo>
                  <a:lnTo>
                    <a:pt x="1879" y="1209"/>
                  </a:lnTo>
                  <a:lnTo>
                    <a:pt x="1879" y="1209"/>
                  </a:lnTo>
                  <a:lnTo>
                    <a:pt x="1883" y="1201"/>
                  </a:lnTo>
                  <a:lnTo>
                    <a:pt x="1889" y="1193"/>
                  </a:lnTo>
                  <a:lnTo>
                    <a:pt x="1901" y="1175"/>
                  </a:lnTo>
                  <a:lnTo>
                    <a:pt x="1913" y="1156"/>
                  </a:lnTo>
                  <a:lnTo>
                    <a:pt x="1918" y="1147"/>
                  </a:lnTo>
                  <a:lnTo>
                    <a:pt x="1921" y="1140"/>
                  </a:lnTo>
                  <a:lnTo>
                    <a:pt x="1921" y="1140"/>
                  </a:lnTo>
                  <a:lnTo>
                    <a:pt x="1922" y="1128"/>
                  </a:lnTo>
                  <a:lnTo>
                    <a:pt x="1923" y="1116"/>
                  </a:lnTo>
                  <a:lnTo>
                    <a:pt x="1921" y="1089"/>
                  </a:lnTo>
                  <a:lnTo>
                    <a:pt x="1920" y="1061"/>
                  </a:lnTo>
                  <a:lnTo>
                    <a:pt x="1920" y="1048"/>
                  </a:lnTo>
                  <a:lnTo>
                    <a:pt x="1921" y="1038"/>
                  </a:lnTo>
                  <a:lnTo>
                    <a:pt x="1921" y="1038"/>
                  </a:lnTo>
                  <a:lnTo>
                    <a:pt x="1923" y="1030"/>
                  </a:lnTo>
                  <a:lnTo>
                    <a:pt x="1928" y="1021"/>
                  </a:lnTo>
                  <a:lnTo>
                    <a:pt x="1939" y="1002"/>
                  </a:lnTo>
                  <a:lnTo>
                    <a:pt x="1951" y="983"/>
                  </a:lnTo>
                  <a:lnTo>
                    <a:pt x="1954" y="974"/>
                  </a:lnTo>
                  <a:lnTo>
                    <a:pt x="1956" y="966"/>
                  </a:lnTo>
                  <a:lnTo>
                    <a:pt x="1956" y="966"/>
                  </a:lnTo>
                  <a:lnTo>
                    <a:pt x="1956" y="957"/>
                  </a:lnTo>
                  <a:lnTo>
                    <a:pt x="1954" y="947"/>
                  </a:lnTo>
                  <a:lnTo>
                    <a:pt x="1952" y="937"/>
                  </a:lnTo>
                  <a:lnTo>
                    <a:pt x="1948" y="925"/>
                  </a:lnTo>
                  <a:lnTo>
                    <a:pt x="1940" y="903"/>
                  </a:lnTo>
                  <a:lnTo>
                    <a:pt x="1934" y="885"/>
                  </a:lnTo>
                  <a:lnTo>
                    <a:pt x="1934" y="885"/>
                  </a:lnTo>
                  <a:lnTo>
                    <a:pt x="1928" y="871"/>
                  </a:lnTo>
                  <a:lnTo>
                    <a:pt x="1921" y="855"/>
                  </a:lnTo>
                  <a:lnTo>
                    <a:pt x="1913" y="840"/>
                  </a:lnTo>
                  <a:lnTo>
                    <a:pt x="1911" y="832"/>
                  </a:lnTo>
                  <a:lnTo>
                    <a:pt x="1910" y="826"/>
                  </a:lnTo>
                  <a:lnTo>
                    <a:pt x="1910" y="826"/>
                  </a:lnTo>
                  <a:lnTo>
                    <a:pt x="1908" y="810"/>
                  </a:lnTo>
                  <a:lnTo>
                    <a:pt x="1908" y="791"/>
                  </a:lnTo>
                  <a:lnTo>
                    <a:pt x="1908" y="781"/>
                  </a:lnTo>
                  <a:lnTo>
                    <a:pt x="1909" y="772"/>
                  </a:lnTo>
                  <a:lnTo>
                    <a:pt x="1911" y="764"/>
                  </a:lnTo>
                  <a:lnTo>
                    <a:pt x="1913" y="757"/>
                  </a:lnTo>
                  <a:lnTo>
                    <a:pt x="1913" y="757"/>
                  </a:lnTo>
                  <a:lnTo>
                    <a:pt x="1917" y="754"/>
                  </a:lnTo>
                  <a:lnTo>
                    <a:pt x="1922" y="751"/>
                  </a:lnTo>
                  <a:lnTo>
                    <a:pt x="1934" y="744"/>
                  </a:lnTo>
                  <a:lnTo>
                    <a:pt x="1946" y="737"/>
                  </a:lnTo>
                  <a:lnTo>
                    <a:pt x="1952" y="734"/>
                  </a:lnTo>
                  <a:lnTo>
                    <a:pt x="1956" y="730"/>
                  </a:lnTo>
                  <a:lnTo>
                    <a:pt x="1956" y="730"/>
                  </a:lnTo>
                  <a:lnTo>
                    <a:pt x="1965" y="718"/>
                  </a:lnTo>
                  <a:lnTo>
                    <a:pt x="1977" y="701"/>
                  </a:lnTo>
                  <a:lnTo>
                    <a:pt x="1986" y="684"/>
                  </a:lnTo>
                  <a:lnTo>
                    <a:pt x="1992" y="669"/>
                  </a:lnTo>
                  <a:lnTo>
                    <a:pt x="1992" y="669"/>
                  </a:lnTo>
                  <a:lnTo>
                    <a:pt x="1995" y="661"/>
                  </a:lnTo>
                  <a:lnTo>
                    <a:pt x="1997" y="651"/>
                  </a:lnTo>
                  <a:lnTo>
                    <a:pt x="2001" y="628"/>
                  </a:lnTo>
                  <a:lnTo>
                    <a:pt x="2005" y="604"/>
                  </a:lnTo>
                  <a:lnTo>
                    <a:pt x="2008" y="585"/>
                  </a:lnTo>
                  <a:lnTo>
                    <a:pt x="2008" y="585"/>
                  </a:lnTo>
                  <a:lnTo>
                    <a:pt x="2012" y="563"/>
                  </a:lnTo>
                  <a:lnTo>
                    <a:pt x="2015" y="536"/>
                  </a:lnTo>
                  <a:lnTo>
                    <a:pt x="2018" y="524"/>
                  </a:lnTo>
                  <a:lnTo>
                    <a:pt x="2022" y="511"/>
                  </a:lnTo>
                  <a:lnTo>
                    <a:pt x="2025" y="501"/>
                  </a:lnTo>
                  <a:lnTo>
                    <a:pt x="2028" y="497"/>
                  </a:lnTo>
                  <a:lnTo>
                    <a:pt x="2031" y="493"/>
                  </a:lnTo>
                  <a:lnTo>
                    <a:pt x="2031" y="493"/>
                  </a:lnTo>
                  <a:lnTo>
                    <a:pt x="2034" y="490"/>
                  </a:lnTo>
                  <a:lnTo>
                    <a:pt x="2039" y="488"/>
                  </a:lnTo>
                  <a:lnTo>
                    <a:pt x="2050" y="484"/>
                  </a:lnTo>
                  <a:lnTo>
                    <a:pt x="2063" y="482"/>
                  </a:lnTo>
                  <a:lnTo>
                    <a:pt x="2077" y="480"/>
                  </a:lnTo>
                  <a:lnTo>
                    <a:pt x="2092" y="477"/>
                  </a:lnTo>
                  <a:lnTo>
                    <a:pt x="2104" y="475"/>
                  </a:lnTo>
                  <a:lnTo>
                    <a:pt x="2115" y="472"/>
                  </a:lnTo>
                  <a:lnTo>
                    <a:pt x="2120" y="468"/>
                  </a:lnTo>
                  <a:lnTo>
                    <a:pt x="2123" y="466"/>
                  </a:lnTo>
                  <a:lnTo>
                    <a:pt x="2123" y="466"/>
                  </a:lnTo>
                  <a:lnTo>
                    <a:pt x="2128" y="459"/>
                  </a:lnTo>
                  <a:lnTo>
                    <a:pt x="2131" y="450"/>
                  </a:lnTo>
                  <a:lnTo>
                    <a:pt x="2133" y="439"/>
                  </a:lnTo>
                  <a:lnTo>
                    <a:pt x="2136" y="427"/>
                  </a:lnTo>
                  <a:lnTo>
                    <a:pt x="2138" y="406"/>
                  </a:lnTo>
                  <a:lnTo>
                    <a:pt x="2138" y="395"/>
                  </a:lnTo>
                  <a:lnTo>
                    <a:pt x="2138" y="395"/>
                  </a:lnTo>
                  <a:lnTo>
                    <a:pt x="2133" y="385"/>
                  </a:lnTo>
                  <a:lnTo>
                    <a:pt x="2124" y="365"/>
                  </a:lnTo>
                  <a:lnTo>
                    <a:pt x="2114" y="342"/>
                  </a:lnTo>
                  <a:lnTo>
                    <a:pt x="2110" y="333"/>
                  </a:lnTo>
                  <a:lnTo>
                    <a:pt x="2107" y="324"/>
                  </a:lnTo>
                  <a:lnTo>
                    <a:pt x="2107" y="324"/>
                  </a:lnTo>
                  <a:lnTo>
                    <a:pt x="2105" y="308"/>
                  </a:lnTo>
                  <a:lnTo>
                    <a:pt x="2103" y="288"/>
                  </a:lnTo>
                  <a:lnTo>
                    <a:pt x="2103" y="288"/>
                  </a:lnTo>
                  <a:lnTo>
                    <a:pt x="2120" y="282"/>
                  </a:lnTo>
                  <a:lnTo>
                    <a:pt x="2135" y="276"/>
                  </a:lnTo>
                  <a:lnTo>
                    <a:pt x="2148" y="269"/>
                  </a:lnTo>
                  <a:lnTo>
                    <a:pt x="2159" y="262"/>
                  </a:lnTo>
                  <a:lnTo>
                    <a:pt x="2159" y="262"/>
                  </a:lnTo>
                  <a:lnTo>
                    <a:pt x="2164" y="257"/>
                  </a:lnTo>
                  <a:lnTo>
                    <a:pt x="2167" y="251"/>
                  </a:lnTo>
                  <a:lnTo>
                    <a:pt x="2176" y="236"/>
                  </a:lnTo>
                  <a:lnTo>
                    <a:pt x="2184" y="221"/>
                  </a:lnTo>
                  <a:lnTo>
                    <a:pt x="2189" y="215"/>
                  </a:lnTo>
                  <a:lnTo>
                    <a:pt x="2193" y="210"/>
                  </a:lnTo>
                  <a:lnTo>
                    <a:pt x="2193" y="210"/>
                  </a:lnTo>
                  <a:lnTo>
                    <a:pt x="2204" y="203"/>
                  </a:lnTo>
                  <a:lnTo>
                    <a:pt x="2218" y="198"/>
                  </a:lnTo>
                  <a:lnTo>
                    <a:pt x="2234" y="192"/>
                  </a:lnTo>
                  <a:lnTo>
                    <a:pt x="2251" y="188"/>
                  </a:lnTo>
                  <a:lnTo>
                    <a:pt x="2285" y="180"/>
                  </a:lnTo>
                  <a:lnTo>
                    <a:pt x="2313" y="175"/>
                  </a:lnTo>
                  <a:lnTo>
                    <a:pt x="2313" y="175"/>
                  </a:lnTo>
                  <a:lnTo>
                    <a:pt x="2327" y="174"/>
                  </a:lnTo>
                  <a:lnTo>
                    <a:pt x="2346" y="174"/>
                  </a:lnTo>
                  <a:lnTo>
                    <a:pt x="2384" y="174"/>
                  </a:lnTo>
                  <a:lnTo>
                    <a:pt x="2423" y="176"/>
                  </a:lnTo>
                  <a:lnTo>
                    <a:pt x="2441" y="176"/>
                  </a:lnTo>
                  <a:lnTo>
                    <a:pt x="2456" y="175"/>
                  </a:lnTo>
                  <a:lnTo>
                    <a:pt x="2456" y="175"/>
                  </a:lnTo>
                  <a:lnTo>
                    <a:pt x="2489" y="173"/>
                  </a:lnTo>
                  <a:lnTo>
                    <a:pt x="2529" y="169"/>
                  </a:lnTo>
                  <a:lnTo>
                    <a:pt x="2550" y="167"/>
                  </a:lnTo>
                  <a:lnTo>
                    <a:pt x="2569" y="164"/>
                  </a:lnTo>
                  <a:lnTo>
                    <a:pt x="2587" y="160"/>
                  </a:lnTo>
                  <a:lnTo>
                    <a:pt x="2601" y="156"/>
                  </a:lnTo>
                  <a:lnTo>
                    <a:pt x="2601" y="156"/>
                  </a:lnTo>
                  <a:lnTo>
                    <a:pt x="2608" y="151"/>
                  </a:lnTo>
                  <a:lnTo>
                    <a:pt x="2617" y="145"/>
                  </a:lnTo>
                  <a:lnTo>
                    <a:pt x="2635" y="129"/>
                  </a:lnTo>
                  <a:lnTo>
                    <a:pt x="2645" y="121"/>
                  </a:lnTo>
                  <a:lnTo>
                    <a:pt x="2654" y="114"/>
                  </a:lnTo>
                  <a:lnTo>
                    <a:pt x="2658" y="112"/>
                  </a:lnTo>
                  <a:lnTo>
                    <a:pt x="2663" y="111"/>
                  </a:lnTo>
                  <a:lnTo>
                    <a:pt x="2667" y="110"/>
                  </a:lnTo>
                  <a:lnTo>
                    <a:pt x="2670" y="111"/>
                  </a:lnTo>
                  <a:lnTo>
                    <a:pt x="2670" y="111"/>
                  </a:lnTo>
                  <a:lnTo>
                    <a:pt x="2674" y="112"/>
                  </a:lnTo>
                  <a:lnTo>
                    <a:pt x="2677" y="114"/>
                  </a:lnTo>
                  <a:lnTo>
                    <a:pt x="2682" y="122"/>
                  </a:lnTo>
                  <a:lnTo>
                    <a:pt x="2686" y="131"/>
                  </a:lnTo>
                  <a:lnTo>
                    <a:pt x="2690" y="142"/>
                  </a:lnTo>
                  <a:lnTo>
                    <a:pt x="2696" y="165"/>
                  </a:lnTo>
                  <a:lnTo>
                    <a:pt x="2701" y="175"/>
                  </a:lnTo>
                  <a:lnTo>
                    <a:pt x="2705" y="182"/>
                  </a:lnTo>
                  <a:lnTo>
                    <a:pt x="2705" y="182"/>
                  </a:lnTo>
                  <a:lnTo>
                    <a:pt x="2713" y="190"/>
                  </a:lnTo>
                  <a:lnTo>
                    <a:pt x="2724" y="198"/>
                  </a:lnTo>
                  <a:lnTo>
                    <a:pt x="2734" y="204"/>
                  </a:lnTo>
                  <a:lnTo>
                    <a:pt x="2739" y="207"/>
                  </a:lnTo>
                  <a:lnTo>
                    <a:pt x="2744" y="208"/>
                  </a:lnTo>
                  <a:lnTo>
                    <a:pt x="2744" y="208"/>
                  </a:lnTo>
                  <a:lnTo>
                    <a:pt x="2749" y="208"/>
                  </a:lnTo>
                  <a:lnTo>
                    <a:pt x="2755" y="207"/>
                  </a:lnTo>
                  <a:lnTo>
                    <a:pt x="2769" y="201"/>
                  </a:lnTo>
                  <a:lnTo>
                    <a:pt x="2781" y="194"/>
                  </a:lnTo>
                  <a:lnTo>
                    <a:pt x="2786" y="190"/>
                  </a:lnTo>
                  <a:lnTo>
                    <a:pt x="2790" y="186"/>
                  </a:lnTo>
                  <a:lnTo>
                    <a:pt x="2790" y="186"/>
                  </a:lnTo>
                  <a:lnTo>
                    <a:pt x="2795" y="180"/>
                  </a:lnTo>
                  <a:lnTo>
                    <a:pt x="2798" y="171"/>
                  </a:lnTo>
                  <a:lnTo>
                    <a:pt x="2801" y="160"/>
                  </a:lnTo>
                  <a:lnTo>
                    <a:pt x="2804" y="150"/>
                  </a:lnTo>
                  <a:lnTo>
                    <a:pt x="2809" y="128"/>
                  </a:lnTo>
                  <a:lnTo>
                    <a:pt x="2814" y="111"/>
                  </a:lnTo>
                  <a:lnTo>
                    <a:pt x="2814" y="111"/>
                  </a:lnTo>
                  <a:lnTo>
                    <a:pt x="2818" y="94"/>
                  </a:lnTo>
                  <a:lnTo>
                    <a:pt x="2823" y="75"/>
                  </a:lnTo>
                  <a:lnTo>
                    <a:pt x="2830" y="56"/>
                  </a:lnTo>
                  <a:lnTo>
                    <a:pt x="2833" y="48"/>
                  </a:lnTo>
                  <a:lnTo>
                    <a:pt x="2837" y="41"/>
                  </a:lnTo>
                  <a:lnTo>
                    <a:pt x="2837" y="41"/>
                  </a:lnTo>
                  <a:lnTo>
                    <a:pt x="2844" y="34"/>
                  </a:lnTo>
                  <a:lnTo>
                    <a:pt x="2852" y="27"/>
                  </a:lnTo>
                  <a:lnTo>
                    <a:pt x="2862" y="22"/>
                  </a:lnTo>
                  <a:lnTo>
                    <a:pt x="2874" y="15"/>
                  </a:lnTo>
                  <a:lnTo>
                    <a:pt x="2885" y="9"/>
                  </a:lnTo>
                  <a:lnTo>
                    <a:pt x="2896" y="5"/>
                  </a:lnTo>
                  <a:lnTo>
                    <a:pt x="2906" y="1"/>
                  </a:lnTo>
                  <a:lnTo>
                    <a:pt x="2915" y="0"/>
                  </a:lnTo>
                  <a:lnTo>
                    <a:pt x="2915" y="0"/>
                  </a:lnTo>
                  <a:lnTo>
                    <a:pt x="2921" y="0"/>
                  </a:lnTo>
                  <a:lnTo>
                    <a:pt x="2927" y="1"/>
                  </a:lnTo>
                  <a:lnTo>
                    <a:pt x="2940" y="6"/>
                  </a:lnTo>
                  <a:lnTo>
                    <a:pt x="2953" y="12"/>
                  </a:lnTo>
                  <a:lnTo>
                    <a:pt x="2963" y="17"/>
                  </a:lnTo>
                  <a:lnTo>
                    <a:pt x="2963" y="17"/>
                  </a:lnTo>
                  <a:lnTo>
                    <a:pt x="2973" y="24"/>
                  </a:lnTo>
                  <a:lnTo>
                    <a:pt x="2984" y="33"/>
                  </a:lnTo>
                  <a:lnTo>
                    <a:pt x="3008" y="54"/>
                  </a:lnTo>
                  <a:lnTo>
                    <a:pt x="3032" y="75"/>
                  </a:lnTo>
                  <a:lnTo>
                    <a:pt x="3042" y="84"/>
                  </a:lnTo>
                  <a:lnTo>
                    <a:pt x="3052" y="90"/>
                  </a:lnTo>
                  <a:lnTo>
                    <a:pt x="3052" y="90"/>
                  </a:lnTo>
                  <a:lnTo>
                    <a:pt x="3060" y="95"/>
                  </a:lnTo>
                  <a:lnTo>
                    <a:pt x="3069" y="100"/>
                  </a:lnTo>
                  <a:lnTo>
                    <a:pt x="3091" y="107"/>
                  </a:lnTo>
                  <a:lnTo>
                    <a:pt x="3113" y="115"/>
                  </a:lnTo>
                  <a:lnTo>
                    <a:pt x="3122" y="120"/>
                  </a:lnTo>
                  <a:lnTo>
                    <a:pt x="3130" y="123"/>
                  </a:lnTo>
                  <a:lnTo>
                    <a:pt x="3130" y="123"/>
                  </a:lnTo>
                  <a:lnTo>
                    <a:pt x="3152" y="138"/>
                  </a:lnTo>
                  <a:lnTo>
                    <a:pt x="3177" y="157"/>
                  </a:lnTo>
                  <a:lnTo>
                    <a:pt x="3190" y="167"/>
                  </a:lnTo>
                  <a:lnTo>
                    <a:pt x="3201" y="177"/>
                  </a:lnTo>
                  <a:lnTo>
                    <a:pt x="3210" y="188"/>
                  </a:lnTo>
                  <a:lnTo>
                    <a:pt x="3217" y="198"/>
                  </a:lnTo>
                  <a:lnTo>
                    <a:pt x="3217" y="198"/>
                  </a:lnTo>
                  <a:lnTo>
                    <a:pt x="3221" y="208"/>
                  </a:lnTo>
                  <a:lnTo>
                    <a:pt x="3225" y="221"/>
                  </a:lnTo>
                  <a:lnTo>
                    <a:pt x="3226" y="237"/>
                  </a:lnTo>
                  <a:lnTo>
                    <a:pt x="3227" y="254"/>
                  </a:lnTo>
                  <a:lnTo>
                    <a:pt x="3229" y="286"/>
                  </a:lnTo>
                  <a:lnTo>
                    <a:pt x="3230" y="300"/>
                  </a:lnTo>
                  <a:lnTo>
                    <a:pt x="3231" y="312"/>
                  </a:lnTo>
                  <a:lnTo>
                    <a:pt x="3231" y="312"/>
                  </a:lnTo>
                  <a:lnTo>
                    <a:pt x="3236" y="332"/>
                  </a:lnTo>
                  <a:lnTo>
                    <a:pt x="3240" y="356"/>
                  </a:lnTo>
                  <a:lnTo>
                    <a:pt x="3244" y="368"/>
                  </a:lnTo>
                  <a:lnTo>
                    <a:pt x="3247" y="378"/>
                  </a:lnTo>
                  <a:lnTo>
                    <a:pt x="3252" y="387"/>
                  </a:lnTo>
                  <a:lnTo>
                    <a:pt x="3255" y="392"/>
                  </a:lnTo>
                  <a:lnTo>
                    <a:pt x="3258" y="394"/>
                  </a:lnTo>
                  <a:lnTo>
                    <a:pt x="3258" y="394"/>
                  </a:lnTo>
                  <a:lnTo>
                    <a:pt x="3262" y="397"/>
                  </a:lnTo>
                  <a:lnTo>
                    <a:pt x="3266" y="400"/>
                  </a:lnTo>
                  <a:lnTo>
                    <a:pt x="3278" y="402"/>
                  </a:lnTo>
                  <a:lnTo>
                    <a:pt x="3291" y="403"/>
                  </a:lnTo>
                  <a:lnTo>
                    <a:pt x="3305" y="403"/>
                  </a:lnTo>
                  <a:lnTo>
                    <a:pt x="3333" y="403"/>
                  </a:lnTo>
                  <a:lnTo>
                    <a:pt x="3345" y="404"/>
                  </a:lnTo>
                  <a:lnTo>
                    <a:pt x="3355" y="405"/>
                  </a:lnTo>
                  <a:lnTo>
                    <a:pt x="3355" y="405"/>
                  </a:lnTo>
                  <a:lnTo>
                    <a:pt x="3378" y="412"/>
                  </a:lnTo>
                  <a:lnTo>
                    <a:pt x="3406" y="422"/>
                  </a:lnTo>
                  <a:lnTo>
                    <a:pt x="3455" y="442"/>
                  </a:lnTo>
                  <a:lnTo>
                    <a:pt x="3455" y="442"/>
                  </a:lnTo>
                  <a:lnTo>
                    <a:pt x="3473" y="450"/>
                  </a:lnTo>
                  <a:lnTo>
                    <a:pt x="3494" y="461"/>
                  </a:lnTo>
                  <a:lnTo>
                    <a:pt x="3505" y="466"/>
                  </a:lnTo>
                  <a:lnTo>
                    <a:pt x="3517" y="471"/>
                  </a:lnTo>
                  <a:lnTo>
                    <a:pt x="3527" y="473"/>
                  </a:lnTo>
                  <a:lnTo>
                    <a:pt x="3535" y="474"/>
                  </a:lnTo>
                  <a:lnTo>
                    <a:pt x="3535" y="474"/>
                  </a:lnTo>
                  <a:lnTo>
                    <a:pt x="3540" y="474"/>
                  </a:lnTo>
                  <a:lnTo>
                    <a:pt x="3547" y="471"/>
                  </a:lnTo>
                  <a:lnTo>
                    <a:pt x="3561" y="464"/>
                  </a:lnTo>
                  <a:lnTo>
                    <a:pt x="3568" y="461"/>
                  </a:lnTo>
                  <a:lnTo>
                    <a:pt x="3574" y="457"/>
                  </a:lnTo>
                  <a:lnTo>
                    <a:pt x="3580" y="456"/>
                  </a:lnTo>
                  <a:lnTo>
                    <a:pt x="3586" y="457"/>
                  </a:lnTo>
                  <a:lnTo>
                    <a:pt x="3586" y="457"/>
                  </a:lnTo>
                  <a:lnTo>
                    <a:pt x="3589" y="459"/>
                  </a:lnTo>
                  <a:lnTo>
                    <a:pt x="3593" y="464"/>
                  </a:lnTo>
                  <a:lnTo>
                    <a:pt x="3596" y="468"/>
                  </a:lnTo>
                  <a:lnTo>
                    <a:pt x="3599" y="474"/>
                  </a:lnTo>
                  <a:lnTo>
                    <a:pt x="3604" y="488"/>
                  </a:lnTo>
                  <a:lnTo>
                    <a:pt x="3607" y="503"/>
                  </a:lnTo>
                  <a:lnTo>
                    <a:pt x="3610" y="518"/>
                  </a:lnTo>
                  <a:lnTo>
                    <a:pt x="3614" y="533"/>
                  </a:lnTo>
                  <a:lnTo>
                    <a:pt x="3618" y="545"/>
                  </a:lnTo>
                  <a:lnTo>
                    <a:pt x="3621" y="551"/>
                  </a:lnTo>
                  <a:lnTo>
                    <a:pt x="3624" y="555"/>
                  </a:lnTo>
                  <a:lnTo>
                    <a:pt x="3624" y="555"/>
                  </a:lnTo>
                  <a:lnTo>
                    <a:pt x="3634" y="563"/>
                  </a:lnTo>
                  <a:lnTo>
                    <a:pt x="3647" y="571"/>
                  </a:lnTo>
                  <a:lnTo>
                    <a:pt x="3661" y="578"/>
                  </a:lnTo>
                  <a:lnTo>
                    <a:pt x="3677" y="585"/>
                  </a:lnTo>
                  <a:lnTo>
                    <a:pt x="3694" y="590"/>
                  </a:lnTo>
                  <a:lnTo>
                    <a:pt x="3710" y="595"/>
                  </a:lnTo>
                  <a:lnTo>
                    <a:pt x="3724" y="598"/>
                  </a:lnTo>
                  <a:lnTo>
                    <a:pt x="3737" y="600"/>
                  </a:lnTo>
                  <a:lnTo>
                    <a:pt x="3737" y="600"/>
                  </a:lnTo>
                  <a:lnTo>
                    <a:pt x="3749" y="600"/>
                  </a:lnTo>
                  <a:lnTo>
                    <a:pt x="3764" y="600"/>
                  </a:lnTo>
                  <a:lnTo>
                    <a:pt x="3779" y="599"/>
                  </a:lnTo>
                  <a:lnTo>
                    <a:pt x="3795" y="597"/>
                  </a:lnTo>
                  <a:lnTo>
                    <a:pt x="3811" y="594"/>
                  </a:lnTo>
                  <a:lnTo>
                    <a:pt x="3826" y="589"/>
                  </a:lnTo>
                  <a:lnTo>
                    <a:pt x="3839" y="585"/>
                  </a:lnTo>
                  <a:lnTo>
                    <a:pt x="3850" y="579"/>
                  </a:lnTo>
                  <a:lnTo>
                    <a:pt x="3850" y="579"/>
                  </a:lnTo>
                  <a:lnTo>
                    <a:pt x="3859" y="570"/>
                  </a:lnTo>
                  <a:lnTo>
                    <a:pt x="3867" y="559"/>
                  </a:lnTo>
                  <a:lnTo>
                    <a:pt x="3874" y="545"/>
                  </a:lnTo>
                  <a:lnTo>
                    <a:pt x="3882" y="531"/>
                  </a:lnTo>
                  <a:lnTo>
                    <a:pt x="3888" y="516"/>
                  </a:lnTo>
                  <a:lnTo>
                    <a:pt x="3894" y="500"/>
                  </a:lnTo>
                  <a:lnTo>
                    <a:pt x="3898" y="486"/>
                  </a:lnTo>
                  <a:lnTo>
                    <a:pt x="3902" y="474"/>
                  </a:lnTo>
                  <a:lnTo>
                    <a:pt x="3902" y="474"/>
                  </a:lnTo>
                  <a:lnTo>
                    <a:pt x="3903" y="466"/>
                  </a:lnTo>
                  <a:lnTo>
                    <a:pt x="3903" y="455"/>
                  </a:lnTo>
                  <a:lnTo>
                    <a:pt x="3900" y="431"/>
                  </a:lnTo>
                  <a:lnTo>
                    <a:pt x="3899" y="408"/>
                  </a:lnTo>
                  <a:lnTo>
                    <a:pt x="3899" y="396"/>
                  </a:lnTo>
                  <a:lnTo>
                    <a:pt x="3902" y="388"/>
                  </a:lnTo>
                  <a:lnTo>
                    <a:pt x="3902" y="388"/>
                  </a:lnTo>
                  <a:lnTo>
                    <a:pt x="3906" y="379"/>
                  </a:lnTo>
                  <a:lnTo>
                    <a:pt x="3912" y="369"/>
                  </a:lnTo>
                  <a:lnTo>
                    <a:pt x="3920" y="358"/>
                  </a:lnTo>
                  <a:lnTo>
                    <a:pt x="3927" y="348"/>
                  </a:lnTo>
                  <a:lnTo>
                    <a:pt x="3938" y="338"/>
                  </a:lnTo>
                  <a:lnTo>
                    <a:pt x="3947" y="329"/>
                  </a:lnTo>
                  <a:lnTo>
                    <a:pt x="3956" y="322"/>
                  </a:lnTo>
                  <a:lnTo>
                    <a:pt x="3965" y="316"/>
                  </a:lnTo>
                  <a:lnTo>
                    <a:pt x="3965" y="316"/>
                  </a:lnTo>
                  <a:lnTo>
                    <a:pt x="3976" y="313"/>
                  </a:lnTo>
                  <a:lnTo>
                    <a:pt x="3991" y="310"/>
                  </a:lnTo>
                  <a:lnTo>
                    <a:pt x="4006" y="309"/>
                  </a:lnTo>
                  <a:lnTo>
                    <a:pt x="4023" y="310"/>
                  </a:lnTo>
                  <a:lnTo>
                    <a:pt x="4039" y="312"/>
                  </a:lnTo>
                  <a:lnTo>
                    <a:pt x="4056" y="314"/>
                  </a:lnTo>
                  <a:lnTo>
                    <a:pt x="4070" y="317"/>
                  </a:lnTo>
                  <a:lnTo>
                    <a:pt x="4082" y="321"/>
                  </a:lnTo>
                  <a:lnTo>
                    <a:pt x="4082" y="321"/>
                  </a:lnTo>
                  <a:lnTo>
                    <a:pt x="4090" y="325"/>
                  </a:lnTo>
                  <a:lnTo>
                    <a:pt x="4100" y="331"/>
                  </a:lnTo>
                  <a:lnTo>
                    <a:pt x="4110" y="338"/>
                  </a:lnTo>
                  <a:lnTo>
                    <a:pt x="4120" y="345"/>
                  </a:lnTo>
                  <a:lnTo>
                    <a:pt x="4131" y="354"/>
                  </a:lnTo>
                  <a:lnTo>
                    <a:pt x="4138" y="364"/>
                  </a:lnTo>
                  <a:lnTo>
                    <a:pt x="4144" y="373"/>
                  </a:lnTo>
                  <a:lnTo>
                    <a:pt x="4145" y="377"/>
                  </a:lnTo>
                  <a:lnTo>
                    <a:pt x="4146" y="382"/>
                  </a:lnTo>
                  <a:lnTo>
                    <a:pt x="4146" y="382"/>
                  </a:lnTo>
                  <a:lnTo>
                    <a:pt x="4146" y="385"/>
                  </a:lnTo>
                  <a:lnTo>
                    <a:pt x="4146" y="388"/>
                  </a:lnTo>
                  <a:lnTo>
                    <a:pt x="4142" y="397"/>
                  </a:lnTo>
                  <a:lnTo>
                    <a:pt x="4136" y="405"/>
                  </a:lnTo>
                  <a:lnTo>
                    <a:pt x="4129" y="414"/>
                  </a:lnTo>
                  <a:lnTo>
                    <a:pt x="4116" y="431"/>
                  </a:lnTo>
                  <a:lnTo>
                    <a:pt x="4110" y="439"/>
                  </a:lnTo>
                  <a:lnTo>
                    <a:pt x="4108" y="446"/>
                  </a:lnTo>
                  <a:lnTo>
                    <a:pt x="4108" y="446"/>
                  </a:lnTo>
                  <a:lnTo>
                    <a:pt x="4106" y="462"/>
                  </a:lnTo>
                  <a:lnTo>
                    <a:pt x="4105" y="480"/>
                  </a:lnTo>
                  <a:lnTo>
                    <a:pt x="4106" y="489"/>
                  </a:lnTo>
                  <a:lnTo>
                    <a:pt x="4107" y="498"/>
                  </a:lnTo>
                  <a:lnTo>
                    <a:pt x="4109" y="506"/>
                  </a:lnTo>
                  <a:lnTo>
                    <a:pt x="4111" y="511"/>
                  </a:lnTo>
                  <a:lnTo>
                    <a:pt x="4111" y="511"/>
                  </a:lnTo>
                  <a:lnTo>
                    <a:pt x="4117" y="516"/>
                  </a:lnTo>
                  <a:lnTo>
                    <a:pt x="4124" y="520"/>
                  </a:lnTo>
                  <a:lnTo>
                    <a:pt x="4133" y="524"/>
                  </a:lnTo>
                  <a:lnTo>
                    <a:pt x="4142" y="526"/>
                  </a:lnTo>
                  <a:lnTo>
                    <a:pt x="4160" y="532"/>
                  </a:lnTo>
                  <a:lnTo>
                    <a:pt x="4168" y="534"/>
                  </a:lnTo>
                  <a:lnTo>
                    <a:pt x="4175" y="537"/>
                  </a:lnTo>
                  <a:lnTo>
                    <a:pt x="4175" y="537"/>
                  </a:lnTo>
                  <a:lnTo>
                    <a:pt x="4184" y="544"/>
                  </a:lnTo>
                  <a:lnTo>
                    <a:pt x="4195" y="553"/>
                  </a:lnTo>
                  <a:lnTo>
                    <a:pt x="4205" y="563"/>
                  </a:lnTo>
                  <a:lnTo>
                    <a:pt x="4212" y="572"/>
                  </a:lnTo>
                  <a:lnTo>
                    <a:pt x="4212" y="572"/>
                  </a:lnTo>
                  <a:lnTo>
                    <a:pt x="4214" y="578"/>
                  </a:lnTo>
                  <a:lnTo>
                    <a:pt x="4216" y="586"/>
                  </a:lnTo>
                  <a:lnTo>
                    <a:pt x="4219" y="605"/>
                  </a:lnTo>
                  <a:lnTo>
                    <a:pt x="4220" y="614"/>
                  </a:lnTo>
                  <a:lnTo>
                    <a:pt x="4222" y="622"/>
                  </a:lnTo>
                  <a:lnTo>
                    <a:pt x="4224" y="629"/>
                  </a:lnTo>
                  <a:lnTo>
                    <a:pt x="4227" y="631"/>
                  </a:lnTo>
                  <a:lnTo>
                    <a:pt x="4229" y="633"/>
                  </a:lnTo>
                  <a:lnTo>
                    <a:pt x="4229" y="633"/>
                  </a:lnTo>
                  <a:lnTo>
                    <a:pt x="4233" y="634"/>
                  </a:lnTo>
                  <a:lnTo>
                    <a:pt x="4239" y="637"/>
                  </a:lnTo>
                  <a:lnTo>
                    <a:pt x="4245" y="637"/>
                  </a:lnTo>
                  <a:lnTo>
                    <a:pt x="4251" y="637"/>
                  </a:lnTo>
                  <a:lnTo>
                    <a:pt x="4265" y="634"/>
                  </a:lnTo>
                  <a:lnTo>
                    <a:pt x="4280" y="630"/>
                  </a:lnTo>
                  <a:lnTo>
                    <a:pt x="4294" y="625"/>
                  </a:lnTo>
                  <a:lnTo>
                    <a:pt x="4308" y="620"/>
                  </a:lnTo>
                  <a:lnTo>
                    <a:pt x="4330" y="609"/>
                  </a:lnTo>
                  <a:lnTo>
                    <a:pt x="4330" y="609"/>
                  </a:lnTo>
                  <a:lnTo>
                    <a:pt x="4338" y="604"/>
                  </a:lnTo>
                  <a:lnTo>
                    <a:pt x="4347" y="596"/>
                  </a:lnTo>
                  <a:lnTo>
                    <a:pt x="4365" y="577"/>
                  </a:lnTo>
                  <a:lnTo>
                    <a:pt x="4374" y="568"/>
                  </a:lnTo>
                  <a:lnTo>
                    <a:pt x="4383" y="561"/>
                  </a:lnTo>
                  <a:lnTo>
                    <a:pt x="4388" y="558"/>
                  </a:lnTo>
                  <a:lnTo>
                    <a:pt x="4392" y="556"/>
                  </a:lnTo>
                  <a:lnTo>
                    <a:pt x="4396" y="556"/>
                  </a:lnTo>
                  <a:lnTo>
                    <a:pt x="4400" y="556"/>
                  </a:lnTo>
                  <a:lnTo>
                    <a:pt x="4400" y="556"/>
                  </a:lnTo>
                  <a:lnTo>
                    <a:pt x="4405" y="560"/>
                  </a:lnTo>
                  <a:lnTo>
                    <a:pt x="4408" y="563"/>
                  </a:lnTo>
                  <a:lnTo>
                    <a:pt x="4412" y="569"/>
                  </a:lnTo>
                  <a:lnTo>
                    <a:pt x="4413" y="575"/>
                  </a:lnTo>
                  <a:lnTo>
                    <a:pt x="4416" y="589"/>
                  </a:lnTo>
                  <a:lnTo>
                    <a:pt x="4417" y="606"/>
                  </a:lnTo>
                  <a:lnTo>
                    <a:pt x="4417" y="641"/>
                  </a:lnTo>
                  <a:lnTo>
                    <a:pt x="4418" y="656"/>
                  </a:lnTo>
                  <a:lnTo>
                    <a:pt x="4421" y="663"/>
                  </a:lnTo>
                  <a:lnTo>
                    <a:pt x="4422" y="667"/>
                  </a:lnTo>
                  <a:lnTo>
                    <a:pt x="4422" y="667"/>
                  </a:lnTo>
                  <a:lnTo>
                    <a:pt x="4425" y="673"/>
                  </a:lnTo>
                  <a:lnTo>
                    <a:pt x="4428" y="679"/>
                  </a:lnTo>
                  <a:lnTo>
                    <a:pt x="4440" y="693"/>
                  </a:lnTo>
                  <a:lnTo>
                    <a:pt x="4450" y="705"/>
                  </a:lnTo>
                  <a:lnTo>
                    <a:pt x="4453" y="712"/>
                  </a:lnTo>
                  <a:lnTo>
                    <a:pt x="4457" y="718"/>
                  </a:lnTo>
                  <a:lnTo>
                    <a:pt x="4457" y="718"/>
                  </a:lnTo>
                  <a:lnTo>
                    <a:pt x="4460" y="729"/>
                  </a:lnTo>
                  <a:lnTo>
                    <a:pt x="4463" y="743"/>
                  </a:lnTo>
                  <a:lnTo>
                    <a:pt x="4469" y="774"/>
                  </a:lnTo>
                  <a:lnTo>
                    <a:pt x="4474" y="807"/>
                  </a:lnTo>
                  <a:lnTo>
                    <a:pt x="4477" y="820"/>
                  </a:lnTo>
                  <a:lnTo>
                    <a:pt x="4480" y="832"/>
                  </a:lnTo>
                  <a:lnTo>
                    <a:pt x="4480" y="832"/>
                  </a:lnTo>
                  <a:lnTo>
                    <a:pt x="4489" y="852"/>
                  </a:lnTo>
                  <a:lnTo>
                    <a:pt x="4502" y="875"/>
                  </a:lnTo>
                  <a:lnTo>
                    <a:pt x="4509" y="886"/>
                  </a:lnTo>
                  <a:lnTo>
                    <a:pt x="4516" y="896"/>
                  </a:lnTo>
                  <a:lnTo>
                    <a:pt x="4523" y="905"/>
                  </a:lnTo>
                  <a:lnTo>
                    <a:pt x="4530" y="912"/>
                  </a:lnTo>
                  <a:lnTo>
                    <a:pt x="4530" y="912"/>
                  </a:lnTo>
                  <a:lnTo>
                    <a:pt x="4538" y="917"/>
                  </a:lnTo>
                  <a:lnTo>
                    <a:pt x="4549" y="922"/>
                  </a:lnTo>
                  <a:lnTo>
                    <a:pt x="4573" y="930"/>
                  </a:lnTo>
                  <a:lnTo>
                    <a:pt x="4585" y="934"/>
                  </a:lnTo>
                  <a:lnTo>
                    <a:pt x="4598" y="939"/>
                  </a:lnTo>
                  <a:lnTo>
                    <a:pt x="4608" y="943"/>
                  </a:lnTo>
                  <a:lnTo>
                    <a:pt x="4611" y="946"/>
                  </a:lnTo>
                  <a:lnTo>
                    <a:pt x="4615" y="949"/>
                  </a:lnTo>
                  <a:lnTo>
                    <a:pt x="4615" y="949"/>
                  </a:lnTo>
                  <a:lnTo>
                    <a:pt x="4620" y="956"/>
                  </a:lnTo>
                  <a:lnTo>
                    <a:pt x="4625" y="965"/>
                  </a:lnTo>
                  <a:lnTo>
                    <a:pt x="4628" y="976"/>
                  </a:lnTo>
                  <a:lnTo>
                    <a:pt x="4632" y="987"/>
                  </a:lnTo>
                  <a:lnTo>
                    <a:pt x="4637" y="1010"/>
                  </a:lnTo>
                  <a:lnTo>
                    <a:pt x="4641" y="1029"/>
                  </a:lnTo>
                  <a:lnTo>
                    <a:pt x="4641" y="1029"/>
                  </a:lnTo>
                  <a:lnTo>
                    <a:pt x="4642" y="1039"/>
                  </a:lnTo>
                  <a:lnTo>
                    <a:pt x="4642" y="1052"/>
                  </a:lnTo>
                  <a:lnTo>
                    <a:pt x="4642" y="1078"/>
                  </a:lnTo>
                  <a:lnTo>
                    <a:pt x="4641" y="1105"/>
                  </a:lnTo>
                  <a:lnTo>
                    <a:pt x="4641" y="1127"/>
                  </a:lnTo>
                  <a:lnTo>
                    <a:pt x="4641" y="1127"/>
                  </a:lnTo>
                  <a:lnTo>
                    <a:pt x="4642" y="1158"/>
                  </a:lnTo>
                  <a:lnTo>
                    <a:pt x="4642" y="1194"/>
                  </a:lnTo>
                  <a:lnTo>
                    <a:pt x="4643" y="1213"/>
                  </a:lnTo>
                  <a:lnTo>
                    <a:pt x="4646" y="1230"/>
                  </a:lnTo>
                  <a:lnTo>
                    <a:pt x="4649" y="1237"/>
                  </a:lnTo>
                  <a:lnTo>
                    <a:pt x="4651" y="1244"/>
                  </a:lnTo>
                  <a:lnTo>
                    <a:pt x="4654" y="1250"/>
                  </a:lnTo>
                  <a:lnTo>
                    <a:pt x="4659" y="1255"/>
                  </a:lnTo>
                  <a:lnTo>
                    <a:pt x="4659" y="1255"/>
                  </a:lnTo>
                  <a:lnTo>
                    <a:pt x="4663" y="1258"/>
                  </a:lnTo>
                  <a:lnTo>
                    <a:pt x="4670" y="1262"/>
                  </a:lnTo>
                  <a:lnTo>
                    <a:pt x="4679" y="1264"/>
                  </a:lnTo>
                  <a:lnTo>
                    <a:pt x="4687" y="1266"/>
                  </a:lnTo>
                  <a:lnTo>
                    <a:pt x="4696" y="1266"/>
                  </a:lnTo>
                  <a:lnTo>
                    <a:pt x="4705" y="1266"/>
                  </a:lnTo>
                  <a:lnTo>
                    <a:pt x="4713" y="1266"/>
                  </a:lnTo>
                  <a:lnTo>
                    <a:pt x="4718" y="1264"/>
                  </a:lnTo>
                  <a:lnTo>
                    <a:pt x="4718" y="1264"/>
                  </a:lnTo>
                  <a:lnTo>
                    <a:pt x="4722" y="1262"/>
                  </a:lnTo>
                  <a:lnTo>
                    <a:pt x="4724" y="1259"/>
                  </a:lnTo>
                  <a:lnTo>
                    <a:pt x="4729" y="1251"/>
                  </a:lnTo>
                  <a:lnTo>
                    <a:pt x="4733" y="1244"/>
                  </a:lnTo>
                  <a:lnTo>
                    <a:pt x="4738" y="1233"/>
                  </a:lnTo>
                  <a:lnTo>
                    <a:pt x="4744" y="1214"/>
                  </a:lnTo>
                  <a:lnTo>
                    <a:pt x="4749" y="1206"/>
                  </a:lnTo>
                  <a:lnTo>
                    <a:pt x="4753" y="1201"/>
                  </a:lnTo>
                  <a:lnTo>
                    <a:pt x="4753" y="1201"/>
                  </a:lnTo>
                  <a:lnTo>
                    <a:pt x="4765" y="1193"/>
                  </a:lnTo>
                  <a:lnTo>
                    <a:pt x="4778" y="1186"/>
                  </a:lnTo>
                  <a:lnTo>
                    <a:pt x="4794" y="1179"/>
                  </a:lnTo>
                  <a:lnTo>
                    <a:pt x="4811" y="1174"/>
                  </a:lnTo>
                  <a:lnTo>
                    <a:pt x="4845" y="1165"/>
                  </a:lnTo>
                  <a:lnTo>
                    <a:pt x="4873" y="1158"/>
                  </a:lnTo>
                  <a:lnTo>
                    <a:pt x="4873" y="1158"/>
                  </a:lnTo>
                  <a:lnTo>
                    <a:pt x="4896" y="1152"/>
                  </a:lnTo>
                  <a:lnTo>
                    <a:pt x="4924" y="1148"/>
                  </a:lnTo>
                  <a:lnTo>
                    <a:pt x="4939" y="1147"/>
                  </a:lnTo>
                  <a:lnTo>
                    <a:pt x="4952" y="1147"/>
                  </a:lnTo>
                  <a:lnTo>
                    <a:pt x="4964" y="1147"/>
                  </a:lnTo>
                  <a:lnTo>
                    <a:pt x="4975" y="1149"/>
                  </a:lnTo>
                  <a:lnTo>
                    <a:pt x="4975" y="1149"/>
                  </a:lnTo>
                  <a:lnTo>
                    <a:pt x="4983" y="1152"/>
                  </a:lnTo>
                  <a:lnTo>
                    <a:pt x="4990" y="1158"/>
                  </a:lnTo>
                  <a:lnTo>
                    <a:pt x="4999" y="1165"/>
                  </a:lnTo>
                  <a:lnTo>
                    <a:pt x="5007" y="1174"/>
                  </a:lnTo>
                  <a:lnTo>
                    <a:pt x="5024" y="1189"/>
                  </a:lnTo>
                  <a:lnTo>
                    <a:pt x="5032" y="1196"/>
                  </a:lnTo>
                  <a:lnTo>
                    <a:pt x="5040" y="1201"/>
                  </a:lnTo>
                  <a:lnTo>
                    <a:pt x="5040" y="1201"/>
                  </a:lnTo>
                  <a:lnTo>
                    <a:pt x="5048" y="1204"/>
                  </a:lnTo>
                  <a:lnTo>
                    <a:pt x="5057" y="1209"/>
                  </a:lnTo>
                  <a:lnTo>
                    <a:pt x="5080" y="1215"/>
                  </a:lnTo>
                  <a:lnTo>
                    <a:pt x="5102" y="1223"/>
                  </a:lnTo>
                  <a:lnTo>
                    <a:pt x="5112" y="1227"/>
                  </a:lnTo>
                  <a:lnTo>
                    <a:pt x="5120" y="1231"/>
                  </a:lnTo>
                  <a:lnTo>
                    <a:pt x="5120" y="1231"/>
                  </a:lnTo>
                  <a:lnTo>
                    <a:pt x="5136" y="1241"/>
                  </a:lnTo>
                  <a:lnTo>
                    <a:pt x="5154" y="1255"/>
                  </a:lnTo>
                  <a:lnTo>
                    <a:pt x="5171" y="1269"/>
                  </a:lnTo>
                  <a:lnTo>
                    <a:pt x="5178" y="1276"/>
                  </a:lnTo>
                  <a:lnTo>
                    <a:pt x="5182" y="1283"/>
                  </a:lnTo>
                  <a:lnTo>
                    <a:pt x="5182" y="1283"/>
                  </a:lnTo>
                  <a:lnTo>
                    <a:pt x="5186" y="1289"/>
                  </a:lnTo>
                  <a:lnTo>
                    <a:pt x="5189" y="1295"/>
                  </a:lnTo>
                  <a:lnTo>
                    <a:pt x="5194" y="1311"/>
                  </a:lnTo>
                  <a:lnTo>
                    <a:pt x="5197" y="1330"/>
                  </a:lnTo>
                  <a:lnTo>
                    <a:pt x="5200" y="1350"/>
                  </a:lnTo>
                  <a:lnTo>
                    <a:pt x="5203" y="1368"/>
                  </a:lnTo>
                  <a:lnTo>
                    <a:pt x="5207" y="1386"/>
                  </a:lnTo>
                  <a:lnTo>
                    <a:pt x="5213" y="1401"/>
                  </a:lnTo>
                  <a:lnTo>
                    <a:pt x="5216" y="1407"/>
                  </a:lnTo>
                  <a:lnTo>
                    <a:pt x="5219" y="1413"/>
                  </a:lnTo>
                  <a:lnTo>
                    <a:pt x="5219" y="1413"/>
                  </a:lnTo>
                  <a:lnTo>
                    <a:pt x="5227" y="1420"/>
                  </a:lnTo>
                  <a:lnTo>
                    <a:pt x="5236" y="1426"/>
                  </a:lnTo>
                  <a:lnTo>
                    <a:pt x="5249" y="1433"/>
                  </a:lnTo>
                  <a:lnTo>
                    <a:pt x="5261" y="1438"/>
                  </a:lnTo>
                  <a:lnTo>
                    <a:pt x="5274" y="1443"/>
                  </a:lnTo>
                  <a:lnTo>
                    <a:pt x="5287" y="1447"/>
                  </a:lnTo>
                  <a:lnTo>
                    <a:pt x="5298" y="1450"/>
                  </a:lnTo>
                  <a:lnTo>
                    <a:pt x="5309" y="1452"/>
                  </a:lnTo>
                  <a:lnTo>
                    <a:pt x="5309" y="1452"/>
                  </a:lnTo>
                  <a:lnTo>
                    <a:pt x="5321" y="1453"/>
                  </a:lnTo>
                  <a:lnTo>
                    <a:pt x="5337" y="1453"/>
                  </a:lnTo>
                  <a:lnTo>
                    <a:pt x="5354" y="1452"/>
                  </a:lnTo>
                  <a:lnTo>
                    <a:pt x="5371" y="1451"/>
                  </a:lnTo>
                  <a:lnTo>
                    <a:pt x="5389" y="1448"/>
                  </a:lnTo>
                  <a:lnTo>
                    <a:pt x="5405" y="1445"/>
                  </a:lnTo>
                  <a:lnTo>
                    <a:pt x="5419" y="1441"/>
                  </a:lnTo>
                  <a:lnTo>
                    <a:pt x="5432" y="1436"/>
                  </a:lnTo>
                  <a:lnTo>
                    <a:pt x="5432" y="1436"/>
                  </a:lnTo>
                  <a:lnTo>
                    <a:pt x="5443" y="1432"/>
                  </a:lnTo>
                  <a:lnTo>
                    <a:pt x="5455" y="1424"/>
                  </a:lnTo>
                  <a:lnTo>
                    <a:pt x="5468" y="1415"/>
                  </a:lnTo>
                  <a:lnTo>
                    <a:pt x="5480" y="1405"/>
                  </a:lnTo>
                  <a:lnTo>
                    <a:pt x="5505" y="1385"/>
                  </a:lnTo>
                  <a:lnTo>
                    <a:pt x="5515" y="1374"/>
                  </a:lnTo>
                  <a:lnTo>
                    <a:pt x="5523" y="1365"/>
                  </a:lnTo>
                  <a:lnTo>
                    <a:pt x="5523" y="1365"/>
                  </a:lnTo>
                  <a:lnTo>
                    <a:pt x="5530" y="1357"/>
                  </a:lnTo>
                  <a:lnTo>
                    <a:pt x="5535" y="1347"/>
                  </a:lnTo>
                  <a:lnTo>
                    <a:pt x="5548" y="1323"/>
                  </a:lnTo>
                  <a:lnTo>
                    <a:pt x="5560" y="1335"/>
                  </a:lnTo>
                  <a:lnTo>
                    <a:pt x="5560" y="1335"/>
                  </a:lnTo>
                  <a:lnTo>
                    <a:pt x="5588" y="1364"/>
                  </a:lnTo>
                  <a:lnTo>
                    <a:pt x="5619" y="1394"/>
                  </a:lnTo>
                  <a:lnTo>
                    <a:pt x="5619" y="1394"/>
                  </a:lnTo>
                  <a:lnTo>
                    <a:pt x="5627" y="1400"/>
                  </a:lnTo>
                  <a:lnTo>
                    <a:pt x="5637" y="1408"/>
                  </a:lnTo>
                  <a:lnTo>
                    <a:pt x="5647" y="1416"/>
                  </a:lnTo>
                  <a:lnTo>
                    <a:pt x="5655" y="1424"/>
                  </a:lnTo>
                  <a:lnTo>
                    <a:pt x="5655" y="1424"/>
                  </a:lnTo>
                  <a:lnTo>
                    <a:pt x="5660" y="1430"/>
                  </a:lnTo>
                  <a:lnTo>
                    <a:pt x="5663" y="1439"/>
                  </a:lnTo>
                  <a:lnTo>
                    <a:pt x="5670" y="1457"/>
                  </a:lnTo>
                  <a:lnTo>
                    <a:pt x="5676" y="1476"/>
                  </a:lnTo>
                  <a:lnTo>
                    <a:pt x="5681" y="1483"/>
                  </a:lnTo>
                  <a:lnTo>
                    <a:pt x="5685" y="1488"/>
                  </a:lnTo>
                  <a:lnTo>
                    <a:pt x="5685" y="1488"/>
                  </a:lnTo>
                  <a:lnTo>
                    <a:pt x="5689" y="1492"/>
                  </a:lnTo>
                  <a:lnTo>
                    <a:pt x="5693" y="1494"/>
                  </a:lnTo>
                  <a:lnTo>
                    <a:pt x="5704" y="1499"/>
                  </a:lnTo>
                  <a:lnTo>
                    <a:pt x="5728" y="1505"/>
                  </a:lnTo>
                  <a:lnTo>
                    <a:pt x="5741" y="1509"/>
                  </a:lnTo>
                  <a:lnTo>
                    <a:pt x="5752" y="1513"/>
                  </a:lnTo>
                  <a:lnTo>
                    <a:pt x="5761" y="1518"/>
                  </a:lnTo>
                  <a:lnTo>
                    <a:pt x="5766" y="1520"/>
                  </a:lnTo>
                  <a:lnTo>
                    <a:pt x="5768" y="1523"/>
                  </a:lnTo>
                  <a:lnTo>
                    <a:pt x="5768" y="1523"/>
                  </a:lnTo>
                  <a:lnTo>
                    <a:pt x="5771" y="1531"/>
                  </a:lnTo>
                  <a:lnTo>
                    <a:pt x="5774" y="1540"/>
                  </a:lnTo>
                  <a:lnTo>
                    <a:pt x="5776" y="1552"/>
                  </a:lnTo>
                  <a:lnTo>
                    <a:pt x="5776" y="1564"/>
                  </a:lnTo>
                  <a:lnTo>
                    <a:pt x="5775" y="1587"/>
                  </a:lnTo>
                  <a:lnTo>
                    <a:pt x="5772" y="1606"/>
                  </a:lnTo>
                  <a:lnTo>
                    <a:pt x="5772" y="1606"/>
                  </a:lnTo>
                  <a:lnTo>
                    <a:pt x="5770" y="1617"/>
                  </a:lnTo>
                  <a:lnTo>
                    <a:pt x="5767" y="1631"/>
                  </a:lnTo>
                  <a:lnTo>
                    <a:pt x="5762" y="1644"/>
                  </a:lnTo>
                  <a:lnTo>
                    <a:pt x="5760" y="1650"/>
                  </a:lnTo>
                  <a:lnTo>
                    <a:pt x="5758" y="1654"/>
                  </a:lnTo>
                  <a:lnTo>
                    <a:pt x="5758" y="1654"/>
                  </a:lnTo>
                  <a:lnTo>
                    <a:pt x="5751" y="1660"/>
                  </a:lnTo>
                  <a:lnTo>
                    <a:pt x="5743" y="1666"/>
                  </a:lnTo>
                  <a:lnTo>
                    <a:pt x="5734" y="1670"/>
                  </a:lnTo>
                  <a:lnTo>
                    <a:pt x="5731" y="1671"/>
                  </a:lnTo>
                  <a:lnTo>
                    <a:pt x="5727" y="1671"/>
                  </a:lnTo>
                  <a:lnTo>
                    <a:pt x="5727" y="1671"/>
                  </a:lnTo>
                  <a:lnTo>
                    <a:pt x="5724" y="1670"/>
                  </a:lnTo>
                  <a:lnTo>
                    <a:pt x="5722" y="1667"/>
                  </a:lnTo>
                  <a:lnTo>
                    <a:pt x="5717" y="1660"/>
                  </a:lnTo>
                  <a:lnTo>
                    <a:pt x="5713" y="1652"/>
                  </a:lnTo>
                  <a:lnTo>
                    <a:pt x="5710" y="1650"/>
                  </a:lnTo>
                  <a:lnTo>
                    <a:pt x="5707" y="1647"/>
                  </a:lnTo>
                  <a:lnTo>
                    <a:pt x="5707" y="1647"/>
                  </a:lnTo>
                  <a:lnTo>
                    <a:pt x="5701" y="1644"/>
                  </a:lnTo>
                  <a:lnTo>
                    <a:pt x="5693" y="1642"/>
                  </a:lnTo>
                  <a:lnTo>
                    <a:pt x="5674" y="1638"/>
                  </a:lnTo>
                  <a:lnTo>
                    <a:pt x="5655" y="1637"/>
                  </a:lnTo>
                  <a:lnTo>
                    <a:pt x="5647" y="1637"/>
                  </a:lnTo>
                  <a:lnTo>
                    <a:pt x="5640" y="1638"/>
                  </a:lnTo>
                  <a:lnTo>
                    <a:pt x="5640" y="1638"/>
                  </a:lnTo>
                  <a:lnTo>
                    <a:pt x="5630" y="1642"/>
                  </a:lnTo>
                  <a:lnTo>
                    <a:pt x="5619" y="1646"/>
                  </a:lnTo>
                  <a:lnTo>
                    <a:pt x="5609" y="1653"/>
                  </a:lnTo>
                  <a:lnTo>
                    <a:pt x="5601" y="1660"/>
                  </a:lnTo>
                  <a:lnTo>
                    <a:pt x="5601" y="1660"/>
                  </a:lnTo>
                  <a:lnTo>
                    <a:pt x="5596" y="1668"/>
                  </a:lnTo>
                  <a:lnTo>
                    <a:pt x="5592" y="1677"/>
                  </a:lnTo>
                  <a:lnTo>
                    <a:pt x="5588" y="1687"/>
                  </a:lnTo>
                  <a:lnTo>
                    <a:pt x="5584" y="1698"/>
                  </a:lnTo>
                  <a:lnTo>
                    <a:pt x="5579" y="1721"/>
                  </a:lnTo>
                  <a:lnTo>
                    <a:pt x="5578" y="1732"/>
                  </a:lnTo>
                  <a:lnTo>
                    <a:pt x="5577" y="1740"/>
                  </a:lnTo>
                  <a:lnTo>
                    <a:pt x="5577" y="1740"/>
                  </a:lnTo>
                  <a:lnTo>
                    <a:pt x="5577" y="1746"/>
                  </a:lnTo>
                  <a:lnTo>
                    <a:pt x="5578" y="1751"/>
                  </a:lnTo>
                  <a:lnTo>
                    <a:pt x="5583" y="1764"/>
                  </a:lnTo>
                  <a:lnTo>
                    <a:pt x="5594" y="1791"/>
                  </a:lnTo>
                  <a:lnTo>
                    <a:pt x="5600" y="1805"/>
                  </a:lnTo>
                  <a:lnTo>
                    <a:pt x="5604" y="1818"/>
                  </a:lnTo>
                  <a:lnTo>
                    <a:pt x="5605" y="1825"/>
                  </a:lnTo>
                  <a:lnTo>
                    <a:pt x="5605" y="1830"/>
                  </a:lnTo>
                  <a:lnTo>
                    <a:pt x="5604" y="1836"/>
                  </a:lnTo>
                  <a:lnTo>
                    <a:pt x="5603" y="1840"/>
                  </a:lnTo>
                  <a:lnTo>
                    <a:pt x="5603" y="1840"/>
                  </a:lnTo>
                  <a:lnTo>
                    <a:pt x="5601" y="1844"/>
                  </a:lnTo>
                  <a:lnTo>
                    <a:pt x="5597" y="1848"/>
                  </a:lnTo>
                  <a:lnTo>
                    <a:pt x="5593" y="1852"/>
                  </a:lnTo>
                  <a:lnTo>
                    <a:pt x="5587" y="1855"/>
                  </a:lnTo>
                  <a:lnTo>
                    <a:pt x="5575" y="1861"/>
                  </a:lnTo>
                  <a:lnTo>
                    <a:pt x="5560" y="1865"/>
                  </a:lnTo>
                  <a:lnTo>
                    <a:pt x="5532" y="1874"/>
                  </a:lnTo>
                  <a:lnTo>
                    <a:pt x="5520" y="1879"/>
                  </a:lnTo>
                  <a:lnTo>
                    <a:pt x="5511" y="1883"/>
                  </a:lnTo>
                  <a:lnTo>
                    <a:pt x="5511" y="1883"/>
                  </a:lnTo>
                  <a:lnTo>
                    <a:pt x="5503" y="1889"/>
                  </a:lnTo>
                  <a:lnTo>
                    <a:pt x="5494" y="1896"/>
                  </a:lnTo>
                  <a:lnTo>
                    <a:pt x="5476" y="1914"/>
                  </a:lnTo>
                  <a:lnTo>
                    <a:pt x="5458" y="1930"/>
                  </a:lnTo>
                  <a:lnTo>
                    <a:pt x="5449" y="1935"/>
                  </a:lnTo>
                  <a:lnTo>
                    <a:pt x="5441" y="1940"/>
                  </a:lnTo>
                  <a:lnTo>
                    <a:pt x="5441" y="1940"/>
                  </a:lnTo>
                  <a:lnTo>
                    <a:pt x="5434" y="1941"/>
                  </a:lnTo>
                  <a:lnTo>
                    <a:pt x="5426" y="1941"/>
                  </a:lnTo>
                  <a:lnTo>
                    <a:pt x="5409" y="1939"/>
                  </a:lnTo>
                  <a:lnTo>
                    <a:pt x="5400" y="1937"/>
                  </a:lnTo>
                  <a:lnTo>
                    <a:pt x="5391" y="1936"/>
                  </a:lnTo>
                  <a:lnTo>
                    <a:pt x="5384" y="1937"/>
                  </a:lnTo>
                  <a:lnTo>
                    <a:pt x="5377" y="1940"/>
                  </a:lnTo>
                  <a:lnTo>
                    <a:pt x="5377" y="1940"/>
                  </a:lnTo>
                  <a:lnTo>
                    <a:pt x="5373" y="1944"/>
                  </a:lnTo>
                  <a:lnTo>
                    <a:pt x="5368" y="1950"/>
                  </a:lnTo>
                  <a:lnTo>
                    <a:pt x="5365" y="1957"/>
                  </a:lnTo>
                  <a:lnTo>
                    <a:pt x="5361" y="1963"/>
                  </a:lnTo>
                  <a:lnTo>
                    <a:pt x="5358" y="1971"/>
                  </a:lnTo>
                  <a:lnTo>
                    <a:pt x="5356" y="1979"/>
                  </a:lnTo>
                  <a:lnTo>
                    <a:pt x="5355" y="1986"/>
                  </a:lnTo>
                  <a:lnTo>
                    <a:pt x="5356" y="1992"/>
                  </a:lnTo>
                  <a:lnTo>
                    <a:pt x="5356" y="1992"/>
                  </a:lnTo>
                  <a:lnTo>
                    <a:pt x="5357" y="1994"/>
                  </a:lnTo>
                  <a:lnTo>
                    <a:pt x="5359" y="1996"/>
                  </a:lnTo>
                  <a:lnTo>
                    <a:pt x="5365" y="1999"/>
                  </a:lnTo>
                  <a:lnTo>
                    <a:pt x="5372" y="2003"/>
                  </a:lnTo>
                  <a:lnTo>
                    <a:pt x="5380" y="2005"/>
                  </a:lnTo>
                  <a:lnTo>
                    <a:pt x="5396" y="2011"/>
                  </a:lnTo>
                  <a:lnTo>
                    <a:pt x="5402" y="2014"/>
                  </a:lnTo>
                  <a:lnTo>
                    <a:pt x="5406" y="2018"/>
                  </a:lnTo>
                  <a:lnTo>
                    <a:pt x="5406" y="2018"/>
                  </a:lnTo>
                  <a:lnTo>
                    <a:pt x="5409" y="2023"/>
                  </a:lnTo>
                  <a:lnTo>
                    <a:pt x="5411" y="2030"/>
                  </a:lnTo>
                  <a:lnTo>
                    <a:pt x="5415" y="2045"/>
                  </a:lnTo>
                  <a:lnTo>
                    <a:pt x="5416" y="2062"/>
                  </a:lnTo>
                  <a:lnTo>
                    <a:pt x="5415" y="2074"/>
                  </a:lnTo>
                  <a:lnTo>
                    <a:pt x="5415" y="2074"/>
                  </a:lnTo>
                  <a:lnTo>
                    <a:pt x="5412" y="2082"/>
                  </a:lnTo>
                  <a:lnTo>
                    <a:pt x="5408" y="2090"/>
                  </a:lnTo>
                  <a:lnTo>
                    <a:pt x="5397" y="2108"/>
                  </a:lnTo>
                  <a:lnTo>
                    <a:pt x="5390" y="2117"/>
                  </a:lnTo>
                  <a:lnTo>
                    <a:pt x="5385" y="2126"/>
                  </a:lnTo>
                  <a:lnTo>
                    <a:pt x="5382" y="2134"/>
                  </a:lnTo>
                  <a:lnTo>
                    <a:pt x="5380" y="2142"/>
                  </a:lnTo>
                  <a:lnTo>
                    <a:pt x="5380" y="2142"/>
                  </a:lnTo>
                  <a:lnTo>
                    <a:pt x="5381" y="2150"/>
                  </a:lnTo>
                  <a:lnTo>
                    <a:pt x="5383" y="2160"/>
                  </a:lnTo>
                  <a:lnTo>
                    <a:pt x="5386" y="2171"/>
                  </a:lnTo>
                  <a:lnTo>
                    <a:pt x="5391" y="2182"/>
                  </a:lnTo>
                  <a:lnTo>
                    <a:pt x="5397" y="2194"/>
                  </a:lnTo>
                  <a:lnTo>
                    <a:pt x="5402" y="2203"/>
                  </a:lnTo>
                  <a:lnTo>
                    <a:pt x="5408" y="2212"/>
                  </a:lnTo>
                  <a:lnTo>
                    <a:pt x="5415" y="2217"/>
                  </a:lnTo>
                  <a:lnTo>
                    <a:pt x="5415" y="2217"/>
                  </a:lnTo>
                  <a:lnTo>
                    <a:pt x="5419" y="2221"/>
                  </a:lnTo>
                  <a:lnTo>
                    <a:pt x="5426" y="2222"/>
                  </a:lnTo>
                  <a:lnTo>
                    <a:pt x="5442" y="2225"/>
                  </a:lnTo>
                  <a:lnTo>
                    <a:pt x="5458" y="2226"/>
                  </a:lnTo>
                  <a:lnTo>
                    <a:pt x="5471" y="2226"/>
                  </a:lnTo>
                  <a:lnTo>
                    <a:pt x="5471" y="2226"/>
                  </a:lnTo>
                  <a:lnTo>
                    <a:pt x="5479" y="2225"/>
                  </a:lnTo>
                  <a:lnTo>
                    <a:pt x="5488" y="2223"/>
                  </a:lnTo>
                  <a:lnTo>
                    <a:pt x="5509" y="2217"/>
                  </a:lnTo>
                  <a:lnTo>
                    <a:pt x="5530" y="2210"/>
                  </a:lnTo>
                  <a:lnTo>
                    <a:pt x="5539" y="2208"/>
                  </a:lnTo>
                  <a:lnTo>
                    <a:pt x="5547" y="2206"/>
                  </a:lnTo>
                  <a:lnTo>
                    <a:pt x="5547" y="2206"/>
                  </a:lnTo>
                  <a:lnTo>
                    <a:pt x="5566" y="2204"/>
                  </a:lnTo>
                  <a:lnTo>
                    <a:pt x="5590" y="2203"/>
                  </a:lnTo>
                  <a:lnTo>
                    <a:pt x="5602" y="2203"/>
                  </a:lnTo>
                  <a:lnTo>
                    <a:pt x="5613" y="2203"/>
                  </a:lnTo>
                  <a:lnTo>
                    <a:pt x="5623" y="2204"/>
                  </a:lnTo>
                  <a:lnTo>
                    <a:pt x="5631" y="2206"/>
                  </a:lnTo>
                  <a:lnTo>
                    <a:pt x="5631" y="2206"/>
                  </a:lnTo>
                  <a:lnTo>
                    <a:pt x="5638" y="2210"/>
                  </a:lnTo>
                  <a:lnTo>
                    <a:pt x="5645" y="2217"/>
                  </a:lnTo>
                  <a:lnTo>
                    <a:pt x="5658" y="2234"/>
                  </a:lnTo>
                  <a:lnTo>
                    <a:pt x="5672" y="2252"/>
                  </a:lnTo>
                  <a:lnTo>
                    <a:pt x="5679" y="2259"/>
                  </a:lnTo>
                  <a:lnTo>
                    <a:pt x="5685" y="2262"/>
                  </a:lnTo>
                  <a:lnTo>
                    <a:pt x="5685" y="2262"/>
                  </a:lnTo>
                  <a:lnTo>
                    <a:pt x="5690" y="2265"/>
                  </a:lnTo>
                  <a:lnTo>
                    <a:pt x="5696" y="2265"/>
                  </a:lnTo>
                  <a:lnTo>
                    <a:pt x="5707" y="2266"/>
                  </a:lnTo>
                  <a:lnTo>
                    <a:pt x="5719" y="2265"/>
                  </a:lnTo>
                  <a:lnTo>
                    <a:pt x="5733" y="2263"/>
                  </a:lnTo>
                  <a:lnTo>
                    <a:pt x="5760" y="2261"/>
                  </a:lnTo>
                  <a:lnTo>
                    <a:pt x="5771" y="2261"/>
                  </a:lnTo>
                  <a:lnTo>
                    <a:pt x="5781" y="2262"/>
                  </a:lnTo>
                  <a:lnTo>
                    <a:pt x="5781" y="2262"/>
                  </a:lnTo>
                  <a:lnTo>
                    <a:pt x="5787" y="2266"/>
                  </a:lnTo>
                  <a:lnTo>
                    <a:pt x="5794" y="2271"/>
                  </a:lnTo>
                  <a:lnTo>
                    <a:pt x="5807" y="2284"/>
                  </a:lnTo>
                  <a:lnTo>
                    <a:pt x="5814" y="2291"/>
                  </a:lnTo>
                  <a:lnTo>
                    <a:pt x="5821" y="2296"/>
                  </a:lnTo>
                  <a:lnTo>
                    <a:pt x="5827" y="2300"/>
                  </a:lnTo>
                  <a:lnTo>
                    <a:pt x="5830" y="2300"/>
                  </a:lnTo>
                  <a:lnTo>
                    <a:pt x="5833" y="2300"/>
                  </a:lnTo>
                  <a:lnTo>
                    <a:pt x="5833" y="2300"/>
                  </a:lnTo>
                  <a:lnTo>
                    <a:pt x="5837" y="2297"/>
                  </a:lnTo>
                  <a:lnTo>
                    <a:pt x="5840" y="2294"/>
                  </a:lnTo>
                  <a:lnTo>
                    <a:pt x="5845" y="2282"/>
                  </a:lnTo>
                  <a:lnTo>
                    <a:pt x="5849" y="2270"/>
                  </a:lnTo>
                  <a:lnTo>
                    <a:pt x="5852" y="2266"/>
                  </a:lnTo>
                  <a:lnTo>
                    <a:pt x="5856" y="2262"/>
                  </a:lnTo>
                  <a:lnTo>
                    <a:pt x="5856" y="2262"/>
                  </a:lnTo>
                  <a:lnTo>
                    <a:pt x="5862" y="2261"/>
                  </a:lnTo>
                  <a:lnTo>
                    <a:pt x="5869" y="2260"/>
                  </a:lnTo>
                  <a:lnTo>
                    <a:pt x="5878" y="2261"/>
                  </a:lnTo>
                  <a:lnTo>
                    <a:pt x="5887" y="2262"/>
                  </a:lnTo>
                  <a:lnTo>
                    <a:pt x="5896" y="2265"/>
                  </a:lnTo>
                  <a:lnTo>
                    <a:pt x="5904" y="2268"/>
                  </a:lnTo>
                  <a:lnTo>
                    <a:pt x="5911" y="2271"/>
                  </a:lnTo>
                  <a:lnTo>
                    <a:pt x="5916" y="2276"/>
                  </a:lnTo>
                  <a:lnTo>
                    <a:pt x="5916" y="2276"/>
                  </a:lnTo>
                  <a:lnTo>
                    <a:pt x="5919" y="2283"/>
                  </a:lnTo>
                  <a:lnTo>
                    <a:pt x="5920" y="2292"/>
                  </a:lnTo>
                  <a:lnTo>
                    <a:pt x="5920" y="2303"/>
                  </a:lnTo>
                  <a:lnTo>
                    <a:pt x="5919" y="2314"/>
                  </a:lnTo>
                  <a:lnTo>
                    <a:pt x="5918" y="2326"/>
                  </a:lnTo>
                  <a:lnTo>
                    <a:pt x="5915" y="2336"/>
                  </a:lnTo>
                  <a:lnTo>
                    <a:pt x="5911" y="2345"/>
                  </a:lnTo>
                  <a:lnTo>
                    <a:pt x="5907" y="2351"/>
                  </a:lnTo>
                  <a:lnTo>
                    <a:pt x="5907" y="2351"/>
                  </a:lnTo>
                  <a:lnTo>
                    <a:pt x="5902" y="2355"/>
                  </a:lnTo>
                  <a:lnTo>
                    <a:pt x="5896" y="2358"/>
                  </a:lnTo>
                  <a:lnTo>
                    <a:pt x="5883" y="2364"/>
                  </a:lnTo>
                  <a:lnTo>
                    <a:pt x="5868" y="2367"/>
                  </a:lnTo>
                  <a:lnTo>
                    <a:pt x="5856" y="2371"/>
                  </a:lnTo>
                  <a:lnTo>
                    <a:pt x="5856" y="2371"/>
                  </a:lnTo>
                  <a:lnTo>
                    <a:pt x="5843" y="2374"/>
                  </a:lnTo>
                  <a:lnTo>
                    <a:pt x="5828" y="2379"/>
                  </a:lnTo>
                  <a:lnTo>
                    <a:pt x="5820" y="2381"/>
                  </a:lnTo>
                  <a:lnTo>
                    <a:pt x="5813" y="2383"/>
                  </a:lnTo>
                  <a:lnTo>
                    <a:pt x="5806" y="2386"/>
                  </a:lnTo>
                  <a:lnTo>
                    <a:pt x="5803" y="2391"/>
                  </a:lnTo>
                  <a:lnTo>
                    <a:pt x="5803" y="2391"/>
                  </a:lnTo>
                  <a:lnTo>
                    <a:pt x="5798" y="2399"/>
                  </a:lnTo>
                  <a:lnTo>
                    <a:pt x="5796" y="2409"/>
                  </a:lnTo>
                  <a:lnTo>
                    <a:pt x="5795" y="2420"/>
                  </a:lnTo>
                  <a:lnTo>
                    <a:pt x="5795" y="2433"/>
                  </a:lnTo>
                  <a:lnTo>
                    <a:pt x="5796" y="2446"/>
                  </a:lnTo>
                  <a:lnTo>
                    <a:pt x="5797" y="2458"/>
                  </a:lnTo>
                  <a:lnTo>
                    <a:pt x="5799" y="2469"/>
                  </a:lnTo>
                  <a:lnTo>
                    <a:pt x="5803" y="2478"/>
                  </a:lnTo>
                  <a:lnTo>
                    <a:pt x="5803" y="2478"/>
                  </a:lnTo>
                  <a:lnTo>
                    <a:pt x="5805" y="2482"/>
                  </a:lnTo>
                  <a:lnTo>
                    <a:pt x="5810" y="2488"/>
                  </a:lnTo>
                  <a:lnTo>
                    <a:pt x="5820" y="2500"/>
                  </a:lnTo>
                  <a:lnTo>
                    <a:pt x="5831" y="2512"/>
                  </a:lnTo>
                  <a:lnTo>
                    <a:pt x="5837" y="2515"/>
                  </a:lnTo>
                  <a:lnTo>
                    <a:pt x="5841" y="2518"/>
                  </a:lnTo>
                  <a:lnTo>
                    <a:pt x="5841" y="2518"/>
                  </a:lnTo>
                  <a:lnTo>
                    <a:pt x="5851" y="2522"/>
                  </a:lnTo>
                  <a:lnTo>
                    <a:pt x="5864" y="2524"/>
                  </a:lnTo>
                  <a:lnTo>
                    <a:pt x="5877" y="2525"/>
                  </a:lnTo>
                  <a:lnTo>
                    <a:pt x="5891" y="2525"/>
                  </a:lnTo>
                  <a:lnTo>
                    <a:pt x="5906" y="2525"/>
                  </a:lnTo>
                  <a:lnTo>
                    <a:pt x="5919" y="2524"/>
                  </a:lnTo>
                  <a:lnTo>
                    <a:pt x="5931" y="2523"/>
                  </a:lnTo>
                  <a:lnTo>
                    <a:pt x="5942" y="2521"/>
                  </a:lnTo>
                  <a:lnTo>
                    <a:pt x="5942" y="2521"/>
                  </a:lnTo>
                  <a:lnTo>
                    <a:pt x="5947" y="2518"/>
                  </a:lnTo>
                  <a:lnTo>
                    <a:pt x="5953" y="2515"/>
                  </a:lnTo>
                  <a:lnTo>
                    <a:pt x="5966" y="2506"/>
                  </a:lnTo>
                  <a:lnTo>
                    <a:pt x="5973" y="2500"/>
                  </a:lnTo>
                  <a:lnTo>
                    <a:pt x="5980" y="2497"/>
                  </a:lnTo>
                  <a:lnTo>
                    <a:pt x="5986" y="2495"/>
                  </a:lnTo>
                  <a:lnTo>
                    <a:pt x="5991" y="2495"/>
                  </a:lnTo>
                  <a:lnTo>
                    <a:pt x="5991" y="2495"/>
                  </a:lnTo>
                  <a:lnTo>
                    <a:pt x="5997" y="2497"/>
                  </a:lnTo>
                  <a:lnTo>
                    <a:pt x="6003" y="2500"/>
                  </a:lnTo>
                  <a:lnTo>
                    <a:pt x="6009" y="2505"/>
                  </a:lnTo>
                  <a:lnTo>
                    <a:pt x="6015" y="2511"/>
                  </a:lnTo>
                  <a:lnTo>
                    <a:pt x="6021" y="2517"/>
                  </a:lnTo>
                  <a:lnTo>
                    <a:pt x="6025" y="2524"/>
                  </a:lnTo>
                  <a:lnTo>
                    <a:pt x="6029" y="2530"/>
                  </a:lnTo>
                  <a:lnTo>
                    <a:pt x="6031" y="2535"/>
                  </a:lnTo>
                  <a:lnTo>
                    <a:pt x="6031" y="2535"/>
                  </a:lnTo>
                  <a:lnTo>
                    <a:pt x="6031" y="2543"/>
                  </a:lnTo>
                  <a:lnTo>
                    <a:pt x="6031" y="2552"/>
                  </a:lnTo>
                  <a:lnTo>
                    <a:pt x="6029" y="2562"/>
                  </a:lnTo>
                  <a:lnTo>
                    <a:pt x="6025" y="2573"/>
                  </a:lnTo>
                  <a:lnTo>
                    <a:pt x="6018" y="2592"/>
                  </a:lnTo>
                  <a:lnTo>
                    <a:pt x="6010" y="2608"/>
                  </a:lnTo>
                  <a:lnTo>
                    <a:pt x="6010" y="2608"/>
                  </a:lnTo>
                  <a:lnTo>
                    <a:pt x="6008" y="2612"/>
                  </a:lnTo>
                  <a:lnTo>
                    <a:pt x="6004" y="2617"/>
                  </a:lnTo>
                  <a:lnTo>
                    <a:pt x="5994" y="2627"/>
                  </a:lnTo>
                  <a:lnTo>
                    <a:pt x="5983" y="2637"/>
                  </a:lnTo>
                  <a:lnTo>
                    <a:pt x="5977" y="2646"/>
                  </a:lnTo>
                  <a:lnTo>
                    <a:pt x="5977" y="2646"/>
                  </a:lnTo>
                  <a:lnTo>
                    <a:pt x="5972" y="2653"/>
                  </a:lnTo>
                  <a:lnTo>
                    <a:pt x="5969" y="2659"/>
                  </a:lnTo>
                  <a:lnTo>
                    <a:pt x="5961" y="2678"/>
                  </a:lnTo>
                  <a:lnTo>
                    <a:pt x="5953" y="2693"/>
                  </a:lnTo>
                  <a:lnTo>
                    <a:pt x="5948" y="2700"/>
                  </a:lnTo>
                  <a:lnTo>
                    <a:pt x="5944" y="2705"/>
                  </a:lnTo>
                  <a:lnTo>
                    <a:pt x="5944" y="2705"/>
                  </a:lnTo>
                  <a:lnTo>
                    <a:pt x="5938" y="2708"/>
                  </a:lnTo>
                  <a:lnTo>
                    <a:pt x="5931" y="2710"/>
                  </a:lnTo>
                  <a:lnTo>
                    <a:pt x="5917" y="2714"/>
                  </a:lnTo>
                  <a:lnTo>
                    <a:pt x="5900" y="2716"/>
                  </a:lnTo>
                  <a:lnTo>
                    <a:pt x="5882" y="2716"/>
                  </a:lnTo>
                  <a:lnTo>
                    <a:pt x="5864" y="2717"/>
                  </a:lnTo>
                  <a:lnTo>
                    <a:pt x="5846" y="2719"/>
                  </a:lnTo>
                  <a:lnTo>
                    <a:pt x="5839" y="2720"/>
                  </a:lnTo>
                  <a:lnTo>
                    <a:pt x="5831" y="2723"/>
                  </a:lnTo>
                  <a:lnTo>
                    <a:pt x="5825" y="2725"/>
                  </a:lnTo>
                  <a:lnTo>
                    <a:pt x="5820" y="2728"/>
                  </a:lnTo>
                  <a:lnTo>
                    <a:pt x="5820" y="2728"/>
                  </a:lnTo>
                  <a:lnTo>
                    <a:pt x="5814" y="2735"/>
                  </a:lnTo>
                  <a:lnTo>
                    <a:pt x="5808" y="2744"/>
                  </a:lnTo>
                  <a:lnTo>
                    <a:pt x="5803" y="2754"/>
                  </a:lnTo>
                  <a:lnTo>
                    <a:pt x="5797" y="2764"/>
                  </a:lnTo>
                  <a:lnTo>
                    <a:pt x="5789" y="2788"/>
                  </a:lnTo>
                  <a:lnTo>
                    <a:pt x="5784" y="2807"/>
                  </a:lnTo>
                  <a:lnTo>
                    <a:pt x="5784" y="2807"/>
                  </a:lnTo>
                  <a:lnTo>
                    <a:pt x="5781" y="2814"/>
                  </a:lnTo>
                  <a:lnTo>
                    <a:pt x="5780" y="2822"/>
                  </a:lnTo>
                  <a:lnTo>
                    <a:pt x="5778" y="2840"/>
                  </a:lnTo>
                  <a:lnTo>
                    <a:pt x="5776" y="2859"/>
                  </a:lnTo>
                  <a:lnTo>
                    <a:pt x="5775" y="2867"/>
                  </a:lnTo>
                  <a:lnTo>
                    <a:pt x="5772" y="2874"/>
                  </a:lnTo>
                  <a:lnTo>
                    <a:pt x="5772" y="2874"/>
                  </a:lnTo>
                  <a:lnTo>
                    <a:pt x="5769" y="2882"/>
                  </a:lnTo>
                  <a:lnTo>
                    <a:pt x="5763" y="2891"/>
                  </a:lnTo>
                  <a:lnTo>
                    <a:pt x="5751" y="2911"/>
                  </a:lnTo>
                  <a:lnTo>
                    <a:pt x="5736" y="2929"/>
                  </a:lnTo>
                  <a:lnTo>
                    <a:pt x="5729" y="2937"/>
                  </a:lnTo>
                  <a:lnTo>
                    <a:pt x="5723" y="2944"/>
                  </a:lnTo>
                  <a:lnTo>
                    <a:pt x="5723" y="2944"/>
                  </a:lnTo>
                  <a:lnTo>
                    <a:pt x="5716" y="2947"/>
                  </a:lnTo>
                  <a:lnTo>
                    <a:pt x="5707" y="2952"/>
                  </a:lnTo>
                  <a:lnTo>
                    <a:pt x="5685" y="2958"/>
                  </a:lnTo>
                  <a:lnTo>
                    <a:pt x="5675" y="2963"/>
                  </a:lnTo>
                  <a:lnTo>
                    <a:pt x="5665" y="2967"/>
                  </a:lnTo>
                  <a:lnTo>
                    <a:pt x="5658" y="2972"/>
                  </a:lnTo>
                  <a:lnTo>
                    <a:pt x="5655" y="2975"/>
                  </a:lnTo>
                  <a:lnTo>
                    <a:pt x="5653" y="2978"/>
                  </a:lnTo>
                  <a:lnTo>
                    <a:pt x="5653" y="2978"/>
                  </a:lnTo>
                  <a:lnTo>
                    <a:pt x="5651" y="2983"/>
                  </a:lnTo>
                  <a:lnTo>
                    <a:pt x="5649" y="2989"/>
                  </a:lnTo>
                  <a:lnTo>
                    <a:pt x="5648" y="3002"/>
                  </a:lnTo>
                  <a:lnTo>
                    <a:pt x="5649" y="3017"/>
                  </a:lnTo>
                  <a:lnTo>
                    <a:pt x="5651" y="3033"/>
                  </a:lnTo>
                  <a:lnTo>
                    <a:pt x="5655" y="3049"/>
                  </a:lnTo>
                  <a:lnTo>
                    <a:pt x="5660" y="3063"/>
                  </a:lnTo>
                  <a:lnTo>
                    <a:pt x="5664" y="3076"/>
                  </a:lnTo>
                  <a:lnTo>
                    <a:pt x="5671" y="3086"/>
                  </a:lnTo>
                  <a:lnTo>
                    <a:pt x="5671" y="3086"/>
                  </a:lnTo>
                  <a:lnTo>
                    <a:pt x="5675" y="3092"/>
                  </a:lnTo>
                  <a:lnTo>
                    <a:pt x="5682" y="3096"/>
                  </a:lnTo>
                  <a:lnTo>
                    <a:pt x="5690" y="3102"/>
                  </a:lnTo>
                  <a:lnTo>
                    <a:pt x="5699" y="3106"/>
                  </a:lnTo>
                  <a:lnTo>
                    <a:pt x="5718" y="3113"/>
                  </a:lnTo>
                  <a:lnTo>
                    <a:pt x="5733" y="3119"/>
                  </a:lnTo>
                  <a:lnTo>
                    <a:pt x="5733" y="3119"/>
                  </a:lnTo>
                  <a:lnTo>
                    <a:pt x="5746" y="3122"/>
                  </a:lnTo>
                  <a:lnTo>
                    <a:pt x="5762" y="3125"/>
                  </a:lnTo>
                  <a:lnTo>
                    <a:pt x="5797" y="3131"/>
                  </a:lnTo>
                  <a:lnTo>
                    <a:pt x="5833" y="3137"/>
                  </a:lnTo>
                  <a:lnTo>
                    <a:pt x="5848" y="3140"/>
                  </a:lnTo>
                  <a:lnTo>
                    <a:pt x="5862" y="3145"/>
                  </a:lnTo>
                  <a:lnTo>
                    <a:pt x="5862" y="3145"/>
                  </a:lnTo>
                  <a:lnTo>
                    <a:pt x="5871" y="3149"/>
                  </a:lnTo>
                  <a:lnTo>
                    <a:pt x="5881" y="3156"/>
                  </a:lnTo>
                  <a:lnTo>
                    <a:pt x="5902" y="3173"/>
                  </a:lnTo>
                  <a:lnTo>
                    <a:pt x="5925" y="3190"/>
                  </a:lnTo>
                  <a:lnTo>
                    <a:pt x="5935" y="3197"/>
                  </a:lnTo>
                  <a:lnTo>
                    <a:pt x="5944" y="3201"/>
                  </a:lnTo>
                  <a:lnTo>
                    <a:pt x="5944" y="3201"/>
                  </a:lnTo>
                  <a:lnTo>
                    <a:pt x="5961" y="3207"/>
                  </a:lnTo>
                  <a:lnTo>
                    <a:pt x="5982" y="3212"/>
                  </a:lnTo>
                  <a:lnTo>
                    <a:pt x="6030" y="3220"/>
                  </a:lnTo>
                  <a:lnTo>
                    <a:pt x="6030" y="3220"/>
                  </a:lnTo>
                  <a:lnTo>
                    <a:pt x="6031" y="3228"/>
                  </a:lnTo>
                  <a:lnTo>
                    <a:pt x="6032" y="3237"/>
                  </a:lnTo>
                  <a:lnTo>
                    <a:pt x="6036" y="3255"/>
                  </a:lnTo>
                  <a:lnTo>
                    <a:pt x="6045" y="3288"/>
                  </a:lnTo>
                  <a:lnTo>
                    <a:pt x="6045" y="3288"/>
                  </a:lnTo>
                  <a:lnTo>
                    <a:pt x="6050" y="3303"/>
                  </a:lnTo>
                  <a:lnTo>
                    <a:pt x="6056" y="3319"/>
                  </a:lnTo>
                  <a:lnTo>
                    <a:pt x="6062" y="3336"/>
                  </a:lnTo>
                  <a:lnTo>
                    <a:pt x="6067" y="3343"/>
                  </a:lnTo>
                  <a:lnTo>
                    <a:pt x="6071" y="3349"/>
                  </a:lnTo>
                  <a:lnTo>
                    <a:pt x="6071" y="3349"/>
                  </a:lnTo>
                  <a:lnTo>
                    <a:pt x="6075" y="3351"/>
                  </a:lnTo>
                  <a:lnTo>
                    <a:pt x="6080" y="3352"/>
                  </a:lnTo>
                  <a:lnTo>
                    <a:pt x="6092" y="3356"/>
                  </a:lnTo>
                  <a:lnTo>
                    <a:pt x="6103" y="3358"/>
                  </a:lnTo>
                  <a:lnTo>
                    <a:pt x="6109" y="3359"/>
                  </a:lnTo>
                  <a:lnTo>
                    <a:pt x="6113" y="3360"/>
                  </a:lnTo>
                  <a:lnTo>
                    <a:pt x="6113" y="3360"/>
                  </a:lnTo>
                  <a:lnTo>
                    <a:pt x="6123" y="3368"/>
                  </a:lnTo>
                  <a:lnTo>
                    <a:pt x="6135" y="3378"/>
                  </a:lnTo>
                  <a:lnTo>
                    <a:pt x="6146" y="3389"/>
                  </a:lnTo>
                  <a:lnTo>
                    <a:pt x="6149" y="3395"/>
                  </a:lnTo>
                  <a:lnTo>
                    <a:pt x="6152" y="3401"/>
                  </a:lnTo>
                  <a:lnTo>
                    <a:pt x="6152" y="3401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6F5CA2BC-B459-4619-A438-BA61965EE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0" y="741363"/>
              <a:ext cx="1471612" cy="2168525"/>
            </a:xfrm>
            <a:custGeom>
              <a:avLst/>
              <a:gdLst>
                <a:gd name="T0" fmla="*/ 2147483646 w 7421"/>
                <a:gd name="T1" fmla="*/ 2147483646 h 10922"/>
                <a:gd name="T2" fmla="*/ 2147483646 w 7421"/>
                <a:gd name="T3" fmla="*/ 2147483646 h 10922"/>
                <a:gd name="T4" fmla="*/ 2147483646 w 7421"/>
                <a:gd name="T5" fmla="*/ 2147483646 h 10922"/>
                <a:gd name="T6" fmla="*/ 2147483646 w 7421"/>
                <a:gd name="T7" fmla="*/ 2147483646 h 10922"/>
                <a:gd name="T8" fmla="*/ 2147483646 w 7421"/>
                <a:gd name="T9" fmla="*/ 2147483646 h 10922"/>
                <a:gd name="T10" fmla="*/ 2147483646 w 7421"/>
                <a:gd name="T11" fmla="*/ 2147483646 h 10922"/>
                <a:gd name="T12" fmla="*/ 2147483646 w 7421"/>
                <a:gd name="T13" fmla="*/ 2147483646 h 10922"/>
                <a:gd name="T14" fmla="*/ 2147483646 w 7421"/>
                <a:gd name="T15" fmla="*/ 2147483646 h 10922"/>
                <a:gd name="T16" fmla="*/ 2147483646 w 7421"/>
                <a:gd name="T17" fmla="*/ 2147483646 h 10922"/>
                <a:gd name="T18" fmla="*/ 2147483646 w 7421"/>
                <a:gd name="T19" fmla="*/ 2147483646 h 10922"/>
                <a:gd name="T20" fmla="*/ 2147483646 w 7421"/>
                <a:gd name="T21" fmla="*/ 2147483646 h 10922"/>
                <a:gd name="T22" fmla="*/ 2147483646 w 7421"/>
                <a:gd name="T23" fmla="*/ 2147483646 h 10922"/>
                <a:gd name="T24" fmla="*/ 2147483646 w 7421"/>
                <a:gd name="T25" fmla="*/ 2147483646 h 10922"/>
                <a:gd name="T26" fmla="*/ 2147483646 w 7421"/>
                <a:gd name="T27" fmla="*/ 2147483646 h 10922"/>
                <a:gd name="T28" fmla="*/ 2147483646 w 7421"/>
                <a:gd name="T29" fmla="*/ 2147483646 h 10922"/>
                <a:gd name="T30" fmla="*/ 2147483646 w 7421"/>
                <a:gd name="T31" fmla="*/ 2147483646 h 10922"/>
                <a:gd name="T32" fmla="*/ 2147483646 w 7421"/>
                <a:gd name="T33" fmla="*/ 2147483646 h 10922"/>
                <a:gd name="T34" fmla="*/ 2147483646 w 7421"/>
                <a:gd name="T35" fmla="*/ 2147483646 h 10922"/>
                <a:gd name="T36" fmla="*/ 2147483646 w 7421"/>
                <a:gd name="T37" fmla="*/ 2147483646 h 10922"/>
                <a:gd name="T38" fmla="*/ 2147483646 w 7421"/>
                <a:gd name="T39" fmla="*/ 2147483646 h 10922"/>
                <a:gd name="T40" fmla="*/ 2147483646 w 7421"/>
                <a:gd name="T41" fmla="*/ 2147483646 h 10922"/>
                <a:gd name="T42" fmla="*/ 2147483646 w 7421"/>
                <a:gd name="T43" fmla="*/ 2147483646 h 10922"/>
                <a:gd name="T44" fmla="*/ 2147483646 w 7421"/>
                <a:gd name="T45" fmla="*/ 2147483646 h 10922"/>
                <a:gd name="T46" fmla="*/ 2147483646 w 7421"/>
                <a:gd name="T47" fmla="*/ 2147483646 h 10922"/>
                <a:gd name="T48" fmla="*/ 2147483646 w 7421"/>
                <a:gd name="T49" fmla="*/ 2147483646 h 10922"/>
                <a:gd name="T50" fmla="*/ 2147483646 w 7421"/>
                <a:gd name="T51" fmla="*/ 2147483646 h 10922"/>
                <a:gd name="T52" fmla="*/ 0 w 7421"/>
                <a:gd name="T53" fmla="*/ 2147483646 h 10922"/>
                <a:gd name="T54" fmla="*/ 2147483646 w 7421"/>
                <a:gd name="T55" fmla="*/ 2147483646 h 10922"/>
                <a:gd name="T56" fmla="*/ 2147483646 w 7421"/>
                <a:gd name="T57" fmla="*/ 2147483646 h 10922"/>
                <a:gd name="T58" fmla="*/ 2147483646 w 7421"/>
                <a:gd name="T59" fmla="*/ 2147483646 h 10922"/>
                <a:gd name="T60" fmla="*/ 2147483646 w 7421"/>
                <a:gd name="T61" fmla="*/ 2147483646 h 10922"/>
                <a:gd name="T62" fmla="*/ 2147483646 w 7421"/>
                <a:gd name="T63" fmla="*/ 2147483646 h 10922"/>
                <a:gd name="T64" fmla="*/ 2147483646 w 7421"/>
                <a:gd name="T65" fmla="*/ 2147483646 h 10922"/>
                <a:gd name="T66" fmla="*/ 2147483646 w 7421"/>
                <a:gd name="T67" fmla="*/ 2147483646 h 10922"/>
                <a:gd name="T68" fmla="*/ 2147483646 w 7421"/>
                <a:gd name="T69" fmla="*/ 2147483646 h 10922"/>
                <a:gd name="T70" fmla="*/ 2147483646 w 7421"/>
                <a:gd name="T71" fmla="*/ 2147483646 h 10922"/>
                <a:gd name="T72" fmla="*/ 2147483646 w 7421"/>
                <a:gd name="T73" fmla="*/ 2147483646 h 10922"/>
                <a:gd name="T74" fmla="*/ 2147483646 w 7421"/>
                <a:gd name="T75" fmla="*/ 2147483646 h 10922"/>
                <a:gd name="T76" fmla="*/ 2147483646 w 7421"/>
                <a:gd name="T77" fmla="*/ 2147483646 h 10922"/>
                <a:gd name="T78" fmla="*/ 2147483646 w 7421"/>
                <a:gd name="T79" fmla="*/ 2147483646 h 10922"/>
                <a:gd name="T80" fmla="*/ 2147483646 w 7421"/>
                <a:gd name="T81" fmla="*/ 2147483646 h 10922"/>
                <a:gd name="T82" fmla="*/ 2147483646 w 7421"/>
                <a:gd name="T83" fmla="*/ 2147483646 h 10922"/>
                <a:gd name="T84" fmla="*/ 2147483646 w 7421"/>
                <a:gd name="T85" fmla="*/ 2147483646 h 10922"/>
                <a:gd name="T86" fmla="*/ 2147483646 w 7421"/>
                <a:gd name="T87" fmla="*/ 2147483646 h 10922"/>
                <a:gd name="T88" fmla="*/ 2147483646 w 7421"/>
                <a:gd name="T89" fmla="*/ 2147483646 h 10922"/>
                <a:gd name="T90" fmla="*/ 2147483646 w 7421"/>
                <a:gd name="T91" fmla="*/ 2147483646 h 10922"/>
                <a:gd name="T92" fmla="*/ 2147483646 w 7421"/>
                <a:gd name="T93" fmla="*/ 0 h 10922"/>
                <a:gd name="T94" fmla="*/ 2147483646 w 7421"/>
                <a:gd name="T95" fmla="*/ 2147483646 h 10922"/>
                <a:gd name="T96" fmla="*/ 2147483646 w 7421"/>
                <a:gd name="T97" fmla="*/ 2147483646 h 10922"/>
                <a:gd name="T98" fmla="*/ 2147483646 w 7421"/>
                <a:gd name="T99" fmla="*/ 2147483646 h 10922"/>
                <a:gd name="T100" fmla="*/ 2147483646 w 7421"/>
                <a:gd name="T101" fmla="*/ 2147483646 h 10922"/>
                <a:gd name="T102" fmla="*/ 2147483646 w 7421"/>
                <a:gd name="T103" fmla="*/ 2147483646 h 10922"/>
                <a:gd name="T104" fmla="*/ 2147483646 w 7421"/>
                <a:gd name="T105" fmla="*/ 2147483646 h 10922"/>
                <a:gd name="T106" fmla="*/ 2147483646 w 7421"/>
                <a:gd name="T107" fmla="*/ 2147483646 h 10922"/>
                <a:gd name="T108" fmla="*/ 2147483646 w 7421"/>
                <a:gd name="T109" fmla="*/ 2147483646 h 10922"/>
                <a:gd name="T110" fmla="*/ 2147483646 w 7421"/>
                <a:gd name="T111" fmla="*/ 2147483646 h 10922"/>
                <a:gd name="T112" fmla="*/ 2147483646 w 7421"/>
                <a:gd name="T113" fmla="*/ 2147483646 h 10922"/>
                <a:gd name="T114" fmla="*/ 2147483646 w 7421"/>
                <a:gd name="T115" fmla="*/ 2147483646 h 10922"/>
                <a:gd name="T116" fmla="*/ 2147483646 w 7421"/>
                <a:gd name="T117" fmla="*/ 2147483646 h 10922"/>
                <a:gd name="T118" fmla="*/ 2147483646 w 7421"/>
                <a:gd name="T119" fmla="*/ 2147483646 h 10922"/>
                <a:gd name="T120" fmla="*/ 2147483646 w 7421"/>
                <a:gd name="T121" fmla="*/ 2147483646 h 10922"/>
                <a:gd name="T122" fmla="*/ 2147483646 w 7421"/>
                <a:gd name="T123" fmla="*/ 2147483646 h 109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421" h="10922">
                  <a:moveTo>
                    <a:pt x="5059" y="10830"/>
                  </a:moveTo>
                  <a:lnTo>
                    <a:pt x="5059" y="10830"/>
                  </a:lnTo>
                  <a:lnTo>
                    <a:pt x="5042" y="10837"/>
                  </a:lnTo>
                  <a:lnTo>
                    <a:pt x="5029" y="10842"/>
                  </a:lnTo>
                  <a:lnTo>
                    <a:pt x="5017" y="10848"/>
                  </a:lnTo>
                  <a:lnTo>
                    <a:pt x="5006" y="10857"/>
                  </a:lnTo>
                  <a:lnTo>
                    <a:pt x="4979" y="10877"/>
                  </a:lnTo>
                  <a:lnTo>
                    <a:pt x="4966" y="10887"/>
                  </a:lnTo>
                  <a:lnTo>
                    <a:pt x="4952" y="10896"/>
                  </a:lnTo>
                  <a:lnTo>
                    <a:pt x="4940" y="10904"/>
                  </a:lnTo>
                  <a:lnTo>
                    <a:pt x="4928" y="10909"/>
                  </a:lnTo>
                  <a:lnTo>
                    <a:pt x="4919" y="10911"/>
                  </a:lnTo>
                  <a:lnTo>
                    <a:pt x="4908" y="10912"/>
                  </a:lnTo>
                  <a:lnTo>
                    <a:pt x="4896" y="10912"/>
                  </a:lnTo>
                  <a:lnTo>
                    <a:pt x="4883" y="10912"/>
                  </a:lnTo>
                  <a:lnTo>
                    <a:pt x="4870" y="10912"/>
                  </a:lnTo>
                  <a:lnTo>
                    <a:pt x="4858" y="10911"/>
                  </a:lnTo>
                  <a:lnTo>
                    <a:pt x="4847" y="10909"/>
                  </a:lnTo>
                  <a:lnTo>
                    <a:pt x="4838" y="10905"/>
                  </a:lnTo>
                  <a:lnTo>
                    <a:pt x="4830" y="10902"/>
                  </a:lnTo>
                  <a:lnTo>
                    <a:pt x="4822" y="10896"/>
                  </a:lnTo>
                  <a:lnTo>
                    <a:pt x="4813" y="10890"/>
                  </a:lnTo>
                  <a:lnTo>
                    <a:pt x="4804" y="10883"/>
                  </a:lnTo>
                  <a:lnTo>
                    <a:pt x="4796" y="10874"/>
                  </a:lnTo>
                  <a:lnTo>
                    <a:pt x="4788" y="10866"/>
                  </a:lnTo>
                  <a:lnTo>
                    <a:pt x="4782" y="10858"/>
                  </a:lnTo>
                  <a:lnTo>
                    <a:pt x="4777" y="10851"/>
                  </a:lnTo>
                  <a:lnTo>
                    <a:pt x="4775" y="10844"/>
                  </a:lnTo>
                  <a:lnTo>
                    <a:pt x="4774" y="10837"/>
                  </a:lnTo>
                  <a:lnTo>
                    <a:pt x="4774" y="10820"/>
                  </a:lnTo>
                  <a:lnTo>
                    <a:pt x="4773" y="10802"/>
                  </a:lnTo>
                  <a:lnTo>
                    <a:pt x="4771" y="10794"/>
                  </a:lnTo>
                  <a:lnTo>
                    <a:pt x="4769" y="10787"/>
                  </a:lnTo>
                  <a:lnTo>
                    <a:pt x="4762" y="10778"/>
                  </a:lnTo>
                  <a:lnTo>
                    <a:pt x="4753" y="10767"/>
                  </a:lnTo>
                  <a:lnTo>
                    <a:pt x="4743" y="10756"/>
                  </a:lnTo>
                  <a:lnTo>
                    <a:pt x="4731" y="10746"/>
                  </a:lnTo>
                  <a:lnTo>
                    <a:pt x="4707" y="10726"/>
                  </a:lnTo>
                  <a:lnTo>
                    <a:pt x="4686" y="10712"/>
                  </a:lnTo>
                  <a:lnTo>
                    <a:pt x="4677" y="10708"/>
                  </a:lnTo>
                  <a:lnTo>
                    <a:pt x="4667" y="10705"/>
                  </a:lnTo>
                  <a:lnTo>
                    <a:pt x="4642" y="10698"/>
                  </a:lnTo>
                  <a:lnTo>
                    <a:pt x="4618" y="10691"/>
                  </a:lnTo>
                  <a:lnTo>
                    <a:pt x="4607" y="10688"/>
                  </a:lnTo>
                  <a:lnTo>
                    <a:pt x="4599" y="10683"/>
                  </a:lnTo>
                  <a:lnTo>
                    <a:pt x="4588" y="10676"/>
                  </a:lnTo>
                  <a:lnTo>
                    <a:pt x="4575" y="10666"/>
                  </a:lnTo>
                  <a:lnTo>
                    <a:pt x="4549" y="10643"/>
                  </a:lnTo>
                  <a:lnTo>
                    <a:pt x="4523" y="10618"/>
                  </a:lnTo>
                  <a:lnTo>
                    <a:pt x="4511" y="10608"/>
                  </a:lnTo>
                  <a:lnTo>
                    <a:pt x="4501" y="10600"/>
                  </a:lnTo>
                  <a:lnTo>
                    <a:pt x="4483" y="10589"/>
                  </a:lnTo>
                  <a:lnTo>
                    <a:pt x="4461" y="10578"/>
                  </a:lnTo>
                  <a:lnTo>
                    <a:pt x="4439" y="10568"/>
                  </a:lnTo>
                  <a:lnTo>
                    <a:pt x="4428" y="10565"/>
                  </a:lnTo>
                  <a:lnTo>
                    <a:pt x="4419" y="10562"/>
                  </a:lnTo>
                  <a:lnTo>
                    <a:pt x="4412" y="10561"/>
                  </a:lnTo>
                  <a:lnTo>
                    <a:pt x="4403" y="10560"/>
                  </a:lnTo>
                  <a:lnTo>
                    <a:pt x="4383" y="10560"/>
                  </a:lnTo>
                  <a:lnTo>
                    <a:pt x="4347" y="10562"/>
                  </a:lnTo>
                  <a:lnTo>
                    <a:pt x="4313" y="10566"/>
                  </a:lnTo>
                  <a:lnTo>
                    <a:pt x="4274" y="10573"/>
                  </a:lnTo>
                  <a:lnTo>
                    <a:pt x="4233" y="10578"/>
                  </a:lnTo>
                  <a:lnTo>
                    <a:pt x="4215" y="10580"/>
                  </a:lnTo>
                  <a:lnTo>
                    <a:pt x="4199" y="10583"/>
                  </a:lnTo>
                  <a:lnTo>
                    <a:pt x="4143" y="10586"/>
                  </a:lnTo>
                  <a:lnTo>
                    <a:pt x="4109" y="10588"/>
                  </a:lnTo>
                  <a:lnTo>
                    <a:pt x="4074" y="10591"/>
                  </a:lnTo>
                  <a:lnTo>
                    <a:pt x="4039" y="10591"/>
                  </a:lnTo>
                  <a:lnTo>
                    <a:pt x="4005" y="10589"/>
                  </a:lnTo>
                  <a:lnTo>
                    <a:pt x="3991" y="10588"/>
                  </a:lnTo>
                  <a:lnTo>
                    <a:pt x="3976" y="10586"/>
                  </a:lnTo>
                  <a:lnTo>
                    <a:pt x="3962" y="10583"/>
                  </a:lnTo>
                  <a:lnTo>
                    <a:pt x="3951" y="10579"/>
                  </a:lnTo>
                  <a:lnTo>
                    <a:pt x="3946" y="10577"/>
                  </a:lnTo>
                  <a:lnTo>
                    <a:pt x="3939" y="10573"/>
                  </a:lnTo>
                  <a:lnTo>
                    <a:pt x="3926" y="10562"/>
                  </a:lnTo>
                  <a:lnTo>
                    <a:pt x="3914" y="10550"/>
                  </a:lnTo>
                  <a:lnTo>
                    <a:pt x="3900" y="10535"/>
                  </a:lnTo>
                  <a:lnTo>
                    <a:pt x="3887" y="10522"/>
                  </a:lnTo>
                  <a:lnTo>
                    <a:pt x="3874" y="10509"/>
                  </a:lnTo>
                  <a:lnTo>
                    <a:pt x="3862" y="10499"/>
                  </a:lnTo>
                  <a:lnTo>
                    <a:pt x="3855" y="10496"/>
                  </a:lnTo>
                  <a:lnTo>
                    <a:pt x="3850" y="10492"/>
                  </a:lnTo>
                  <a:lnTo>
                    <a:pt x="3837" y="10489"/>
                  </a:lnTo>
                  <a:lnTo>
                    <a:pt x="3823" y="10487"/>
                  </a:lnTo>
                  <a:lnTo>
                    <a:pt x="3807" y="10486"/>
                  </a:lnTo>
                  <a:lnTo>
                    <a:pt x="3790" y="10486"/>
                  </a:lnTo>
                  <a:lnTo>
                    <a:pt x="3773" y="10487"/>
                  </a:lnTo>
                  <a:lnTo>
                    <a:pt x="3756" y="10488"/>
                  </a:lnTo>
                  <a:lnTo>
                    <a:pt x="3741" y="10490"/>
                  </a:lnTo>
                  <a:lnTo>
                    <a:pt x="3729" y="10492"/>
                  </a:lnTo>
                  <a:lnTo>
                    <a:pt x="3718" y="10497"/>
                  </a:lnTo>
                  <a:lnTo>
                    <a:pt x="3705" y="10503"/>
                  </a:lnTo>
                  <a:lnTo>
                    <a:pt x="3679" y="10520"/>
                  </a:lnTo>
                  <a:lnTo>
                    <a:pt x="3653" y="10535"/>
                  </a:lnTo>
                  <a:lnTo>
                    <a:pt x="3642" y="10542"/>
                  </a:lnTo>
                  <a:lnTo>
                    <a:pt x="3631" y="10545"/>
                  </a:lnTo>
                  <a:lnTo>
                    <a:pt x="3614" y="10549"/>
                  </a:lnTo>
                  <a:lnTo>
                    <a:pt x="3595" y="10551"/>
                  </a:lnTo>
                  <a:lnTo>
                    <a:pt x="3572" y="10553"/>
                  </a:lnTo>
                  <a:lnTo>
                    <a:pt x="3548" y="10553"/>
                  </a:lnTo>
                  <a:lnTo>
                    <a:pt x="3526" y="10553"/>
                  </a:lnTo>
                  <a:lnTo>
                    <a:pt x="3504" y="10550"/>
                  </a:lnTo>
                  <a:lnTo>
                    <a:pt x="3494" y="10549"/>
                  </a:lnTo>
                  <a:lnTo>
                    <a:pt x="3485" y="10545"/>
                  </a:lnTo>
                  <a:lnTo>
                    <a:pt x="3477" y="10542"/>
                  </a:lnTo>
                  <a:lnTo>
                    <a:pt x="3470" y="10539"/>
                  </a:lnTo>
                  <a:lnTo>
                    <a:pt x="3466" y="10534"/>
                  </a:lnTo>
                  <a:lnTo>
                    <a:pt x="3460" y="10530"/>
                  </a:lnTo>
                  <a:lnTo>
                    <a:pt x="3457" y="10523"/>
                  </a:lnTo>
                  <a:lnTo>
                    <a:pt x="3452" y="10515"/>
                  </a:lnTo>
                  <a:lnTo>
                    <a:pt x="3446" y="10498"/>
                  </a:lnTo>
                  <a:lnTo>
                    <a:pt x="3439" y="10479"/>
                  </a:lnTo>
                  <a:lnTo>
                    <a:pt x="3433" y="10461"/>
                  </a:lnTo>
                  <a:lnTo>
                    <a:pt x="3426" y="10443"/>
                  </a:lnTo>
                  <a:lnTo>
                    <a:pt x="3423" y="10435"/>
                  </a:lnTo>
                  <a:lnTo>
                    <a:pt x="3419" y="10428"/>
                  </a:lnTo>
                  <a:lnTo>
                    <a:pt x="3414" y="10423"/>
                  </a:lnTo>
                  <a:lnTo>
                    <a:pt x="3410" y="10418"/>
                  </a:lnTo>
                  <a:lnTo>
                    <a:pt x="3406" y="10415"/>
                  </a:lnTo>
                  <a:lnTo>
                    <a:pt x="3402" y="10412"/>
                  </a:lnTo>
                  <a:lnTo>
                    <a:pt x="3391" y="10409"/>
                  </a:lnTo>
                  <a:lnTo>
                    <a:pt x="3379" y="10407"/>
                  </a:lnTo>
                  <a:lnTo>
                    <a:pt x="3367" y="10404"/>
                  </a:lnTo>
                  <a:lnTo>
                    <a:pt x="3353" y="10402"/>
                  </a:lnTo>
                  <a:lnTo>
                    <a:pt x="3342" y="10400"/>
                  </a:lnTo>
                  <a:lnTo>
                    <a:pt x="3331" y="10397"/>
                  </a:lnTo>
                  <a:lnTo>
                    <a:pt x="3327" y="10394"/>
                  </a:lnTo>
                  <a:lnTo>
                    <a:pt x="3323" y="10391"/>
                  </a:lnTo>
                  <a:lnTo>
                    <a:pt x="3319" y="10386"/>
                  </a:lnTo>
                  <a:lnTo>
                    <a:pt x="3315" y="10381"/>
                  </a:lnTo>
                  <a:lnTo>
                    <a:pt x="3308" y="10365"/>
                  </a:lnTo>
                  <a:lnTo>
                    <a:pt x="3297" y="10336"/>
                  </a:lnTo>
                  <a:lnTo>
                    <a:pt x="3288" y="10310"/>
                  </a:lnTo>
                  <a:lnTo>
                    <a:pt x="3276" y="10278"/>
                  </a:lnTo>
                  <a:lnTo>
                    <a:pt x="3266" y="10246"/>
                  </a:lnTo>
                  <a:lnTo>
                    <a:pt x="3263" y="10233"/>
                  </a:lnTo>
                  <a:lnTo>
                    <a:pt x="3261" y="10221"/>
                  </a:lnTo>
                  <a:lnTo>
                    <a:pt x="3259" y="10213"/>
                  </a:lnTo>
                  <a:lnTo>
                    <a:pt x="3259" y="10204"/>
                  </a:lnTo>
                  <a:lnTo>
                    <a:pt x="3261" y="10184"/>
                  </a:lnTo>
                  <a:lnTo>
                    <a:pt x="3266" y="10139"/>
                  </a:lnTo>
                  <a:lnTo>
                    <a:pt x="3268" y="10118"/>
                  </a:lnTo>
                  <a:lnTo>
                    <a:pt x="3268" y="10096"/>
                  </a:lnTo>
                  <a:lnTo>
                    <a:pt x="3268" y="10087"/>
                  </a:lnTo>
                  <a:lnTo>
                    <a:pt x="3266" y="10078"/>
                  </a:lnTo>
                  <a:lnTo>
                    <a:pt x="3264" y="10070"/>
                  </a:lnTo>
                  <a:lnTo>
                    <a:pt x="3261" y="10064"/>
                  </a:lnTo>
                  <a:lnTo>
                    <a:pt x="3257" y="10060"/>
                  </a:lnTo>
                  <a:lnTo>
                    <a:pt x="3252" y="10057"/>
                  </a:lnTo>
                  <a:lnTo>
                    <a:pt x="3247" y="10055"/>
                  </a:lnTo>
                  <a:lnTo>
                    <a:pt x="3240" y="10052"/>
                  </a:lnTo>
                  <a:lnTo>
                    <a:pt x="3226" y="10049"/>
                  </a:lnTo>
                  <a:lnTo>
                    <a:pt x="3210" y="10046"/>
                  </a:lnTo>
                  <a:lnTo>
                    <a:pt x="3194" y="10043"/>
                  </a:lnTo>
                  <a:lnTo>
                    <a:pt x="3179" y="10040"/>
                  </a:lnTo>
                  <a:lnTo>
                    <a:pt x="3167" y="10036"/>
                  </a:lnTo>
                  <a:lnTo>
                    <a:pt x="3162" y="10033"/>
                  </a:lnTo>
                  <a:lnTo>
                    <a:pt x="3158" y="10030"/>
                  </a:lnTo>
                  <a:lnTo>
                    <a:pt x="3155" y="10025"/>
                  </a:lnTo>
                  <a:lnTo>
                    <a:pt x="3152" y="10020"/>
                  </a:lnTo>
                  <a:lnTo>
                    <a:pt x="3147" y="10006"/>
                  </a:lnTo>
                  <a:lnTo>
                    <a:pt x="3143" y="9990"/>
                  </a:lnTo>
                  <a:lnTo>
                    <a:pt x="3140" y="9973"/>
                  </a:lnTo>
                  <a:lnTo>
                    <a:pt x="3135" y="9940"/>
                  </a:lnTo>
                  <a:lnTo>
                    <a:pt x="3133" y="9925"/>
                  </a:lnTo>
                  <a:lnTo>
                    <a:pt x="3130" y="9913"/>
                  </a:lnTo>
                  <a:lnTo>
                    <a:pt x="3125" y="9897"/>
                  </a:lnTo>
                  <a:lnTo>
                    <a:pt x="3118" y="9879"/>
                  </a:lnTo>
                  <a:lnTo>
                    <a:pt x="3112" y="9861"/>
                  </a:lnTo>
                  <a:lnTo>
                    <a:pt x="3107" y="9853"/>
                  </a:lnTo>
                  <a:lnTo>
                    <a:pt x="3101" y="9847"/>
                  </a:lnTo>
                  <a:lnTo>
                    <a:pt x="3096" y="9843"/>
                  </a:lnTo>
                  <a:lnTo>
                    <a:pt x="3089" y="9839"/>
                  </a:lnTo>
                  <a:lnTo>
                    <a:pt x="3081" y="9836"/>
                  </a:lnTo>
                  <a:lnTo>
                    <a:pt x="3072" y="9832"/>
                  </a:lnTo>
                  <a:lnTo>
                    <a:pt x="3052" y="9827"/>
                  </a:lnTo>
                  <a:lnTo>
                    <a:pt x="3032" y="9821"/>
                  </a:lnTo>
                  <a:lnTo>
                    <a:pt x="3010" y="9817"/>
                  </a:lnTo>
                  <a:lnTo>
                    <a:pt x="2990" y="9812"/>
                  </a:lnTo>
                  <a:lnTo>
                    <a:pt x="2973" y="9805"/>
                  </a:lnTo>
                  <a:lnTo>
                    <a:pt x="2965" y="9802"/>
                  </a:lnTo>
                  <a:lnTo>
                    <a:pt x="2959" y="9797"/>
                  </a:lnTo>
                  <a:lnTo>
                    <a:pt x="2951" y="9790"/>
                  </a:lnTo>
                  <a:lnTo>
                    <a:pt x="2944" y="9781"/>
                  </a:lnTo>
                  <a:lnTo>
                    <a:pt x="2936" y="9768"/>
                  </a:lnTo>
                  <a:lnTo>
                    <a:pt x="2928" y="9756"/>
                  </a:lnTo>
                  <a:lnTo>
                    <a:pt x="2913" y="9730"/>
                  </a:lnTo>
                  <a:lnTo>
                    <a:pt x="2903" y="9708"/>
                  </a:lnTo>
                  <a:lnTo>
                    <a:pt x="2898" y="9698"/>
                  </a:lnTo>
                  <a:lnTo>
                    <a:pt x="2893" y="9685"/>
                  </a:lnTo>
                  <a:lnTo>
                    <a:pt x="2884" y="9654"/>
                  </a:lnTo>
                  <a:lnTo>
                    <a:pt x="2879" y="9640"/>
                  </a:lnTo>
                  <a:lnTo>
                    <a:pt x="2874" y="9625"/>
                  </a:lnTo>
                  <a:lnTo>
                    <a:pt x="2868" y="9612"/>
                  </a:lnTo>
                  <a:lnTo>
                    <a:pt x="2861" y="9602"/>
                  </a:lnTo>
                  <a:lnTo>
                    <a:pt x="2853" y="9594"/>
                  </a:lnTo>
                  <a:lnTo>
                    <a:pt x="2842" y="9585"/>
                  </a:lnTo>
                  <a:lnTo>
                    <a:pt x="2828" y="9577"/>
                  </a:lnTo>
                  <a:lnTo>
                    <a:pt x="2814" y="9568"/>
                  </a:lnTo>
                  <a:lnTo>
                    <a:pt x="2786" y="9553"/>
                  </a:lnTo>
                  <a:lnTo>
                    <a:pt x="2773" y="9545"/>
                  </a:lnTo>
                  <a:lnTo>
                    <a:pt x="2764" y="9538"/>
                  </a:lnTo>
                  <a:lnTo>
                    <a:pt x="2754" y="9529"/>
                  </a:lnTo>
                  <a:lnTo>
                    <a:pt x="2743" y="9517"/>
                  </a:lnTo>
                  <a:lnTo>
                    <a:pt x="2733" y="9505"/>
                  </a:lnTo>
                  <a:lnTo>
                    <a:pt x="2725" y="9494"/>
                  </a:lnTo>
                  <a:lnTo>
                    <a:pt x="2720" y="9485"/>
                  </a:lnTo>
                  <a:lnTo>
                    <a:pt x="2716" y="9473"/>
                  </a:lnTo>
                  <a:lnTo>
                    <a:pt x="2712" y="9460"/>
                  </a:lnTo>
                  <a:lnTo>
                    <a:pt x="2708" y="9451"/>
                  </a:lnTo>
                  <a:lnTo>
                    <a:pt x="2702" y="9443"/>
                  </a:lnTo>
                  <a:lnTo>
                    <a:pt x="2695" y="9434"/>
                  </a:lnTo>
                  <a:lnTo>
                    <a:pt x="2679" y="9416"/>
                  </a:lnTo>
                  <a:lnTo>
                    <a:pt x="2664" y="9397"/>
                  </a:lnTo>
                  <a:lnTo>
                    <a:pt x="2657" y="9388"/>
                  </a:lnTo>
                  <a:lnTo>
                    <a:pt x="2654" y="9379"/>
                  </a:lnTo>
                  <a:lnTo>
                    <a:pt x="2651" y="9370"/>
                  </a:lnTo>
                  <a:lnTo>
                    <a:pt x="2649" y="9360"/>
                  </a:lnTo>
                  <a:lnTo>
                    <a:pt x="2649" y="9347"/>
                  </a:lnTo>
                  <a:lnTo>
                    <a:pt x="2648" y="9335"/>
                  </a:lnTo>
                  <a:lnTo>
                    <a:pt x="2650" y="9310"/>
                  </a:lnTo>
                  <a:lnTo>
                    <a:pt x="2651" y="9300"/>
                  </a:lnTo>
                  <a:lnTo>
                    <a:pt x="2654" y="9291"/>
                  </a:lnTo>
                  <a:lnTo>
                    <a:pt x="2656" y="9284"/>
                  </a:lnTo>
                  <a:lnTo>
                    <a:pt x="2659" y="9277"/>
                  </a:lnTo>
                  <a:lnTo>
                    <a:pt x="2668" y="9265"/>
                  </a:lnTo>
                  <a:lnTo>
                    <a:pt x="2679" y="9250"/>
                  </a:lnTo>
                  <a:lnTo>
                    <a:pt x="2692" y="9236"/>
                  </a:lnTo>
                  <a:lnTo>
                    <a:pt x="2704" y="9221"/>
                  </a:lnTo>
                  <a:lnTo>
                    <a:pt x="2716" y="9206"/>
                  </a:lnTo>
                  <a:lnTo>
                    <a:pt x="2719" y="9200"/>
                  </a:lnTo>
                  <a:lnTo>
                    <a:pt x="2723" y="9193"/>
                  </a:lnTo>
                  <a:lnTo>
                    <a:pt x="2726" y="9186"/>
                  </a:lnTo>
                  <a:lnTo>
                    <a:pt x="2727" y="9180"/>
                  </a:lnTo>
                  <a:lnTo>
                    <a:pt x="2727" y="9175"/>
                  </a:lnTo>
                  <a:lnTo>
                    <a:pt x="2727" y="9170"/>
                  </a:lnTo>
                  <a:lnTo>
                    <a:pt x="2723" y="9159"/>
                  </a:lnTo>
                  <a:lnTo>
                    <a:pt x="2719" y="9146"/>
                  </a:lnTo>
                  <a:lnTo>
                    <a:pt x="2713" y="9133"/>
                  </a:lnTo>
                  <a:lnTo>
                    <a:pt x="2702" y="9108"/>
                  </a:lnTo>
                  <a:lnTo>
                    <a:pt x="2698" y="9097"/>
                  </a:lnTo>
                  <a:lnTo>
                    <a:pt x="2694" y="9087"/>
                  </a:lnTo>
                  <a:lnTo>
                    <a:pt x="2692" y="9065"/>
                  </a:lnTo>
                  <a:lnTo>
                    <a:pt x="2690" y="9042"/>
                  </a:lnTo>
                  <a:lnTo>
                    <a:pt x="2689" y="9014"/>
                  </a:lnTo>
                  <a:lnTo>
                    <a:pt x="2689" y="8986"/>
                  </a:lnTo>
                  <a:lnTo>
                    <a:pt x="2689" y="8958"/>
                  </a:lnTo>
                  <a:lnTo>
                    <a:pt x="2690" y="8931"/>
                  </a:lnTo>
                  <a:lnTo>
                    <a:pt x="2692" y="8906"/>
                  </a:lnTo>
                  <a:lnTo>
                    <a:pt x="2694" y="8885"/>
                  </a:lnTo>
                  <a:lnTo>
                    <a:pt x="2698" y="8871"/>
                  </a:lnTo>
                  <a:lnTo>
                    <a:pt x="2703" y="8854"/>
                  </a:lnTo>
                  <a:lnTo>
                    <a:pt x="2718" y="8819"/>
                  </a:lnTo>
                  <a:lnTo>
                    <a:pt x="2733" y="8783"/>
                  </a:lnTo>
                  <a:lnTo>
                    <a:pt x="2738" y="8767"/>
                  </a:lnTo>
                  <a:lnTo>
                    <a:pt x="2743" y="8753"/>
                  </a:lnTo>
                  <a:lnTo>
                    <a:pt x="2744" y="8739"/>
                  </a:lnTo>
                  <a:lnTo>
                    <a:pt x="2746" y="8723"/>
                  </a:lnTo>
                  <a:lnTo>
                    <a:pt x="2747" y="8687"/>
                  </a:lnTo>
                  <a:lnTo>
                    <a:pt x="2747" y="8650"/>
                  </a:lnTo>
                  <a:lnTo>
                    <a:pt x="2746" y="8634"/>
                  </a:lnTo>
                  <a:lnTo>
                    <a:pt x="2745" y="8621"/>
                  </a:lnTo>
                  <a:lnTo>
                    <a:pt x="2739" y="8599"/>
                  </a:lnTo>
                  <a:lnTo>
                    <a:pt x="2731" y="8573"/>
                  </a:lnTo>
                  <a:lnTo>
                    <a:pt x="2727" y="8560"/>
                  </a:lnTo>
                  <a:lnTo>
                    <a:pt x="2721" y="8549"/>
                  </a:lnTo>
                  <a:lnTo>
                    <a:pt x="2716" y="8537"/>
                  </a:lnTo>
                  <a:lnTo>
                    <a:pt x="2710" y="8529"/>
                  </a:lnTo>
                  <a:lnTo>
                    <a:pt x="2702" y="8523"/>
                  </a:lnTo>
                  <a:lnTo>
                    <a:pt x="2692" y="8517"/>
                  </a:lnTo>
                  <a:lnTo>
                    <a:pt x="2679" y="8511"/>
                  </a:lnTo>
                  <a:lnTo>
                    <a:pt x="2666" y="8506"/>
                  </a:lnTo>
                  <a:lnTo>
                    <a:pt x="2640" y="8495"/>
                  </a:lnTo>
                  <a:lnTo>
                    <a:pt x="2619" y="8486"/>
                  </a:lnTo>
                  <a:lnTo>
                    <a:pt x="2612" y="8482"/>
                  </a:lnTo>
                  <a:lnTo>
                    <a:pt x="2604" y="8477"/>
                  </a:lnTo>
                  <a:lnTo>
                    <a:pt x="2587" y="8465"/>
                  </a:lnTo>
                  <a:lnTo>
                    <a:pt x="2578" y="8459"/>
                  </a:lnTo>
                  <a:lnTo>
                    <a:pt x="2569" y="8455"/>
                  </a:lnTo>
                  <a:lnTo>
                    <a:pt x="2561" y="8453"/>
                  </a:lnTo>
                  <a:lnTo>
                    <a:pt x="2553" y="8451"/>
                  </a:lnTo>
                  <a:lnTo>
                    <a:pt x="2549" y="8453"/>
                  </a:lnTo>
                  <a:lnTo>
                    <a:pt x="2544" y="8455"/>
                  </a:lnTo>
                  <a:lnTo>
                    <a:pt x="2534" y="8461"/>
                  </a:lnTo>
                  <a:lnTo>
                    <a:pt x="2524" y="8470"/>
                  </a:lnTo>
                  <a:lnTo>
                    <a:pt x="2514" y="8480"/>
                  </a:lnTo>
                  <a:lnTo>
                    <a:pt x="2494" y="8501"/>
                  </a:lnTo>
                  <a:lnTo>
                    <a:pt x="2480" y="8519"/>
                  </a:lnTo>
                  <a:lnTo>
                    <a:pt x="2473" y="8530"/>
                  </a:lnTo>
                  <a:lnTo>
                    <a:pt x="2465" y="8544"/>
                  </a:lnTo>
                  <a:lnTo>
                    <a:pt x="2452" y="8578"/>
                  </a:lnTo>
                  <a:lnTo>
                    <a:pt x="2444" y="8594"/>
                  </a:lnTo>
                  <a:lnTo>
                    <a:pt x="2435" y="8608"/>
                  </a:lnTo>
                  <a:lnTo>
                    <a:pt x="2430" y="8614"/>
                  </a:lnTo>
                  <a:lnTo>
                    <a:pt x="2426" y="8620"/>
                  </a:lnTo>
                  <a:lnTo>
                    <a:pt x="2420" y="8623"/>
                  </a:lnTo>
                  <a:lnTo>
                    <a:pt x="2414" y="8625"/>
                  </a:lnTo>
                  <a:lnTo>
                    <a:pt x="2410" y="8625"/>
                  </a:lnTo>
                  <a:lnTo>
                    <a:pt x="2404" y="8625"/>
                  </a:lnTo>
                  <a:lnTo>
                    <a:pt x="2399" y="8624"/>
                  </a:lnTo>
                  <a:lnTo>
                    <a:pt x="2393" y="8622"/>
                  </a:lnTo>
                  <a:lnTo>
                    <a:pt x="2379" y="8616"/>
                  </a:lnTo>
                  <a:lnTo>
                    <a:pt x="2367" y="8607"/>
                  </a:lnTo>
                  <a:lnTo>
                    <a:pt x="2341" y="8589"/>
                  </a:lnTo>
                  <a:lnTo>
                    <a:pt x="2330" y="8581"/>
                  </a:lnTo>
                  <a:lnTo>
                    <a:pt x="2320" y="8576"/>
                  </a:lnTo>
                  <a:lnTo>
                    <a:pt x="2307" y="8569"/>
                  </a:lnTo>
                  <a:lnTo>
                    <a:pt x="2291" y="8563"/>
                  </a:lnTo>
                  <a:lnTo>
                    <a:pt x="2256" y="8550"/>
                  </a:lnTo>
                  <a:lnTo>
                    <a:pt x="2239" y="8542"/>
                  </a:lnTo>
                  <a:lnTo>
                    <a:pt x="2224" y="8534"/>
                  </a:lnTo>
                  <a:lnTo>
                    <a:pt x="2217" y="8529"/>
                  </a:lnTo>
                  <a:lnTo>
                    <a:pt x="2211" y="8525"/>
                  </a:lnTo>
                  <a:lnTo>
                    <a:pt x="2207" y="8519"/>
                  </a:lnTo>
                  <a:lnTo>
                    <a:pt x="2202" y="8515"/>
                  </a:lnTo>
                  <a:lnTo>
                    <a:pt x="2199" y="8508"/>
                  </a:lnTo>
                  <a:lnTo>
                    <a:pt x="2198" y="8500"/>
                  </a:lnTo>
                  <a:lnTo>
                    <a:pt x="2197" y="8491"/>
                  </a:lnTo>
                  <a:lnTo>
                    <a:pt x="2197" y="8481"/>
                  </a:lnTo>
                  <a:lnTo>
                    <a:pt x="2199" y="8459"/>
                  </a:lnTo>
                  <a:lnTo>
                    <a:pt x="2202" y="8437"/>
                  </a:lnTo>
                  <a:lnTo>
                    <a:pt x="2206" y="8414"/>
                  </a:lnTo>
                  <a:lnTo>
                    <a:pt x="2208" y="8393"/>
                  </a:lnTo>
                  <a:lnTo>
                    <a:pt x="2208" y="8383"/>
                  </a:lnTo>
                  <a:lnTo>
                    <a:pt x="2208" y="8374"/>
                  </a:lnTo>
                  <a:lnTo>
                    <a:pt x="2206" y="8366"/>
                  </a:lnTo>
                  <a:lnTo>
                    <a:pt x="2202" y="8359"/>
                  </a:lnTo>
                  <a:lnTo>
                    <a:pt x="2200" y="8354"/>
                  </a:lnTo>
                  <a:lnTo>
                    <a:pt x="2195" y="8351"/>
                  </a:lnTo>
                  <a:lnTo>
                    <a:pt x="2185" y="8344"/>
                  </a:lnTo>
                  <a:lnTo>
                    <a:pt x="2172" y="8339"/>
                  </a:lnTo>
                  <a:lnTo>
                    <a:pt x="2158" y="8333"/>
                  </a:lnTo>
                  <a:lnTo>
                    <a:pt x="2144" y="8329"/>
                  </a:lnTo>
                  <a:lnTo>
                    <a:pt x="2131" y="8323"/>
                  </a:lnTo>
                  <a:lnTo>
                    <a:pt x="2121" y="8316"/>
                  </a:lnTo>
                  <a:lnTo>
                    <a:pt x="2116" y="8313"/>
                  </a:lnTo>
                  <a:lnTo>
                    <a:pt x="2113" y="8308"/>
                  </a:lnTo>
                  <a:lnTo>
                    <a:pt x="2111" y="8303"/>
                  </a:lnTo>
                  <a:lnTo>
                    <a:pt x="2109" y="8295"/>
                  </a:lnTo>
                  <a:lnTo>
                    <a:pt x="2107" y="8286"/>
                  </a:lnTo>
                  <a:lnTo>
                    <a:pt x="2107" y="8275"/>
                  </a:lnTo>
                  <a:lnTo>
                    <a:pt x="2107" y="8266"/>
                  </a:lnTo>
                  <a:lnTo>
                    <a:pt x="2109" y="8257"/>
                  </a:lnTo>
                  <a:lnTo>
                    <a:pt x="2111" y="8250"/>
                  </a:lnTo>
                  <a:lnTo>
                    <a:pt x="2113" y="8244"/>
                  </a:lnTo>
                  <a:lnTo>
                    <a:pt x="2118" y="8239"/>
                  </a:lnTo>
                  <a:lnTo>
                    <a:pt x="2123" y="8236"/>
                  </a:lnTo>
                  <a:lnTo>
                    <a:pt x="2130" y="8233"/>
                  </a:lnTo>
                  <a:lnTo>
                    <a:pt x="2138" y="8230"/>
                  </a:lnTo>
                  <a:lnTo>
                    <a:pt x="2153" y="8227"/>
                  </a:lnTo>
                  <a:lnTo>
                    <a:pt x="2166" y="8226"/>
                  </a:lnTo>
                  <a:lnTo>
                    <a:pt x="2173" y="8228"/>
                  </a:lnTo>
                  <a:lnTo>
                    <a:pt x="2182" y="8231"/>
                  </a:lnTo>
                  <a:lnTo>
                    <a:pt x="2201" y="8242"/>
                  </a:lnTo>
                  <a:lnTo>
                    <a:pt x="2210" y="8246"/>
                  </a:lnTo>
                  <a:lnTo>
                    <a:pt x="2219" y="8251"/>
                  </a:lnTo>
                  <a:lnTo>
                    <a:pt x="2228" y="8253"/>
                  </a:lnTo>
                  <a:lnTo>
                    <a:pt x="2232" y="8253"/>
                  </a:lnTo>
                  <a:lnTo>
                    <a:pt x="2235" y="8252"/>
                  </a:lnTo>
                  <a:lnTo>
                    <a:pt x="2242" y="8248"/>
                  </a:lnTo>
                  <a:lnTo>
                    <a:pt x="2250" y="8243"/>
                  </a:lnTo>
                  <a:lnTo>
                    <a:pt x="2256" y="8235"/>
                  </a:lnTo>
                  <a:lnTo>
                    <a:pt x="2262" y="8227"/>
                  </a:lnTo>
                  <a:lnTo>
                    <a:pt x="2274" y="8208"/>
                  </a:lnTo>
                  <a:lnTo>
                    <a:pt x="2282" y="8192"/>
                  </a:lnTo>
                  <a:lnTo>
                    <a:pt x="2289" y="8180"/>
                  </a:lnTo>
                  <a:lnTo>
                    <a:pt x="2295" y="8164"/>
                  </a:lnTo>
                  <a:lnTo>
                    <a:pt x="2297" y="8156"/>
                  </a:lnTo>
                  <a:lnTo>
                    <a:pt x="2299" y="8148"/>
                  </a:lnTo>
                  <a:lnTo>
                    <a:pt x="2299" y="8141"/>
                  </a:lnTo>
                  <a:lnTo>
                    <a:pt x="2298" y="8136"/>
                  </a:lnTo>
                  <a:lnTo>
                    <a:pt x="2296" y="8132"/>
                  </a:lnTo>
                  <a:lnTo>
                    <a:pt x="2294" y="8130"/>
                  </a:lnTo>
                  <a:lnTo>
                    <a:pt x="2286" y="8125"/>
                  </a:lnTo>
                  <a:lnTo>
                    <a:pt x="2277" y="8121"/>
                  </a:lnTo>
                  <a:lnTo>
                    <a:pt x="2265" y="8118"/>
                  </a:lnTo>
                  <a:lnTo>
                    <a:pt x="2244" y="8112"/>
                  </a:lnTo>
                  <a:lnTo>
                    <a:pt x="2235" y="8108"/>
                  </a:lnTo>
                  <a:lnTo>
                    <a:pt x="2228" y="8105"/>
                  </a:lnTo>
                  <a:lnTo>
                    <a:pt x="2221" y="8097"/>
                  </a:lnTo>
                  <a:lnTo>
                    <a:pt x="2213" y="8087"/>
                  </a:lnTo>
                  <a:lnTo>
                    <a:pt x="2199" y="8063"/>
                  </a:lnTo>
                  <a:lnTo>
                    <a:pt x="2191" y="8051"/>
                  </a:lnTo>
                  <a:lnTo>
                    <a:pt x="2183" y="8039"/>
                  </a:lnTo>
                  <a:lnTo>
                    <a:pt x="2175" y="8030"/>
                  </a:lnTo>
                  <a:lnTo>
                    <a:pt x="2167" y="8023"/>
                  </a:lnTo>
                  <a:lnTo>
                    <a:pt x="2158" y="8017"/>
                  </a:lnTo>
                  <a:lnTo>
                    <a:pt x="2147" y="8014"/>
                  </a:lnTo>
                  <a:lnTo>
                    <a:pt x="2133" y="8009"/>
                  </a:lnTo>
                  <a:lnTo>
                    <a:pt x="2120" y="8007"/>
                  </a:lnTo>
                  <a:lnTo>
                    <a:pt x="2092" y="8001"/>
                  </a:lnTo>
                  <a:lnTo>
                    <a:pt x="2068" y="7999"/>
                  </a:lnTo>
                  <a:lnTo>
                    <a:pt x="2037" y="7995"/>
                  </a:lnTo>
                  <a:lnTo>
                    <a:pt x="2000" y="7991"/>
                  </a:lnTo>
                  <a:lnTo>
                    <a:pt x="1981" y="7991"/>
                  </a:lnTo>
                  <a:lnTo>
                    <a:pt x="1963" y="7992"/>
                  </a:lnTo>
                  <a:lnTo>
                    <a:pt x="1947" y="7995"/>
                  </a:lnTo>
                  <a:lnTo>
                    <a:pt x="1939" y="7996"/>
                  </a:lnTo>
                  <a:lnTo>
                    <a:pt x="1934" y="7999"/>
                  </a:lnTo>
                  <a:lnTo>
                    <a:pt x="1928" y="8001"/>
                  </a:lnTo>
                  <a:lnTo>
                    <a:pt x="1923" y="8006"/>
                  </a:lnTo>
                  <a:lnTo>
                    <a:pt x="1912" y="8016"/>
                  </a:lnTo>
                  <a:lnTo>
                    <a:pt x="1901" y="8028"/>
                  </a:lnTo>
                  <a:lnTo>
                    <a:pt x="1891" y="8042"/>
                  </a:lnTo>
                  <a:lnTo>
                    <a:pt x="1881" y="8057"/>
                  </a:lnTo>
                  <a:lnTo>
                    <a:pt x="1872" y="8071"/>
                  </a:lnTo>
                  <a:lnTo>
                    <a:pt x="1858" y="8096"/>
                  </a:lnTo>
                  <a:lnTo>
                    <a:pt x="1856" y="8102"/>
                  </a:lnTo>
                  <a:lnTo>
                    <a:pt x="1854" y="8110"/>
                  </a:lnTo>
                  <a:lnTo>
                    <a:pt x="1850" y="8128"/>
                  </a:lnTo>
                  <a:lnTo>
                    <a:pt x="1848" y="8136"/>
                  </a:lnTo>
                  <a:lnTo>
                    <a:pt x="1846" y="8143"/>
                  </a:lnTo>
                  <a:lnTo>
                    <a:pt x="1842" y="8150"/>
                  </a:lnTo>
                  <a:lnTo>
                    <a:pt x="1838" y="8155"/>
                  </a:lnTo>
                  <a:lnTo>
                    <a:pt x="1832" y="8157"/>
                  </a:lnTo>
                  <a:lnTo>
                    <a:pt x="1825" y="8158"/>
                  </a:lnTo>
                  <a:lnTo>
                    <a:pt x="1816" y="8158"/>
                  </a:lnTo>
                  <a:lnTo>
                    <a:pt x="1808" y="8157"/>
                  </a:lnTo>
                  <a:lnTo>
                    <a:pt x="1790" y="8155"/>
                  </a:lnTo>
                  <a:lnTo>
                    <a:pt x="1782" y="8154"/>
                  </a:lnTo>
                  <a:lnTo>
                    <a:pt x="1776" y="8155"/>
                  </a:lnTo>
                  <a:lnTo>
                    <a:pt x="1768" y="8157"/>
                  </a:lnTo>
                  <a:lnTo>
                    <a:pt x="1760" y="8160"/>
                  </a:lnTo>
                  <a:lnTo>
                    <a:pt x="1742" y="8169"/>
                  </a:lnTo>
                  <a:lnTo>
                    <a:pt x="1705" y="8193"/>
                  </a:lnTo>
                  <a:lnTo>
                    <a:pt x="1684" y="8204"/>
                  </a:lnTo>
                  <a:lnTo>
                    <a:pt x="1666" y="8213"/>
                  </a:lnTo>
                  <a:lnTo>
                    <a:pt x="1657" y="8218"/>
                  </a:lnTo>
                  <a:lnTo>
                    <a:pt x="1648" y="8220"/>
                  </a:lnTo>
                  <a:lnTo>
                    <a:pt x="1640" y="8221"/>
                  </a:lnTo>
                  <a:lnTo>
                    <a:pt x="1632" y="8222"/>
                  </a:lnTo>
                  <a:lnTo>
                    <a:pt x="1629" y="8221"/>
                  </a:lnTo>
                  <a:lnTo>
                    <a:pt x="1624" y="8220"/>
                  </a:lnTo>
                  <a:lnTo>
                    <a:pt x="1617" y="8215"/>
                  </a:lnTo>
                  <a:lnTo>
                    <a:pt x="1609" y="8208"/>
                  </a:lnTo>
                  <a:lnTo>
                    <a:pt x="1600" y="8201"/>
                  </a:lnTo>
                  <a:lnTo>
                    <a:pt x="1592" y="8193"/>
                  </a:lnTo>
                  <a:lnTo>
                    <a:pt x="1583" y="8186"/>
                  </a:lnTo>
                  <a:lnTo>
                    <a:pt x="1575" y="8181"/>
                  </a:lnTo>
                  <a:lnTo>
                    <a:pt x="1571" y="8180"/>
                  </a:lnTo>
                  <a:lnTo>
                    <a:pt x="1567" y="8178"/>
                  </a:lnTo>
                  <a:lnTo>
                    <a:pt x="1562" y="8178"/>
                  </a:lnTo>
                  <a:lnTo>
                    <a:pt x="1558" y="8180"/>
                  </a:lnTo>
                  <a:lnTo>
                    <a:pt x="1547" y="8184"/>
                  </a:lnTo>
                  <a:lnTo>
                    <a:pt x="1534" y="8190"/>
                  </a:lnTo>
                  <a:lnTo>
                    <a:pt x="1522" y="8198"/>
                  </a:lnTo>
                  <a:lnTo>
                    <a:pt x="1509" y="8204"/>
                  </a:lnTo>
                  <a:lnTo>
                    <a:pt x="1497" y="8210"/>
                  </a:lnTo>
                  <a:lnTo>
                    <a:pt x="1486" y="8213"/>
                  </a:lnTo>
                  <a:lnTo>
                    <a:pt x="1481" y="8213"/>
                  </a:lnTo>
                  <a:lnTo>
                    <a:pt x="1477" y="8213"/>
                  </a:lnTo>
                  <a:lnTo>
                    <a:pt x="1473" y="8212"/>
                  </a:lnTo>
                  <a:lnTo>
                    <a:pt x="1470" y="8210"/>
                  </a:lnTo>
                  <a:lnTo>
                    <a:pt x="1463" y="8204"/>
                  </a:lnTo>
                  <a:lnTo>
                    <a:pt x="1456" y="8197"/>
                  </a:lnTo>
                  <a:lnTo>
                    <a:pt x="1450" y="8187"/>
                  </a:lnTo>
                  <a:lnTo>
                    <a:pt x="1437" y="8168"/>
                  </a:lnTo>
                  <a:lnTo>
                    <a:pt x="1432" y="8160"/>
                  </a:lnTo>
                  <a:lnTo>
                    <a:pt x="1426" y="8155"/>
                  </a:lnTo>
                  <a:lnTo>
                    <a:pt x="1415" y="8145"/>
                  </a:lnTo>
                  <a:lnTo>
                    <a:pt x="1400" y="8134"/>
                  </a:lnTo>
                  <a:lnTo>
                    <a:pt x="1372" y="8115"/>
                  </a:lnTo>
                  <a:lnTo>
                    <a:pt x="1365" y="8112"/>
                  </a:lnTo>
                  <a:lnTo>
                    <a:pt x="1357" y="8108"/>
                  </a:lnTo>
                  <a:lnTo>
                    <a:pt x="1337" y="8101"/>
                  </a:lnTo>
                  <a:lnTo>
                    <a:pt x="1328" y="8097"/>
                  </a:lnTo>
                  <a:lnTo>
                    <a:pt x="1319" y="8092"/>
                  </a:lnTo>
                  <a:lnTo>
                    <a:pt x="1312" y="8087"/>
                  </a:lnTo>
                  <a:lnTo>
                    <a:pt x="1310" y="8084"/>
                  </a:lnTo>
                  <a:lnTo>
                    <a:pt x="1307" y="8081"/>
                  </a:lnTo>
                  <a:lnTo>
                    <a:pt x="1305" y="8077"/>
                  </a:lnTo>
                  <a:lnTo>
                    <a:pt x="1305" y="8071"/>
                  </a:lnTo>
                  <a:lnTo>
                    <a:pt x="1305" y="8066"/>
                  </a:lnTo>
                  <a:lnTo>
                    <a:pt x="1306" y="8059"/>
                  </a:lnTo>
                  <a:lnTo>
                    <a:pt x="1310" y="8046"/>
                  </a:lnTo>
                  <a:lnTo>
                    <a:pt x="1314" y="8032"/>
                  </a:lnTo>
                  <a:lnTo>
                    <a:pt x="1319" y="8018"/>
                  </a:lnTo>
                  <a:lnTo>
                    <a:pt x="1323" y="8004"/>
                  </a:lnTo>
                  <a:lnTo>
                    <a:pt x="1325" y="7992"/>
                  </a:lnTo>
                  <a:lnTo>
                    <a:pt x="1325" y="7987"/>
                  </a:lnTo>
                  <a:lnTo>
                    <a:pt x="1324" y="7981"/>
                  </a:lnTo>
                  <a:lnTo>
                    <a:pt x="1323" y="7976"/>
                  </a:lnTo>
                  <a:lnTo>
                    <a:pt x="1321" y="7972"/>
                  </a:lnTo>
                  <a:lnTo>
                    <a:pt x="1314" y="7963"/>
                  </a:lnTo>
                  <a:lnTo>
                    <a:pt x="1305" y="7953"/>
                  </a:lnTo>
                  <a:lnTo>
                    <a:pt x="1295" y="7943"/>
                  </a:lnTo>
                  <a:lnTo>
                    <a:pt x="1286" y="7932"/>
                  </a:lnTo>
                  <a:lnTo>
                    <a:pt x="1277" y="7922"/>
                  </a:lnTo>
                  <a:lnTo>
                    <a:pt x="1271" y="7912"/>
                  </a:lnTo>
                  <a:lnTo>
                    <a:pt x="1269" y="7908"/>
                  </a:lnTo>
                  <a:lnTo>
                    <a:pt x="1268" y="7903"/>
                  </a:lnTo>
                  <a:lnTo>
                    <a:pt x="1268" y="7898"/>
                  </a:lnTo>
                  <a:lnTo>
                    <a:pt x="1269" y="7890"/>
                  </a:lnTo>
                  <a:lnTo>
                    <a:pt x="1271" y="7883"/>
                  </a:lnTo>
                  <a:lnTo>
                    <a:pt x="1275" y="7875"/>
                  </a:lnTo>
                  <a:lnTo>
                    <a:pt x="1281" y="7859"/>
                  </a:lnTo>
                  <a:lnTo>
                    <a:pt x="1286" y="7854"/>
                  </a:lnTo>
                  <a:lnTo>
                    <a:pt x="1289" y="7849"/>
                  </a:lnTo>
                  <a:lnTo>
                    <a:pt x="1296" y="7846"/>
                  </a:lnTo>
                  <a:lnTo>
                    <a:pt x="1304" y="7843"/>
                  </a:lnTo>
                  <a:lnTo>
                    <a:pt x="1324" y="7840"/>
                  </a:lnTo>
                  <a:lnTo>
                    <a:pt x="1334" y="7839"/>
                  </a:lnTo>
                  <a:lnTo>
                    <a:pt x="1343" y="7837"/>
                  </a:lnTo>
                  <a:lnTo>
                    <a:pt x="1351" y="7834"/>
                  </a:lnTo>
                  <a:lnTo>
                    <a:pt x="1355" y="7832"/>
                  </a:lnTo>
                  <a:lnTo>
                    <a:pt x="1357" y="7830"/>
                  </a:lnTo>
                  <a:lnTo>
                    <a:pt x="1360" y="7823"/>
                  </a:lnTo>
                  <a:lnTo>
                    <a:pt x="1363" y="7815"/>
                  </a:lnTo>
                  <a:lnTo>
                    <a:pt x="1364" y="7805"/>
                  </a:lnTo>
                  <a:lnTo>
                    <a:pt x="1364" y="7795"/>
                  </a:lnTo>
                  <a:lnTo>
                    <a:pt x="1363" y="7785"/>
                  </a:lnTo>
                  <a:lnTo>
                    <a:pt x="1362" y="7775"/>
                  </a:lnTo>
                  <a:lnTo>
                    <a:pt x="1359" y="7766"/>
                  </a:lnTo>
                  <a:lnTo>
                    <a:pt x="1357" y="7758"/>
                  </a:lnTo>
                  <a:lnTo>
                    <a:pt x="1353" y="7750"/>
                  </a:lnTo>
                  <a:lnTo>
                    <a:pt x="1346" y="7742"/>
                  </a:lnTo>
                  <a:lnTo>
                    <a:pt x="1329" y="7725"/>
                  </a:lnTo>
                  <a:lnTo>
                    <a:pt x="1312" y="7707"/>
                  </a:lnTo>
                  <a:lnTo>
                    <a:pt x="1305" y="7699"/>
                  </a:lnTo>
                  <a:lnTo>
                    <a:pt x="1301" y="7691"/>
                  </a:lnTo>
                  <a:lnTo>
                    <a:pt x="1299" y="7683"/>
                  </a:lnTo>
                  <a:lnTo>
                    <a:pt x="1298" y="7674"/>
                  </a:lnTo>
                  <a:lnTo>
                    <a:pt x="1301" y="7653"/>
                  </a:lnTo>
                  <a:lnTo>
                    <a:pt x="1302" y="7632"/>
                  </a:lnTo>
                  <a:lnTo>
                    <a:pt x="1302" y="7623"/>
                  </a:lnTo>
                  <a:lnTo>
                    <a:pt x="1301" y="7615"/>
                  </a:lnTo>
                  <a:lnTo>
                    <a:pt x="1297" y="7603"/>
                  </a:lnTo>
                  <a:lnTo>
                    <a:pt x="1292" y="7590"/>
                  </a:lnTo>
                  <a:lnTo>
                    <a:pt x="1286" y="7574"/>
                  </a:lnTo>
                  <a:lnTo>
                    <a:pt x="1278" y="7559"/>
                  </a:lnTo>
                  <a:lnTo>
                    <a:pt x="1270" y="7544"/>
                  </a:lnTo>
                  <a:lnTo>
                    <a:pt x="1261" y="7531"/>
                  </a:lnTo>
                  <a:lnTo>
                    <a:pt x="1252" y="7521"/>
                  </a:lnTo>
                  <a:lnTo>
                    <a:pt x="1246" y="7516"/>
                  </a:lnTo>
                  <a:lnTo>
                    <a:pt x="1242" y="7513"/>
                  </a:lnTo>
                  <a:lnTo>
                    <a:pt x="1236" y="7511"/>
                  </a:lnTo>
                  <a:lnTo>
                    <a:pt x="1230" y="7509"/>
                  </a:lnTo>
                  <a:lnTo>
                    <a:pt x="1223" y="7508"/>
                  </a:lnTo>
                  <a:lnTo>
                    <a:pt x="1215" y="7508"/>
                  </a:lnTo>
                  <a:lnTo>
                    <a:pt x="1198" y="7509"/>
                  </a:lnTo>
                  <a:lnTo>
                    <a:pt x="1179" y="7512"/>
                  </a:lnTo>
                  <a:lnTo>
                    <a:pt x="1161" y="7514"/>
                  </a:lnTo>
                  <a:lnTo>
                    <a:pt x="1143" y="7516"/>
                  </a:lnTo>
                  <a:lnTo>
                    <a:pt x="1127" y="7516"/>
                  </a:lnTo>
                  <a:lnTo>
                    <a:pt x="1120" y="7515"/>
                  </a:lnTo>
                  <a:lnTo>
                    <a:pt x="1114" y="7513"/>
                  </a:lnTo>
                  <a:lnTo>
                    <a:pt x="1104" y="7508"/>
                  </a:lnTo>
                  <a:lnTo>
                    <a:pt x="1094" y="7502"/>
                  </a:lnTo>
                  <a:lnTo>
                    <a:pt x="1083" y="7494"/>
                  </a:lnTo>
                  <a:lnTo>
                    <a:pt x="1072" y="7485"/>
                  </a:lnTo>
                  <a:lnTo>
                    <a:pt x="1060" y="7474"/>
                  </a:lnTo>
                  <a:lnTo>
                    <a:pt x="1051" y="7464"/>
                  </a:lnTo>
                  <a:lnTo>
                    <a:pt x="1042" y="7455"/>
                  </a:lnTo>
                  <a:lnTo>
                    <a:pt x="1037" y="7446"/>
                  </a:lnTo>
                  <a:lnTo>
                    <a:pt x="1030" y="7435"/>
                  </a:lnTo>
                  <a:lnTo>
                    <a:pt x="1024" y="7420"/>
                  </a:lnTo>
                  <a:lnTo>
                    <a:pt x="1020" y="7404"/>
                  </a:lnTo>
                  <a:lnTo>
                    <a:pt x="1015" y="7386"/>
                  </a:lnTo>
                  <a:lnTo>
                    <a:pt x="1008" y="7353"/>
                  </a:lnTo>
                  <a:lnTo>
                    <a:pt x="1004" y="7324"/>
                  </a:lnTo>
                  <a:lnTo>
                    <a:pt x="1003" y="7307"/>
                  </a:lnTo>
                  <a:lnTo>
                    <a:pt x="1002" y="7288"/>
                  </a:lnTo>
                  <a:lnTo>
                    <a:pt x="1002" y="7268"/>
                  </a:lnTo>
                  <a:lnTo>
                    <a:pt x="1004" y="7251"/>
                  </a:lnTo>
                  <a:lnTo>
                    <a:pt x="1005" y="7240"/>
                  </a:lnTo>
                  <a:lnTo>
                    <a:pt x="1008" y="7226"/>
                  </a:lnTo>
                  <a:lnTo>
                    <a:pt x="1009" y="7221"/>
                  </a:lnTo>
                  <a:lnTo>
                    <a:pt x="1012" y="7215"/>
                  </a:lnTo>
                  <a:lnTo>
                    <a:pt x="1015" y="7210"/>
                  </a:lnTo>
                  <a:lnTo>
                    <a:pt x="1019" y="7207"/>
                  </a:lnTo>
                  <a:lnTo>
                    <a:pt x="1023" y="7207"/>
                  </a:lnTo>
                  <a:lnTo>
                    <a:pt x="1026" y="7207"/>
                  </a:lnTo>
                  <a:lnTo>
                    <a:pt x="1031" y="7208"/>
                  </a:lnTo>
                  <a:lnTo>
                    <a:pt x="1035" y="7210"/>
                  </a:lnTo>
                  <a:lnTo>
                    <a:pt x="1046" y="7217"/>
                  </a:lnTo>
                  <a:lnTo>
                    <a:pt x="1056" y="7225"/>
                  </a:lnTo>
                  <a:lnTo>
                    <a:pt x="1065" y="7233"/>
                  </a:lnTo>
                  <a:lnTo>
                    <a:pt x="1075" y="7240"/>
                  </a:lnTo>
                  <a:lnTo>
                    <a:pt x="1084" y="7245"/>
                  </a:lnTo>
                  <a:lnTo>
                    <a:pt x="1088" y="7247"/>
                  </a:lnTo>
                  <a:lnTo>
                    <a:pt x="1093" y="7247"/>
                  </a:lnTo>
                  <a:lnTo>
                    <a:pt x="1096" y="7245"/>
                  </a:lnTo>
                  <a:lnTo>
                    <a:pt x="1101" y="7244"/>
                  </a:lnTo>
                  <a:lnTo>
                    <a:pt x="1111" y="7239"/>
                  </a:lnTo>
                  <a:lnTo>
                    <a:pt x="1119" y="7232"/>
                  </a:lnTo>
                  <a:lnTo>
                    <a:pt x="1122" y="7228"/>
                  </a:lnTo>
                  <a:lnTo>
                    <a:pt x="1125" y="7225"/>
                  </a:lnTo>
                  <a:lnTo>
                    <a:pt x="1128" y="7218"/>
                  </a:lnTo>
                  <a:lnTo>
                    <a:pt x="1129" y="7209"/>
                  </a:lnTo>
                  <a:lnTo>
                    <a:pt x="1130" y="7199"/>
                  </a:lnTo>
                  <a:lnTo>
                    <a:pt x="1130" y="7189"/>
                  </a:lnTo>
                  <a:lnTo>
                    <a:pt x="1129" y="7168"/>
                  </a:lnTo>
                  <a:lnTo>
                    <a:pt x="1127" y="7159"/>
                  </a:lnTo>
                  <a:lnTo>
                    <a:pt x="1125" y="7152"/>
                  </a:lnTo>
                  <a:lnTo>
                    <a:pt x="1123" y="7147"/>
                  </a:lnTo>
                  <a:lnTo>
                    <a:pt x="1120" y="7144"/>
                  </a:lnTo>
                  <a:lnTo>
                    <a:pt x="1112" y="7135"/>
                  </a:lnTo>
                  <a:lnTo>
                    <a:pt x="1104" y="7127"/>
                  </a:lnTo>
                  <a:lnTo>
                    <a:pt x="1101" y="7122"/>
                  </a:lnTo>
                  <a:lnTo>
                    <a:pt x="1099" y="7119"/>
                  </a:lnTo>
                  <a:lnTo>
                    <a:pt x="1099" y="7112"/>
                  </a:lnTo>
                  <a:lnTo>
                    <a:pt x="1100" y="7104"/>
                  </a:lnTo>
                  <a:lnTo>
                    <a:pt x="1105" y="7086"/>
                  </a:lnTo>
                  <a:lnTo>
                    <a:pt x="1109" y="7077"/>
                  </a:lnTo>
                  <a:lnTo>
                    <a:pt x="1111" y="7069"/>
                  </a:lnTo>
                  <a:lnTo>
                    <a:pt x="1111" y="7062"/>
                  </a:lnTo>
                  <a:lnTo>
                    <a:pt x="1111" y="7059"/>
                  </a:lnTo>
                  <a:lnTo>
                    <a:pt x="1110" y="7056"/>
                  </a:lnTo>
                  <a:lnTo>
                    <a:pt x="1107" y="7051"/>
                  </a:lnTo>
                  <a:lnTo>
                    <a:pt x="1101" y="7047"/>
                  </a:lnTo>
                  <a:lnTo>
                    <a:pt x="1094" y="7042"/>
                  </a:lnTo>
                  <a:lnTo>
                    <a:pt x="1086" y="7039"/>
                  </a:lnTo>
                  <a:lnTo>
                    <a:pt x="1069" y="7034"/>
                  </a:lnTo>
                  <a:lnTo>
                    <a:pt x="1056" y="7032"/>
                  </a:lnTo>
                  <a:lnTo>
                    <a:pt x="1049" y="7032"/>
                  </a:lnTo>
                  <a:lnTo>
                    <a:pt x="1041" y="7033"/>
                  </a:lnTo>
                  <a:lnTo>
                    <a:pt x="1023" y="7038"/>
                  </a:lnTo>
                  <a:lnTo>
                    <a:pt x="1006" y="7043"/>
                  </a:lnTo>
                  <a:lnTo>
                    <a:pt x="998" y="7048"/>
                  </a:lnTo>
                  <a:lnTo>
                    <a:pt x="993" y="7051"/>
                  </a:lnTo>
                  <a:lnTo>
                    <a:pt x="988" y="7058"/>
                  </a:lnTo>
                  <a:lnTo>
                    <a:pt x="984" y="7066"/>
                  </a:lnTo>
                  <a:lnTo>
                    <a:pt x="977" y="7086"/>
                  </a:lnTo>
                  <a:lnTo>
                    <a:pt x="972" y="7096"/>
                  </a:lnTo>
                  <a:lnTo>
                    <a:pt x="969" y="7107"/>
                  </a:lnTo>
                  <a:lnTo>
                    <a:pt x="964" y="7113"/>
                  </a:lnTo>
                  <a:lnTo>
                    <a:pt x="961" y="7117"/>
                  </a:lnTo>
                  <a:lnTo>
                    <a:pt x="959" y="7119"/>
                  </a:lnTo>
                  <a:lnTo>
                    <a:pt x="954" y="7120"/>
                  </a:lnTo>
                  <a:lnTo>
                    <a:pt x="951" y="7120"/>
                  </a:lnTo>
                  <a:lnTo>
                    <a:pt x="941" y="7119"/>
                  </a:lnTo>
                  <a:lnTo>
                    <a:pt x="931" y="7116"/>
                  </a:lnTo>
                  <a:lnTo>
                    <a:pt x="924" y="7112"/>
                  </a:lnTo>
                  <a:lnTo>
                    <a:pt x="917" y="7106"/>
                  </a:lnTo>
                  <a:lnTo>
                    <a:pt x="911" y="7096"/>
                  </a:lnTo>
                  <a:lnTo>
                    <a:pt x="906" y="7086"/>
                  </a:lnTo>
                  <a:lnTo>
                    <a:pt x="900" y="7074"/>
                  </a:lnTo>
                  <a:lnTo>
                    <a:pt x="890" y="7050"/>
                  </a:lnTo>
                  <a:lnTo>
                    <a:pt x="885" y="7040"/>
                  </a:lnTo>
                  <a:lnTo>
                    <a:pt x="880" y="7032"/>
                  </a:lnTo>
                  <a:lnTo>
                    <a:pt x="872" y="7021"/>
                  </a:lnTo>
                  <a:lnTo>
                    <a:pt x="861" y="7008"/>
                  </a:lnTo>
                  <a:lnTo>
                    <a:pt x="835" y="6980"/>
                  </a:lnTo>
                  <a:lnTo>
                    <a:pt x="808" y="6953"/>
                  </a:lnTo>
                  <a:lnTo>
                    <a:pt x="787" y="6931"/>
                  </a:lnTo>
                  <a:lnTo>
                    <a:pt x="782" y="6923"/>
                  </a:lnTo>
                  <a:lnTo>
                    <a:pt x="777" y="6915"/>
                  </a:lnTo>
                  <a:lnTo>
                    <a:pt x="765" y="6895"/>
                  </a:lnTo>
                  <a:lnTo>
                    <a:pt x="759" y="6884"/>
                  </a:lnTo>
                  <a:lnTo>
                    <a:pt x="752" y="6875"/>
                  </a:lnTo>
                  <a:lnTo>
                    <a:pt x="745" y="6869"/>
                  </a:lnTo>
                  <a:lnTo>
                    <a:pt x="740" y="6863"/>
                  </a:lnTo>
                  <a:lnTo>
                    <a:pt x="727" y="6857"/>
                  </a:lnTo>
                  <a:lnTo>
                    <a:pt x="712" y="6853"/>
                  </a:lnTo>
                  <a:lnTo>
                    <a:pt x="695" y="6849"/>
                  </a:lnTo>
                  <a:lnTo>
                    <a:pt x="675" y="6847"/>
                  </a:lnTo>
                  <a:lnTo>
                    <a:pt x="657" y="6845"/>
                  </a:lnTo>
                  <a:lnTo>
                    <a:pt x="639" y="6845"/>
                  </a:lnTo>
                  <a:lnTo>
                    <a:pt x="622" y="6846"/>
                  </a:lnTo>
                  <a:lnTo>
                    <a:pt x="609" y="6848"/>
                  </a:lnTo>
                  <a:lnTo>
                    <a:pt x="604" y="6849"/>
                  </a:lnTo>
                  <a:lnTo>
                    <a:pt x="599" y="6852"/>
                  </a:lnTo>
                  <a:lnTo>
                    <a:pt x="587" y="6857"/>
                  </a:lnTo>
                  <a:lnTo>
                    <a:pt x="564" y="6874"/>
                  </a:lnTo>
                  <a:lnTo>
                    <a:pt x="551" y="6883"/>
                  </a:lnTo>
                  <a:lnTo>
                    <a:pt x="540" y="6891"/>
                  </a:lnTo>
                  <a:lnTo>
                    <a:pt x="529" y="6896"/>
                  </a:lnTo>
                  <a:lnTo>
                    <a:pt x="523" y="6897"/>
                  </a:lnTo>
                  <a:lnTo>
                    <a:pt x="519" y="6898"/>
                  </a:lnTo>
                  <a:lnTo>
                    <a:pt x="511" y="6897"/>
                  </a:lnTo>
                  <a:lnTo>
                    <a:pt x="503" y="6893"/>
                  </a:lnTo>
                  <a:lnTo>
                    <a:pt x="494" y="6889"/>
                  </a:lnTo>
                  <a:lnTo>
                    <a:pt x="486" y="6883"/>
                  </a:lnTo>
                  <a:lnTo>
                    <a:pt x="469" y="6871"/>
                  </a:lnTo>
                  <a:lnTo>
                    <a:pt x="455" y="6861"/>
                  </a:lnTo>
                  <a:lnTo>
                    <a:pt x="439" y="6847"/>
                  </a:lnTo>
                  <a:lnTo>
                    <a:pt x="418" y="6828"/>
                  </a:lnTo>
                  <a:lnTo>
                    <a:pt x="383" y="6794"/>
                  </a:lnTo>
                  <a:lnTo>
                    <a:pt x="366" y="6776"/>
                  </a:lnTo>
                  <a:lnTo>
                    <a:pt x="345" y="6753"/>
                  </a:lnTo>
                  <a:lnTo>
                    <a:pt x="334" y="6742"/>
                  </a:lnTo>
                  <a:lnTo>
                    <a:pt x="325" y="6731"/>
                  </a:lnTo>
                  <a:lnTo>
                    <a:pt x="318" y="6720"/>
                  </a:lnTo>
                  <a:lnTo>
                    <a:pt x="312" y="6709"/>
                  </a:lnTo>
                  <a:lnTo>
                    <a:pt x="310" y="6700"/>
                  </a:lnTo>
                  <a:lnTo>
                    <a:pt x="309" y="6689"/>
                  </a:lnTo>
                  <a:lnTo>
                    <a:pt x="309" y="6678"/>
                  </a:lnTo>
                  <a:lnTo>
                    <a:pt x="310" y="6665"/>
                  </a:lnTo>
                  <a:lnTo>
                    <a:pt x="311" y="6641"/>
                  </a:lnTo>
                  <a:lnTo>
                    <a:pt x="312" y="6620"/>
                  </a:lnTo>
                  <a:lnTo>
                    <a:pt x="313" y="6594"/>
                  </a:lnTo>
                  <a:lnTo>
                    <a:pt x="316" y="6563"/>
                  </a:lnTo>
                  <a:lnTo>
                    <a:pt x="317" y="6547"/>
                  </a:lnTo>
                  <a:lnTo>
                    <a:pt x="317" y="6532"/>
                  </a:lnTo>
                  <a:lnTo>
                    <a:pt x="316" y="6519"/>
                  </a:lnTo>
                  <a:lnTo>
                    <a:pt x="312" y="6508"/>
                  </a:lnTo>
                  <a:lnTo>
                    <a:pt x="310" y="6503"/>
                  </a:lnTo>
                  <a:lnTo>
                    <a:pt x="307" y="6497"/>
                  </a:lnTo>
                  <a:lnTo>
                    <a:pt x="299" y="6487"/>
                  </a:lnTo>
                  <a:lnTo>
                    <a:pt x="288" y="6477"/>
                  </a:lnTo>
                  <a:lnTo>
                    <a:pt x="277" y="6466"/>
                  </a:lnTo>
                  <a:lnTo>
                    <a:pt x="267" y="6456"/>
                  </a:lnTo>
                  <a:lnTo>
                    <a:pt x="257" y="6445"/>
                  </a:lnTo>
                  <a:lnTo>
                    <a:pt x="248" y="6435"/>
                  </a:lnTo>
                  <a:lnTo>
                    <a:pt x="246" y="6430"/>
                  </a:lnTo>
                  <a:lnTo>
                    <a:pt x="243" y="6425"/>
                  </a:lnTo>
                  <a:lnTo>
                    <a:pt x="242" y="6421"/>
                  </a:lnTo>
                  <a:lnTo>
                    <a:pt x="241" y="6415"/>
                  </a:lnTo>
                  <a:lnTo>
                    <a:pt x="241" y="6401"/>
                  </a:lnTo>
                  <a:lnTo>
                    <a:pt x="243" y="6378"/>
                  </a:lnTo>
                  <a:lnTo>
                    <a:pt x="244" y="6355"/>
                  </a:lnTo>
                  <a:lnTo>
                    <a:pt x="246" y="6329"/>
                  </a:lnTo>
                  <a:lnTo>
                    <a:pt x="247" y="6316"/>
                  </a:lnTo>
                  <a:lnTo>
                    <a:pt x="247" y="6303"/>
                  </a:lnTo>
                  <a:lnTo>
                    <a:pt x="246" y="6292"/>
                  </a:lnTo>
                  <a:lnTo>
                    <a:pt x="243" y="6282"/>
                  </a:lnTo>
                  <a:lnTo>
                    <a:pt x="239" y="6274"/>
                  </a:lnTo>
                  <a:lnTo>
                    <a:pt x="233" y="6266"/>
                  </a:lnTo>
                  <a:lnTo>
                    <a:pt x="225" y="6257"/>
                  </a:lnTo>
                  <a:lnTo>
                    <a:pt x="217" y="6249"/>
                  </a:lnTo>
                  <a:lnTo>
                    <a:pt x="187" y="6219"/>
                  </a:lnTo>
                  <a:lnTo>
                    <a:pt x="178" y="6212"/>
                  </a:lnTo>
                  <a:lnTo>
                    <a:pt x="168" y="6203"/>
                  </a:lnTo>
                  <a:lnTo>
                    <a:pt x="158" y="6195"/>
                  </a:lnTo>
                  <a:lnTo>
                    <a:pt x="150" y="6187"/>
                  </a:lnTo>
                  <a:lnTo>
                    <a:pt x="140" y="6174"/>
                  </a:lnTo>
                  <a:lnTo>
                    <a:pt x="129" y="6157"/>
                  </a:lnTo>
                  <a:lnTo>
                    <a:pt x="124" y="6148"/>
                  </a:lnTo>
                  <a:lnTo>
                    <a:pt x="120" y="6140"/>
                  </a:lnTo>
                  <a:lnTo>
                    <a:pt x="118" y="6131"/>
                  </a:lnTo>
                  <a:lnTo>
                    <a:pt x="117" y="6124"/>
                  </a:lnTo>
                  <a:lnTo>
                    <a:pt x="119" y="6116"/>
                  </a:lnTo>
                  <a:lnTo>
                    <a:pt x="124" y="6108"/>
                  </a:lnTo>
                  <a:lnTo>
                    <a:pt x="129" y="6100"/>
                  </a:lnTo>
                  <a:lnTo>
                    <a:pt x="136" y="6092"/>
                  </a:lnTo>
                  <a:lnTo>
                    <a:pt x="150" y="6075"/>
                  </a:lnTo>
                  <a:lnTo>
                    <a:pt x="155" y="6068"/>
                  </a:lnTo>
                  <a:lnTo>
                    <a:pt x="159" y="6061"/>
                  </a:lnTo>
                  <a:lnTo>
                    <a:pt x="162" y="6044"/>
                  </a:lnTo>
                  <a:lnTo>
                    <a:pt x="165" y="6022"/>
                  </a:lnTo>
                  <a:lnTo>
                    <a:pt x="165" y="6011"/>
                  </a:lnTo>
                  <a:lnTo>
                    <a:pt x="164" y="6001"/>
                  </a:lnTo>
                  <a:lnTo>
                    <a:pt x="163" y="5992"/>
                  </a:lnTo>
                  <a:lnTo>
                    <a:pt x="161" y="5985"/>
                  </a:lnTo>
                  <a:lnTo>
                    <a:pt x="159" y="5982"/>
                  </a:lnTo>
                  <a:lnTo>
                    <a:pt x="155" y="5980"/>
                  </a:lnTo>
                  <a:lnTo>
                    <a:pt x="147" y="5974"/>
                  </a:lnTo>
                  <a:lnTo>
                    <a:pt x="137" y="5968"/>
                  </a:lnTo>
                  <a:lnTo>
                    <a:pt x="127" y="5964"/>
                  </a:lnTo>
                  <a:lnTo>
                    <a:pt x="106" y="5955"/>
                  </a:lnTo>
                  <a:lnTo>
                    <a:pt x="97" y="5950"/>
                  </a:lnTo>
                  <a:lnTo>
                    <a:pt x="91" y="5943"/>
                  </a:lnTo>
                  <a:lnTo>
                    <a:pt x="86" y="5937"/>
                  </a:lnTo>
                  <a:lnTo>
                    <a:pt x="83" y="5928"/>
                  </a:lnTo>
                  <a:lnTo>
                    <a:pt x="80" y="5917"/>
                  </a:lnTo>
                  <a:lnTo>
                    <a:pt x="77" y="5906"/>
                  </a:lnTo>
                  <a:lnTo>
                    <a:pt x="75" y="5895"/>
                  </a:lnTo>
                  <a:lnTo>
                    <a:pt x="74" y="5885"/>
                  </a:lnTo>
                  <a:lnTo>
                    <a:pt x="73" y="5875"/>
                  </a:lnTo>
                  <a:lnTo>
                    <a:pt x="74" y="5866"/>
                  </a:lnTo>
                  <a:lnTo>
                    <a:pt x="76" y="5857"/>
                  </a:lnTo>
                  <a:lnTo>
                    <a:pt x="82" y="5844"/>
                  </a:lnTo>
                  <a:lnTo>
                    <a:pt x="89" y="5834"/>
                  </a:lnTo>
                  <a:lnTo>
                    <a:pt x="92" y="5829"/>
                  </a:lnTo>
                  <a:lnTo>
                    <a:pt x="96" y="5827"/>
                  </a:lnTo>
                  <a:lnTo>
                    <a:pt x="105" y="5822"/>
                  </a:lnTo>
                  <a:lnTo>
                    <a:pt x="117" y="5818"/>
                  </a:lnTo>
                  <a:lnTo>
                    <a:pt x="130" y="5815"/>
                  </a:lnTo>
                  <a:lnTo>
                    <a:pt x="145" y="5814"/>
                  </a:lnTo>
                  <a:lnTo>
                    <a:pt x="160" y="5813"/>
                  </a:lnTo>
                  <a:lnTo>
                    <a:pt x="173" y="5811"/>
                  </a:lnTo>
                  <a:lnTo>
                    <a:pt x="187" y="5813"/>
                  </a:lnTo>
                  <a:lnTo>
                    <a:pt x="197" y="5814"/>
                  </a:lnTo>
                  <a:lnTo>
                    <a:pt x="206" y="5817"/>
                  </a:lnTo>
                  <a:lnTo>
                    <a:pt x="216" y="5822"/>
                  </a:lnTo>
                  <a:lnTo>
                    <a:pt x="239" y="5836"/>
                  </a:lnTo>
                  <a:lnTo>
                    <a:pt x="260" y="5851"/>
                  </a:lnTo>
                  <a:lnTo>
                    <a:pt x="270" y="5855"/>
                  </a:lnTo>
                  <a:lnTo>
                    <a:pt x="279" y="5860"/>
                  </a:lnTo>
                  <a:lnTo>
                    <a:pt x="297" y="5863"/>
                  </a:lnTo>
                  <a:lnTo>
                    <a:pt x="320" y="5867"/>
                  </a:lnTo>
                  <a:lnTo>
                    <a:pt x="332" y="5867"/>
                  </a:lnTo>
                  <a:lnTo>
                    <a:pt x="343" y="5867"/>
                  </a:lnTo>
                  <a:lnTo>
                    <a:pt x="353" y="5864"/>
                  </a:lnTo>
                  <a:lnTo>
                    <a:pt x="360" y="5861"/>
                  </a:lnTo>
                  <a:lnTo>
                    <a:pt x="367" y="5857"/>
                  </a:lnTo>
                  <a:lnTo>
                    <a:pt x="374" y="5849"/>
                  </a:lnTo>
                  <a:lnTo>
                    <a:pt x="381" y="5840"/>
                  </a:lnTo>
                  <a:lnTo>
                    <a:pt x="388" y="5829"/>
                  </a:lnTo>
                  <a:lnTo>
                    <a:pt x="393" y="5819"/>
                  </a:lnTo>
                  <a:lnTo>
                    <a:pt x="398" y="5808"/>
                  </a:lnTo>
                  <a:lnTo>
                    <a:pt x="400" y="5799"/>
                  </a:lnTo>
                  <a:lnTo>
                    <a:pt x="401" y="5790"/>
                  </a:lnTo>
                  <a:lnTo>
                    <a:pt x="400" y="5782"/>
                  </a:lnTo>
                  <a:lnTo>
                    <a:pt x="397" y="5774"/>
                  </a:lnTo>
                  <a:lnTo>
                    <a:pt x="391" y="5765"/>
                  </a:lnTo>
                  <a:lnTo>
                    <a:pt x="386" y="5756"/>
                  </a:lnTo>
                  <a:lnTo>
                    <a:pt x="372" y="5740"/>
                  </a:lnTo>
                  <a:lnTo>
                    <a:pt x="360" y="5727"/>
                  </a:lnTo>
                  <a:lnTo>
                    <a:pt x="346" y="5714"/>
                  </a:lnTo>
                  <a:lnTo>
                    <a:pt x="328" y="5701"/>
                  </a:lnTo>
                  <a:lnTo>
                    <a:pt x="319" y="5694"/>
                  </a:lnTo>
                  <a:lnTo>
                    <a:pt x="310" y="5690"/>
                  </a:lnTo>
                  <a:lnTo>
                    <a:pt x="301" y="5685"/>
                  </a:lnTo>
                  <a:lnTo>
                    <a:pt x="293" y="5684"/>
                  </a:lnTo>
                  <a:lnTo>
                    <a:pt x="290" y="5684"/>
                  </a:lnTo>
                  <a:lnTo>
                    <a:pt x="286" y="5685"/>
                  </a:lnTo>
                  <a:lnTo>
                    <a:pt x="278" y="5690"/>
                  </a:lnTo>
                  <a:lnTo>
                    <a:pt x="263" y="5701"/>
                  </a:lnTo>
                  <a:lnTo>
                    <a:pt x="253" y="5708"/>
                  </a:lnTo>
                  <a:lnTo>
                    <a:pt x="246" y="5712"/>
                  </a:lnTo>
                  <a:lnTo>
                    <a:pt x="239" y="5714"/>
                  </a:lnTo>
                  <a:lnTo>
                    <a:pt x="235" y="5714"/>
                  </a:lnTo>
                  <a:lnTo>
                    <a:pt x="232" y="5714"/>
                  </a:lnTo>
                  <a:lnTo>
                    <a:pt x="229" y="5712"/>
                  </a:lnTo>
                  <a:lnTo>
                    <a:pt x="224" y="5709"/>
                  </a:lnTo>
                  <a:lnTo>
                    <a:pt x="217" y="5701"/>
                  </a:lnTo>
                  <a:lnTo>
                    <a:pt x="212" y="5690"/>
                  </a:lnTo>
                  <a:lnTo>
                    <a:pt x="206" y="5677"/>
                  </a:lnTo>
                  <a:lnTo>
                    <a:pt x="203" y="5664"/>
                  </a:lnTo>
                  <a:lnTo>
                    <a:pt x="199" y="5651"/>
                  </a:lnTo>
                  <a:lnTo>
                    <a:pt x="198" y="5640"/>
                  </a:lnTo>
                  <a:lnTo>
                    <a:pt x="199" y="5630"/>
                  </a:lnTo>
                  <a:lnTo>
                    <a:pt x="202" y="5625"/>
                  </a:lnTo>
                  <a:lnTo>
                    <a:pt x="206" y="5621"/>
                  </a:lnTo>
                  <a:lnTo>
                    <a:pt x="217" y="5611"/>
                  </a:lnTo>
                  <a:lnTo>
                    <a:pt x="229" y="5602"/>
                  </a:lnTo>
                  <a:lnTo>
                    <a:pt x="233" y="5597"/>
                  </a:lnTo>
                  <a:lnTo>
                    <a:pt x="237" y="5593"/>
                  </a:lnTo>
                  <a:lnTo>
                    <a:pt x="239" y="5586"/>
                  </a:lnTo>
                  <a:lnTo>
                    <a:pt x="240" y="5577"/>
                  </a:lnTo>
                  <a:lnTo>
                    <a:pt x="242" y="5556"/>
                  </a:lnTo>
                  <a:lnTo>
                    <a:pt x="241" y="5536"/>
                  </a:lnTo>
                  <a:lnTo>
                    <a:pt x="240" y="5527"/>
                  </a:lnTo>
                  <a:lnTo>
                    <a:pt x="239" y="5519"/>
                  </a:lnTo>
                  <a:lnTo>
                    <a:pt x="234" y="5507"/>
                  </a:lnTo>
                  <a:lnTo>
                    <a:pt x="228" y="5493"/>
                  </a:lnTo>
                  <a:lnTo>
                    <a:pt x="220" y="5479"/>
                  </a:lnTo>
                  <a:lnTo>
                    <a:pt x="212" y="5463"/>
                  </a:lnTo>
                  <a:lnTo>
                    <a:pt x="202" y="5448"/>
                  </a:lnTo>
                  <a:lnTo>
                    <a:pt x="191" y="5435"/>
                  </a:lnTo>
                  <a:lnTo>
                    <a:pt x="182" y="5422"/>
                  </a:lnTo>
                  <a:lnTo>
                    <a:pt x="173" y="5413"/>
                  </a:lnTo>
                  <a:lnTo>
                    <a:pt x="165" y="5406"/>
                  </a:lnTo>
                  <a:lnTo>
                    <a:pt x="156" y="5401"/>
                  </a:lnTo>
                  <a:lnTo>
                    <a:pt x="133" y="5389"/>
                  </a:lnTo>
                  <a:lnTo>
                    <a:pt x="120" y="5384"/>
                  </a:lnTo>
                  <a:lnTo>
                    <a:pt x="110" y="5377"/>
                  </a:lnTo>
                  <a:lnTo>
                    <a:pt x="101" y="5370"/>
                  </a:lnTo>
                  <a:lnTo>
                    <a:pt x="98" y="5367"/>
                  </a:lnTo>
                  <a:lnTo>
                    <a:pt x="96" y="5364"/>
                  </a:lnTo>
                  <a:lnTo>
                    <a:pt x="94" y="5359"/>
                  </a:lnTo>
                  <a:lnTo>
                    <a:pt x="93" y="5354"/>
                  </a:lnTo>
                  <a:lnTo>
                    <a:pt x="92" y="5345"/>
                  </a:lnTo>
                  <a:lnTo>
                    <a:pt x="92" y="5334"/>
                  </a:lnTo>
                  <a:lnTo>
                    <a:pt x="93" y="5322"/>
                  </a:lnTo>
                  <a:lnTo>
                    <a:pt x="96" y="5298"/>
                  </a:lnTo>
                  <a:lnTo>
                    <a:pt x="97" y="5288"/>
                  </a:lnTo>
                  <a:lnTo>
                    <a:pt x="96" y="5279"/>
                  </a:lnTo>
                  <a:lnTo>
                    <a:pt x="91" y="5259"/>
                  </a:lnTo>
                  <a:lnTo>
                    <a:pt x="83" y="5235"/>
                  </a:lnTo>
                  <a:lnTo>
                    <a:pt x="73" y="5212"/>
                  </a:lnTo>
                  <a:lnTo>
                    <a:pt x="68" y="5202"/>
                  </a:lnTo>
                  <a:lnTo>
                    <a:pt x="63" y="5194"/>
                  </a:lnTo>
                  <a:lnTo>
                    <a:pt x="57" y="5188"/>
                  </a:lnTo>
                  <a:lnTo>
                    <a:pt x="49" y="5182"/>
                  </a:lnTo>
                  <a:lnTo>
                    <a:pt x="31" y="5169"/>
                  </a:lnTo>
                  <a:lnTo>
                    <a:pt x="21" y="5163"/>
                  </a:lnTo>
                  <a:lnTo>
                    <a:pt x="13" y="5156"/>
                  </a:lnTo>
                  <a:lnTo>
                    <a:pt x="6" y="5149"/>
                  </a:lnTo>
                  <a:lnTo>
                    <a:pt x="4" y="5146"/>
                  </a:lnTo>
                  <a:lnTo>
                    <a:pt x="2" y="5142"/>
                  </a:lnTo>
                  <a:lnTo>
                    <a:pt x="1" y="5136"/>
                  </a:lnTo>
                  <a:lnTo>
                    <a:pt x="0" y="5128"/>
                  </a:lnTo>
                  <a:lnTo>
                    <a:pt x="0" y="5118"/>
                  </a:lnTo>
                  <a:lnTo>
                    <a:pt x="1" y="5109"/>
                  </a:lnTo>
                  <a:lnTo>
                    <a:pt x="3" y="5086"/>
                  </a:lnTo>
                  <a:lnTo>
                    <a:pt x="9" y="5063"/>
                  </a:lnTo>
                  <a:lnTo>
                    <a:pt x="31" y="5065"/>
                  </a:lnTo>
                  <a:lnTo>
                    <a:pt x="50" y="5065"/>
                  </a:lnTo>
                  <a:lnTo>
                    <a:pt x="84" y="5062"/>
                  </a:lnTo>
                  <a:lnTo>
                    <a:pt x="125" y="5061"/>
                  </a:lnTo>
                  <a:lnTo>
                    <a:pt x="146" y="5059"/>
                  </a:lnTo>
                  <a:lnTo>
                    <a:pt x="165" y="5057"/>
                  </a:lnTo>
                  <a:lnTo>
                    <a:pt x="184" y="5052"/>
                  </a:lnTo>
                  <a:lnTo>
                    <a:pt x="190" y="5050"/>
                  </a:lnTo>
                  <a:lnTo>
                    <a:pt x="197" y="5046"/>
                  </a:lnTo>
                  <a:lnTo>
                    <a:pt x="205" y="5042"/>
                  </a:lnTo>
                  <a:lnTo>
                    <a:pt x="212" y="5034"/>
                  </a:lnTo>
                  <a:lnTo>
                    <a:pt x="226" y="5016"/>
                  </a:lnTo>
                  <a:lnTo>
                    <a:pt x="240" y="4997"/>
                  </a:lnTo>
                  <a:lnTo>
                    <a:pt x="247" y="4989"/>
                  </a:lnTo>
                  <a:lnTo>
                    <a:pt x="253" y="4983"/>
                  </a:lnTo>
                  <a:lnTo>
                    <a:pt x="259" y="4981"/>
                  </a:lnTo>
                  <a:lnTo>
                    <a:pt x="266" y="4978"/>
                  </a:lnTo>
                  <a:lnTo>
                    <a:pt x="282" y="4973"/>
                  </a:lnTo>
                  <a:lnTo>
                    <a:pt x="299" y="4969"/>
                  </a:lnTo>
                  <a:lnTo>
                    <a:pt x="312" y="4966"/>
                  </a:lnTo>
                  <a:lnTo>
                    <a:pt x="331" y="4964"/>
                  </a:lnTo>
                  <a:lnTo>
                    <a:pt x="353" y="4963"/>
                  </a:lnTo>
                  <a:lnTo>
                    <a:pt x="402" y="4962"/>
                  </a:lnTo>
                  <a:lnTo>
                    <a:pt x="451" y="4964"/>
                  </a:lnTo>
                  <a:lnTo>
                    <a:pt x="493" y="4966"/>
                  </a:lnTo>
                  <a:lnTo>
                    <a:pt x="521" y="4971"/>
                  </a:lnTo>
                  <a:lnTo>
                    <a:pt x="556" y="4978"/>
                  </a:lnTo>
                  <a:lnTo>
                    <a:pt x="620" y="4992"/>
                  </a:lnTo>
                  <a:lnTo>
                    <a:pt x="666" y="5002"/>
                  </a:lnTo>
                  <a:lnTo>
                    <a:pt x="691" y="5010"/>
                  </a:lnTo>
                  <a:lnTo>
                    <a:pt x="703" y="5014"/>
                  </a:lnTo>
                  <a:lnTo>
                    <a:pt x="712" y="5018"/>
                  </a:lnTo>
                  <a:lnTo>
                    <a:pt x="718" y="5025"/>
                  </a:lnTo>
                  <a:lnTo>
                    <a:pt x="726" y="5034"/>
                  </a:lnTo>
                  <a:lnTo>
                    <a:pt x="742" y="5056"/>
                  </a:lnTo>
                  <a:lnTo>
                    <a:pt x="750" y="5067"/>
                  </a:lnTo>
                  <a:lnTo>
                    <a:pt x="758" y="5077"/>
                  </a:lnTo>
                  <a:lnTo>
                    <a:pt x="766" y="5085"/>
                  </a:lnTo>
                  <a:lnTo>
                    <a:pt x="770" y="5088"/>
                  </a:lnTo>
                  <a:lnTo>
                    <a:pt x="774" y="5090"/>
                  </a:lnTo>
                  <a:lnTo>
                    <a:pt x="780" y="5092"/>
                  </a:lnTo>
                  <a:lnTo>
                    <a:pt x="788" y="5093"/>
                  </a:lnTo>
                  <a:lnTo>
                    <a:pt x="798" y="5094"/>
                  </a:lnTo>
                  <a:lnTo>
                    <a:pt x="808" y="5093"/>
                  </a:lnTo>
                  <a:lnTo>
                    <a:pt x="827" y="5090"/>
                  </a:lnTo>
                  <a:lnTo>
                    <a:pt x="835" y="5088"/>
                  </a:lnTo>
                  <a:lnTo>
                    <a:pt x="841" y="5086"/>
                  </a:lnTo>
                  <a:lnTo>
                    <a:pt x="852" y="5079"/>
                  </a:lnTo>
                  <a:lnTo>
                    <a:pt x="862" y="5070"/>
                  </a:lnTo>
                  <a:lnTo>
                    <a:pt x="873" y="5059"/>
                  </a:lnTo>
                  <a:lnTo>
                    <a:pt x="883" y="5046"/>
                  </a:lnTo>
                  <a:lnTo>
                    <a:pt x="893" y="5034"/>
                  </a:lnTo>
                  <a:lnTo>
                    <a:pt x="903" y="5022"/>
                  </a:lnTo>
                  <a:lnTo>
                    <a:pt x="917" y="4999"/>
                  </a:lnTo>
                  <a:lnTo>
                    <a:pt x="923" y="4986"/>
                  </a:lnTo>
                  <a:lnTo>
                    <a:pt x="927" y="4970"/>
                  </a:lnTo>
                  <a:lnTo>
                    <a:pt x="936" y="4934"/>
                  </a:lnTo>
                  <a:lnTo>
                    <a:pt x="941" y="4916"/>
                  </a:lnTo>
                  <a:lnTo>
                    <a:pt x="945" y="4898"/>
                  </a:lnTo>
                  <a:lnTo>
                    <a:pt x="950" y="4882"/>
                  </a:lnTo>
                  <a:lnTo>
                    <a:pt x="956" y="4869"/>
                  </a:lnTo>
                  <a:lnTo>
                    <a:pt x="963" y="4857"/>
                  </a:lnTo>
                  <a:lnTo>
                    <a:pt x="973" y="4845"/>
                  </a:lnTo>
                  <a:lnTo>
                    <a:pt x="985" y="4830"/>
                  </a:lnTo>
                  <a:lnTo>
                    <a:pt x="997" y="4816"/>
                  </a:lnTo>
                  <a:lnTo>
                    <a:pt x="1011" y="4803"/>
                  </a:lnTo>
                  <a:lnTo>
                    <a:pt x="1024" y="4791"/>
                  </a:lnTo>
                  <a:lnTo>
                    <a:pt x="1038" y="4782"/>
                  </a:lnTo>
                  <a:lnTo>
                    <a:pt x="1049" y="4776"/>
                  </a:lnTo>
                  <a:lnTo>
                    <a:pt x="1058" y="4773"/>
                  </a:lnTo>
                  <a:lnTo>
                    <a:pt x="1068" y="4772"/>
                  </a:lnTo>
                  <a:lnTo>
                    <a:pt x="1079" y="4771"/>
                  </a:lnTo>
                  <a:lnTo>
                    <a:pt x="1091" y="4771"/>
                  </a:lnTo>
                  <a:lnTo>
                    <a:pt x="1114" y="4773"/>
                  </a:lnTo>
                  <a:lnTo>
                    <a:pt x="1134" y="4776"/>
                  </a:lnTo>
                  <a:lnTo>
                    <a:pt x="1148" y="4779"/>
                  </a:lnTo>
                  <a:lnTo>
                    <a:pt x="1164" y="4785"/>
                  </a:lnTo>
                  <a:lnTo>
                    <a:pt x="1180" y="4793"/>
                  </a:lnTo>
                  <a:lnTo>
                    <a:pt x="1192" y="4799"/>
                  </a:lnTo>
                  <a:lnTo>
                    <a:pt x="1199" y="4806"/>
                  </a:lnTo>
                  <a:lnTo>
                    <a:pt x="1205" y="4816"/>
                  </a:lnTo>
                  <a:lnTo>
                    <a:pt x="1218" y="4839"/>
                  </a:lnTo>
                  <a:lnTo>
                    <a:pt x="1224" y="4850"/>
                  </a:lnTo>
                  <a:lnTo>
                    <a:pt x="1231" y="4860"/>
                  </a:lnTo>
                  <a:lnTo>
                    <a:pt x="1235" y="4865"/>
                  </a:lnTo>
                  <a:lnTo>
                    <a:pt x="1239" y="4867"/>
                  </a:lnTo>
                  <a:lnTo>
                    <a:pt x="1242" y="4869"/>
                  </a:lnTo>
                  <a:lnTo>
                    <a:pt x="1246" y="4872"/>
                  </a:lnTo>
                  <a:lnTo>
                    <a:pt x="1251" y="4872"/>
                  </a:lnTo>
                  <a:lnTo>
                    <a:pt x="1255" y="4870"/>
                  </a:lnTo>
                  <a:lnTo>
                    <a:pt x="1266" y="4867"/>
                  </a:lnTo>
                  <a:lnTo>
                    <a:pt x="1277" y="4861"/>
                  </a:lnTo>
                  <a:lnTo>
                    <a:pt x="1288" y="4854"/>
                  </a:lnTo>
                  <a:lnTo>
                    <a:pt x="1298" y="4845"/>
                  </a:lnTo>
                  <a:lnTo>
                    <a:pt x="1309" y="4835"/>
                  </a:lnTo>
                  <a:lnTo>
                    <a:pt x="1316" y="4826"/>
                  </a:lnTo>
                  <a:lnTo>
                    <a:pt x="1322" y="4819"/>
                  </a:lnTo>
                  <a:lnTo>
                    <a:pt x="1325" y="4814"/>
                  </a:lnTo>
                  <a:lnTo>
                    <a:pt x="1328" y="4808"/>
                  </a:lnTo>
                  <a:lnTo>
                    <a:pt x="1331" y="4794"/>
                  </a:lnTo>
                  <a:lnTo>
                    <a:pt x="1333" y="4778"/>
                  </a:lnTo>
                  <a:lnTo>
                    <a:pt x="1334" y="4761"/>
                  </a:lnTo>
                  <a:lnTo>
                    <a:pt x="1338" y="4728"/>
                  </a:lnTo>
                  <a:lnTo>
                    <a:pt x="1340" y="4714"/>
                  </a:lnTo>
                  <a:lnTo>
                    <a:pt x="1343" y="4702"/>
                  </a:lnTo>
                  <a:lnTo>
                    <a:pt x="1350" y="4691"/>
                  </a:lnTo>
                  <a:lnTo>
                    <a:pt x="1359" y="4680"/>
                  </a:lnTo>
                  <a:lnTo>
                    <a:pt x="1369" y="4669"/>
                  </a:lnTo>
                  <a:lnTo>
                    <a:pt x="1374" y="4664"/>
                  </a:lnTo>
                  <a:lnTo>
                    <a:pt x="1378" y="4661"/>
                  </a:lnTo>
                  <a:lnTo>
                    <a:pt x="1386" y="4657"/>
                  </a:lnTo>
                  <a:lnTo>
                    <a:pt x="1397" y="4654"/>
                  </a:lnTo>
                  <a:lnTo>
                    <a:pt x="1407" y="4652"/>
                  </a:lnTo>
                  <a:lnTo>
                    <a:pt x="1418" y="4650"/>
                  </a:lnTo>
                  <a:lnTo>
                    <a:pt x="1442" y="4647"/>
                  </a:lnTo>
                  <a:lnTo>
                    <a:pt x="1468" y="4646"/>
                  </a:lnTo>
                  <a:lnTo>
                    <a:pt x="1518" y="4644"/>
                  </a:lnTo>
                  <a:lnTo>
                    <a:pt x="1540" y="4641"/>
                  </a:lnTo>
                  <a:lnTo>
                    <a:pt x="1550" y="4639"/>
                  </a:lnTo>
                  <a:lnTo>
                    <a:pt x="1559" y="4637"/>
                  </a:lnTo>
                  <a:lnTo>
                    <a:pt x="1575" y="4631"/>
                  </a:lnTo>
                  <a:lnTo>
                    <a:pt x="1594" y="4622"/>
                  </a:lnTo>
                  <a:lnTo>
                    <a:pt x="1614" y="4612"/>
                  </a:lnTo>
                  <a:lnTo>
                    <a:pt x="1635" y="4601"/>
                  </a:lnTo>
                  <a:lnTo>
                    <a:pt x="1656" y="4588"/>
                  </a:lnTo>
                  <a:lnTo>
                    <a:pt x="1675" y="4577"/>
                  </a:lnTo>
                  <a:lnTo>
                    <a:pt x="1692" y="4566"/>
                  </a:lnTo>
                  <a:lnTo>
                    <a:pt x="1706" y="4555"/>
                  </a:lnTo>
                  <a:lnTo>
                    <a:pt x="1719" y="4543"/>
                  </a:lnTo>
                  <a:lnTo>
                    <a:pt x="1734" y="4530"/>
                  </a:lnTo>
                  <a:lnTo>
                    <a:pt x="1764" y="4498"/>
                  </a:lnTo>
                  <a:lnTo>
                    <a:pt x="1796" y="4461"/>
                  </a:lnTo>
                  <a:lnTo>
                    <a:pt x="1829" y="4423"/>
                  </a:lnTo>
                  <a:lnTo>
                    <a:pt x="1891" y="4345"/>
                  </a:lnTo>
                  <a:lnTo>
                    <a:pt x="1918" y="4311"/>
                  </a:lnTo>
                  <a:lnTo>
                    <a:pt x="1943" y="4282"/>
                  </a:lnTo>
                  <a:lnTo>
                    <a:pt x="1966" y="4252"/>
                  </a:lnTo>
                  <a:lnTo>
                    <a:pt x="1995" y="4216"/>
                  </a:lnTo>
                  <a:lnTo>
                    <a:pt x="2024" y="4181"/>
                  </a:lnTo>
                  <a:lnTo>
                    <a:pt x="2037" y="4165"/>
                  </a:lnTo>
                  <a:lnTo>
                    <a:pt x="2051" y="4154"/>
                  </a:lnTo>
                  <a:lnTo>
                    <a:pt x="2061" y="4146"/>
                  </a:lnTo>
                  <a:lnTo>
                    <a:pt x="2075" y="4137"/>
                  </a:lnTo>
                  <a:lnTo>
                    <a:pt x="2105" y="4121"/>
                  </a:lnTo>
                  <a:lnTo>
                    <a:pt x="2137" y="4104"/>
                  </a:lnTo>
                  <a:lnTo>
                    <a:pt x="2150" y="4097"/>
                  </a:lnTo>
                  <a:lnTo>
                    <a:pt x="2162" y="4089"/>
                  </a:lnTo>
                  <a:lnTo>
                    <a:pt x="2183" y="4071"/>
                  </a:lnTo>
                  <a:lnTo>
                    <a:pt x="2208" y="4047"/>
                  </a:lnTo>
                  <a:lnTo>
                    <a:pt x="2232" y="4022"/>
                  </a:lnTo>
                  <a:lnTo>
                    <a:pt x="2242" y="4010"/>
                  </a:lnTo>
                  <a:lnTo>
                    <a:pt x="2250" y="3999"/>
                  </a:lnTo>
                  <a:lnTo>
                    <a:pt x="2254" y="3993"/>
                  </a:lnTo>
                  <a:lnTo>
                    <a:pt x="2259" y="3984"/>
                  </a:lnTo>
                  <a:lnTo>
                    <a:pt x="2268" y="3963"/>
                  </a:lnTo>
                  <a:lnTo>
                    <a:pt x="2277" y="3943"/>
                  </a:lnTo>
                  <a:lnTo>
                    <a:pt x="2282" y="3935"/>
                  </a:lnTo>
                  <a:lnTo>
                    <a:pt x="2287" y="3928"/>
                  </a:lnTo>
                  <a:lnTo>
                    <a:pt x="2294" y="3923"/>
                  </a:lnTo>
                  <a:lnTo>
                    <a:pt x="2304" y="3916"/>
                  </a:lnTo>
                  <a:lnTo>
                    <a:pt x="2325" y="3905"/>
                  </a:lnTo>
                  <a:lnTo>
                    <a:pt x="2348" y="3893"/>
                  </a:lnTo>
                  <a:lnTo>
                    <a:pt x="2358" y="3888"/>
                  </a:lnTo>
                  <a:lnTo>
                    <a:pt x="2365" y="3883"/>
                  </a:lnTo>
                  <a:lnTo>
                    <a:pt x="2371" y="3877"/>
                  </a:lnTo>
                  <a:lnTo>
                    <a:pt x="2377" y="3869"/>
                  </a:lnTo>
                  <a:lnTo>
                    <a:pt x="2391" y="3848"/>
                  </a:lnTo>
                  <a:lnTo>
                    <a:pt x="2397" y="3838"/>
                  </a:lnTo>
                  <a:lnTo>
                    <a:pt x="2405" y="3830"/>
                  </a:lnTo>
                  <a:lnTo>
                    <a:pt x="2412" y="3822"/>
                  </a:lnTo>
                  <a:lnTo>
                    <a:pt x="2419" y="3818"/>
                  </a:lnTo>
                  <a:lnTo>
                    <a:pt x="2429" y="3814"/>
                  </a:lnTo>
                  <a:lnTo>
                    <a:pt x="2441" y="3811"/>
                  </a:lnTo>
                  <a:lnTo>
                    <a:pt x="2456" y="3809"/>
                  </a:lnTo>
                  <a:lnTo>
                    <a:pt x="2471" y="3809"/>
                  </a:lnTo>
                  <a:lnTo>
                    <a:pt x="2485" y="3809"/>
                  </a:lnTo>
                  <a:lnTo>
                    <a:pt x="2500" y="3810"/>
                  </a:lnTo>
                  <a:lnTo>
                    <a:pt x="2511" y="3813"/>
                  </a:lnTo>
                  <a:lnTo>
                    <a:pt x="2517" y="3816"/>
                  </a:lnTo>
                  <a:lnTo>
                    <a:pt x="2522" y="3818"/>
                  </a:lnTo>
                  <a:lnTo>
                    <a:pt x="2524" y="3820"/>
                  </a:lnTo>
                  <a:lnTo>
                    <a:pt x="2526" y="3823"/>
                  </a:lnTo>
                  <a:lnTo>
                    <a:pt x="2529" y="3830"/>
                  </a:lnTo>
                  <a:lnTo>
                    <a:pt x="2532" y="3840"/>
                  </a:lnTo>
                  <a:lnTo>
                    <a:pt x="2534" y="3851"/>
                  </a:lnTo>
                  <a:lnTo>
                    <a:pt x="2536" y="3861"/>
                  </a:lnTo>
                  <a:lnTo>
                    <a:pt x="2538" y="3870"/>
                  </a:lnTo>
                  <a:lnTo>
                    <a:pt x="2542" y="3878"/>
                  </a:lnTo>
                  <a:lnTo>
                    <a:pt x="2544" y="3881"/>
                  </a:lnTo>
                  <a:lnTo>
                    <a:pt x="2547" y="3883"/>
                  </a:lnTo>
                  <a:lnTo>
                    <a:pt x="2554" y="3886"/>
                  </a:lnTo>
                  <a:lnTo>
                    <a:pt x="2562" y="3888"/>
                  </a:lnTo>
                  <a:lnTo>
                    <a:pt x="2572" y="3889"/>
                  </a:lnTo>
                  <a:lnTo>
                    <a:pt x="2582" y="3889"/>
                  </a:lnTo>
                  <a:lnTo>
                    <a:pt x="2593" y="3889"/>
                  </a:lnTo>
                  <a:lnTo>
                    <a:pt x="2602" y="3887"/>
                  </a:lnTo>
                  <a:lnTo>
                    <a:pt x="2611" y="3884"/>
                  </a:lnTo>
                  <a:lnTo>
                    <a:pt x="2616" y="3881"/>
                  </a:lnTo>
                  <a:lnTo>
                    <a:pt x="2621" y="3875"/>
                  </a:lnTo>
                  <a:lnTo>
                    <a:pt x="2624" y="3869"/>
                  </a:lnTo>
                  <a:lnTo>
                    <a:pt x="2628" y="3861"/>
                  </a:lnTo>
                  <a:lnTo>
                    <a:pt x="2630" y="3852"/>
                  </a:lnTo>
                  <a:lnTo>
                    <a:pt x="2633" y="3833"/>
                  </a:lnTo>
                  <a:lnTo>
                    <a:pt x="2634" y="3818"/>
                  </a:lnTo>
                  <a:lnTo>
                    <a:pt x="2632" y="3808"/>
                  </a:lnTo>
                  <a:lnTo>
                    <a:pt x="2629" y="3795"/>
                  </a:lnTo>
                  <a:lnTo>
                    <a:pt x="2623" y="3782"/>
                  </a:lnTo>
                  <a:lnTo>
                    <a:pt x="2616" y="3769"/>
                  </a:lnTo>
                  <a:lnTo>
                    <a:pt x="2605" y="3742"/>
                  </a:lnTo>
                  <a:lnTo>
                    <a:pt x="2599" y="3731"/>
                  </a:lnTo>
                  <a:lnTo>
                    <a:pt x="2597" y="3720"/>
                  </a:lnTo>
                  <a:lnTo>
                    <a:pt x="2594" y="3703"/>
                  </a:lnTo>
                  <a:lnTo>
                    <a:pt x="2591" y="3680"/>
                  </a:lnTo>
                  <a:lnTo>
                    <a:pt x="2591" y="3669"/>
                  </a:lnTo>
                  <a:lnTo>
                    <a:pt x="2593" y="3659"/>
                  </a:lnTo>
                  <a:lnTo>
                    <a:pt x="2594" y="3650"/>
                  </a:lnTo>
                  <a:lnTo>
                    <a:pt x="2597" y="3642"/>
                  </a:lnTo>
                  <a:lnTo>
                    <a:pt x="2599" y="3638"/>
                  </a:lnTo>
                  <a:lnTo>
                    <a:pt x="2604" y="3636"/>
                  </a:lnTo>
                  <a:lnTo>
                    <a:pt x="2614" y="3631"/>
                  </a:lnTo>
                  <a:lnTo>
                    <a:pt x="2624" y="3626"/>
                  </a:lnTo>
                  <a:lnTo>
                    <a:pt x="2634" y="3623"/>
                  </a:lnTo>
                  <a:lnTo>
                    <a:pt x="2639" y="3622"/>
                  </a:lnTo>
                  <a:lnTo>
                    <a:pt x="2646" y="3622"/>
                  </a:lnTo>
                  <a:lnTo>
                    <a:pt x="2659" y="3623"/>
                  </a:lnTo>
                  <a:lnTo>
                    <a:pt x="2690" y="3626"/>
                  </a:lnTo>
                  <a:lnTo>
                    <a:pt x="2705" y="3628"/>
                  </a:lnTo>
                  <a:lnTo>
                    <a:pt x="2720" y="3629"/>
                  </a:lnTo>
                  <a:lnTo>
                    <a:pt x="2727" y="3628"/>
                  </a:lnTo>
                  <a:lnTo>
                    <a:pt x="2733" y="3627"/>
                  </a:lnTo>
                  <a:lnTo>
                    <a:pt x="2738" y="3625"/>
                  </a:lnTo>
                  <a:lnTo>
                    <a:pt x="2743" y="3623"/>
                  </a:lnTo>
                  <a:lnTo>
                    <a:pt x="2745" y="3619"/>
                  </a:lnTo>
                  <a:lnTo>
                    <a:pt x="2748" y="3615"/>
                  </a:lnTo>
                  <a:lnTo>
                    <a:pt x="2751" y="3610"/>
                  </a:lnTo>
                  <a:lnTo>
                    <a:pt x="2752" y="3605"/>
                  </a:lnTo>
                  <a:lnTo>
                    <a:pt x="2754" y="3591"/>
                  </a:lnTo>
                  <a:lnTo>
                    <a:pt x="2756" y="3578"/>
                  </a:lnTo>
                  <a:lnTo>
                    <a:pt x="2758" y="3549"/>
                  </a:lnTo>
                  <a:lnTo>
                    <a:pt x="2761" y="3537"/>
                  </a:lnTo>
                  <a:lnTo>
                    <a:pt x="2762" y="3531"/>
                  </a:lnTo>
                  <a:lnTo>
                    <a:pt x="2764" y="3528"/>
                  </a:lnTo>
                  <a:lnTo>
                    <a:pt x="2779" y="3503"/>
                  </a:lnTo>
                  <a:lnTo>
                    <a:pt x="2789" y="3490"/>
                  </a:lnTo>
                  <a:lnTo>
                    <a:pt x="2799" y="3476"/>
                  </a:lnTo>
                  <a:lnTo>
                    <a:pt x="2812" y="3464"/>
                  </a:lnTo>
                  <a:lnTo>
                    <a:pt x="2823" y="3453"/>
                  </a:lnTo>
                  <a:lnTo>
                    <a:pt x="2830" y="3450"/>
                  </a:lnTo>
                  <a:lnTo>
                    <a:pt x="2835" y="3447"/>
                  </a:lnTo>
                  <a:lnTo>
                    <a:pt x="2841" y="3446"/>
                  </a:lnTo>
                  <a:lnTo>
                    <a:pt x="2846" y="3446"/>
                  </a:lnTo>
                  <a:lnTo>
                    <a:pt x="2850" y="3446"/>
                  </a:lnTo>
                  <a:lnTo>
                    <a:pt x="2853" y="3448"/>
                  </a:lnTo>
                  <a:lnTo>
                    <a:pt x="2857" y="3451"/>
                  </a:lnTo>
                  <a:lnTo>
                    <a:pt x="2860" y="3455"/>
                  </a:lnTo>
                  <a:lnTo>
                    <a:pt x="2866" y="3464"/>
                  </a:lnTo>
                  <a:lnTo>
                    <a:pt x="2871" y="3474"/>
                  </a:lnTo>
                  <a:lnTo>
                    <a:pt x="2881" y="3496"/>
                  </a:lnTo>
                  <a:lnTo>
                    <a:pt x="2888" y="3504"/>
                  </a:lnTo>
                  <a:lnTo>
                    <a:pt x="2890" y="3508"/>
                  </a:lnTo>
                  <a:lnTo>
                    <a:pt x="2894" y="3510"/>
                  </a:lnTo>
                  <a:lnTo>
                    <a:pt x="2900" y="3513"/>
                  </a:lnTo>
                  <a:lnTo>
                    <a:pt x="2906" y="3515"/>
                  </a:lnTo>
                  <a:lnTo>
                    <a:pt x="2923" y="3519"/>
                  </a:lnTo>
                  <a:lnTo>
                    <a:pt x="2932" y="3520"/>
                  </a:lnTo>
                  <a:lnTo>
                    <a:pt x="2940" y="3520"/>
                  </a:lnTo>
                  <a:lnTo>
                    <a:pt x="2947" y="3519"/>
                  </a:lnTo>
                  <a:lnTo>
                    <a:pt x="2953" y="3517"/>
                  </a:lnTo>
                  <a:lnTo>
                    <a:pt x="2955" y="3514"/>
                  </a:lnTo>
                  <a:lnTo>
                    <a:pt x="2957" y="3511"/>
                  </a:lnTo>
                  <a:lnTo>
                    <a:pt x="2962" y="3503"/>
                  </a:lnTo>
                  <a:lnTo>
                    <a:pt x="2964" y="3494"/>
                  </a:lnTo>
                  <a:lnTo>
                    <a:pt x="2966" y="3484"/>
                  </a:lnTo>
                  <a:lnTo>
                    <a:pt x="2969" y="3462"/>
                  </a:lnTo>
                  <a:lnTo>
                    <a:pt x="2972" y="3446"/>
                  </a:lnTo>
                  <a:lnTo>
                    <a:pt x="2976" y="3425"/>
                  </a:lnTo>
                  <a:lnTo>
                    <a:pt x="2980" y="3403"/>
                  </a:lnTo>
                  <a:lnTo>
                    <a:pt x="2982" y="3390"/>
                  </a:lnTo>
                  <a:lnTo>
                    <a:pt x="2985" y="3379"/>
                  </a:lnTo>
                  <a:lnTo>
                    <a:pt x="2989" y="3370"/>
                  </a:lnTo>
                  <a:lnTo>
                    <a:pt x="2993" y="3363"/>
                  </a:lnTo>
                  <a:lnTo>
                    <a:pt x="2997" y="3359"/>
                  </a:lnTo>
                  <a:lnTo>
                    <a:pt x="3001" y="3355"/>
                  </a:lnTo>
                  <a:lnTo>
                    <a:pt x="3012" y="3350"/>
                  </a:lnTo>
                  <a:lnTo>
                    <a:pt x="3025" y="3344"/>
                  </a:lnTo>
                  <a:lnTo>
                    <a:pt x="3037" y="3339"/>
                  </a:lnTo>
                  <a:lnTo>
                    <a:pt x="3064" y="3329"/>
                  </a:lnTo>
                  <a:lnTo>
                    <a:pt x="3076" y="3325"/>
                  </a:lnTo>
                  <a:lnTo>
                    <a:pt x="3085" y="3319"/>
                  </a:lnTo>
                  <a:lnTo>
                    <a:pt x="3092" y="3312"/>
                  </a:lnTo>
                  <a:lnTo>
                    <a:pt x="3100" y="3304"/>
                  </a:lnTo>
                  <a:lnTo>
                    <a:pt x="3117" y="3285"/>
                  </a:lnTo>
                  <a:lnTo>
                    <a:pt x="3133" y="3265"/>
                  </a:lnTo>
                  <a:lnTo>
                    <a:pt x="3146" y="3248"/>
                  </a:lnTo>
                  <a:lnTo>
                    <a:pt x="3149" y="3240"/>
                  </a:lnTo>
                  <a:lnTo>
                    <a:pt x="3152" y="3231"/>
                  </a:lnTo>
                  <a:lnTo>
                    <a:pt x="3159" y="3209"/>
                  </a:lnTo>
                  <a:lnTo>
                    <a:pt x="3167" y="3187"/>
                  </a:lnTo>
                  <a:lnTo>
                    <a:pt x="3170" y="3179"/>
                  </a:lnTo>
                  <a:lnTo>
                    <a:pt x="3176" y="3171"/>
                  </a:lnTo>
                  <a:lnTo>
                    <a:pt x="3180" y="3167"/>
                  </a:lnTo>
                  <a:lnTo>
                    <a:pt x="3187" y="3162"/>
                  </a:lnTo>
                  <a:lnTo>
                    <a:pt x="3203" y="3154"/>
                  </a:lnTo>
                  <a:lnTo>
                    <a:pt x="3220" y="3148"/>
                  </a:lnTo>
                  <a:lnTo>
                    <a:pt x="3228" y="3145"/>
                  </a:lnTo>
                  <a:lnTo>
                    <a:pt x="3235" y="3143"/>
                  </a:lnTo>
                  <a:lnTo>
                    <a:pt x="3241" y="3144"/>
                  </a:lnTo>
                  <a:lnTo>
                    <a:pt x="3250" y="3147"/>
                  </a:lnTo>
                  <a:lnTo>
                    <a:pt x="3271" y="3156"/>
                  </a:lnTo>
                  <a:lnTo>
                    <a:pt x="3281" y="3159"/>
                  </a:lnTo>
                  <a:lnTo>
                    <a:pt x="3291" y="3162"/>
                  </a:lnTo>
                  <a:lnTo>
                    <a:pt x="3299" y="3163"/>
                  </a:lnTo>
                  <a:lnTo>
                    <a:pt x="3302" y="3162"/>
                  </a:lnTo>
                  <a:lnTo>
                    <a:pt x="3306" y="3161"/>
                  </a:lnTo>
                  <a:lnTo>
                    <a:pt x="3309" y="3159"/>
                  </a:lnTo>
                  <a:lnTo>
                    <a:pt x="3311" y="3156"/>
                  </a:lnTo>
                  <a:lnTo>
                    <a:pt x="3316" y="3147"/>
                  </a:lnTo>
                  <a:lnTo>
                    <a:pt x="3319" y="3135"/>
                  </a:lnTo>
                  <a:lnTo>
                    <a:pt x="3322" y="3124"/>
                  </a:lnTo>
                  <a:lnTo>
                    <a:pt x="3323" y="3112"/>
                  </a:lnTo>
                  <a:lnTo>
                    <a:pt x="3324" y="3099"/>
                  </a:lnTo>
                  <a:lnTo>
                    <a:pt x="3323" y="3079"/>
                  </a:lnTo>
                  <a:lnTo>
                    <a:pt x="3322" y="3072"/>
                  </a:lnTo>
                  <a:lnTo>
                    <a:pt x="3319" y="3065"/>
                  </a:lnTo>
                  <a:lnTo>
                    <a:pt x="3313" y="3051"/>
                  </a:lnTo>
                  <a:lnTo>
                    <a:pt x="3306" y="3035"/>
                  </a:lnTo>
                  <a:lnTo>
                    <a:pt x="3303" y="3028"/>
                  </a:lnTo>
                  <a:lnTo>
                    <a:pt x="3301" y="3022"/>
                  </a:lnTo>
                  <a:lnTo>
                    <a:pt x="3297" y="2993"/>
                  </a:lnTo>
                  <a:lnTo>
                    <a:pt x="3294" y="2976"/>
                  </a:lnTo>
                  <a:lnTo>
                    <a:pt x="3292" y="2958"/>
                  </a:lnTo>
                  <a:lnTo>
                    <a:pt x="3292" y="2940"/>
                  </a:lnTo>
                  <a:lnTo>
                    <a:pt x="3293" y="2923"/>
                  </a:lnTo>
                  <a:lnTo>
                    <a:pt x="3294" y="2915"/>
                  </a:lnTo>
                  <a:lnTo>
                    <a:pt x="3296" y="2908"/>
                  </a:lnTo>
                  <a:lnTo>
                    <a:pt x="3299" y="2902"/>
                  </a:lnTo>
                  <a:lnTo>
                    <a:pt x="3301" y="2896"/>
                  </a:lnTo>
                  <a:lnTo>
                    <a:pt x="3305" y="2893"/>
                  </a:lnTo>
                  <a:lnTo>
                    <a:pt x="3309" y="2889"/>
                  </a:lnTo>
                  <a:lnTo>
                    <a:pt x="3315" y="2887"/>
                  </a:lnTo>
                  <a:lnTo>
                    <a:pt x="3320" y="2884"/>
                  </a:lnTo>
                  <a:lnTo>
                    <a:pt x="3335" y="2880"/>
                  </a:lnTo>
                  <a:lnTo>
                    <a:pt x="3350" y="2877"/>
                  </a:lnTo>
                  <a:lnTo>
                    <a:pt x="3366" y="2874"/>
                  </a:lnTo>
                  <a:lnTo>
                    <a:pt x="3379" y="2870"/>
                  </a:lnTo>
                  <a:lnTo>
                    <a:pt x="3391" y="2866"/>
                  </a:lnTo>
                  <a:lnTo>
                    <a:pt x="3397" y="2863"/>
                  </a:lnTo>
                  <a:lnTo>
                    <a:pt x="3402" y="2860"/>
                  </a:lnTo>
                  <a:lnTo>
                    <a:pt x="3407" y="2852"/>
                  </a:lnTo>
                  <a:lnTo>
                    <a:pt x="3413" y="2843"/>
                  </a:lnTo>
                  <a:lnTo>
                    <a:pt x="3419" y="2832"/>
                  </a:lnTo>
                  <a:lnTo>
                    <a:pt x="3424" y="2819"/>
                  </a:lnTo>
                  <a:lnTo>
                    <a:pt x="3433" y="2796"/>
                  </a:lnTo>
                  <a:lnTo>
                    <a:pt x="3440" y="2775"/>
                  </a:lnTo>
                  <a:lnTo>
                    <a:pt x="3454" y="2738"/>
                  </a:lnTo>
                  <a:lnTo>
                    <a:pt x="3469" y="2694"/>
                  </a:lnTo>
                  <a:lnTo>
                    <a:pt x="3484" y="2649"/>
                  </a:lnTo>
                  <a:lnTo>
                    <a:pt x="3489" y="2629"/>
                  </a:lnTo>
                  <a:lnTo>
                    <a:pt x="3492" y="2611"/>
                  </a:lnTo>
                  <a:lnTo>
                    <a:pt x="3494" y="2595"/>
                  </a:lnTo>
                  <a:lnTo>
                    <a:pt x="3495" y="2577"/>
                  </a:lnTo>
                  <a:lnTo>
                    <a:pt x="3498" y="2536"/>
                  </a:lnTo>
                  <a:lnTo>
                    <a:pt x="3496" y="2516"/>
                  </a:lnTo>
                  <a:lnTo>
                    <a:pt x="3496" y="2497"/>
                  </a:lnTo>
                  <a:lnTo>
                    <a:pt x="3494" y="2479"/>
                  </a:lnTo>
                  <a:lnTo>
                    <a:pt x="3492" y="2463"/>
                  </a:lnTo>
                  <a:lnTo>
                    <a:pt x="3490" y="2452"/>
                  </a:lnTo>
                  <a:lnTo>
                    <a:pt x="3485" y="2438"/>
                  </a:lnTo>
                  <a:lnTo>
                    <a:pt x="3473" y="2409"/>
                  </a:lnTo>
                  <a:lnTo>
                    <a:pt x="3459" y="2379"/>
                  </a:lnTo>
                  <a:lnTo>
                    <a:pt x="3447" y="2357"/>
                  </a:lnTo>
                  <a:lnTo>
                    <a:pt x="3438" y="2344"/>
                  </a:lnTo>
                  <a:lnTo>
                    <a:pt x="3426" y="2331"/>
                  </a:lnTo>
                  <a:lnTo>
                    <a:pt x="3401" y="2301"/>
                  </a:lnTo>
                  <a:lnTo>
                    <a:pt x="3373" y="2273"/>
                  </a:lnTo>
                  <a:lnTo>
                    <a:pt x="3351" y="2248"/>
                  </a:lnTo>
                  <a:lnTo>
                    <a:pt x="3308" y="2199"/>
                  </a:lnTo>
                  <a:lnTo>
                    <a:pt x="3285" y="2172"/>
                  </a:lnTo>
                  <a:lnTo>
                    <a:pt x="3276" y="2158"/>
                  </a:lnTo>
                  <a:lnTo>
                    <a:pt x="3268" y="2147"/>
                  </a:lnTo>
                  <a:lnTo>
                    <a:pt x="3264" y="2135"/>
                  </a:lnTo>
                  <a:lnTo>
                    <a:pt x="3259" y="2119"/>
                  </a:lnTo>
                  <a:lnTo>
                    <a:pt x="3253" y="2084"/>
                  </a:lnTo>
                  <a:lnTo>
                    <a:pt x="3246" y="2049"/>
                  </a:lnTo>
                  <a:lnTo>
                    <a:pt x="3241" y="2033"/>
                  </a:lnTo>
                  <a:lnTo>
                    <a:pt x="3237" y="2021"/>
                  </a:lnTo>
                  <a:lnTo>
                    <a:pt x="3231" y="2013"/>
                  </a:lnTo>
                  <a:lnTo>
                    <a:pt x="3223" y="2004"/>
                  </a:lnTo>
                  <a:lnTo>
                    <a:pt x="3205" y="1984"/>
                  </a:lnTo>
                  <a:lnTo>
                    <a:pt x="3187" y="1966"/>
                  </a:lnTo>
                  <a:lnTo>
                    <a:pt x="3179" y="1957"/>
                  </a:lnTo>
                  <a:lnTo>
                    <a:pt x="3174" y="1949"/>
                  </a:lnTo>
                  <a:lnTo>
                    <a:pt x="3168" y="1939"/>
                  </a:lnTo>
                  <a:lnTo>
                    <a:pt x="3162" y="1928"/>
                  </a:lnTo>
                  <a:lnTo>
                    <a:pt x="3151" y="1901"/>
                  </a:lnTo>
                  <a:lnTo>
                    <a:pt x="3132" y="1850"/>
                  </a:lnTo>
                  <a:lnTo>
                    <a:pt x="3126" y="1831"/>
                  </a:lnTo>
                  <a:lnTo>
                    <a:pt x="3121" y="1808"/>
                  </a:lnTo>
                  <a:lnTo>
                    <a:pt x="3113" y="1786"/>
                  </a:lnTo>
                  <a:lnTo>
                    <a:pt x="3109" y="1777"/>
                  </a:lnTo>
                  <a:lnTo>
                    <a:pt x="3104" y="1770"/>
                  </a:lnTo>
                  <a:lnTo>
                    <a:pt x="3096" y="1761"/>
                  </a:lnTo>
                  <a:lnTo>
                    <a:pt x="3086" y="1752"/>
                  </a:lnTo>
                  <a:lnTo>
                    <a:pt x="3079" y="1748"/>
                  </a:lnTo>
                  <a:lnTo>
                    <a:pt x="3073" y="1745"/>
                  </a:lnTo>
                  <a:lnTo>
                    <a:pt x="3068" y="1743"/>
                  </a:lnTo>
                  <a:lnTo>
                    <a:pt x="3063" y="1743"/>
                  </a:lnTo>
                  <a:lnTo>
                    <a:pt x="3061" y="1744"/>
                  </a:lnTo>
                  <a:lnTo>
                    <a:pt x="3059" y="1746"/>
                  </a:lnTo>
                  <a:lnTo>
                    <a:pt x="3056" y="1751"/>
                  </a:lnTo>
                  <a:lnTo>
                    <a:pt x="3053" y="1757"/>
                  </a:lnTo>
                  <a:lnTo>
                    <a:pt x="3051" y="1764"/>
                  </a:lnTo>
                  <a:lnTo>
                    <a:pt x="3046" y="1777"/>
                  </a:lnTo>
                  <a:lnTo>
                    <a:pt x="3043" y="1783"/>
                  </a:lnTo>
                  <a:lnTo>
                    <a:pt x="3042" y="1784"/>
                  </a:lnTo>
                  <a:lnTo>
                    <a:pt x="3039" y="1785"/>
                  </a:lnTo>
                  <a:lnTo>
                    <a:pt x="3034" y="1785"/>
                  </a:lnTo>
                  <a:lnTo>
                    <a:pt x="3027" y="1784"/>
                  </a:lnTo>
                  <a:lnTo>
                    <a:pt x="3020" y="1780"/>
                  </a:lnTo>
                  <a:lnTo>
                    <a:pt x="3013" y="1777"/>
                  </a:lnTo>
                  <a:lnTo>
                    <a:pt x="3000" y="1768"/>
                  </a:lnTo>
                  <a:lnTo>
                    <a:pt x="2990" y="1759"/>
                  </a:lnTo>
                  <a:lnTo>
                    <a:pt x="2979" y="1748"/>
                  </a:lnTo>
                  <a:lnTo>
                    <a:pt x="2967" y="1734"/>
                  </a:lnTo>
                  <a:lnTo>
                    <a:pt x="2958" y="1718"/>
                  </a:lnTo>
                  <a:lnTo>
                    <a:pt x="2955" y="1711"/>
                  </a:lnTo>
                  <a:lnTo>
                    <a:pt x="2953" y="1705"/>
                  </a:lnTo>
                  <a:lnTo>
                    <a:pt x="2950" y="1692"/>
                  </a:lnTo>
                  <a:lnTo>
                    <a:pt x="2950" y="1678"/>
                  </a:lnTo>
                  <a:lnTo>
                    <a:pt x="2951" y="1661"/>
                  </a:lnTo>
                  <a:lnTo>
                    <a:pt x="2954" y="1644"/>
                  </a:lnTo>
                  <a:lnTo>
                    <a:pt x="2956" y="1628"/>
                  </a:lnTo>
                  <a:lnTo>
                    <a:pt x="2960" y="1612"/>
                  </a:lnTo>
                  <a:lnTo>
                    <a:pt x="2966" y="1599"/>
                  </a:lnTo>
                  <a:lnTo>
                    <a:pt x="2972" y="1587"/>
                  </a:lnTo>
                  <a:lnTo>
                    <a:pt x="2976" y="1584"/>
                  </a:lnTo>
                  <a:lnTo>
                    <a:pt x="2982" y="1581"/>
                  </a:lnTo>
                  <a:lnTo>
                    <a:pt x="2997" y="1576"/>
                  </a:lnTo>
                  <a:lnTo>
                    <a:pt x="3004" y="1574"/>
                  </a:lnTo>
                  <a:lnTo>
                    <a:pt x="3011" y="1572"/>
                  </a:lnTo>
                  <a:lnTo>
                    <a:pt x="3017" y="1568"/>
                  </a:lnTo>
                  <a:lnTo>
                    <a:pt x="3019" y="1564"/>
                  </a:lnTo>
                  <a:lnTo>
                    <a:pt x="3023" y="1556"/>
                  </a:lnTo>
                  <a:lnTo>
                    <a:pt x="3024" y="1547"/>
                  </a:lnTo>
                  <a:lnTo>
                    <a:pt x="3024" y="1538"/>
                  </a:lnTo>
                  <a:lnTo>
                    <a:pt x="3023" y="1526"/>
                  </a:lnTo>
                  <a:lnTo>
                    <a:pt x="3020" y="1516"/>
                  </a:lnTo>
                  <a:lnTo>
                    <a:pt x="3018" y="1505"/>
                  </a:lnTo>
                  <a:lnTo>
                    <a:pt x="3010" y="1481"/>
                  </a:lnTo>
                  <a:lnTo>
                    <a:pt x="3001" y="1458"/>
                  </a:lnTo>
                  <a:lnTo>
                    <a:pt x="2992" y="1435"/>
                  </a:lnTo>
                  <a:lnTo>
                    <a:pt x="2984" y="1415"/>
                  </a:lnTo>
                  <a:lnTo>
                    <a:pt x="2979" y="1397"/>
                  </a:lnTo>
                  <a:lnTo>
                    <a:pt x="2973" y="1372"/>
                  </a:lnTo>
                  <a:lnTo>
                    <a:pt x="2966" y="1342"/>
                  </a:lnTo>
                  <a:lnTo>
                    <a:pt x="2963" y="1327"/>
                  </a:lnTo>
                  <a:lnTo>
                    <a:pt x="2957" y="1314"/>
                  </a:lnTo>
                  <a:lnTo>
                    <a:pt x="2951" y="1303"/>
                  </a:lnTo>
                  <a:lnTo>
                    <a:pt x="2948" y="1298"/>
                  </a:lnTo>
                  <a:lnTo>
                    <a:pt x="2944" y="1295"/>
                  </a:lnTo>
                  <a:lnTo>
                    <a:pt x="2939" y="1293"/>
                  </a:lnTo>
                  <a:lnTo>
                    <a:pt x="2933" y="1292"/>
                  </a:lnTo>
                  <a:lnTo>
                    <a:pt x="2927" y="1292"/>
                  </a:lnTo>
                  <a:lnTo>
                    <a:pt x="2919" y="1292"/>
                  </a:lnTo>
                  <a:lnTo>
                    <a:pt x="2904" y="1294"/>
                  </a:lnTo>
                  <a:lnTo>
                    <a:pt x="2892" y="1295"/>
                  </a:lnTo>
                  <a:lnTo>
                    <a:pt x="2875" y="1296"/>
                  </a:lnTo>
                  <a:lnTo>
                    <a:pt x="2854" y="1297"/>
                  </a:lnTo>
                  <a:lnTo>
                    <a:pt x="2834" y="1297"/>
                  </a:lnTo>
                  <a:lnTo>
                    <a:pt x="2825" y="1296"/>
                  </a:lnTo>
                  <a:lnTo>
                    <a:pt x="2818" y="1295"/>
                  </a:lnTo>
                  <a:lnTo>
                    <a:pt x="2813" y="1293"/>
                  </a:lnTo>
                  <a:lnTo>
                    <a:pt x="2807" y="1289"/>
                  </a:lnTo>
                  <a:lnTo>
                    <a:pt x="2796" y="1280"/>
                  </a:lnTo>
                  <a:lnTo>
                    <a:pt x="2784" y="1269"/>
                  </a:lnTo>
                  <a:lnTo>
                    <a:pt x="2777" y="1260"/>
                  </a:lnTo>
                  <a:lnTo>
                    <a:pt x="2772" y="1252"/>
                  </a:lnTo>
                  <a:lnTo>
                    <a:pt x="2766" y="1241"/>
                  </a:lnTo>
                  <a:lnTo>
                    <a:pt x="2757" y="1216"/>
                  </a:lnTo>
                  <a:lnTo>
                    <a:pt x="2748" y="1192"/>
                  </a:lnTo>
                  <a:lnTo>
                    <a:pt x="2744" y="1182"/>
                  </a:lnTo>
                  <a:lnTo>
                    <a:pt x="2738" y="1173"/>
                  </a:lnTo>
                  <a:lnTo>
                    <a:pt x="2733" y="1169"/>
                  </a:lnTo>
                  <a:lnTo>
                    <a:pt x="2726" y="1164"/>
                  </a:lnTo>
                  <a:lnTo>
                    <a:pt x="2709" y="1154"/>
                  </a:lnTo>
                  <a:lnTo>
                    <a:pt x="2693" y="1145"/>
                  </a:lnTo>
                  <a:lnTo>
                    <a:pt x="2686" y="1139"/>
                  </a:lnTo>
                  <a:lnTo>
                    <a:pt x="2682" y="1135"/>
                  </a:lnTo>
                  <a:lnTo>
                    <a:pt x="2679" y="1130"/>
                  </a:lnTo>
                  <a:lnTo>
                    <a:pt x="2677" y="1125"/>
                  </a:lnTo>
                  <a:lnTo>
                    <a:pt x="2675" y="1112"/>
                  </a:lnTo>
                  <a:lnTo>
                    <a:pt x="2673" y="1101"/>
                  </a:lnTo>
                  <a:lnTo>
                    <a:pt x="2670" y="1095"/>
                  </a:lnTo>
                  <a:lnTo>
                    <a:pt x="2668" y="1091"/>
                  </a:lnTo>
                  <a:lnTo>
                    <a:pt x="2664" y="1086"/>
                  </a:lnTo>
                  <a:lnTo>
                    <a:pt x="2656" y="1081"/>
                  </a:lnTo>
                  <a:lnTo>
                    <a:pt x="2639" y="1071"/>
                  </a:lnTo>
                  <a:lnTo>
                    <a:pt x="2630" y="1066"/>
                  </a:lnTo>
                  <a:lnTo>
                    <a:pt x="2621" y="1062"/>
                  </a:lnTo>
                  <a:lnTo>
                    <a:pt x="2614" y="1056"/>
                  </a:lnTo>
                  <a:lnTo>
                    <a:pt x="2610" y="1050"/>
                  </a:lnTo>
                  <a:lnTo>
                    <a:pt x="2607" y="1045"/>
                  </a:lnTo>
                  <a:lnTo>
                    <a:pt x="2606" y="1037"/>
                  </a:lnTo>
                  <a:lnTo>
                    <a:pt x="2605" y="1029"/>
                  </a:lnTo>
                  <a:lnTo>
                    <a:pt x="2605" y="1021"/>
                  </a:lnTo>
                  <a:lnTo>
                    <a:pt x="2605" y="1012"/>
                  </a:lnTo>
                  <a:lnTo>
                    <a:pt x="2606" y="1004"/>
                  </a:lnTo>
                  <a:lnTo>
                    <a:pt x="2607" y="997"/>
                  </a:lnTo>
                  <a:lnTo>
                    <a:pt x="2610" y="992"/>
                  </a:lnTo>
                  <a:lnTo>
                    <a:pt x="2613" y="988"/>
                  </a:lnTo>
                  <a:lnTo>
                    <a:pt x="2616" y="985"/>
                  </a:lnTo>
                  <a:lnTo>
                    <a:pt x="2626" y="978"/>
                  </a:lnTo>
                  <a:lnTo>
                    <a:pt x="2639" y="972"/>
                  </a:lnTo>
                  <a:lnTo>
                    <a:pt x="2652" y="968"/>
                  </a:lnTo>
                  <a:lnTo>
                    <a:pt x="2666" y="962"/>
                  </a:lnTo>
                  <a:lnTo>
                    <a:pt x="2678" y="958"/>
                  </a:lnTo>
                  <a:lnTo>
                    <a:pt x="2687" y="951"/>
                  </a:lnTo>
                  <a:lnTo>
                    <a:pt x="2692" y="948"/>
                  </a:lnTo>
                  <a:lnTo>
                    <a:pt x="2694" y="944"/>
                  </a:lnTo>
                  <a:lnTo>
                    <a:pt x="2696" y="940"/>
                  </a:lnTo>
                  <a:lnTo>
                    <a:pt x="2698" y="935"/>
                  </a:lnTo>
                  <a:lnTo>
                    <a:pt x="2698" y="924"/>
                  </a:lnTo>
                  <a:lnTo>
                    <a:pt x="2696" y="912"/>
                  </a:lnTo>
                  <a:lnTo>
                    <a:pt x="2695" y="898"/>
                  </a:lnTo>
                  <a:lnTo>
                    <a:pt x="2693" y="884"/>
                  </a:lnTo>
                  <a:lnTo>
                    <a:pt x="2691" y="872"/>
                  </a:lnTo>
                  <a:lnTo>
                    <a:pt x="2691" y="860"/>
                  </a:lnTo>
                  <a:lnTo>
                    <a:pt x="2691" y="855"/>
                  </a:lnTo>
                  <a:lnTo>
                    <a:pt x="2692" y="851"/>
                  </a:lnTo>
                  <a:lnTo>
                    <a:pt x="2695" y="844"/>
                  </a:lnTo>
                  <a:lnTo>
                    <a:pt x="2701" y="836"/>
                  </a:lnTo>
                  <a:lnTo>
                    <a:pt x="2714" y="820"/>
                  </a:lnTo>
                  <a:lnTo>
                    <a:pt x="2729" y="805"/>
                  </a:lnTo>
                  <a:lnTo>
                    <a:pt x="2743" y="794"/>
                  </a:lnTo>
                  <a:lnTo>
                    <a:pt x="2751" y="789"/>
                  </a:lnTo>
                  <a:lnTo>
                    <a:pt x="2760" y="782"/>
                  </a:lnTo>
                  <a:lnTo>
                    <a:pt x="2782" y="769"/>
                  </a:lnTo>
                  <a:lnTo>
                    <a:pt x="2805" y="758"/>
                  </a:lnTo>
                  <a:lnTo>
                    <a:pt x="2825" y="749"/>
                  </a:lnTo>
                  <a:lnTo>
                    <a:pt x="2858" y="736"/>
                  </a:lnTo>
                  <a:lnTo>
                    <a:pt x="2876" y="730"/>
                  </a:lnTo>
                  <a:lnTo>
                    <a:pt x="2892" y="725"/>
                  </a:lnTo>
                  <a:lnTo>
                    <a:pt x="2903" y="723"/>
                  </a:lnTo>
                  <a:lnTo>
                    <a:pt x="2916" y="722"/>
                  </a:lnTo>
                  <a:lnTo>
                    <a:pt x="2948" y="721"/>
                  </a:lnTo>
                  <a:lnTo>
                    <a:pt x="2964" y="720"/>
                  </a:lnTo>
                  <a:lnTo>
                    <a:pt x="2977" y="719"/>
                  </a:lnTo>
                  <a:lnTo>
                    <a:pt x="2991" y="715"/>
                  </a:lnTo>
                  <a:lnTo>
                    <a:pt x="2995" y="713"/>
                  </a:lnTo>
                  <a:lnTo>
                    <a:pt x="3000" y="710"/>
                  </a:lnTo>
                  <a:lnTo>
                    <a:pt x="3004" y="705"/>
                  </a:lnTo>
                  <a:lnTo>
                    <a:pt x="3008" y="697"/>
                  </a:lnTo>
                  <a:lnTo>
                    <a:pt x="3010" y="689"/>
                  </a:lnTo>
                  <a:lnTo>
                    <a:pt x="3012" y="680"/>
                  </a:lnTo>
                  <a:lnTo>
                    <a:pt x="3018" y="662"/>
                  </a:lnTo>
                  <a:lnTo>
                    <a:pt x="3020" y="654"/>
                  </a:lnTo>
                  <a:lnTo>
                    <a:pt x="3024" y="649"/>
                  </a:lnTo>
                  <a:lnTo>
                    <a:pt x="3028" y="645"/>
                  </a:lnTo>
                  <a:lnTo>
                    <a:pt x="3034" y="641"/>
                  </a:lnTo>
                  <a:lnTo>
                    <a:pt x="3048" y="632"/>
                  </a:lnTo>
                  <a:lnTo>
                    <a:pt x="3063" y="625"/>
                  </a:lnTo>
                  <a:lnTo>
                    <a:pt x="3070" y="622"/>
                  </a:lnTo>
                  <a:lnTo>
                    <a:pt x="3076" y="620"/>
                  </a:lnTo>
                  <a:lnTo>
                    <a:pt x="3085" y="622"/>
                  </a:lnTo>
                  <a:lnTo>
                    <a:pt x="3094" y="623"/>
                  </a:lnTo>
                  <a:lnTo>
                    <a:pt x="3114" y="631"/>
                  </a:lnTo>
                  <a:lnTo>
                    <a:pt x="3134" y="638"/>
                  </a:lnTo>
                  <a:lnTo>
                    <a:pt x="3143" y="641"/>
                  </a:lnTo>
                  <a:lnTo>
                    <a:pt x="3152" y="643"/>
                  </a:lnTo>
                  <a:lnTo>
                    <a:pt x="3180" y="644"/>
                  </a:lnTo>
                  <a:lnTo>
                    <a:pt x="3196" y="644"/>
                  </a:lnTo>
                  <a:lnTo>
                    <a:pt x="3214" y="644"/>
                  </a:lnTo>
                  <a:lnTo>
                    <a:pt x="3231" y="643"/>
                  </a:lnTo>
                  <a:lnTo>
                    <a:pt x="3248" y="641"/>
                  </a:lnTo>
                  <a:lnTo>
                    <a:pt x="3262" y="637"/>
                  </a:lnTo>
                  <a:lnTo>
                    <a:pt x="3268" y="634"/>
                  </a:lnTo>
                  <a:lnTo>
                    <a:pt x="3273" y="632"/>
                  </a:lnTo>
                  <a:lnTo>
                    <a:pt x="3279" y="627"/>
                  </a:lnTo>
                  <a:lnTo>
                    <a:pt x="3283" y="620"/>
                  </a:lnTo>
                  <a:lnTo>
                    <a:pt x="3290" y="603"/>
                  </a:lnTo>
                  <a:lnTo>
                    <a:pt x="3299" y="587"/>
                  </a:lnTo>
                  <a:lnTo>
                    <a:pt x="3302" y="580"/>
                  </a:lnTo>
                  <a:lnTo>
                    <a:pt x="3308" y="575"/>
                  </a:lnTo>
                  <a:lnTo>
                    <a:pt x="3315" y="573"/>
                  </a:lnTo>
                  <a:lnTo>
                    <a:pt x="3324" y="572"/>
                  </a:lnTo>
                  <a:lnTo>
                    <a:pt x="3334" y="573"/>
                  </a:lnTo>
                  <a:lnTo>
                    <a:pt x="3344" y="574"/>
                  </a:lnTo>
                  <a:lnTo>
                    <a:pt x="3364" y="576"/>
                  </a:lnTo>
                  <a:lnTo>
                    <a:pt x="3375" y="576"/>
                  </a:lnTo>
                  <a:lnTo>
                    <a:pt x="3381" y="575"/>
                  </a:lnTo>
                  <a:lnTo>
                    <a:pt x="3390" y="572"/>
                  </a:lnTo>
                  <a:lnTo>
                    <a:pt x="3399" y="567"/>
                  </a:lnTo>
                  <a:lnTo>
                    <a:pt x="3420" y="556"/>
                  </a:lnTo>
                  <a:lnTo>
                    <a:pt x="3439" y="543"/>
                  </a:lnTo>
                  <a:lnTo>
                    <a:pt x="3447" y="536"/>
                  </a:lnTo>
                  <a:lnTo>
                    <a:pt x="3454" y="530"/>
                  </a:lnTo>
                  <a:lnTo>
                    <a:pt x="3465" y="515"/>
                  </a:lnTo>
                  <a:lnTo>
                    <a:pt x="3477" y="497"/>
                  </a:lnTo>
                  <a:lnTo>
                    <a:pt x="3483" y="487"/>
                  </a:lnTo>
                  <a:lnTo>
                    <a:pt x="3487" y="477"/>
                  </a:lnTo>
                  <a:lnTo>
                    <a:pt x="3491" y="468"/>
                  </a:lnTo>
                  <a:lnTo>
                    <a:pt x="3492" y="460"/>
                  </a:lnTo>
                  <a:lnTo>
                    <a:pt x="3492" y="453"/>
                  </a:lnTo>
                  <a:lnTo>
                    <a:pt x="3490" y="446"/>
                  </a:lnTo>
                  <a:lnTo>
                    <a:pt x="3482" y="427"/>
                  </a:lnTo>
                  <a:lnTo>
                    <a:pt x="3475" y="411"/>
                  </a:lnTo>
                  <a:lnTo>
                    <a:pt x="3472" y="403"/>
                  </a:lnTo>
                  <a:lnTo>
                    <a:pt x="3470" y="396"/>
                  </a:lnTo>
                  <a:lnTo>
                    <a:pt x="3470" y="386"/>
                  </a:lnTo>
                  <a:lnTo>
                    <a:pt x="3473" y="374"/>
                  </a:lnTo>
                  <a:lnTo>
                    <a:pt x="3480" y="349"/>
                  </a:lnTo>
                  <a:lnTo>
                    <a:pt x="3487" y="324"/>
                  </a:lnTo>
                  <a:lnTo>
                    <a:pt x="3491" y="312"/>
                  </a:lnTo>
                  <a:lnTo>
                    <a:pt x="3492" y="302"/>
                  </a:lnTo>
                  <a:lnTo>
                    <a:pt x="3494" y="281"/>
                  </a:lnTo>
                  <a:lnTo>
                    <a:pt x="3495" y="255"/>
                  </a:lnTo>
                  <a:lnTo>
                    <a:pt x="3495" y="230"/>
                  </a:lnTo>
                  <a:lnTo>
                    <a:pt x="3494" y="219"/>
                  </a:lnTo>
                  <a:lnTo>
                    <a:pt x="3492" y="209"/>
                  </a:lnTo>
                  <a:lnTo>
                    <a:pt x="3489" y="200"/>
                  </a:lnTo>
                  <a:lnTo>
                    <a:pt x="3482" y="189"/>
                  </a:lnTo>
                  <a:lnTo>
                    <a:pt x="3468" y="173"/>
                  </a:lnTo>
                  <a:lnTo>
                    <a:pt x="3454" y="157"/>
                  </a:lnTo>
                  <a:lnTo>
                    <a:pt x="3432" y="139"/>
                  </a:lnTo>
                  <a:lnTo>
                    <a:pt x="3451" y="121"/>
                  </a:lnTo>
                  <a:lnTo>
                    <a:pt x="3468" y="106"/>
                  </a:lnTo>
                  <a:lnTo>
                    <a:pt x="3489" y="94"/>
                  </a:lnTo>
                  <a:lnTo>
                    <a:pt x="3512" y="78"/>
                  </a:lnTo>
                  <a:lnTo>
                    <a:pt x="3558" y="52"/>
                  </a:lnTo>
                  <a:lnTo>
                    <a:pt x="3566" y="46"/>
                  </a:lnTo>
                  <a:lnTo>
                    <a:pt x="3577" y="38"/>
                  </a:lnTo>
                  <a:lnTo>
                    <a:pt x="3598" y="21"/>
                  </a:lnTo>
                  <a:lnTo>
                    <a:pt x="3610" y="13"/>
                  </a:lnTo>
                  <a:lnTo>
                    <a:pt x="3622" y="7"/>
                  </a:lnTo>
                  <a:lnTo>
                    <a:pt x="3632" y="2"/>
                  </a:lnTo>
                  <a:lnTo>
                    <a:pt x="3637" y="0"/>
                  </a:lnTo>
                  <a:lnTo>
                    <a:pt x="3642" y="0"/>
                  </a:lnTo>
                  <a:lnTo>
                    <a:pt x="3656" y="0"/>
                  </a:lnTo>
                  <a:lnTo>
                    <a:pt x="3669" y="2"/>
                  </a:lnTo>
                  <a:lnTo>
                    <a:pt x="3685" y="7"/>
                  </a:lnTo>
                  <a:lnTo>
                    <a:pt x="3701" y="13"/>
                  </a:lnTo>
                  <a:lnTo>
                    <a:pt x="3716" y="20"/>
                  </a:lnTo>
                  <a:lnTo>
                    <a:pt x="3733" y="29"/>
                  </a:lnTo>
                  <a:lnTo>
                    <a:pt x="3767" y="48"/>
                  </a:lnTo>
                  <a:lnTo>
                    <a:pt x="3801" y="69"/>
                  </a:lnTo>
                  <a:lnTo>
                    <a:pt x="3834" y="89"/>
                  </a:lnTo>
                  <a:lnTo>
                    <a:pt x="3848" y="97"/>
                  </a:lnTo>
                  <a:lnTo>
                    <a:pt x="3863" y="105"/>
                  </a:lnTo>
                  <a:lnTo>
                    <a:pt x="3878" y="110"/>
                  </a:lnTo>
                  <a:lnTo>
                    <a:pt x="3890" y="115"/>
                  </a:lnTo>
                  <a:lnTo>
                    <a:pt x="3905" y="117"/>
                  </a:lnTo>
                  <a:lnTo>
                    <a:pt x="3922" y="118"/>
                  </a:lnTo>
                  <a:lnTo>
                    <a:pt x="3960" y="119"/>
                  </a:lnTo>
                  <a:lnTo>
                    <a:pt x="3980" y="119"/>
                  </a:lnTo>
                  <a:lnTo>
                    <a:pt x="3999" y="122"/>
                  </a:lnTo>
                  <a:lnTo>
                    <a:pt x="4006" y="124"/>
                  </a:lnTo>
                  <a:lnTo>
                    <a:pt x="4014" y="126"/>
                  </a:lnTo>
                  <a:lnTo>
                    <a:pt x="4021" y="129"/>
                  </a:lnTo>
                  <a:lnTo>
                    <a:pt x="4027" y="133"/>
                  </a:lnTo>
                  <a:lnTo>
                    <a:pt x="4030" y="138"/>
                  </a:lnTo>
                  <a:lnTo>
                    <a:pt x="4035" y="143"/>
                  </a:lnTo>
                  <a:lnTo>
                    <a:pt x="4037" y="150"/>
                  </a:lnTo>
                  <a:lnTo>
                    <a:pt x="4039" y="158"/>
                  </a:lnTo>
                  <a:lnTo>
                    <a:pt x="4044" y="176"/>
                  </a:lnTo>
                  <a:lnTo>
                    <a:pt x="4046" y="195"/>
                  </a:lnTo>
                  <a:lnTo>
                    <a:pt x="4049" y="214"/>
                  </a:lnTo>
                  <a:lnTo>
                    <a:pt x="4053" y="231"/>
                  </a:lnTo>
                  <a:lnTo>
                    <a:pt x="4056" y="239"/>
                  </a:lnTo>
                  <a:lnTo>
                    <a:pt x="4058" y="246"/>
                  </a:lnTo>
                  <a:lnTo>
                    <a:pt x="4062" y="253"/>
                  </a:lnTo>
                  <a:lnTo>
                    <a:pt x="4066" y="257"/>
                  </a:lnTo>
                  <a:lnTo>
                    <a:pt x="4072" y="261"/>
                  </a:lnTo>
                  <a:lnTo>
                    <a:pt x="4079" y="263"/>
                  </a:lnTo>
                  <a:lnTo>
                    <a:pt x="4085" y="265"/>
                  </a:lnTo>
                  <a:lnTo>
                    <a:pt x="4093" y="266"/>
                  </a:lnTo>
                  <a:lnTo>
                    <a:pt x="4110" y="267"/>
                  </a:lnTo>
                  <a:lnTo>
                    <a:pt x="4129" y="266"/>
                  </a:lnTo>
                  <a:lnTo>
                    <a:pt x="4167" y="265"/>
                  </a:lnTo>
                  <a:lnTo>
                    <a:pt x="4184" y="266"/>
                  </a:lnTo>
                  <a:lnTo>
                    <a:pt x="4190" y="267"/>
                  </a:lnTo>
                  <a:lnTo>
                    <a:pt x="4197" y="268"/>
                  </a:lnTo>
                  <a:lnTo>
                    <a:pt x="4213" y="274"/>
                  </a:lnTo>
                  <a:lnTo>
                    <a:pt x="4232" y="284"/>
                  </a:lnTo>
                  <a:lnTo>
                    <a:pt x="4250" y="294"/>
                  </a:lnTo>
                  <a:lnTo>
                    <a:pt x="4257" y="300"/>
                  </a:lnTo>
                  <a:lnTo>
                    <a:pt x="4264" y="306"/>
                  </a:lnTo>
                  <a:lnTo>
                    <a:pt x="4267" y="310"/>
                  </a:lnTo>
                  <a:lnTo>
                    <a:pt x="4270" y="316"/>
                  </a:lnTo>
                  <a:lnTo>
                    <a:pt x="4277" y="329"/>
                  </a:lnTo>
                  <a:lnTo>
                    <a:pt x="4284" y="345"/>
                  </a:lnTo>
                  <a:lnTo>
                    <a:pt x="4290" y="362"/>
                  </a:lnTo>
                  <a:lnTo>
                    <a:pt x="4295" y="379"/>
                  </a:lnTo>
                  <a:lnTo>
                    <a:pt x="4301" y="394"/>
                  </a:lnTo>
                  <a:lnTo>
                    <a:pt x="4308" y="408"/>
                  </a:lnTo>
                  <a:lnTo>
                    <a:pt x="4311" y="414"/>
                  </a:lnTo>
                  <a:lnTo>
                    <a:pt x="4316" y="418"/>
                  </a:lnTo>
                  <a:lnTo>
                    <a:pt x="4325" y="429"/>
                  </a:lnTo>
                  <a:lnTo>
                    <a:pt x="4336" y="439"/>
                  </a:lnTo>
                  <a:lnTo>
                    <a:pt x="4348" y="450"/>
                  </a:lnTo>
                  <a:lnTo>
                    <a:pt x="4363" y="461"/>
                  </a:lnTo>
                  <a:lnTo>
                    <a:pt x="4378" y="471"/>
                  </a:lnTo>
                  <a:lnTo>
                    <a:pt x="4392" y="479"/>
                  </a:lnTo>
                  <a:lnTo>
                    <a:pt x="4407" y="485"/>
                  </a:lnTo>
                  <a:lnTo>
                    <a:pt x="4413" y="487"/>
                  </a:lnTo>
                  <a:lnTo>
                    <a:pt x="4419" y="488"/>
                  </a:lnTo>
                  <a:lnTo>
                    <a:pt x="4424" y="487"/>
                  </a:lnTo>
                  <a:lnTo>
                    <a:pt x="4428" y="486"/>
                  </a:lnTo>
                  <a:lnTo>
                    <a:pt x="4439" y="482"/>
                  </a:lnTo>
                  <a:lnTo>
                    <a:pt x="4449" y="475"/>
                  </a:lnTo>
                  <a:lnTo>
                    <a:pt x="4460" y="467"/>
                  </a:lnTo>
                  <a:lnTo>
                    <a:pt x="4471" y="459"/>
                  </a:lnTo>
                  <a:lnTo>
                    <a:pt x="4481" y="453"/>
                  </a:lnTo>
                  <a:lnTo>
                    <a:pt x="4487" y="451"/>
                  </a:lnTo>
                  <a:lnTo>
                    <a:pt x="4492" y="450"/>
                  </a:lnTo>
                  <a:lnTo>
                    <a:pt x="4496" y="450"/>
                  </a:lnTo>
                  <a:lnTo>
                    <a:pt x="4501" y="450"/>
                  </a:lnTo>
                  <a:lnTo>
                    <a:pt x="4504" y="452"/>
                  </a:lnTo>
                  <a:lnTo>
                    <a:pt x="4507" y="456"/>
                  </a:lnTo>
                  <a:lnTo>
                    <a:pt x="4510" y="460"/>
                  </a:lnTo>
                  <a:lnTo>
                    <a:pt x="4513" y="466"/>
                  </a:lnTo>
                  <a:lnTo>
                    <a:pt x="4516" y="478"/>
                  </a:lnTo>
                  <a:lnTo>
                    <a:pt x="4520" y="492"/>
                  </a:lnTo>
                  <a:lnTo>
                    <a:pt x="4523" y="505"/>
                  </a:lnTo>
                  <a:lnTo>
                    <a:pt x="4527" y="519"/>
                  </a:lnTo>
                  <a:lnTo>
                    <a:pt x="4531" y="530"/>
                  </a:lnTo>
                  <a:lnTo>
                    <a:pt x="4535" y="534"/>
                  </a:lnTo>
                  <a:lnTo>
                    <a:pt x="4538" y="537"/>
                  </a:lnTo>
                  <a:lnTo>
                    <a:pt x="4546" y="541"/>
                  </a:lnTo>
                  <a:lnTo>
                    <a:pt x="4556" y="545"/>
                  </a:lnTo>
                  <a:lnTo>
                    <a:pt x="4567" y="547"/>
                  </a:lnTo>
                  <a:lnTo>
                    <a:pt x="4580" y="548"/>
                  </a:lnTo>
                  <a:lnTo>
                    <a:pt x="4607" y="548"/>
                  </a:lnTo>
                  <a:lnTo>
                    <a:pt x="4635" y="546"/>
                  </a:lnTo>
                  <a:lnTo>
                    <a:pt x="4664" y="545"/>
                  </a:lnTo>
                  <a:lnTo>
                    <a:pt x="4678" y="545"/>
                  </a:lnTo>
                  <a:lnTo>
                    <a:pt x="4690" y="545"/>
                  </a:lnTo>
                  <a:lnTo>
                    <a:pt x="4703" y="546"/>
                  </a:lnTo>
                  <a:lnTo>
                    <a:pt x="4714" y="549"/>
                  </a:lnTo>
                  <a:lnTo>
                    <a:pt x="4723" y="553"/>
                  </a:lnTo>
                  <a:lnTo>
                    <a:pt x="4731" y="557"/>
                  </a:lnTo>
                  <a:lnTo>
                    <a:pt x="4735" y="562"/>
                  </a:lnTo>
                  <a:lnTo>
                    <a:pt x="4739" y="567"/>
                  </a:lnTo>
                  <a:lnTo>
                    <a:pt x="4742" y="573"/>
                  </a:lnTo>
                  <a:lnTo>
                    <a:pt x="4744" y="581"/>
                  </a:lnTo>
                  <a:lnTo>
                    <a:pt x="4748" y="597"/>
                  </a:lnTo>
                  <a:lnTo>
                    <a:pt x="4750" y="615"/>
                  </a:lnTo>
                  <a:lnTo>
                    <a:pt x="4753" y="633"/>
                  </a:lnTo>
                  <a:lnTo>
                    <a:pt x="4757" y="649"/>
                  </a:lnTo>
                  <a:lnTo>
                    <a:pt x="4759" y="657"/>
                  </a:lnTo>
                  <a:lnTo>
                    <a:pt x="4761" y="663"/>
                  </a:lnTo>
                  <a:lnTo>
                    <a:pt x="4765" y="669"/>
                  </a:lnTo>
                  <a:lnTo>
                    <a:pt x="4769" y="672"/>
                  </a:lnTo>
                  <a:lnTo>
                    <a:pt x="4777" y="679"/>
                  </a:lnTo>
                  <a:lnTo>
                    <a:pt x="4788" y="686"/>
                  </a:lnTo>
                  <a:lnTo>
                    <a:pt x="4800" y="690"/>
                  </a:lnTo>
                  <a:lnTo>
                    <a:pt x="4813" y="695"/>
                  </a:lnTo>
                  <a:lnTo>
                    <a:pt x="4827" y="698"/>
                  </a:lnTo>
                  <a:lnTo>
                    <a:pt x="4843" y="702"/>
                  </a:lnTo>
                  <a:lnTo>
                    <a:pt x="4874" y="707"/>
                  </a:lnTo>
                  <a:lnTo>
                    <a:pt x="4906" y="711"/>
                  </a:lnTo>
                  <a:lnTo>
                    <a:pt x="4937" y="714"/>
                  </a:lnTo>
                  <a:lnTo>
                    <a:pt x="4966" y="717"/>
                  </a:lnTo>
                  <a:lnTo>
                    <a:pt x="4988" y="722"/>
                  </a:lnTo>
                  <a:lnTo>
                    <a:pt x="5008" y="726"/>
                  </a:lnTo>
                  <a:lnTo>
                    <a:pt x="5032" y="730"/>
                  </a:lnTo>
                  <a:lnTo>
                    <a:pt x="5085" y="739"/>
                  </a:lnTo>
                  <a:lnTo>
                    <a:pt x="5112" y="745"/>
                  </a:lnTo>
                  <a:lnTo>
                    <a:pt x="5137" y="751"/>
                  </a:lnTo>
                  <a:lnTo>
                    <a:pt x="5159" y="759"/>
                  </a:lnTo>
                  <a:lnTo>
                    <a:pt x="5169" y="764"/>
                  </a:lnTo>
                  <a:lnTo>
                    <a:pt x="5177" y="768"/>
                  </a:lnTo>
                  <a:lnTo>
                    <a:pt x="5184" y="774"/>
                  </a:lnTo>
                  <a:lnTo>
                    <a:pt x="5192" y="781"/>
                  </a:lnTo>
                  <a:lnTo>
                    <a:pt x="5208" y="799"/>
                  </a:lnTo>
                  <a:lnTo>
                    <a:pt x="5225" y="819"/>
                  </a:lnTo>
                  <a:lnTo>
                    <a:pt x="5241" y="842"/>
                  </a:lnTo>
                  <a:lnTo>
                    <a:pt x="5257" y="865"/>
                  </a:lnTo>
                  <a:lnTo>
                    <a:pt x="5270" y="888"/>
                  </a:lnTo>
                  <a:lnTo>
                    <a:pt x="5292" y="927"/>
                  </a:lnTo>
                  <a:lnTo>
                    <a:pt x="5298" y="941"/>
                  </a:lnTo>
                  <a:lnTo>
                    <a:pt x="5303" y="959"/>
                  </a:lnTo>
                  <a:lnTo>
                    <a:pt x="5313" y="997"/>
                  </a:lnTo>
                  <a:lnTo>
                    <a:pt x="5319" y="1018"/>
                  </a:lnTo>
                  <a:lnTo>
                    <a:pt x="5324" y="1037"/>
                  </a:lnTo>
                  <a:lnTo>
                    <a:pt x="5331" y="1053"/>
                  </a:lnTo>
                  <a:lnTo>
                    <a:pt x="5335" y="1059"/>
                  </a:lnTo>
                  <a:lnTo>
                    <a:pt x="5338" y="1066"/>
                  </a:lnTo>
                  <a:lnTo>
                    <a:pt x="5342" y="1072"/>
                  </a:lnTo>
                  <a:lnTo>
                    <a:pt x="5348" y="1077"/>
                  </a:lnTo>
                  <a:lnTo>
                    <a:pt x="5361" y="1089"/>
                  </a:lnTo>
                  <a:lnTo>
                    <a:pt x="5376" y="1100"/>
                  </a:lnTo>
                  <a:lnTo>
                    <a:pt x="5393" y="1111"/>
                  </a:lnTo>
                  <a:lnTo>
                    <a:pt x="5426" y="1133"/>
                  </a:lnTo>
                  <a:lnTo>
                    <a:pt x="5439" y="1143"/>
                  </a:lnTo>
                  <a:lnTo>
                    <a:pt x="5451" y="1153"/>
                  </a:lnTo>
                  <a:lnTo>
                    <a:pt x="5480" y="1183"/>
                  </a:lnTo>
                  <a:lnTo>
                    <a:pt x="5514" y="1222"/>
                  </a:lnTo>
                  <a:lnTo>
                    <a:pt x="5531" y="1242"/>
                  </a:lnTo>
                  <a:lnTo>
                    <a:pt x="5546" y="1262"/>
                  </a:lnTo>
                  <a:lnTo>
                    <a:pt x="5559" y="1280"/>
                  </a:lnTo>
                  <a:lnTo>
                    <a:pt x="5569" y="1297"/>
                  </a:lnTo>
                  <a:lnTo>
                    <a:pt x="5579" y="1317"/>
                  </a:lnTo>
                  <a:lnTo>
                    <a:pt x="5590" y="1339"/>
                  </a:lnTo>
                  <a:lnTo>
                    <a:pt x="5599" y="1364"/>
                  </a:lnTo>
                  <a:lnTo>
                    <a:pt x="5609" y="1391"/>
                  </a:lnTo>
                  <a:lnTo>
                    <a:pt x="5627" y="1444"/>
                  </a:lnTo>
                  <a:lnTo>
                    <a:pt x="5641" y="1488"/>
                  </a:lnTo>
                  <a:lnTo>
                    <a:pt x="5650" y="1509"/>
                  </a:lnTo>
                  <a:lnTo>
                    <a:pt x="5662" y="1534"/>
                  </a:lnTo>
                  <a:lnTo>
                    <a:pt x="5685" y="1591"/>
                  </a:lnTo>
                  <a:lnTo>
                    <a:pt x="5697" y="1620"/>
                  </a:lnTo>
                  <a:lnTo>
                    <a:pt x="5706" y="1647"/>
                  </a:lnTo>
                  <a:lnTo>
                    <a:pt x="5710" y="1661"/>
                  </a:lnTo>
                  <a:lnTo>
                    <a:pt x="5713" y="1673"/>
                  </a:lnTo>
                  <a:lnTo>
                    <a:pt x="5714" y="1685"/>
                  </a:lnTo>
                  <a:lnTo>
                    <a:pt x="5714" y="1696"/>
                  </a:lnTo>
                  <a:lnTo>
                    <a:pt x="5713" y="1705"/>
                  </a:lnTo>
                  <a:lnTo>
                    <a:pt x="5711" y="1715"/>
                  </a:lnTo>
                  <a:lnTo>
                    <a:pt x="5708" y="1725"/>
                  </a:lnTo>
                  <a:lnTo>
                    <a:pt x="5704" y="1736"/>
                  </a:lnTo>
                  <a:lnTo>
                    <a:pt x="5693" y="1759"/>
                  </a:lnTo>
                  <a:lnTo>
                    <a:pt x="5682" y="1783"/>
                  </a:lnTo>
                  <a:lnTo>
                    <a:pt x="5657" y="1828"/>
                  </a:lnTo>
                  <a:lnTo>
                    <a:pt x="5647" y="1848"/>
                  </a:lnTo>
                  <a:lnTo>
                    <a:pt x="5639" y="1866"/>
                  </a:lnTo>
                  <a:lnTo>
                    <a:pt x="5623" y="1910"/>
                  </a:lnTo>
                  <a:lnTo>
                    <a:pt x="5605" y="1962"/>
                  </a:lnTo>
                  <a:lnTo>
                    <a:pt x="5597" y="1989"/>
                  </a:lnTo>
                  <a:lnTo>
                    <a:pt x="5591" y="2015"/>
                  </a:lnTo>
                  <a:lnTo>
                    <a:pt x="5586" y="2040"/>
                  </a:lnTo>
                  <a:lnTo>
                    <a:pt x="5584" y="2060"/>
                  </a:lnTo>
                  <a:lnTo>
                    <a:pt x="5584" y="2069"/>
                  </a:lnTo>
                  <a:lnTo>
                    <a:pt x="5585" y="2080"/>
                  </a:lnTo>
                  <a:lnTo>
                    <a:pt x="5590" y="2104"/>
                  </a:lnTo>
                  <a:lnTo>
                    <a:pt x="5595" y="2128"/>
                  </a:lnTo>
                  <a:lnTo>
                    <a:pt x="5601" y="2147"/>
                  </a:lnTo>
                  <a:lnTo>
                    <a:pt x="5610" y="2167"/>
                  </a:lnTo>
                  <a:lnTo>
                    <a:pt x="5622" y="2192"/>
                  </a:lnTo>
                  <a:lnTo>
                    <a:pt x="5647" y="2236"/>
                  </a:lnTo>
                  <a:lnTo>
                    <a:pt x="5669" y="2269"/>
                  </a:lnTo>
                  <a:lnTo>
                    <a:pt x="5698" y="2311"/>
                  </a:lnTo>
                  <a:lnTo>
                    <a:pt x="5724" y="2345"/>
                  </a:lnTo>
                  <a:lnTo>
                    <a:pt x="5733" y="2356"/>
                  </a:lnTo>
                  <a:lnTo>
                    <a:pt x="5735" y="2358"/>
                  </a:lnTo>
                  <a:lnTo>
                    <a:pt x="5737" y="2358"/>
                  </a:lnTo>
                  <a:lnTo>
                    <a:pt x="5735" y="2382"/>
                  </a:lnTo>
                  <a:lnTo>
                    <a:pt x="5734" y="2420"/>
                  </a:lnTo>
                  <a:lnTo>
                    <a:pt x="5734" y="2462"/>
                  </a:lnTo>
                  <a:lnTo>
                    <a:pt x="5735" y="2480"/>
                  </a:lnTo>
                  <a:lnTo>
                    <a:pt x="5737" y="2493"/>
                  </a:lnTo>
                  <a:lnTo>
                    <a:pt x="5740" y="2505"/>
                  </a:lnTo>
                  <a:lnTo>
                    <a:pt x="5744" y="2518"/>
                  </a:lnTo>
                  <a:lnTo>
                    <a:pt x="5755" y="2546"/>
                  </a:lnTo>
                  <a:lnTo>
                    <a:pt x="5762" y="2560"/>
                  </a:lnTo>
                  <a:lnTo>
                    <a:pt x="5770" y="2573"/>
                  </a:lnTo>
                  <a:lnTo>
                    <a:pt x="5777" y="2585"/>
                  </a:lnTo>
                  <a:lnTo>
                    <a:pt x="5784" y="2595"/>
                  </a:lnTo>
                  <a:lnTo>
                    <a:pt x="5790" y="2602"/>
                  </a:lnTo>
                  <a:lnTo>
                    <a:pt x="5801" y="2609"/>
                  </a:lnTo>
                  <a:lnTo>
                    <a:pt x="5824" y="2624"/>
                  </a:lnTo>
                  <a:lnTo>
                    <a:pt x="5847" y="2638"/>
                  </a:lnTo>
                  <a:lnTo>
                    <a:pt x="5857" y="2646"/>
                  </a:lnTo>
                  <a:lnTo>
                    <a:pt x="5865" y="2652"/>
                  </a:lnTo>
                  <a:lnTo>
                    <a:pt x="5871" y="2660"/>
                  </a:lnTo>
                  <a:lnTo>
                    <a:pt x="5878" y="2670"/>
                  </a:lnTo>
                  <a:lnTo>
                    <a:pt x="5893" y="2695"/>
                  </a:lnTo>
                  <a:lnTo>
                    <a:pt x="5899" y="2708"/>
                  </a:lnTo>
                  <a:lnTo>
                    <a:pt x="5904" y="2720"/>
                  </a:lnTo>
                  <a:lnTo>
                    <a:pt x="5909" y="2731"/>
                  </a:lnTo>
                  <a:lnTo>
                    <a:pt x="5911" y="2741"/>
                  </a:lnTo>
                  <a:lnTo>
                    <a:pt x="5911" y="2751"/>
                  </a:lnTo>
                  <a:lnTo>
                    <a:pt x="5910" y="2758"/>
                  </a:lnTo>
                  <a:lnTo>
                    <a:pt x="5907" y="2779"/>
                  </a:lnTo>
                  <a:lnTo>
                    <a:pt x="5901" y="2800"/>
                  </a:lnTo>
                  <a:lnTo>
                    <a:pt x="5894" y="2822"/>
                  </a:lnTo>
                  <a:lnTo>
                    <a:pt x="5878" y="2864"/>
                  </a:lnTo>
                  <a:lnTo>
                    <a:pt x="5872" y="2885"/>
                  </a:lnTo>
                  <a:lnTo>
                    <a:pt x="5867" y="2901"/>
                  </a:lnTo>
                  <a:lnTo>
                    <a:pt x="5860" y="2933"/>
                  </a:lnTo>
                  <a:lnTo>
                    <a:pt x="5851" y="2972"/>
                  </a:lnTo>
                  <a:lnTo>
                    <a:pt x="5848" y="2991"/>
                  </a:lnTo>
                  <a:lnTo>
                    <a:pt x="5846" y="3010"/>
                  </a:lnTo>
                  <a:lnTo>
                    <a:pt x="5843" y="3028"/>
                  </a:lnTo>
                  <a:lnTo>
                    <a:pt x="5845" y="3043"/>
                  </a:lnTo>
                  <a:lnTo>
                    <a:pt x="5847" y="3060"/>
                  </a:lnTo>
                  <a:lnTo>
                    <a:pt x="5852" y="3078"/>
                  </a:lnTo>
                  <a:lnTo>
                    <a:pt x="5860" y="3099"/>
                  </a:lnTo>
                  <a:lnTo>
                    <a:pt x="5869" y="3119"/>
                  </a:lnTo>
                  <a:lnTo>
                    <a:pt x="5887" y="3161"/>
                  </a:lnTo>
                  <a:lnTo>
                    <a:pt x="5895" y="3179"/>
                  </a:lnTo>
                  <a:lnTo>
                    <a:pt x="5902" y="3196"/>
                  </a:lnTo>
                  <a:lnTo>
                    <a:pt x="5916" y="3238"/>
                  </a:lnTo>
                  <a:lnTo>
                    <a:pt x="5931" y="3290"/>
                  </a:lnTo>
                  <a:lnTo>
                    <a:pt x="5960" y="3383"/>
                  </a:lnTo>
                  <a:lnTo>
                    <a:pt x="5994" y="3504"/>
                  </a:lnTo>
                  <a:lnTo>
                    <a:pt x="6032" y="3651"/>
                  </a:lnTo>
                  <a:lnTo>
                    <a:pt x="6071" y="3798"/>
                  </a:lnTo>
                  <a:lnTo>
                    <a:pt x="6104" y="3918"/>
                  </a:lnTo>
                  <a:lnTo>
                    <a:pt x="6139" y="4043"/>
                  </a:lnTo>
                  <a:lnTo>
                    <a:pt x="6183" y="4194"/>
                  </a:lnTo>
                  <a:lnTo>
                    <a:pt x="6206" y="4271"/>
                  </a:lnTo>
                  <a:lnTo>
                    <a:pt x="6227" y="4345"/>
                  </a:lnTo>
                  <a:lnTo>
                    <a:pt x="6250" y="4411"/>
                  </a:lnTo>
                  <a:lnTo>
                    <a:pt x="6269" y="4468"/>
                  </a:lnTo>
                  <a:lnTo>
                    <a:pt x="6291" y="4525"/>
                  </a:lnTo>
                  <a:lnTo>
                    <a:pt x="6321" y="4591"/>
                  </a:lnTo>
                  <a:lnTo>
                    <a:pt x="6353" y="4663"/>
                  </a:lnTo>
                  <a:lnTo>
                    <a:pt x="6388" y="4738"/>
                  </a:lnTo>
                  <a:lnTo>
                    <a:pt x="6456" y="4885"/>
                  </a:lnTo>
                  <a:lnTo>
                    <a:pt x="6487" y="4951"/>
                  </a:lnTo>
                  <a:lnTo>
                    <a:pt x="6511" y="5008"/>
                  </a:lnTo>
                  <a:lnTo>
                    <a:pt x="6540" y="5075"/>
                  </a:lnTo>
                  <a:lnTo>
                    <a:pt x="6571" y="5157"/>
                  </a:lnTo>
                  <a:lnTo>
                    <a:pt x="6604" y="5238"/>
                  </a:lnTo>
                  <a:lnTo>
                    <a:pt x="6619" y="5274"/>
                  </a:lnTo>
                  <a:lnTo>
                    <a:pt x="6633" y="5305"/>
                  </a:lnTo>
                  <a:lnTo>
                    <a:pt x="6657" y="5352"/>
                  </a:lnTo>
                  <a:lnTo>
                    <a:pt x="6687" y="5405"/>
                  </a:lnTo>
                  <a:lnTo>
                    <a:pt x="6721" y="5464"/>
                  </a:lnTo>
                  <a:lnTo>
                    <a:pt x="6756" y="5525"/>
                  </a:lnTo>
                  <a:lnTo>
                    <a:pt x="6827" y="5643"/>
                  </a:lnTo>
                  <a:lnTo>
                    <a:pt x="6859" y="5696"/>
                  </a:lnTo>
                  <a:lnTo>
                    <a:pt x="6885" y="5741"/>
                  </a:lnTo>
                  <a:lnTo>
                    <a:pt x="6903" y="5778"/>
                  </a:lnTo>
                  <a:lnTo>
                    <a:pt x="6924" y="5819"/>
                  </a:lnTo>
                  <a:lnTo>
                    <a:pt x="6970" y="5914"/>
                  </a:lnTo>
                  <a:lnTo>
                    <a:pt x="6993" y="5961"/>
                  </a:lnTo>
                  <a:lnTo>
                    <a:pt x="7018" y="6007"/>
                  </a:lnTo>
                  <a:lnTo>
                    <a:pt x="7042" y="6047"/>
                  </a:lnTo>
                  <a:lnTo>
                    <a:pt x="7053" y="6064"/>
                  </a:lnTo>
                  <a:lnTo>
                    <a:pt x="7063" y="6080"/>
                  </a:lnTo>
                  <a:lnTo>
                    <a:pt x="7072" y="6089"/>
                  </a:lnTo>
                  <a:lnTo>
                    <a:pt x="7082" y="6100"/>
                  </a:lnTo>
                  <a:lnTo>
                    <a:pt x="7107" y="6123"/>
                  </a:lnTo>
                  <a:lnTo>
                    <a:pt x="7133" y="6144"/>
                  </a:lnTo>
                  <a:lnTo>
                    <a:pt x="7144" y="6154"/>
                  </a:lnTo>
                  <a:lnTo>
                    <a:pt x="7153" y="6163"/>
                  </a:lnTo>
                  <a:lnTo>
                    <a:pt x="7168" y="6179"/>
                  </a:lnTo>
                  <a:lnTo>
                    <a:pt x="7186" y="6200"/>
                  </a:lnTo>
                  <a:lnTo>
                    <a:pt x="7195" y="6210"/>
                  </a:lnTo>
                  <a:lnTo>
                    <a:pt x="7203" y="6220"/>
                  </a:lnTo>
                  <a:lnTo>
                    <a:pt x="7210" y="6230"/>
                  </a:lnTo>
                  <a:lnTo>
                    <a:pt x="7214" y="6239"/>
                  </a:lnTo>
                  <a:lnTo>
                    <a:pt x="7218" y="6251"/>
                  </a:lnTo>
                  <a:lnTo>
                    <a:pt x="7219" y="6266"/>
                  </a:lnTo>
                  <a:lnTo>
                    <a:pt x="7220" y="6283"/>
                  </a:lnTo>
                  <a:lnTo>
                    <a:pt x="7220" y="6300"/>
                  </a:lnTo>
                  <a:lnTo>
                    <a:pt x="7218" y="6335"/>
                  </a:lnTo>
                  <a:lnTo>
                    <a:pt x="7217" y="6363"/>
                  </a:lnTo>
                  <a:lnTo>
                    <a:pt x="7217" y="6427"/>
                  </a:lnTo>
                  <a:lnTo>
                    <a:pt x="7216" y="6461"/>
                  </a:lnTo>
                  <a:lnTo>
                    <a:pt x="7213" y="6477"/>
                  </a:lnTo>
                  <a:lnTo>
                    <a:pt x="7211" y="6491"/>
                  </a:lnTo>
                  <a:lnTo>
                    <a:pt x="7207" y="6506"/>
                  </a:lnTo>
                  <a:lnTo>
                    <a:pt x="7197" y="6524"/>
                  </a:lnTo>
                  <a:lnTo>
                    <a:pt x="7177" y="6565"/>
                  </a:lnTo>
                  <a:lnTo>
                    <a:pt x="7167" y="6585"/>
                  </a:lnTo>
                  <a:lnTo>
                    <a:pt x="7158" y="6606"/>
                  </a:lnTo>
                  <a:lnTo>
                    <a:pt x="7151" y="6624"/>
                  </a:lnTo>
                  <a:lnTo>
                    <a:pt x="7149" y="6633"/>
                  </a:lnTo>
                  <a:lnTo>
                    <a:pt x="7148" y="6641"/>
                  </a:lnTo>
                  <a:lnTo>
                    <a:pt x="7148" y="6653"/>
                  </a:lnTo>
                  <a:lnTo>
                    <a:pt x="7149" y="6668"/>
                  </a:lnTo>
                  <a:lnTo>
                    <a:pt x="7152" y="6682"/>
                  </a:lnTo>
                  <a:lnTo>
                    <a:pt x="7157" y="6699"/>
                  </a:lnTo>
                  <a:lnTo>
                    <a:pt x="7166" y="6731"/>
                  </a:lnTo>
                  <a:lnTo>
                    <a:pt x="7176" y="6756"/>
                  </a:lnTo>
                  <a:lnTo>
                    <a:pt x="7184" y="6770"/>
                  </a:lnTo>
                  <a:lnTo>
                    <a:pt x="7195" y="6786"/>
                  </a:lnTo>
                  <a:lnTo>
                    <a:pt x="7221" y="6820"/>
                  </a:lnTo>
                  <a:lnTo>
                    <a:pt x="7247" y="6854"/>
                  </a:lnTo>
                  <a:lnTo>
                    <a:pt x="7258" y="6869"/>
                  </a:lnTo>
                  <a:lnTo>
                    <a:pt x="7266" y="6883"/>
                  </a:lnTo>
                  <a:lnTo>
                    <a:pt x="7272" y="6897"/>
                  </a:lnTo>
                  <a:lnTo>
                    <a:pt x="7278" y="6911"/>
                  </a:lnTo>
                  <a:lnTo>
                    <a:pt x="7289" y="6944"/>
                  </a:lnTo>
                  <a:lnTo>
                    <a:pt x="7299" y="6983"/>
                  </a:lnTo>
                  <a:lnTo>
                    <a:pt x="7309" y="7021"/>
                  </a:lnTo>
                  <a:lnTo>
                    <a:pt x="7327" y="7099"/>
                  </a:lnTo>
                  <a:lnTo>
                    <a:pt x="7341" y="7163"/>
                  </a:lnTo>
                  <a:lnTo>
                    <a:pt x="7351" y="7208"/>
                  </a:lnTo>
                  <a:lnTo>
                    <a:pt x="7362" y="7262"/>
                  </a:lnTo>
                  <a:lnTo>
                    <a:pt x="7367" y="7291"/>
                  </a:lnTo>
                  <a:lnTo>
                    <a:pt x="7371" y="7318"/>
                  </a:lnTo>
                  <a:lnTo>
                    <a:pt x="7374" y="7342"/>
                  </a:lnTo>
                  <a:lnTo>
                    <a:pt x="7374" y="7363"/>
                  </a:lnTo>
                  <a:lnTo>
                    <a:pt x="7370" y="7380"/>
                  </a:lnTo>
                  <a:lnTo>
                    <a:pt x="7366" y="7398"/>
                  </a:lnTo>
                  <a:lnTo>
                    <a:pt x="7359" y="7418"/>
                  </a:lnTo>
                  <a:lnTo>
                    <a:pt x="7352" y="7439"/>
                  </a:lnTo>
                  <a:lnTo>
                    <a:pt x="7336" y="7481"/>
                  </a:lnTo>
                  <a:lnTo>
                    <a:pt x="7331" y="7500"/>
                  </a:lnTo>
                  <a:lnTo>
                    <a:pt x="7327" y="7516"/>
                  </a:lnTo>
                  <a:lnTo>
                    <a:pt x="7322" y="7549"/>
                  </a:lnTo>
                  <a:lnTo>
                    <a:pt x="7317" y="7587"/>
                  </a:lnTo>
                  <a:lnTo>
                    <a:pt x="7313" y="7630"/>
                  </a:lnTo>
                  <a:lnTo>
                    <a:pt x="7308" y="7675"/>
                  </a:lnTo>
                  <a:lnTo>
                    <a:pt x="7306" y="7719"/>
                  </a:lnTo>
                  <a:lnTo>
                    <a:pt x="7305" y="7762"/>
                  </a:lnTo>
                  <a:lnTo>
                    <a:pt x="7306" y="7800"/>
                  </a:lnTo>
                  <a:lnTo>
                    <a:pt x="7308" y="7819"/>
                  </a:lnTo>
                  <a:lnTo>
                    <a:pt x="7309" y="7834"/>
                  </a:lnTo>
                  <a:lnTo>
                    <a:pt x="7311" y="7847"/>
                  </a:lnTo>
                  <a:lnTo>
                    <a:pt x="7316" y="7860"/>
                  </a:lnTo>
                  <a:lnTo>
                    <a:pt x="7326" y="7890"/>
                  </a:lnTo>
                  <a:lnTo>
                    <a:pt x="7339" y="7922"/>
                  </a:lnTo>
                  <a:lnTo>
                    <a:pt x="7353" y="7955"/>
                  </a:lnTo>
                  <a:lnTo>
                    <a:pt x="7368" y="7989"/>
                  </a:lnTo>
                  <a:lnTo>
                    <a:pt x="7381" y="8020"/>
                  </a:lnTo>
                  <a:lnTo>
                    <a:pt x="7392" y="8051"/>
                  </a:lnTo>
                  <a:lnTo>
                    <a:pt x="7396" y="8064"/>
                  </a:lnTo>
                  <a:lnTo>
                    <a:pt x="7399" y="8077"/>
                  </a:lnTo>
                  <a:lnTo>
                    <a:pt x="7403" y="8096"/>
                  </a:lnTo>
                  <a:lnTo>
                    <a:pt x="7406" y="8116"/>
                  </a:lnTo>
                  <a:lnTo>
                    <a:pt x="7411" y="8164"/>
                  </a:lnTo>
                  <a:lnTo>
                    <a:pt x="7415" y="8217"/>
                  </a:lnTo>
                  <a:lnTo>
                    <a:pt x="7419" y="8271"/>
                  </a:lnTo>
                  <a:lnTo>
                    <a:pt x="7420" y="8326"/>
                  </a:lnTo>
                  <a:lnTo>
                    <a:pt x="7421" y="8378"/>
                  </a:lnTo>
                  <a:lnTo>
                    <a:pt x="7421" y="8426"/>
                  </a:lnTo>
                  <a:lnTo>
                    <a:pt x="7420" y="8467"/>
                  </a:lnTo>
                  <a:lnTo>
                    <a:pt x="7416" y="8514"/>
                  </a:lnTo>
                  <a:lnTo>
                    <a:pt x="7415" y="8541"/>
                  </a:lnTo>
                  <a:lnTo>
                    <a:pt x="7412" y="8570"/>
                  </a:lnTo>
                  <a:lnTo>
                    <a:pt x="7408" y="8598"/>
                  </a:lnTo>
                  <a:lnTo>
                    <a:pt x="7404" y="8625"/>
                  </a:lnTo>
                  <a:lnTo>
                    <a:pt x="7398" y="8649"/>
                  </a:lnTo>
                  <a:lnTo>
                    <a:pt x="7394" y="8660"/>
                  </a:lnTo>
                  <a:lnTo>
                    <a:pt x="7390" y="8669"/>
                  </a:lnTo>
                  <a:lnTo>
                    <a:pt x="7383" y="8684"/>
                  </a:lnTo>
                  <a:lnTo>
                    <a:pt x="7372" y="8700"/>
                  </a:lnTo>
                  <a:lnTo>
                    <a:pt x="7360" y="8715"/>
                  </a:lnTo>
                  <a:lnTo>
                    <a:pt x="7346" y="8731"/>
                  </a:lnTo>
                  <a:lnTo>
                    <a:pt x="7332" y="8748"/>
                  </a:lnTo>
                  <a:lnTo>
                    <a:pt x="7316" y="8765"/>
                  </a:lnTo>
                  <a:lnTo>
                    <a:pt x="7283" y="8799"/>
                  </a:lnTo>
                  <a:lnTo>
                    <a:pt x="7248" y="8832"/>
                  </a:lnTo>
                  <a:lnTo>
                    <a:pt x="7213" y="8862"/>
                  </a:lnTo>
                  <a:lnTo>
                    <a:pt x="7157" y="8915"/>
                  </a:lnTo>
                  <a:lnTo>
                    <a:pt x="7096" y="8969"/>
                  </a:lnTo>
                  <a:lnTo>
                    <a:pt x="7023" y="9034"/>
                  </a:lnTo>
                  <a:lnTo>
                    <a:pt x="6984" y="9065"/>
                  </a:lnTo>
                  <a:lnTo>
                    <a:pt x="6947" y="9096"/>
                  </a:lnTo>
                  <a:lnTo>
                    <a:pt x="6912" y="9122"/>
                  </a:lnTo>
                  <a:lnTo>
                    <a:pt x="6882" y="9143"/>
                  </a:lnTo>
                  <a:lnTo>
                    <a:pt x="6852" y="9161"/>
                  </a:lnTo>
                  <a:lnTo>
                    <a:pt x="6817" y="9179"/>
                  </a:lnTo>
                  <a:lnTo>
                    <a:pt x="6779" y="9200"/>
                  </a:lnTo>
                  <a:lnTo>
                    <a:pt x="6738" y="9220"/>
                  </a:lnTo>
                  <a:lnTo>
                    <a:pt x="6657" y="9257"/>
                  </a:lnTo>
                  <a:lnTo>
                    <a:pt x="6589" y="9288"/>
                  </a:lnTo>
                  <a:lnTo>
                    <a:pt x="6562" y="9300"/>
                  </a:lnTo>
                  <a:lnTo>
                    <a:pt x="6528" y="9313"/>
                  </a:lnTo>
                  <a:lnTo>
                    <a:pt x="6454" y="9342"/>
                  </a:lnTo>
                  <a:lnTo>
                    <a:pt x="6379" y="9371"/>
                  </a:lnTo>
                  <a:lnTo>
                    <a:pt x="6346" y="9385"/>
                  </a:lnTo>
                  <a:lnTo>
                    <a:pt x="6318" y="9397"/>
                  </a:lnTo>
                  <a:lnTo>
                    <a:pt x="6259" y="9425"/>
                  </a:lnTo>
                  <a:lnTo>
                    <a:pt x="6189" y="9461"/>
                  </a:lnTo>
                  <a:lnTo>
                    <a:pt x="6154" y="9480"/>
                  </a:lnTo>
                  <a:lnTo>
                    <a:pt x="6120" y="9500"/>
                  </a:lnTo>
                  <a:lnTo>
                    <a:pt x="6091" y="9518"/>
                  </a:lnTo>
                  <a:lnTo>
                    <a:pt x="6078" y="9528"/>
                  </a:lnTo>
                  <a:lnTo>
                    <a:pt x="6067" y="9536"/>
                  </a:lnTo>
                  <a:lnTo>
                    <a:pt x="6052" y="9549"/>
                  </a:lnTo>
                  <a:lnTo>
                    <a:pt x="6038" y="9565"/>
                  </a:lnTo>
                  <a:lnTo>
                    <a:pt x="6022" y="9584"/>
                  </a:lnTo>
                  <a:lnTo>
                    <a:pt x="6006" y="9605"/>
                  </a:lnTo>
                  <a:lnTo>
                    <a:pt x="5975" y="9644"/>
                  </a:lnTo>
                  <a:lnTo>
                    <a:pt x="5951" y="9678"/>
                  </a:lnTo>
                  <a:lnTo>
                    <a:pt x="5928" y="9711"/>
                  </a:lnTo>
                  <a:lnTo>
                    <a:pt x="5902" y="9750"/>
                  </a:lnTo>
                  <a:lnTo>
                    <a:pt x="5876" y="9790"/>
                  </a:lnTo>
                  <a:lnTo>
                    <a:pt x="5864" y="9808"/>
                  </a:lnTo>
                  <a:lnTo>
                    <a:pt x="5852" y="9822"/>
                  </a:lnTo>
                  <a:lnTo>
                    <a:pt x="5839" y="9839"/>
                  </a:lnTo>
                  <a:lnTo>
                    <a:pt x="5821" y="9858"/>
                  </a:lnTo>
                  <a:lnTo>
                    <a:pt x="5781" y="9901"/>
                  </a:lnTo>
                  <a:lnTo>
                    <a:pt x="5742" y="9944"/>
                  </a:lnTo>
                  <a:lnTo>
                    <a:pt x="5725" y="9963"/>
                  </a:lnTo>
                  <a:lnTo>
                    <a:pt x="5711" y="9981"/>
                  </a:lnTo>
                  <a:lnTo>
                    <a:pt x="5682" y="10022"/>
                  </a:lnTo>
                  <a:lnTo>
                    <a:pt x="5666" y="10047"/>
                  </a:lnTo>
                  <a:lnTo>
                    <a:pt x="5649" y="10073"/>
                  </a:lnTo>
                  <a:lnTo>
                    <a:pt x="5634" y="10100"/>
                  </a:lnTo>
                  <a:lnTo>
                    <a:pt x="5620" y="10126"/>
                  </a:lnTo>
                  <a:lnTo>
                    <a:pt x="5609" y="10151"/>
                  </a:lnTo>
                  <a:lnTo>
                    <a:pt x="5604" y="10162"/>
                  </a:lnTo>
                  <a:lnTo>
                    <a:pt x="5601" y="10172"/>
                  </a:lnTo>
                  <a:lnTo>
                    <a:pt x="5600" y="10178"/>
                  </a:lnTo>
                  <a:lnTo>
                    <a:pt x="5600" y="10186"/>
                  </a:lnTo>
                  <a:lnTo>
                    <a:pt x="5600" y="10201"/>
                  </a:lnTo>
                  <a:lnTo>
                    <a:pt x="5601" y="10218"/>
                  </a:lnTo>
                  <a:lnTo>
                    <a:pt x="5602" y="10237"/>
                  </a:lnTo>
                  <a:lnTo>
                    <a:pt x="5604" y="10256"/>
                  </a:lnTo>
                  <a:lnTo>
                    <a:pt x="5604" y="10272"/>
                  </a:lnTo>
                  <a:lnTo>
                    <a:pt x="5604" y="10288"/>
                  </a:lnTo>
                  <a:lnTo>
                    <a:pt x="5603" y="10296"/>
                  </a:lnTo>
                  <a:lnTo>
                    <a:pt x="5601" y="10302"/>
                  </a:lnTo>
                  <a:lnTo>
                    <a:pt x="5595" y="10314"/>
                  </a:lnTo>
                  <a:lnTo>
                    <a:pt x="5587" y="10328"/>
                  </a:lnTo>
                  <a:lnTo>
                    <a:pt x="5576" y="10341"/>
                  </a:lnTo>
                  <a:lnTo>
                    <a:pt x="5564" y="10356"/>
                  </a:lnTo>
                  <a:lnTo>
                    <a:pt x="5540" y="10383"/>
                  </a:lnTo>
                  <a:lnTo>
                    <a:pt x="5529" y="10395"/>
                  </a:lnTo>
                  <a:lnTo>
                    <a:pt x="5521" y="10406"/>
                  </a:lnTo>
                  <a:lnTo>
                    <a:pt x="5468" y="10481"/>
                  </a:lnTo>
                  <a:lnTo>
                    <a:pt x="5438" y="10524"/>
                  </a:lnTo>
                  <a:lnTo>
                    <a:pt x="5416" y="10559"/>
                  </a:lnTo>
                  <a:lnTo>
                    <a:pt x="5401" y="10587"/>
                  </a:lnTo>
                  <a:lnTo>
                    <a:pt x="5383" y="10621"/>
                  </a:lnTo>
                  <a:lnTo>
                    <a:pt x="5350" y="10683"/>
                  </a:lnTo>
                  <a:lnTo>
                    <a:pt x="5309" y="10762"/>
                  </a:lnTo>
                  <a:lnTo>
                    <a:pt x="5285" y="10805"/>
                  </a:lnTo>
                  <a:lnTo>
                    <a:pt x="5274" y="10824"/>
                  </a:lnTo>
                  <a:lnTo>
                    <a:pt x="5263" y="10839"/>
                  </a:lnTo>
                  <a:lnTo>
                    <a:pt x="5250" y="10857"/>
                  </a:lnTo>
                  <a:lnTo>
                    <a:pt x="5231" y="10878"/>
                  </a:lnTo>
                  <a:lnTo>
                    <a:pt x="5194" y="10922"/>
                  </a:lnTo>
                  <a:lnTo>
                    <a:pt x="5171" y="10914"/>
                  </a:lnTo>
                  <a:lnTo>
                    <a:pt x="5161" y="10910"/>
                  </a:lnTo>
                  <a:lnTo>
                    <a:pt x="5153" y="10905"/>
                  </a:lnTo>
                  <a:lnTo>
                    <a:pt x="5145" y="10899"/>
                  </a:lnTo>
                  <a:lnTo>
                    <a:pt x="5136" y="10888"/>
                  </a:lnTo>
                  <a:lnTo>
                    <a:pt x="5119" y="10864"/>
                  </a:lnTo>
                  <a:lnTo>
                    <a:pt x="5110" y="10851"/>
                  </a:lnTo>
                  <a:lnTo>
                    <a:pt x="5100" y="10841"/>
                  </a:lnTo>
                  <a:lnTo>
                    <a:pt x="5091" y="10833"/>
                  </a:lnTo>
                  <a:lnTo>
                    <a:pt x="5086" y="10830"/>
                  </a:lnTo>
                  <a:lnTo>
                    <a:pt x="5081" y="10828"/>
                  </a:lnTo>
                  <a:lnTo>
                    <a:pt x="5076" y="10828"/>
                  </a:lnTo>
                  <a:lnTo>
                    <a:pt x="5072" y="10828"/>
                  </a:lnTo>
                  <a:lnTo>
                    <a:pt x="5059" y="10830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580EC749-39A1-4878-87E2-579C19F7D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524" y="1746251"/>
              <a:ext cx="2390775" cy="2508250"/>
            </a:xfrm>
            <a:custGeom>
              <a:avLst/>
              <a:gdLst>
                <a:gd name="T0" fmla="*/ 11646 w 12053"/>
                <a:gd name="T1" fmla="*/ 6443 h 12644"/>
                <a:gd name="T2" fmla="*/ 11343 w 12053"/>
                <a:gd name="T3" fmla="*/ 6960 h 12644"/>
                <a:gd name="T4" fmla="*/ 10697 w 12053"/>
                <a:gd name="T5" fmla="*/ 6788 h 12644"/>
                <a:gd name="T6" fmla="*/ 10086 w 12053"/>
                <a:gd name="T7" fmla="*/ 7055 h 12644"/>
                <a:gd name="T8" fmla="*/ 9633 w 12053"/>
                <a:gd name="T9" fmla="*/ 7202 h 12644"/>
                <a:gd name="T10" fmla="*/ 9143 w 12053"/>
                <a:gd name="T11" fmla="*/ 7417 h 12644"/>
                <a:gd name="T12" fmla="*/ 8280 w 12053"/>
                <a:gd name="T13" fmla="*/ 7824 h 12644"/>
                <a:gd name="T14" fmla="*/ 8473 w 12053"/>
                <a:gd name="T15" fmla="*/ 8295 h 12644"/>
                <a:gd name="T16" fmla="*/ 8196 w 12053"/>
                <a:gd name="T17" fmla="*/ 8889 h 12644"/>
                <a:gd name="T18" fmla="*/ 8158 w 12053"/>
                <a:gd name="T19" fmla="*/ 9386 h 12644"/>
                <a:gd name="T20" fmla="*/ 7578 w 12053"/>
                <a:gd name="T21" fmla="*/ 9357 h 12644"/>
                <a:gd name="T22" fmla="*/ 8191 w 12053"/>
                <a:gd name="T23" fmla="*/ 10111 h 12644"/>
                <a:gd name="T24" fmla="*/ 7953 w 12053"/>
                <a:gd name="T25" fmla="*/ 10670 h 12644"/>
                <a:gd name="T26" fmla="*/ 8154 w 12053"/>
                <a:gd name="T27" fmla="*/ 11200 h 12644"/>
                <a:gd name="T28" fmla="*/ 7717 w 12053"/>
                <a:gd name="T29" fmla="*/ 12358 h 12644"/>
                <a:gd name="T30" fmla="*/ 7131 w 12053"/>
                <a:gd name="T31" fmla="*/ 12510 h 12644"/>
                <a:gd name="T32" fmla="*/ 6113 w 12053"/>
                <a:gd name="T33" fmla="*/ 12357 h 12644"/>
                <a:gd name="T34" fmla="*/ 5756 w 12053"/>
                <a:gd name="T35" fmla="*/ 11708 h 12644"/>
                <a:gd name="T36" fmla="*/ 5106 w 12053"/>
                <a:gd name="T37" fmla="*/ 11994 h 12644"/>
                <a:gd name="T38" fmla="*/ 4715 w 12053"/>
                <a:gd name="T39" fmla="*/ 11831 h 12644"/>
                <a:gd name="T40" fmla="*/ 4205 w 12053"/>
                <a:gd name="T41" fmla="*/ 11607 h 12644"/>
                <a:gd name="T42" fmla="*/ 3893 w 12053"/>
                <a:gd name="T43" fmla="*/ 11102 h 12644"/>
                <a:gd name="T44" fmla="*/ 4098 w 12053"/>
                <a:gd name="T45" fmla="*/ 10220 h 12644"/>
                <a:gd name="T46" fmla="*/ 3731 w 12053"/>
                <a:gd name="T47" fmla="*/ 9772 h 12644"/>
                <a:gd name="T48" fmla="*/ 3796 w 12053"/>
                <a:gd name="T49" fmla="*/ 9174 h 12644"/>
                <a:gd name="T50" fmla="*/ 4571 w 12053"/>
                <a:gd name="T51" fmla="*/ 9070 h 12644"/>
                <a:gd name="T52" fmla="*/ 4381 w 12053"/>
                <a:gd name="T53" fmla="*/ 8454 h 12644"/>
                <a:gd name="T54" fmla="*/ 3914 w 12053"/>
                <a:gd name="T55" fmla="*/ 7998 h 12644"/>
                <a:gd name="T56" fmla="*/ 3308 w 12053"/>
                <a:gd name="T57" fmla="*/ 8024 h 12644"/>
                <a:gd name="T58" fmla="*/ 3018 w 12053"/>
                <a:gd name="T59" fmla="*/ 7810 h 12644"/>
                <a:gd name="T60" fmla="*/ 2994 w 12053"/>
                <a:gd name="T61" fmla="*/ 7322 h 12644"/>
                <a:gd name="T62" fmla="*/ 2605 w 12053"/>
                <a:gd name="T63" fmla="*/ 6932 h 12644"/>
                <a:gd name="T64" fmla="*/ 2127 w 12053"/>
                <a:gd name="T65" fmla="*/ 6253 h 12644"/>
                <a:gd name="T66" fmla="*/ 1477 w 12053"/>
                <a:gd name="T67" fmla="*/ 6299 h 12644"/>
                <a:gd name="T68" fmla="*/ 920 w 12053"/>
                <a:gd name="T69" fmla="*/ 6196 h 12644"/>
                <a:gd name="T70" fmla="*/ 188 w 12053"/>
                <a:gd name="T71" fmla="*/ 5800 h 12644"/>
                <a:gd name="T72" fmla="*/ 122 w 12053"/>
                <a:gd name="T73" fmla="*/ 5308 h 12644"/>
                <a:gd name="T74" fmla="*/ 234 w 12053"/>
                <a:gd name="T75" fmla="*/ 4848 h 12644"/>
                <a:gd name="T76" fmla="*/ 386 w 12053"/>
                <a:gd name="T77" fmla="*/ 4222 h 12644"/>
                <a:gd name="T78" fmla="*/ 560 w 12053"/>
                <a:gd name="T79" fmla="*/ 3682 h 12644"/>
                <a:gd name="T80" fmla="*/ 527 w 12053"/>
                <a:gd name="T81" fmla="*/ 3122 h 12644"/>
                <a:gd name="T82" fmla="*/ 851 w 12053"/>
                <a:gd name="T83" fmla="*/ 2741 h 12644"/>
                <a:gd name="T84" fmla="*/ 1108 w 12053"/>
                <a:gd name="T85" fmla="*/ 2461 h 12644"/>
                <a:gd name="T86" fmla="*/ 1260 w 12053"/>
                <a:gd name="T87" fmla="*/ 1785 h 12644"/>
                <a:gd name="T88" fmla="*/ 1835 w 12053"/>
                <a:gd name="T89" fmla="*/ 1373 h 12644"/>
                <a:gd name="T90" fmla="*/ 2479 w 12053"/>
                <a:gd name="T91" fmla="*/ 1670 h 12644"/>
                <a:gd name="T92" fmla="*/ 3372 w 12053"/>
                <a:gd name="T93" fmla="*/ 1468 h 12644"/>
                <a:gd name="T94" fmla="*/ 4054 w 12053"/>
                <a:gd name="T95" fmla="*/ 1074 h 12644"/>
                <a:gd name="T96" fmla="*/ 4799 w 12053"/>
                <a:gd name="T97" fmla="*/ 722 h 12644"/>
                <a:gd name="T98" fmla="*/ 5427 w 12053"/>
                <a:gd name="T99" fmla="*/ 477 h 12644"/>
                <a:gd name="T100" fmla="*/ 6168 w 12053"/>
                <a:gd name="T101" fmla="*/ 269 h 12644"/>
                <a:gd name="T102" fmla="*/ 6998 w 12053"/>
                <a:gd name="T103" fmla="*/ 85 h 12644"/>
                <a:gd name="T104" fmla="*/ 7391 w 12053"/>
                <a:gd name="T105" fmla="*/ 713 h 12644"/>
                <a:gd name="T106" fmla="*/ 7181 w 12053"/>
                <a:gd name="T107" fmla="*/ 1158 h 12644"/>
                <a:gd name="T108" fmla="*/ 7776 w 12053"/>
                <a:gd name="T109" fmla="*/ 1862 h 12644"/>
                <a:gd name="T110" fmla="*/ 8017 w 12053"/>
                <a:gd name="T111" fmla="*/ 2146 h 12644"/>
                <a:gd name="T112" fmla="*/ 8275 w 12053"/>
                <a:gd name="T113" fmla="*/ 2798 h 12644"/>
                <a:gd name="T114" fmla="*/ 8784 w 12053"/>
                <a:gd name="T115" fmla="*/ 3094 h 12644"/>
                <a:gd name="T116" fmla="*/ 9105 w 12053"/>
                <a:gd name="T117" fmla="*/ 3189 h 12644"/>
                <a:gd name="T118" fmla="*/ 9710 w 12053"/>
                <a:gd name="T119" fmla="*/ 3476 h 12644"/>
                <a:gd name="T120" fmla="*/ 9873 w 12053"/>
                <a:gd name="T121" fmla="*/ 4579 h 12644"/>
                <a:gd name="T122" fmla="*/ 10413 w 12053"/>
                <a:gd name="T123" fmla="*/ 5367 h 12644"/>
                <a:gd name="T124" fmla="*/ 11636 w 12053"/>
                <a:gd name="T125" fmla="*/ 5637 h 12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053" h="12644">
                  <a:moveTo>
                    <a:pt x="12053" y="5769"/>
                  </a:moveTo>
                  <a:lnTo>
                    <a:pt x="12053" y="5769"/>
                  </a:lnTo>
                  <a:lnTo>
                    <a:pt x="12053" y="5791"/>
                  </a:lnTo>
                  <a:lnTo>
                    <a:pt x="12053" y="5791"/>
                  </a:lnTo>
                  <a:lnTo>
                    <a:pt x="12052" y="5811"/>
                  </a:lnTo>
                  <a:lnTo>
                    <a:pt x="12049" y="5834"/>
                  </a:lnTo>
                  <a:lnTo>
                    <a:pt x="12045" y="5857"/>
                  </a:lnTo>
                  <a:lnTo>
                    <a:pt x="12043" y="5867"/>
                  </a:lnTo>
                  <a:lnTo>
                    <a:pt x="12041" y="5875"/>
                  </a:lnTo>
                  <a:lnTo>
                    <a:pt x="12041" y="5875"/>
                  </a:lnTo>
                  <a:lnTo>
                    <a:pt x="12032" y="5896"/>
                  </a:lnTo>
                  <a:lnTo>
                    <a:pt x="12019" y="5919"/>
                  </a:lnTo>
                  <a:lnTo>
                    <a:pt x="12006" y="5944"/>
                  </a:lnTo>
                  <a:lnTo>
                    <a:pt x="11990" y="5970"/>
                  </a:lnTo>
                  <a:lnTo>
                    <a:pt x="11974" y="5994"/>
                  </a:lnTo>
                  <a:lnTo>
                    <a:pt x="11957" y="6018"/>
                  </a:lnTo>
                  <a:lnTo>
                    <a:pt x="11942" y="6040"/>
                  </a:lnTo>
                  <a:lnTo>
                    <a:pt x="11928" y="6058"/>
                  </a:lnTo>
                  <a:lnTo>
                    <a:pt x="11928" y="6058"/>
                  </a:lnTo>
                  <a:lnTo>
                    <a:pt x="11911" y="6075"/>
                  </a:lnTo>
                  <a:lnTo>
                    <a:pt x="11890" y="6094"/>
                  </a:lnTo>
                  <a:lnTo>
                    <a:pt x="11867" y="6113"/>
                  </a:lnTo>
                  <a:lnTo>
                    <a:pt x="11848" y="6126"/>
                  </a:lnTo>
                  <a:lnTo>
                    <a:pt x="11848" y="6126"/>
                  </a:lnTo>
                  <a:lnTo>
                    <a:pt x="11839" y="6132"/>
                  </a:lnTo>
                  <a:lnTo>
                    <a:pt x="11828" y="6137"/>
                  </a:lnTo>
                  <a:lnTo>
                    <a:pt x="11800" y="6147"/>
                  </a:lnTo>
                  <a:lnTo>
                    <a:pt x="11787" y="6151"/>
                  </a:lnTo>
                  <a:lnTo>
                    <a:pt x="11775" y="6157"/>
                  </a:lnTo>
                  <a:lnTo>
                    <a:pt x="11763" y="6164"/>
                  </a:lnTo>
                  <a:lnTo>
                    <a:pt x="11755" y="6170"/>
                  </a:lnTo>
                  <a:lnTo>
                    <a:pt x="11755" y="6170"/>
                  </a:lnTo>
                  <a:lnTo>
                    <a:pt x="11749" y="6179"/>
                  </a:lnTo>
                  <a:lnTo>
                    <a:pt x="11742" y="6192"/>
                  </a:lnTo>
                  <a:lnTo>
                    <a:pt x="11735" y="6207"/>
                  </a:lnTo>
                  <a:lnTo>
                    <a:pt x="11728" y="6221"/>
                  </a:lnTo>
                  <a:lnTo>
                    <a:pt x="11724" y="6237"/>
                  </a:lnTo>
                  <a:lnTo>
                    <a:pt x="11719" y="6253"/>
                  </a:lnTo>
                  <a:lnTo>
                    <a:pt x="11717" y="6266"/>
                  </a:lnTo>
                  <a:lnTo>
                    <a:pt x="11717" y="6279"/>
                  </a:lnTo>
                  <a:lnTo>
                    <a:pt x="11717" y="6279"/>
                  </a:lnTo>
                  <a:lnTo>
                    <a:pt x="11717" y="6283"/>
                  </a:lnTo>
                  <a:lnTo>
                    <a:pt x="11719" y="6289"/>
                  </a:lnTo>
                  <a:lnTo>
                    <a:pt x="11724" y="6301"/>
                  </a:lnTo>
                  <a:lnTo>
                    <a:pt x="11731" y="6313"/>
                  </a:lnTo>
                  <a:lnTo>
                    <a:pt x="11737" y="6322"/>
                  </a:lnTo>
                  <a:lnTo>
                    <a:pt x="11737" y="6322"/>
                  </a:lnTo>
                  <a:lnTo>
                    <a:pt x="11743" y="6326"/>
                  </a:lnTo>
                  <a:lnTo>
                    <a:pt x="11752" y="6331"/>
                  </a:lnTo>
                  <a:lnTo>
                    <a:pt x="11772" y="6337"/>
                  </a:lnTo>
                  <a:lnTo>
                    <a:pt x="11793" y="6344"/>
                  </a:lnTo>
                  <a:lnTo>
                    <a:pt x="11802" y="6348"/>
                  </a:lnTo>
                  <a:lnTo>
                    <a:pt x="11809" y="6351"/>
                  </a:lnTo>
                  <a:lnTo>
                    <a:pt x="11809" y="6351"/>
                  </a:lnTo>
                  <a:lnTo>
                    <a:pt x="11835" y="6363"/>
                  </a:lnTo>
                  <a:lnTo>
                    <a:pt x="11848" y="6372"/>
                  </a:lnTo>
                  <a:lnTo>
                    <a:pt x="11854" y="6376"/>
                  </a:lnTo>
                  <a:lnTo>
                    <a:pt x="11857" y="6381"/>
                  </a:lnTo>
                  <a:lnTo>
                    <a:pt x="11857" y="6381"/>
                  </a:lnTo>
                  <a:lnTo>
                    <a:pt x="11860" y="6388"/>
                  </a:lnTo>
                  <a:lnTo>
                    <a:pt x="11863" y="6398"/>
                  </a:lnTo>
                  <a:lnTo>
                    <a:pt x="11865" y="6410"/>
                  </a:lnTo>
                  <a:lnTo>
                    <a:pt x="11865" y="6421"/>
                  </a:lnTo>
                  <a:lnTo>
                    <a:pt x="11865" y="6433"/>
                  </a:lnTo>
                  <a:lnTo>
                    <a:pt x="11864" y="6443"/>
                  </a:lnTo>
                  <a:lnTo>
                    <a:pt x="11860" y="6454"/>
                  </a:lnTo>
                  <a:lnTo>
                    <a:pt x="11857" y="6460"/>
                  </a:lnTo>
                  <a:lnTo>
                    <a:pt x="11857" y="6460"/>
                  </a:lnTo>
                  <a:lnTo>
                    <a:pt x="11854" y="6464"/>
                  </a:lnTo>
                  <a:lnTo>
                    <a:pt x="11849" y="6466"/>
                  </a:lnTo>
                  <a:lnTo>
                    <a:pt x="11838" y="6469"/>
                  </a:lnTo>
                  <a:lnTo>
                    <a:pt x="11825" y="6472"/>
                  </a:lnTo>
                  <a:lnTo>
                    <a:pt x="11815" y="6472"/>
                  </a:lnTo>
                  <a:lnTo>
                    <a:pt x="11815" y="6472"/>
                  </a:lnTo>
                  <a:lnTo>
                    <a:pt x="11808" y="6472"/>
                  </a:lnTo>
                  <a:lnTo>
                    <a:pt x="11802" y="6471"/>
                  </a:lnTo>
                  <a:lnTo>
                    <a:pt x="11785" y="6466"/>
                  </a:lnTo>
                  <a:lnTo>
                    <a:pt x="11755" y="6457"/>
                  </a:lnTo>
                  <a:lnTo>
                    <a:pt x="11755" y="6457"/>
                  </a:lnTo>
                  <a:lnTo>
                    <a:pt x="11732" y="6451"/>
                  </a:lnTo>
                  <a:lnTo>
                    <a:pt x="11718" y="6448"/>
                  </a:lnTo>
                  <a:lnTo>
                    <a:pt x="11707" y="6446"/>
                  </a:lnTo>
                  <a:lnTo>
                    <a:pt x="11707" y="6446"/>
                  </a:lnTo>
                  <a:lnTo>
                    <a:pt x="11689" y="6445"/>
                  </a:lnTo>
                  <a:lnTo>
                    <a:pt x="11667" y="6443"/>
                  </a:lnTo>
                  <a:lnTo>
                    <a:pt x="11646" y="6443"/>
                  </a:lnTo>
                  <a:lnTo>
                    <a:pt x="11637" y="6445"/>
                  </a:lnTo>
                  <a:lnTo>
                    <a:pt x="11629" y="6446"/>
                  </a:lnTo>
                  <a:lnTo>
                    <a:pt x="11629" y="6446"/>
                  </a:lnTo>
                  <a:lnTo>
                    <a:pt x="11618" y="6450"/>
                  </a:lnTo>
                  <a:lnTo>
                    <a:pt x="11604" y="6457"/>
                  </a:lnTo>
                  <a:lnTo>
                    <a:pt x="11592" y="6465"/>
                  </a:lnTo>
                  <a:lnTo>
                    <a:pt x="11583" y="6472"/>
                  </a:lnTo>
                  <a:lnTo>
                    <a:pt x="11583" y="6472"/>
                  </a:lnTo>
                  <a:lnTo>
                    <a:pt x="11576" y="6478"/>
                  </a:lnTo>
                  <a:lnTo>
                    <a:pt x="11569" y="6485"/>
                  </a:lnTo>
                  <a:lnTo>
                    <a:pt x="11556" y="6503"/>
                  </a:lnTo>
                  <a:lnTo>
                    <a:pt x="11531" y="6537"/>
                  </a:lnTo>
                  <a:lnTo>
                    <a:pt x="11531" y="6537"/>
                  </a:lnTo>
                  <a:lnTo>
                    <a:pt x="11515" y="6559"/>
                  </a:lnTo>
                  <a:lnTo>
                    <a:pt x="11507" y="6570"/>
                  </a:lnTo>
                  <a:lnTo>
                    <a:pt x="11500" y="6579"/>
                  </a:lnTo>
                  <a:lnTo>
                    <a:pt x="11500" y="6579"/>
                  </a:lnTo>
                  <a:lnTo>
                    <a:pt x="11491" y="6586"/>
                  </a:lnTo>
                  <a:lnTo>
                    <a:pt x="11481" y="6592"/>
                  </a:lnTo>
                  <a:lnTo>
                    <a:pt x="11471" y="6600"/>
                  </a:lnTo>
                  <a:lnTo>
                    <a:pt x="11466" y="6604"/>
                  </a:lnTo>
                  <a:lnTo>
                    <a:pt x="11464" y="6608"/>
                  </a:lnTo>
                  <a:lnTo>
                    <a:pt x="11464" y="6608"/>
                  </a:lnTo>
                  <a:lnTo>
                    <a:pt x="11457" y="6621"/>
                  </a:lnTo>
                  <a:lnTo>
                    <a:pt x="11452" y="6636"/>
                  </a:lnTo>
                  <a:lnTo>
                    <a:pt x="11451" y="6644"/>
                  </a:lnTo>
                  <a:lnTo>
                    <a:pt x="11450" y="6652"/>
                  </a:lnTo>
                  <a:lnTo>
                    <a:pt x="11450" y="6660"/>
                  </a:lnTo>
                  <a:lnTo>
                    <a:pt x="11451" y="6666"/>
                  </a:lnTo>
                  <a:lnTo>
                    <a:pt x="11451" y="6666"/>
                  </a:lnTo>
                  <a:lnTo>
                    <a:pt x="11453" y="6669"/>
                  </a:lnTo>
                  <a:lnTo>
                    <a:pt x="11457" y="6673"/>
                  </a:lnTo>
                  <a:lnTo>
                    <a:pt x="11469" y="6679"/>
                  </a:lnTo>
                  <a:lnTo>
                    <a:pt x="11481" y="6685"/>
                  </a:lnTo>
                  <a:lnTo>
                    <a:pt x="11491" y="6691"/>
                  </a:lnTo>
                  <a:lnTo>
                    <a:pt x="11491" y="6691"/>
                  </a:lnTo>
                  <a:lnTo>
                    <a:pt x="11504" y="6698"/>
                  </a:lnTo>
                  <a:lnTo>
                    <a:pt x="11520" y="6709"/>
                  </a:lnTo>
                  <a:lnTo>
                    <a:pt x="11526" y="6714"/>
                  </a:lnTo>
                  <a:lnTo>
                    <a:pt x="11532" y="6720"/>
                  </a:lnTo>
                  <a:lnTo>
                    <a:pt x="11536" y="6727"/>
                  </a:lnTo>
                  <a:lnTo>
                    <a:pt x="11539" y="6732"/>
                  </a:lnTo>
                  <a:lnTo>
                    <a:pt x="11539" y="6732"/>
                  </a:lnTo>
                  <a:lnTo>
                    <a:pt x="11539" y="6740"/>
                  </a:lnTo>
                  <a:lnTo>
                    <a:pt x="11536" y="6750"/>
                  </a:lnTo>
                  <a:lnTo>
                    <a:pt x="11532" y="6761"/>
                  </a:lnTo>
                  <a:lnTo>
                    <a:pt x="11526" y="6771"/>
                  </a:lnTo>
                  <a:lnTo>
                    <a:pt x="11520" y="6781"/>
                  </a:lnTo>
                  <a:lnTo>
                    <a:pt x="11512" y="6789"/>
                  </a:lnTo>
                  <a:lnTo>
                    <a:pt x="11505" y="6795"/>
                  </a:lnTo>
                  <a:lnTo>
                    <a:pt x="11497" y="6800"/>
                  </a:lnTo>
                  <a:lnTo>
                    <a:pt x="11497" y="6800"/>
                  </a:lnTo>
                  <a:lnTo>
                    <a:pt x="11494" y="6801"/>
                  </a:lnTo>
                  <a:lnTo>
                    <a:pt x="11489" y="6801"/>
                  </a:lnTo>
                  <a:lnTo>
                    <a:pt x="11479" y="6800"/>
                  </a:lnTo>
                  <a:lnTo>
                    <a:pt x="11468" y="6797"/>
                  </a:lnTo>
                  <a:lnTo>
                    <a:pt x="11455" y="6791"/>
                  </a:lnTo>
                  <a:lnTo>
                    <a:pt x="11433" y="6782"/>
                  </a:lnTo>
                  <a:lnTo>
                    <a:pt x="11422" y="6779"/>
                  </a:lnTo>
                  <a:lnTo>
                    <a:pt x="11413" y="6776"/>
                  </a:lnTo>
                  <a:lnTo>
                    <a:pt x="11413" y="6776"/>
                  </a:lnTo>
                  <a:lnTo>
                    <a:pt x="11401" y="6777"/>
                  </a:lnTo>
                  <a:lnTo>
                    <a:pt x="11386" y="6780"/>
                  </a:lnTo>
                  <a:lnTo>
                    <a:pt x="11372" y="6784"/>
                  </a:lnTo>
                  <a:lnTo>
                    <a:pt x="11366" y="6786"/>
                  </a:lnTo>
                  <a:lnTo>
                    <a:pt x="11362" y="6790"/>
                  </a:lnTo>
                  <a:lnTo>
                    <a:pt x="11362" y="6790"/>
                  </a:lnTo>
                  <a:lnTo>
                    <a:pt x="11356" y="6794"/>
                  </a:lnTo>
                  <a:lnTo>
                    <a:pt x="11351" y="6800"/>
                  </a:lnTo>
                  <a:lnTo>
                    <a:pt x="11341" y="6816"/>
                  </a:lnTo>
                  <a:lnTo>
                    <a:pt x="11333" y="6832"/>
                  </a:lnTo>
                  <a:lnTo>
                    <a:pt x="11331" y="6839"/>
                  </a:lnTo>
                  <a:lnTo>
                    <a:pt x="11330" y="6846"/>
                  </a:lnTo>
                  <a:lnTo>
                    <a:pt x="11330" y="6846"/>
                  </a:lnTo>
                  <a:lnTo>
                    <a:pt x="11329" y="6852"/>
                  </a:lnTo>
                  <a:lnTo>
                    <a:pt x="11329" y="6858"/>
                  </a:lnTo>
                  <a:lnTo>
                    <a:pt x="11331" y="6871"/>
                  </a:lnTo>
                  <a:lnTo>
                    <a:pt x="11334" y="6886"/>
                  </a:lnTo>
                  <a:lnTo>
                    <a:pt x="11338" y="6900"/>
                  </a:lnTo>
                  <a:lnTo>
                    <a:pt x="11342" y="6916"/>
                  </a:lnTo>
                  <a:lnTo>
                    <a:pt x="11345" y="6930"/>
                  </a:lnTo>
                  <a:lnTo>
                    <a:pt x="11347" y="6943"/>
                  </a:lnTo>
                  <a:lnTo>
                    <a:pt x="11346" y="6949"/>
                  </a:lnTo>
                  <a:lnTo>
                    <a:pt x="11346" y="6955"/>
                  </a:lnTo>
                  <a:lnTo>
                    <a:pt x="11346" y="6955"/>
                  </a:lnTo>
                  <a:lnTo>
                    <a:pt x="11343" y="6960"/>
                  </a:lnTo>
                  <a:lnTo>
                    <a:pt x="11340" y="6968"/>
                  </a:lnTo>
                  <a:lnTo>
                    <a:pt x="11331" y="6983"/>
                  </a:lnTo>
                  <a:lnTo>
                    <a:pt x="11325" y="6990"/>
                  </a:lnTo>
                  <a:lnTo>
                    <a:pt x="11320" y="6996"/>
                  </a:lnTo>
                  <a:lnTo>
                    <a:pt x="11314" y="7001"/>
                  </a:lnTo>
                  <a:lnTo>
                    <a:pt x="11310" y="7004"/>
                  </a:lnTo>
                  <a:lnTo>
                    <a:pt x="11310" y="7004"/>
                  </a:lnTo>
                  <a:lnTo>
                    <a:pt x="11304" y="7005"/>
                  </a:lnTo>
                  <a:lnTo>
                    <a:pt x="11297" y="7006"/>
                  </a:lnTo>
                  <a:lnTo>
                    <a:pt x="11284" y="7006"/>
                  </a:lnTo>
                  <a:lnTo>
                    <a:pt x="11268" y="7005"/>
                  </a:lnTo>
                  <a:lnTo>
                    <a:pt x="11252" y="7002"/>
                  </a:lnTo>
                  <a:lnTo>
                    <a:pt x="11235" y="6997"/>
                  </a:lnTo>
                  <a:lnTo>
                    <a:pt x="11220" y="6993"/>
                  </a:lnTo>
                  <a:lnTo>
                    <a:pt x="11207" y="6986"/>
                  </a:lnTo>
                  <a:lnTo>
                    <a:pt x="11197" y="6981"/>
                  </a:lnTo>
                  <a:lnTo>
                    <a:pt x="11197" y="6981"/>
                  </a:lnTo>
                  <a:lnTo>
                    <a:pt x="11190" y="6975"/>
                  </a:lnTo>
                  <a:lnTo>
                    <a:pt x="11183" y="6966"/>
                  </a:lnTo>
                  <a:lnTo>
                    <a:pt x="11172" y="6944"/>
                  </a:lnTo>
                  <a:lnTo>
                    <a:pt x="11166" y="6933"/>
                  </a:lnTo>
                  <a:lnTo>
                    <a:pt x="11161" y="6923"/>
                  </a:lnTo>
                  <a:lnTo>
                    <a:pt x="11154" y="6914"/>
                  </a:lnTo>
                  <a:lnTo>
                    <a:pt x="11151" y="6911"/>
                  </a:lnTo>
                  <a:lnTo>
                    <a:pt x="11147" y="6908"/>
                  </a:lnTo>
                  <a:lnTo>
                    <a:pt x="11147" y="6908"/>
                  </a:lnTo>
                  <a:lnTo>
                    <a:pt x="11139" y="6905"/>
                  </a:lnTo>
                  <a:lnTo>
                    <a:pt x="11130" y="6903"/>
                  </a:lnTo>
                  <a:lnTo>
                    <a:pt x="11119" y="6900"/>
                  </a:lnTo>
                  <a:lnTo>
                    <a:pt x="11108" y="6899"/>
                  </a:lnTo>
                  <a:lnTo>
                    <a:pt x="11096" y="6899"/>
                  </a:lnTo>
                  <a:lnTo>
                    <a:pt x="11085" y="6900"/>
                  </a:lnTo>
                  <a:lnTo>
                    <a:pt x="11076" y="6902"/>
                  </a:lnTo>
                  <a:lnTo>
                    <a:pt x="11068" y="6904"/>
                  </a:lnTo>
                  <a:lnTo>
                    <a:pt x="11068" y="6904"/>
                  </a:lnTo>
                  <a:lnTo>
                    <a:pt x="11063" y="6908"/>
                  </a:lnTo>
                  <a:lnTo>
                    <a:pt x="11057" y="6915"/>
                  </a:lnTo>
                  <a:lnTo>
                    <a:pt x="11048" y="6931"/>
                  </a:lnTo>
                  <a:lnTo>
                    <a:pt x="11042" y="6940"/>
                  </a:lnTo>
                  <a:lnTo>
                    <a:pt x="11038" y="6948"/>
                  </a:lnTo>
                  <a:lnTo>
                    <a:pt x="11032" y="6953"/>
                  </a:lnTo>
                  <a:lnTo>
                    <a:pt x="11029" y="6955"/>
                  </a:lnTo>
                  <a:lnTo>
                    <a:pt x="11026" y="6956"/>
                  </a:lnTo>
                  <a:lnTo>
                    <a:pt x="11026" y="6956"/>
                  </a:lnTo>
                  <a:lnTo>
                    <a:pt x="11021" y="6957"/>
                  </a:lnTo>
                  <a:lnTo>
                    <a:pt x="11016" y="6956"/>
                  </a:lnTo>
                  <a:lnTo>
                    <a:pt x="11005" y="6952"/>
                  </a:lnTo>
                  <a:lnTo>
                    <a:pt x="10994" y="6947"/>
                  </a:lnTo>
                  <a:lnTo>
                    <a:pt x="10982" y="6940"/>
                  </a:lnTo>
                  <a:lnTo>
                    <a:pt x="10970" y="6931"/>
                  </a:lnTo>
                  <a:lnTo>
                    <a:pt x="10960" y="6923"/>
                  </a:lnTo>
                  <a:lnTo>
                    <a:pt x="10942" y="6908"/>
                  </a:lnTo>
                  <a:lnTo>
                    <a:pt x="10942" y="6908"/>
                  </a:lnTo>
                  <a:lnTo>
                    <a:pt x="10935" y="6900"/>
                  </a:lnTo>
                  <a:lnTo>
                    <a:pt x="10928" y="6890"/>
                  </a:lnTo>
                  <a:lnTo>
                    <a:pt x="10920" y="6881"/>
                  </a:lnTo>
                  <a:lnTo>
                    <a:pt x="10917" y="6877"/>
                  </a:lnTo>
                  <a:lnTo>
                    <a:pt x="10914" y="6873"/>
                  </a:lnTo>
                  <a:lnTo>
                    <a:pt x="10914" y="6873"/>
                  </a:lnTo>
                  <a:lnTo>
                    <a:pt x="10907" y="6870"/>
                  </a:lnTo>
                  <a:lnTo>
                    <a:pt x="10898" y="6867"/>
                  </a:lnTo>
                  <a:lnTo>
                    <a:pt x="10879" y="6860"/>
                  </a:lnTo>
                  <a:lnTo>
                    <a:pt x="10859" y="6855"/>
                  </a:lnTo>
                  <a:lnTo>
                    <a:pt x="10842" y="6852"/>
                  </a:lnTo>
                  <a:lnTo>
                    <a:pt x="10842" y="6852"/>
                  </a:lnTo>
                  <a:lnTo>
                    <a:pt x="10832" y="6852"/>
                  </a:lnTo>
                  <a:lnTo>
                    <a:pt x="10821" y="6852"/>
                  </a:lnTo>
                  <a:lnTo>
                    <a:pt x="10794" y="6855"/>
                  </a:lnTo>
                  <a:lnTo>
                    <a:pt x="10780" y="6856"/>
                  </a:lnTo>
                  <a:lnTo>
                    <a:pt x="10768" y="6856"/>
                  </a:lnTo>
                  <a:lnTo>
                    <a:pt x="10757" y="6855"/>
                  </a:lnTo>
                  <a:lnTo>
                    <a:pt x="10751" y="6854"/>
                  </a:lnTo>
                  <a:lnTo>
                    <a:pt x="10747" y="6852"/>
                  </a:lnTo>
                  <a:lnTo>
                    <a:pt x="10747" y="6852"/>
                  </a:lnTo>
                  <a:lnTo>
                    <a:pt x="10744" y="6850"/>
                  </a:lnTo>
                  <a:lnTo>
                    <a:pt x="10741" y="6847"/>
                  </a:lnTo>
                  <a:lnTo>
                    <a:pt x="10736" y="6839"/>
                  </a:lnTo>
                  <a:lnTo>
                    <a:pt x="10731" y="6830"/>
                  </a:lnTo>
                  <a:lnTo>
                    <a:pt x="10726" y="6820"/>
                  </a:lnTo>
                  <a:lnTo>
                    <a:pt x="10722" y="6810"/>
                  </a:lnTo>
                  <a:lnTo>
                    <a:pt x="10716" y="6801"/>
                  </a:lnTo>
                  <a:lnTo>
                    <a:pt x="10712" y="6794"/>
                  </a:lnTo>
                  <a:lnTo>
                    <a:pt x="10708" y="6792"/>
                  </a:lnTo>
                  <a:lnTo>
                    <a:pt x="10705" y="6790"/>
                  </a:lnTo>
                  <a:lnTo>
                    <a:pt x="10705" y="6790"/>
                  </a:lnTo>
                  <a:lnTo>
                    <a:pt x="10697" y="6788"/>
                  </a:lnTo>
                  <a:lnTo>
                    <a:pt x="10688" y="6786"/>
                  </a:lnTo>
                  <a:lnTo>
                    <a:pt x="10678" y="6788"/>
                  </a:lnTo>
                  <a:lnTo>
                    <a:pt x="10666" y="6789"/>
                  </a:lnTo>
                  <a:lnTo>
                    <a:pt x="10645" y="6793"/>
                  </a:lnTo>
                  <a:lnTo>
                    <a:pt x="10627" y="6799"/>
                  </a:lnTo>
                  <a:lnTo>
                    <a:pt x="10627" y="6799"/>
                  </a:lnTo>
                  <a:lnTo>
                    <a:pt x="10618" y="6802"/>
                  </a:lnTo>
                  <a:lnTo>
                    <a:pt x="10608" y="6808"/>
                  </a:lnTo>
                  <a:lnTo>
                    <a:pt x="10585" y="6823"/>
                  </a:lnTo>
                  <a:lnTo>
                    <a:pt x="10564" y="6839"/>
                  </a:lnTo>
                  <a:lnTo>
                    <a:pt x="10555" y="6847"/>
                  </a:lnTo>
                  <a:lnTo>
                    <a:pt x="10548" y="6855"/>
                  </a:lnTo>
                  <a:lnTo>
                    <a:pt x="10548" y="6855"/>
                  </a:lnTo>
                  <a:lnTo>
                    <a:pt x="10541" y="6863"/>
                  </a:lnTo>
                  <a:lnTo>
                    <a:pt x="10534" y="6874"/>
                  </a:lnTo>
                  <a:lnTo>
                    <a:pt x="10529" y="6887"/>
                  </a:lnTo>
                  <a:lnTo>
                    <a:pt x="10527" y="6893"/>
                  </a:lnTo>
                  <a:lnTo>
                    <a:pt x="10525" y="6897"/>
                  </a:lnTo>
                  <a:lnTo>
                    <a:pt x="10525" y="6897"/>
                  </a:lnTo>
                  <a:lnTo>
                    <a:pt x="10527" y="6902"/>
                  </a:lnTo>
                  <a:lnTo>
                    <a:pt x="10528" y="6906"/>
                  </a:lnTo>
                  <a:lnTo>
                    <a:pt x="10532" y="6917"/>
                  </a:lnTo>
                  <a:lnTo>
                    <a:pt x="10538" y="6929"/>
                  </a:lnTo>
                  <a:lnTo>
                    <a:pt x="10542" y="6939"/>
                  </a:lnTo>
                  <a:lnTo>
                    <a:pt x="10542" y="6939"/>
                  </a:lnTo>
                  <a:lnTo>
                    <a:pt x="10549" y="6965"/>
                  </a:lnTo>
                  <a:lnTo>
                    <a:pt x="10558" y="6996"/>
                  </a:lnTo>
                  <a:lnTo>
                    <a:pt x="10565" y="7029"/>
                  </a:lnTo>
                  <a:lnTo>
                    <a:pt x="10567" y="7044"/>
                  </a:lnTo>
                  <a:lnTo>
                    <a:pt x="10568" y="7056"/>
                  </a:lnTo>
                  <a:lnTo>
                    <a:pt x="10568" y="7056"/>
                  </a:lnTo>
                  <a:lnTo>
                    <a:pt x="10567" y="7062"/>
                  </a:lnTo>
                  <a:lnTo>
                    <a:pt x="10566" y="7069"/>
                  </a:lnTo>
                  <a:lnTo>
                    <a:pt x="10562" y="7083"/>
                  </a:lnTo>
                  <a:lnTo>
                    <a:pt x="10554" y="7110"/>
                  </a:lnTo>
                  <a:lnTo>
                    <a:pt x="10554" y="7110"/>
                  </a:lnTo>
                  <a:lnTo>
                    <a:pt x="10551" y="7126"/>
                  </a:lnTo>
                  <a:lnTo>
                    <a:pt x="10549" y="7145"/>
                  </a:lnTo>
                  <a:lnTo>
                    <a:pt x="10547" y="7154"/>
                  </a:lnTo>
                  <a:lnTo>
                    <a:pt x="10545" y="7163"/>
                  </a:lnTo>
                  <a:lnTo>
                    <a:pt x="10541" y="7170"/>
                  </a:lnTo>
                  <a:lnTo>
                    <a:pt x="10538" y="7176"/>
                  </a:lnTo>
                  <a:lnTo>
                    <a:pt x="10538" y="7176"/>
                  </a:lnTo>
                  <a:lnTo>
                    <a:pt x="10531" y="7179"/>
                  </a:lnTo>
                  <a:lnTo>
                    <a:pt x="10522" y="7181"/>
                  </a:lnTo>
                  <a:lnTo>
                    <a:pt x="10512" y="7182"/>
                  </a:lnTo>
                  <a:lnTo>
                    <a:pt x="10501" y="7182"/>
                  </a:lnTo>
                  <a:lnTo>
                    <a:pt x="10479" y="7180"/>
                  </a:lnTo>
                  <a:lnTo>
                    <a:pt x="10461" y="7178"/>
                  </a:lnTo>
                  <a:lnTo>
                    <a:pt x="10461" y="7178"/>
                  </a:lnTo>
                  <a:lnTo>
                    <a:pt x="10442" y="7176"/>
                  </a:lnTo>
                  <a:lnTo>
                    <a:pt x="10419" y="7172"/>
                  </a:lnTo>
                  <a:lnTo>
                    <a:pt x="10397" y="7167"/>
                  </a:lnTo>
                  <a:lnTo>
                    <a:pt x="10387" y="7163"/>
                  </a:lnTo>
                  <a:lnTo>
                    <a:pt x="10379" y="7160"/>
                  </a:lnTo>
                  <a:lnTo>
                    <a:pt x="10379" y="7160"/>
                  </a:lnTo>
                  <a:lnTo>
                    <a:pt x="10371" y="7154"/>
                  </a:lnTo>
                  <a:lnTo>
                    <a:pt x="10363" y="7147"/>
                  </a:lnTo>
                  <a:lnTo>
                    <a:pt x="10346" y="7131"/>
                  </a:lnTo>
                  <a:lnTo>
                    <a:pt x="10330" y="7114"/>
                  </a:lnTo>
                  <a:lnTo>
                    <a:pt x="10319" y="7102"/>
                  </a:lnTo>
                  <a:lnTo>
                    <a:pt x="10319" y="7102"/>
                  </a:lnTo>
                  <a:lnTo>
                    <a:pt x="10314" y="7099"/>
                  </a:lnTo>
                  <a:lnTo>
                    <a:pt x="10308" y="7097"/>
                  </a:lnTo>
                  <a:lnTo>
                    <a:pt x="10290" y="7093"/>
                  </a:lnTo>
                  <a:lnTo>
                    <a:pt x="10270" y="7091"/>
                  </a:lnTo>
                  <a:lnTo>
                    <a:pt x="10262" y="7089"/>
                  </a:lnTo>
                  <a:lnTo>
                    <a:pt x="10256" y="7087"/>
                  </a:lnTo>
                  <a:lnTo>
                    <a:pt x="10256" y="7087"/>
                  </a:lnTo>
                  <a:lnTo>
                    <a:pt x="10249" y="7082"/>
                  </a:lnTo>
                  <a:lnTo>
                    <a:pt x="10243" y="7075"/>
                  </a:lnTo>
                  <a:lnTo>
                    <a:pt x="10231" y="7058"/>
                  </a:lnTo>
                  <a:lnTo>
                    <a:pt x="10218" y="7041"/>
                  </a:lnTo>
                  <a:lnTo>
                    <a:pt x="10212" y="7036"/>
                  </a:lnTo>
                  <a:lnTo>
                    <a:pt x="10205" y="7031"/>
                  </a:lnTo>
                  <a:lnTo>
                    <a:pt x="10205" y="7031"/>
                  </a:lnTo>
                  <a:lnTo>
                    <a:pt x="10199" y="7029"/>
                  </a:lnTo>
                  <a:lnTo>
                    <a:pt x="10193" y="7028"/>
                  </a:lnTo>
                  <a:lnTo>
                    <a:pt x="10176" y="7028"/>
                  </a:lnTo>
                  <a:lnTo>
                    <a:pt x="10160" y="7029"/>
                  </a:lnTo>
                  <a:lnTo>
                    <a:pt x="10146" y="7031"/>
                  </a:lnTo>
                  <a:lnTo>
                    <a:pt x="10146" y="7031"/>
                  </a:lnTo>
                  <a:lnTo>
                    <a:pt x="10128" y="7036"/>
                  </a:lnTo>
                  <a:lnTo>
                    <a:pt x="10107" y="7044"/>
                  </a:lnTo>
                  <a:lnTo>
                    <a:pt x="10095" y="7049"/>
                  </a:lnTo>
                  <a:lnTo>
                    <a:pt x="10086" y="7055"/>
                  </a:lnTo>
                  <a:lnTo>
                    <a:pt x="10080" y="7061"/>
                  </a:lnTo>
                  <a:lnTo>
                    <a:pt x="10077" y="7064"/>
                  </a:lnTo>
                  <a:lnTo>
                    <a:pt x="10075" y="7067"/>
                  </a:lnTo>
                  <a:lnTo>
                    <a:pt x="10075" y="7067"/>
                  </a:lnTo>
                  <a:lnTo>
                    <a:pt x="10074" y="7071"/>
                  </a:lnTo>
                  <a:lnTo>
                    <a:pt x="10074" y="7075"/>
                  </a:lnTo>
                  <a:lnTo>
                    <a:pt x="10074" y="7084"/>
                  </a:lnTo>
                  <a:lnTo>
                    <a:pt x="10077" y="7094"/>
                  </a:lnTo>
                  <a:lnTo>
                    <a:pt x="10081" y="7105"/>
                  </a:lnTo>
                  <a:lnTo>
                    <a:pt x="10090" y="7126"/>
                  </a:lnTo>
                  <a:lnTo>
                    <a:pt x="10093" y="7136"/>
                  </a:lnTo>
                  <a:lnTo>
                    <a:pt x="10095" y="7144"/>
                  </a:lnTo>
                  <a:lnTo>
                    <a:pt x="10095" y="7144"/>
                  </a:lnTo>
                  <a:lnTo>
                    <a:pt x="10098" y="7162"/>
                  </a:lnTo>
                  <a:lnTo>
                    <a:pt x="10100" y="7185"/>
                  </a:lnTo>
                  <a:lnTo>
                    <a:pt x="10100" y="7196"/>
                  </a:lnTo>
                  <a:lnTo>
                    <a:pt x="10099" y="7207"/>
                  </a:lnTo>
                  <a:lnTo>
                    <a:pt x="10098" y="7216"/>
                  </a:lnTo>
                  <a:lnTo>
                    <a:pt x="10095" y="7224"/>
                  </a:lnTo>
                  <a:lnTo>
                    <a:pt x="10095" y="7224"/>
                  </a:lnTo>
                  <a:lnTo>
                    <a:pt x="10090" y="7233"/>
                  </a:lnTo>
                  <a:lnTo>
                    <a:pt x="10082" y="7242"/>
                  </a:lnTo>
                  <a:lnTo>
                    <a:pt x="10072" y="7252"/>
                  </a:lnTo>
                  <a:lnTo>
                    <a:pt x="10062" y="7260"/>
                  </a:lnTo>
                  <a:lnTo>
                    <a:pt x="10050" y="7269"/>
                  </a:lnTo>
                  <a:lnTo>
                    <a:pt x="10039" y="7277"/>
                  </a:lnTo>
                  <a:lnTo>
                    <a:pt x="10019" y="7289"/>
                  </a:lnTo>
                  <a:lnTo>
                    <a:pt x="10019" y="7289"/>
                  </a:lnTo>
                  <a:lnTo>
                    <a:pt x="10006" y="7293"/>
                  </a:lnTo>
                  <a:lnTo>
                    <a:pt x="9992" y="7298"/>
                  </a:lnTo>
                  <a:lnTo>
                    <a:pt x="9957" y="7303"/>
                  </a:lnTo>
                  <a:lnTo>
                    <a:pt x="9922" y="7309"/>
                  </a:lnTo>
                  <a:lnTo>
                    <a:pt x="9907" y="7313"/>
                  </a:lnTo>
                  <a:lnTo>
                    <a:pt x="9895" y="7317"/>
                  </a:lnTo>
                  <a:lnTo>
                    <a:pt x="9895" y="7317"/>
                  </a:lnTo>
                  <a:lnTo>
                    <a:pt x="9886" y="7322"/>
                  </a:lnTo>
                  <a:lnTo>
                    <a:pt x="9874" y="7328"/>
                  </a:lnTo>
                  <a:lnTo>
                    <a:pt x="9864" y="7336"/>
                  </a:lnTo>
                  <a:lnTo>
                    <a:pt x="9861" y="7339"/>
                  </a:lnTo>
                  <a:lnTo>
                    <a:pt x="9859" y="7343"/>
                  </a:lnTo>
                  <a:lnTo>
                    <a:pt x="9859" y="7343"/>
                  </a:lnTo>
                  <a:lnTo>
                    <a:pt x="9859" y="7347"/>
                  </a:lnTo>
                  <a:lnTo>
                    <a:pt x="9859" y="7351"/>
                  </a:lnTo>
                  <a:lnTo>
                    <a:pt x="9859" y="7351"/>
                  </a:lnTo>
                  <a:lnTo>
                    <a:pt x="9855" y="7369"/>
                  </a:lnTo>
                  <a:lnTo>
                    <a:pt x="9853" y="7378"/>
                  </a:lnTo>
                  <a:lnTo>
                    <a:pt x="9851" y="7381"/>
                  </a:lnTo>
                  <a:lnTo>
                    <a:pt x="9848" y="7383"/>
                  </a:lnTo>
                  <a:lnTo>
                    <a:pt x="9848" y="7383"/>
                  </a:lnTo>
                  <a:lnTo>
                    <a:pt x="9843" y="7387"/>
                  </a:lnTo>
                  <a:lnTo>
                    <a:pt x="9837" y="7390"/>
                  </a:lnTo>
                  <a:lnTo>
                    <a:pt x="9822" y="7395"/>
                  </a:lnTo>
                  <a:lnTo>
                    <a:pt x="9804" y="7397"/>
                  </a:lnTo>
                  <a:lnTo>
                    <a:pt x="9786" y="7398"/>
                  </a:lnTo>
                  <a:lnTo>
                    <a:pt x="9768" y="7398"/>
                  </a:lnTo>
                  <a:lnTo>
                    <a:pt x="9750" y="7396"/>
                  </a:lnTo>
                  <a:lnTo>
                    <a:pt x="9734" y="7392"/>
                  </a:lnTo>
                  <a:lnTo>
                    <a:pt x="9722" y="7388"/>
                  </a:lnTo>
                  <a:lnTo>
                    <a:pt x="9722" y="7388"/>
                  </a:lnTo>
                  <a:lnTo>
                    <a:pt x="9719" y="7386"/>
                  </a:lnTo>
                  <a:lnTo>
                    <a:pt x="9714" y="7381"/>
                  </a:lnTo>
                  <a:lnTo>
                    <a:pt x="9707" y="7371"/>
                  </a:lnTo>
                  <a:lnTo>
                    <a:pt x="9701" y="7360"/>
                  </a:lnTo>
                  <a:lnTo>
                    <a:pt x="9696" y="7349"/>
                  </a:lnTo>
                  <a:lnTo>
                    <a:pt x="9696" y="7349"/>
                  </a:lnTo>
                  <a:lnTo>
                    <a:pt x="9695" y="7343"/>
                  </a:lnTo>
                  <a:lnTo>
                    <a:pt x="9695" y="7336"/>
                  </a:lnTo>
                  <a:lnTo>
                    <a:pt x="9696" y="7319"/>
                  </a:lnTo>
                  <a:lnTo>
                    <a:pt x="9697" y="7302"/>
                  </a:lnTo>
                  <a:lnTo>
                    <a:pt x="9697" y="7294"/>
                  </a:lnTo>
                  <a:lnTo>
                    <a:pt x="9696" y="7289"/>
                  </a:lnTo>
                  <a:lnTo>
                    <a:pt x="9696" y="7289"/>
                  </a:lnTo>
                  <a:lnTo>
                    <a:pt x="9692" y="7265"/>
                  </a:lnTo>
                  <a:lnTo>
                    <a:pt x="9689" y="7251"/>
                  </a:lnTo>
                  <a:lnTo>
                    <a:pt x="9685" y="7237"/>
                  </a:lnTo>
                  <a:lnTo>
                    <a:pt x="9680" y="7223"/>
                  </a:lnTo>
                  <a:lnTo>
                    <a:pt x="9675" y="7211"/>
                  </a:lnTo>
                  <a:lnTo>
                    <a:pt x="9672" y="7206"/>
                  </a:lnTo>
                  <a:lnTo>
                    <a:pt x="9668" y="7202"/>
                  </a:lnTo>
                  <a:lnTo>
                    <a:pt x="9664" y="7198"/>
                  </a:lnTo>
                  <a:lnTo>
                    <a:pt x="9660" y="7196"/>
                  </a:lnTo>
                  <a:lnTo>
                    <a:pt x="9660" y="7196"/>
                  </a:lnTo>
                  <a:lnTo>
                    <a:pt x="9654" y="7195"/>
                  </a:lnTo>
                  <a:lnTo>
                    <a:pt x="9649" y="7196"/>
                  </a:lnTo>
                  <a:lnTo>
                    <a:pt x="9641" y="7198"/>
                  </a:lnTo>
                  <a:lnTo>
                    <a:pt x="9633" y="7202"/>
                  </a:lnTo>
                  <a:lnTo>
                    <a:pt x="9626" y="7205"/>
                  </a:lnTo>
                  <a:lnTo>
                    <a:pt x="9619" y="7210"/>
                  </a:lnTo>
                  <a:lnTo>
                    <a:pt x="9614" y="7214"/>
                  </a:lnTo>
                  <a:lnTo>
                    <a:pt x="9610" y="7219"/>
                  </a:lnTo>
                  <a:lnTo>
                    <a:pt x="9610" y="7219"/>
                  </a:lnTo>
                  <a:lnTo>
                    <a:pt x="9607" y="7223"/>
                  </a:lnTo>
                  <a:lnTo>
                    <a:pt x="9605" y="7229"/>
                  </a:lnTo>
                  <a:lnTo>
                    <a:pt x="9604" y="7242"/>
                  </a:lnTo>
                  <a:lnTo>
                    <a:pt x="9602" y="7257"/>
                  </a:lnTo>
                  <a:lnTo>
                    <a:pt x="9604" y="7273"/>
                  </a:lnTo>
                  <a:lnTo>
                    <a:pt x="9604" y="7289"/>
                  </a:lnTo>
                  <a:lnTo>
                    <a:pt x="9604" y="7303"/>
                  </a:lnTo>
                  <a:lnTo>
                    <a:pt x="9602" y="7317"/>
                  </a:lnTo>
                  <a:lnTo>
                    <a:pt x="9600" y="7322"/>
                  </a:lnTo>
                  <a:lnTo>
                    <a:pt x="9598" y="7327"/>
                  </a:lnTo>
                  <a:lnTo>
                    <a:pt x="9598" y="7327"/>
                  </a:lnTo>
                  <a:lnTo>
                    <a:pt x="9593" y="7335"/>
                  </a:lnTo>
                  <a:lnTo>
                    <a:pt x="9587" y="7342"/>
                  </a:lnTo>
                  <a:lnTo>
                    <a:pt x="9579" y="7349"/>
                  </a:lnTo>
                  <a:lnTo>
                    <a:pt x="9570" y="7357"/>
                  </a:lnTo>
                  <a:lnTo>
                    <a:pt x="9561" y="7364"/>
                  </a:lnTo>
                  <a:lnTo>
                    <a:pt x="9552" y="7370"/>
                  </a:lnTo>
                  <a:lnTo>
                    <a:pt x="9543" y="7374"/>
                  </a:lnTo>
                  <a:lnTo>
                    <a:pt x="9535" y="7377"/>
                  </a:lnTo>
                  <a:lnTo>
                    <a:pt x="9535" y="7377"/>
                  </a:lnTo>
                  <a:lnTo>
                    <a:pt x="9525" y="7377"/>
                  </a:lnTo>
                  <a:lnTo>
                    <a:pt x="9513" y="7374"/>
                  </a:lnTo>
                  <a:lnTo>
                    <a:pt x="9501" y="7371"/>
                  </a:lnTo>
                  <a:lnTo>
                    <a:pt x="9488" y="7366"/>
                  </a:lnTo>
                  <a:lnTo>
                    <a:pt x="9476" y="7361"/>
                  </a:lnTo>
                  <a:lnTo>
                    <a:pt x="9464" y="7355"/>
                  </a:lnTo>
                  <a:lnTo>
                    <a:pt x="9453" y="7349"/>
                  </a:lnTo>
                  <a:lnTo>
                    <a:pt x="9446" y="7343"/>
                  </a:lnTo>
                  <a:lnTo>
                    <a:pt x="9446" y="7343"/>
                  </a:lnTo>
                  <a:lnTo>
                    <a:pt x="9440" y="7339"/>
                  </a:lnTo>
                  <a:lnTo>
                    <a:pt x="9435" y="7333"/>
                  </a:lnTo>
                  <a:lnTo>
                    <a:pt x="9426" y="7318"/>
                  </a:lnTo>
                  <a:lnTo>
                    <a:pt x="9417" y="7304"/>
                  </a:lnTo>
                  <a:lnTo>
                    <a:pt x="9412" y="7299"/>
                  </a:lnTo>
                  <a:lnTo>
                    <a:pt x="9407" y="7294"/>
                  </a:lnTo>
                  <a:lnTo>
                    <a:pt x="9407" y="7294"/>
                  </a:lnTo>
                  <a:lnTo>
                    <a:pt x="9399" y="7290"/>
                  </a:lnTo>
                  <a:lnTo>
                    <a:pt x="9388" y="7286"/>
                  </a:lnTo>
                  <a:lnTo>
                    <a:pt x="9376" y="7284"/>
                  </a:lnTo>
                  <a:lnTo>
                    <a:pt x="9362" y="7283"/>
                  </a:lnTo>
                  <a:lnTo>
                    <a:pt x="9337" y="7278"/>
                  </a:lnTo>
                  <a:lnTo>
                    <a:pt x="9326" y="7276"/>
                  </a:lnTo>
                  <a:lnTo>
                    <a:pt x="9317" y="7273"/>
                  </a:lnTo>
                  <a:lnTo>
                    <a:pt x="9317" y="7273"/>
                  </a:lnTo>
                  <a:lnTo>
                    <a:pt x="9311" y="7269"/>
                  </a:lnTo>
                  <a:lnTo>
                    <a:pt x="9307" y="7265"/>
                  </a:lnTo>
                  <a:lnTo>
                    <a:pt x="9295" y="7254"/>
                  </a:lnTo>
                  <a:lnTo>
                    <a:pt x="9291" y="7248"/>
                  </a:lnTo>
                  <a:lnTo>
                    <a:pt x="9285" y="7242"/>
                  </a:lnTo>
                  <a:lnTo>
                    <a:pt x="9280" y="7239"/>
                  </a:lnTo>
                  <a:lnTo>
                    <a:pt x="9274" y="7238"/>
                  </a:lnTo>
                  <a:lnTo>
                    <a:pt x="9274" y="7238"/>
                  </a:lnTo>
                  <a:lnTo>
                    <a:pt x="9270" y="7238"/>
                  </a:lnTo>
                  <a:lnTo>
                    <a:pt x="9265" y="7240"/>
                  </a:lnTo>
                  <a:lnTo>
                    <a:pt x="9254" y="7247"/>
                  </a:lnTo>
                  <a:lnTo>
                    <a:pt x="9245" y="7255"/>
                  </a:lnTo>
                  <a:lnTo>
                    <a:pt x="9241" y="7258"/>
                  </a:lnTo>
                  <a:lnTo>
                    <a:pt x="9238" y="7263"/>
                  </a:lnTo>
                  <a:lnTo>
                    <a:pt x="9238" y="7263"/>
                  </a:lnTo>
                  <a:lnTo>
                    <a:pt x="9236" y="7270"/>
                  </a:lnTo>
                  <a:lnTo>
                    <a:pt x="9235" y="7279"/>
                  </a:lnTo>
                  <a:lnTo>
                    <a:pt x="9235" y="7291"/>
                  </a:lnTo>
                  <a:lnTo>
                    <a:pt x="9236" y="7302"/>
                  </a:lnTo>
                  <a:lnTo>
                    <a:pt x="9238" y="7325"/>
                  </a:lnTo>
                  <a:lnTo>
                    <a:pt x="9239" y="7335"/>
                  </a:lnTo>
                  <a:lnTo>
                    <a:pt x="9238" y="7343"/>
                  </a:lnTo>
                  <a:lnTo>
                    <a:pt x="9238" y="7343"/>
                  </a:lnTo>
                  <a:lnTo>
                    <a:pt x="9237" y="7357"/>
                  </a:lnTo>
                  <a:lnTo>
                    <a:pt x="9236" y="7375"/>
                  </a:lnTo>
                  <a:lnTo>
                    <a:pt x="9235" y="7384"/>
                  </a:lnTo>
                  <a:lnTo>
                    <a:pt x="9232" y="7392"/>
                  </a:lnTo>
                  <a:lnTo>
                    <a:pt x="9229" y="7399"/>
                  </a:lnTo>
                  <a:lnTo>
                    <a:pt x="9226" y="7404"/>
                  </a:lnTo>
                  <a:lnTo>
                    <a:pt x="9226" y="7404"/>
                  </a:lnTo>
                  <a:lnTo>
                    <a:pt x="9220" y="7408"/>
                  </a:lnTo>
                  <a:lnTo>
                    <a:pt x="9214" y="7410"/>
                  </a:lnTo>
                  <a:lnTo>
                    <a:pt x="9206" y="7413"/>
                  </a:lnTo>
                  <a:lnTo>
                    <a:pt x="9198" y="7415"/>
                  </a:lnTo>
                  <a:lnTo>
                    <a:pt x="9182" y="7417"/>
                  </a:lnTo>
                  <a:lnTo>
                    <a:pt x="9162" y="7417"/>
                  </a:lnTo>
                  <a:lnTo>
                    <a:pt x="9143" y="7417"/>
                  </a:lnTo>
                  <a:lnTo>
                    <a:pt x="9124" y="7415"/>
                  </a:lnTo>
                  <a:lnTo>
                    <a:pt x="9108" y="7413"/>
                  </a:lnTo>
                  <a:lnTo>
                    <a:pt x="9094" y="7409"/>
                  </a:lnTo>
                  <a:lnTo>
                    <a:pt x="9094" y="7409"/>
                  </a:lnTo>
                  <a:lnTo>
                    <a:pt x="9087" y="7407"/>
                  </a:lnTo>
                  <a:lnTo>
                    <a:pt x="9079" y="7404"/>
                  </a:lnTo>
                  <a:lnTo>
                    <a:pt x="9063" y="7392"/>
                  </a:lnTo>
                  <a:lnTo>
                    <a:pt x="9046" y="7382"/>
                  </a:lnTo>
                  <a:lnTo>
                    <a:pt x="9038" y="7378"/>
                  </a:lnTo>
                  <a:lnTo>
                    <a:pt x="9031" y="7375"/>
                  </a:lnTo>
                  <a:lnTo>
                    <a:pt x="9031" y="7375"/>
                  </a:lnTo>
                  <a:lnTo>
                    <a:pt x="9021" y="7373"/>
                  </a:lnTo>
                  <a:lnTo>
                    <a:pt x="9008" y="7373"/>
                  </a:lnTo>
                  <a:lnTo>
                    <a:pt x="8980" y="7375"/>
                  </a:lnTo>
                  <a:lnTo>
                    <a:pt x="8950" y="7379"/>
                  </a:lnTo>
                  <a:lnTo>
                    <a:pt x="8937" y="7379"/>
                  </a:lnTo>
                  <a:lnTo>
                    <a:pt x="8927" y="7378"/>
                  </a:lnTo>
                  <a:lnTo>
                    <a:pt x="8927" y="7378"/>
                  </a:lnTo>
                  <a:lnTo>
                    <a:pt x="8916" y="7375"/>
                  </a:lnTo>
                  <a:lnTo>
                    <a:pt x="8905" y="7371"/>
                  </a:lnTo>
                  <a:lnTo>
                    <a:pt x="8880" y="7361"/>
                  </a:lnTo>
                  <a:lnTo>
                    <a:pt x="8855" y="7349"/>
                  </a:lnTo>
                  <a:lnTo>
                    <a:pt x="8845" y="7345"/>
                  </a:lnTo>
                  <a:lnTo>
                    <a:pt x="8835" y="7342"/>
                  </a:lnTo>
                  <a:lnTo>
                    <a:pt x="8835" y="7342"/>
                  </a:lnTo>
                  <a:lnTo>
                    <a:pt x="8817" y="7337"/>
                  </a:lnTo>
                  <a:lnTo>
                    <a:pt x="8796" y="7330"/>
                  </a:lnTo>
                  <a:lnTo>
                    <a:pt x="8784" y="7328"/>
                  </a:lnTo>
                  <a:lnTo>
                    <a:pt x="8773" y="7327"/>
                  </a:lnTo>
                  <a:lnTo>
                    <a:pt x="8764" y="7327"/>
                  </a:lnTo>
                  <a:lnTo>
                    <a:pt x="8756" y="7329"/>
                  </a:lnTo>
                  <a:lnTo>
                    <a:pt x="8756" y="7329"/>
                  </a:lnTo>
                  <a:lnTo>
                    <a:pt x="8748" y="7333"/>
                  </a:lnTo>
                  <a:lnTo>
                    <a:pt x="8741" y="7339"/>
                  </a:lnTo>
                  <a:lnTo>
                    <a:pt x="8735" y="7347"/>
                  </a:lnTo>
                  <a:lnTo>
                    <a:pt x="8729" y="7356"/>
                  </a:lnTo>
                  <a:lnTo>
                    <a:pt x="8717" y="7375"/>
                  </a:lnTo>
                  <a:lnTo>
                    <a:pt x="8706" y="7391"/>
                  </a:lnTo>
                  <a:lnTo>
                    <a:pt x="8706" y="7391"/>
                  </a:lnTo>
                  <a:lnTo>
                    <a:pt x="8696" y="7405"/>
                  </a:lnTo>
                  <a:lnTo>
                    <a:pt x="8686" y="7418"/>
                  </a:lnTo>
                  <a:lnTo>
                    <a:pt x="8686" y="7418"/>
                  </a:lnTo>
                  <a:lnTo>
                    <a:pt x="8667" y="7442"/>
                  </a:lnTo>
                  <a:lnTo>
                    <a:pt x="8642" y="7471"/>
                  </a:lnTo>
                  <a:lnTo>
                    <a:pt x="8630" y="7485"/>
                  </a:lnTo>
                  <a:lnTo>
                    <a:pt x="8617" y="7497"/>
                  </a:lnTo>
                  <a:lnTo>
                    <a:pt x="8604" y="7509"/>
                  </a:lnTo>
                  <a:lnTo>
                    <a:pt x="8598" y="7512"/>
                  </a:lnTo>
                  <a:lnTo>
                    <a:pt x="8593" y="7515"/>
                  </a:lnTo>
                  <a:lnTo>
                    <a:pt x="8593" y="7515"/>
                  </a:lnTo>
                  <a:lnTo>
                    <a:pt x="8586" y="7518"/>
                  </a:lnTo>
                  <a:lnTo>
                    <a:pt x="8578" y="7520"/>
                  </a:lnTo>
                  <a:lnTo>
                    <a:pt x="8559" y="7522"/>
                  </a:lnTo>
                  <a:lnTo>
                    <a:pt x="8538" y="7522"/>
                  </a:lnTo>
                  <a:lnTo>
                    <a:pt x="8517" y="7521"/>
                  </a:lnTo>
                  <a:lnTo>
                    <a:pt x="8494" y="7520"/>
                  </a:lnTo>
                  <a:lnTo>
                    <a:pt x="8474" y="7520"/>
                  </a:lnTo>
                  <a:lnTo>
                    <a:pt x="8455" y="7521"/>
                  </a:lnTo>
                  <a:lnTo>
                    <a:pt x="8447" y="7522"/>
                  </a:lnTo>
                  <a:lnTo>
                    <a:pt x="8439" y="7524"/>
                  </a:lnTo>
                  <a:lnTo>
                    <a:pt x="8439" y="7524"/>
                  </a:lnTo>
                  <a:lnTo>
                    <a:pt x="8431" y="7527"/>
                  </a:lnTo>
                  <a:lnTo>
                    <a:pt x="8423" y="7531"/>
                  </a:lnTo>
                  <a:lnTo>
                    <a:pt x="8404" y="7542"/>
                  </a:lnTo>
                  <a:lnTo>
                    <a:pt x="8386" y="7555"/>
                  </a:lnTo>
                  <a:lnTo>
                    <a:pt x="8371" y="7566"/>
                  </a:lnTo>
                  <a:lnTo>
                    <a:pt x="8371" y="7566"/>
                  </a:lnTo>
                  <a:lnTo>
                    <a:pt x="8345" y="7585"/>
                  </a:lnTo>
                  <a:lnTo>
                    <a:pt x="8314" y="7609"/>
                  </a:lnTo>
                  <a:lnTo>
                    <a:pt x="8299" y="7622"/>
                  </a:lnTo>
                  <a:lnTo>
                    <a:pt x="8286" y="7636"/>
                  </a:lnTo>
                  <a:lnTo>
                    <a:pt x="8274" y="7648"/>
                  </a:lnTo>
                  <a:lnTo>
                    <a:pt x="8271" y="7655"/>
                  </a:lnTo>
                  <a:lnTo>
                    <a:pt x="8268" y="7661"/>
                  </a:lnTo>
                  <a:lnTo>
                    <a:pt x="8268" y="7661"/>
                  </a:lnTo>
                  <a:lnTo>
                    <a:pt x="8263" y="7674"/>
                  </a:lnTo>
                  <a:lnTo>
                    <a:pt x="8260" y="7691"/>
                  </a:lnTo>
                  <a:lnTo>
                    <a:pt x="8259" y="7710"/>
                  </a:lnTo>
                  <a:lnTo>
                    <a:pt x="8259" y="7730"/>
                  </a:lnTo>
                  <a:lnTo>
                    <a:pt x="8259" y="7750"/>
                  </a:lnTo>
                  <a:lnTo>
                    <a:pt x="8261" y="7769"/>
                  </a:lnTo>
                  <a:lnTo>
                    <a:pt x="8264" y="7786"/>
                  </a:lnTo>
                  <a:lnTo>
                    <a:pt x="8268" y="7800"/>
                  </a:lnTo>
                  <a:lnTo>
                    <a:pt x="8268" y="7800"/>
                  </a:lnTo>
                  <a:lnTo>
                    <a:pt x="8272" y="7811"/>
                  </a:lnTo>
                  <a:lnTo>
                    <a:pt x="8280" y="7824"/>
                  </a:lnTo>
                  <a:lnTo>
                    <a:pt x="8289" y="7837"/>
                  </a:lnTo>
                  <a:lnTo>
                    <a:pt x="8299" y="7850"/>
                  </a:lnTo>
                  <a:lnTo>
                    <a:pt x="8321" y="7876"/>
                  </a:lnTo>
                  <a:lnTo>
                    <a:pt x="8337" y="7898"/>
                  </a:lnTo>
                  <a:lnTo>
                    <a:pt x="8337" y="7898"/>
                  </a:lnTo>
                  <a:lnTo>
                    <a:pt x="8347" y="7908"/>
                  </a:lnTo>
                  <a:lnTo>
                    <a:pt x="8356" y="7919"/>
                  </a:lnTo>
                  <a:lnTo>
                    <a:pt x="8378" y="7943"/>
                  </a:lnTo>
                  <a:lnTo>
                    <a:pt x="8389" y="7956"/>
                  </a:lnTo>
                  <a:lnTo>
                    <a:pt x="8398" y="7969"/>
                  </a:lnTo>
                  <a:lnTo>
                    <a:pt x="8406" y="7981"/>
                  </a:lnTo>
                  <a:lnTo>
                    <a:pt x="8412" y="7993"/>
                  </a:lnTo>
                  <a:lnTo>
                    <a:pt x="8412" y="7993"/>
                  </a:lnTo>
                  <a:lnTo>
                    <a:pt x="8414" y="8000"/>
                  </a:lnTo>
                  <a:lnTo>
                    <a:pt x="8415" y="8008"/>
                  </a:lnTo>
                  <a:lnTo>
                    <a:pt x="8418" y="8029"/>
                  </a:lnTo>
                  <a:lnTo>
                    <a:pt x="8419" y="8051"/>
                  </a:lnTo>
                  <a:lnTo>
                    <a:pt x="8418" y="8074"/>
                  </a:lnTo>
                  <a:lnTo>
                    <a:pt x="8414" y="8120"/>
                  </a:lnTo>
                  <a:lnTo>
                    <a:pt x="8412" y="8158"/>
                  </a:lnTo>
                  <a:lnTo>
                    <a:pt x="8412" y="8158"/>
                  </a:lnTo>
                  <a:lnTo>
                    <a:pt x="8412" y="8176"/>
                  </a:lnTo>
                  <a:lnTo>
                    <a:pt x="8412" y="8200"/>
                  </a:lnTo>
                  <a:lnTo>
                    <a:pt x="8412" y="8211"/>
                  </a:lnTo>
                  <a:lnTo>
                    <a:pt x="8411" y="8222"/>
                  </a:lnTo>
                  <a:lnTo>
                    <a:pt x="8407" y="8229"/>
                  </a:lnTo>
                  <a:lnTo>
                    <a:pt x="8405" y="8233"/>
                  </a:lnTo>
                  <a:lnTo>
                    <a:pt x="8403" y="8236"/>
                  </a:lnTo>
                  <a:lnTo>
                    <a:pt x="8403" y="8236"/>
                  </a:lnTo>
                  <a:lnTo>
                    <a:pt x="8397" y="8240"/>
                  </a:lnTo>
                  <a:lnTo>
                    <a:pt x="8392" y="8242"/>
                  </a:lnTo>
                  <a:lnTo>
                    <a:pt x="8384" y="8243"/>
                  </a:lnTo>
                  <a:lnTo>
                    <a:pt x="8375" y="8243"/>
                  </a:lnTo>
                  <a:lnTo>
                    <a:pt x="8357" y="8242"/>
                  </a:lnTo>
                  <a:lnTo>
                    <a:pt x="8336" y="8237"/>
                  </a:lnTo>
                  <a:lnTo>
                    <a:pt x="8316" y="8234"/>
                  </a:lnTo>
                  <a:lnTo>
                    <a:pt x="8297" y="8232"/>
                  </a:lnTo>
                  <a:lnTo>
                    <a:pt x="8288" y="8232"/>
                  </a:lnTo>
                  <a:lnTo>
                    <a:pt x="8280" y="8232"/>
                  </a:lnTo>
                  <a:lnTo>
                    <a:pt x="8273" y="8234"/>
                  </a:lnTo>
                  <a:lnTo>
                    <a:pt x="8268" y="8236"/>
                  </a:lnTo>
                  <a:lnTo>
                    <a:pt x="8268" y="8236"/>
                  </a:lnTo>
                  <a:lnTo>
                    <a:pt x="8262" y="8241"/>
                  </a:lnTo>
                  <a:lnTo>
                    <a:pt x="8256" y="8248"/>
                  </a:lnTo>
                  <a:lnTo>
                    <a:pt x="8251" y="8255"/>
                  </a:lnTo>
                  <a:lnTo>
                    <a:pt x="8246" y="8264"/>
                  </a:lnTo>
                  <a:lnTo>
                    <a:pt x="8242" y="8275"/>
                  </a:lnTo>
                  <a:lnTo>
                    <a:pt x="8238" y="8284"/>
                  </a:lnTo>
                  <a:lnTo>
                    <a:pt x="8237" y="8293"/>
                  </a:lnTo>
                  <a:lnTo>
                    <a:pt x="8237" y="8299"/>
                  </a:lnTo>
                  <a:lnTo>
                    <a:pt x="8237" y="8299"/>
                  </a:lnTo>
                  <a:lnTo>
                    <a:pt x="8239" y="8308"/>
                  </a:lnTo>
                  <a:lnTo>
                    <a:pt x="8244" y="8319"/>
                  </a:lnTo>
                  <a:lnTo>
                    <a:pt x="8251" y="8329"/>
                  </a:lnTo>
                  <a:lnTo>
                    <a:pt x="8260" y="8339"/>
                  </a:lnTo>
                  <a:lnTo>
                    <a:pt x="8269" y="8348"/>
                  </a:lnTo>
                  <a:lnTo>
                    <a:pt x="8278" y="8356"/>
                  </a:lnTo>
                  <a:lnTo>
                    <a:pt x="8287" y="8363"/>
                  </a:lnTo>
                  <a:lnTo>
                    <a:pt x="8295" y="8368"/>
                  </a:lnTo>
                  <a:lnTo>
                    <a:pt x="8295" y="8368"/>
                  </a:lnTo>
                  <a:lnTo>
                    <a:pt x="8303" y="8370"/>
                  </a:lnTo>
                  <a:lnTo>
                    <a:pt x="8312" y="8373"/>
                  </a:lnTo>
                  <a:lnTo>
                    <a:pt x="8323" y="8374"/>
                  </a:lnTo>
                  <a:lnTo>
                    <a:pt x="8334" y="8374"/>
                  </a:lnTo>
                  <a:lnTo>
                    <a:pt x="8345" y="8374"/>
                  </a:lnTo>
                  <a:lnTo>
                    <a:pt x="8356" y="8373"/>
                  </a:lnTo>
                  <a:lnTo>
                    <a:pt x="8366" y="8370"/>
                  </a:lnTo>
                  <a:lnTo>
                    <a:pt x="8372" y="8368"/>
                  </a:lnTo>
                  <a:lnTo>
                    <a:pt x="8372" y="8368"/>
                  </a:lnTo>
                  <a:lnTo>
                    <a:pt x="8376" y="8366"/>
                  </a:lnTo>
                  <a:lnTo>
                    <a:pt x="8379" y="8363"/>
                  </a:lnTo>
                  <a:lnTo>
                    <a:pt x="8385" y="8355"/>
                  </a:lnTo>
                  <a:lnTo>
                    <a:pt x="8391" y="8345"/>
                  </a:lnTo>
                  <a:lnTo>
                    <a:pt x="8395" y="8333"/>
                  </a:lnTo>
                  <a:lnTo>
                    <a:pt x="8401" y="8323"/>
                  </a:lnTo>
                  <a:lnTo>
                    <a:pt x="8405" y="8313"/>
                  </a:lnTo>
                  <a:lnTo>
                    <a:pt x="8411" y="8305"/>
                  </a:lnTo>
                  <a:lnTo>
                    <a:pt x="8414" y="8302"/>
                  </a:lnTo>
                  <a:lnTo>
                    <a:pt x="8418" y="8299"/>
                  </a:lnTo>
                  <a:lnTo>
                    <a:pt x="8418" y="8299"/>
                  </a:lnTo>
                  <a:lnTo>
                    <a:pt x="8424" y="8297"/>
                  </a:lnTo>
                  <a:lnTo>
                    <a:pt x="8433" y="8295"/>
                  </a:lnTo>
                  <a:lnTo>
                    <a:pt x="8442" y="8294"/>
                  </a:lnTo>
                  <a:lnTo>
                    <a:pt x="8453" y="8294"/>
                  </a:lnTo>
                  <a:lnTo>
                    <a:pt x="8463" y="8294"/>
                  </a:lnTo>
                  <a:lnTo>
                    <a:pt x="8473" y="8295"/>
                  </a:lnTo>
                  <a:lnTo>
                    <a:pt x="8482" y="8297"/>
                  </a:lnTo>
                  <a:lnTo>
                    <a:pt x="8489" y="8299"/>
                  </a:lnTo>
                  <a:lnTo>
                    <a:pt x="8489" y="8299"/>
                  </a:lnTo>
                  <a:lnTo>
                    <a:pt x="8493" y="8303"/>
                  </a:lnTo>
                  <a:lnTo>
                    <a:pt x="8497" y="8306"/>
                  </a:lnTo>
                  <a:lnTo>
                    <a:pt x="8506" y="8316"/>
                  </a:lnTo>
                  <a:lnTo>
                    <a:pt x="8512" y="8330"/>
                  </a:lnTo>
                  <a:lnTo>
                    <a:pt x="8520" y="8343"/>
                  </a:lnTo>
                  <a:lnTo>
                    <a:pt x="8535" y="8370"/>
                  </a:lnTo>
                  <a:lnTo>
                    <a:pt x="8542" y="8382"/>
                  </a:lnTo>
                  <a:lnTo>
                    <a:pt x="8550" y="8391"/>
                  </a:lnTo>
                  <a:lnTo>
                    <a:pt x="8550" y="8391"/>
                  </a:lnTo>
                  <a:lnTo>
                    <a:pt x="8556" y="8396"/>
                  </a:lnTo>
                  <a:lnTo>
                    <a:pt x="8567" y="8401"/>
                  </a:lnTo>
                  <a:lnTo>
                    <a:pt x="8591" y="8410"/>
                  </a:lnTo>
                  <a:lnTo>
                    <a:pt x="8603" y="8416"/>
                  </a:lnTo>
                  <a:lnTo>
                    <a:pt x="8614" y="8421"/>
                  </a:lnTo>
                  <a:lnTo>
                    <a:pt x="8622" y="8427"/>
                  </a:lnTo>
                  <a:lnTo>
                    <a:pt x="8625" y="8430"/>
                  </a:lnTo>
                  <a:lnTo>
                    <a:pt x="8627" y="8434"/>
                  </a:lnTo>
                  <a:lnTo>
                    <a:pt x="8627" y="8434"/>
                  </a:lnTo>
                  <a:lnTo>
                    <a:pt x="8629" y="8439"/>
                  </a:lnTo>
                  <a:lnTo>
                    <a:pt x="8629" y="8445"/>
                  </a:lnTo>
                  <a:lnTo>
                    <a:pt x="8627" y="8459"/>
                  </a:lnTo>
                  <a:lnTo>
                    <a:pt x="8624" y="8472"/>
                  </a:lnTo>
                  <a:lnTo>
                    <a:pt x="8618" y="8488"/>
                  </a:lnTo>
                  <a:lnTo>
                    <a:pt x="8612" y="8503"/>
                  </a:lnTo>
                  <a:lnTo>
                    <a:pt x="8605" y="8516"/>
                  </a:lnTo>
                  <a:lnTo>
                    <a:pt x="8598" y="8528"/>
                  </a:lnTo>
                  <a:lnTo>
                    <a:pt x="8591" y="8539"/>
                  </a:lnTo>
                  <a:lnTo>
                    <a:pt x="8591" y="8539"/>
                  </a:lnTo>
                  <a:lnTo>
                    <a:pt x="8583" y="8547"/>
                  </a:lnTo>
                  <a:lnTo>
                    <a:pt x="8573" y="8554"/>
                  </a:lnTo>
                  <a:lnTo>
                    <a:pt x="8561" y="8562"/>
                  </a:lnTo>
                  <a:lnTo>
                    <a:pt x="8548" y="8570"/>
                  </a:lnTo>
                  <a:lnTo>
                    <a:pt x="8524" y="8586"/>
                  </a:lnTo>
                  <a:lnTo>
                    <a:pt x="8512" y="8593"/>
                  </a:lnTo>
                  <a:lnTo>
                    <a:pt x="8504" y="8601"/>
                  </a:lnTo>
                  <a:lnTo>
                    <a:pt x="8504" y="8601"/>
                  </a:lnTo>
                  <a:lnTo>
                    <a:pt x="8498" y="8607"/>
                  </a:lnTo>
                  <a:lnTo>
                    <a:pt x="8491" y="8618"/>
                  </a:lnTo>
                  <a:lnTo>
                    <a:pt x="8476" y="8639"/>
                  </a:lnTo>
                  <a:lnTo>
                    <a:pt x="8450" y="8681"/>
                  </a:lnTo>
                  <a:lnTo>
                    <a:pt x="8450" y="8681"/>
                  </a:lnTo>
                  <a:lnTo>
                    <a:pt x="8446" y="8691"/>
                  </a:lnTo>
                  <a:lnTo>
                    <a:pt x="8441" y="8702"/>
                  </a:lnTo>
                  <a:lnTo>
                    <a:pt x="8431" y="8728"/>
                  </a:lnTo>
                  <a:lnTo>
                    <a:pt x="8426" y="8741"/>
                  </a:lnTo>
                  <a:lnTo>
                    <a:pt x="8420" y="8752"/>
                  </a:lnTo>
                  <a:lnTo>
                    <a:pt x="8413" y="8762"/>
                  </a:lnTo>
                  <a:lnTo>
                    <a:pt x="8410" y="8765"/>
                  </a:lnTo>
                  <a:lnTo>
                    <a:pt x="8406" y="8768"/>
                  </a:lnTo>
                  <a:lnTo>
                    <a:pt x="8406" y="8768"/>
                  </a:lnTo>
                  <a:lnTo>
                    <a:pt x="8400" y="8771"/>
                  </a:lnTo>
                  <a:lnTo>
                    <a:pt x="8393" y="8773"/>
                  </a:lnTo>
                  <a:lnTo>
                    <a:pt x="8385" y="8774"/>
                  </a:lnTo>
                  <a:lnTo>
                    <a:pt x="8376" y="8774"/>
                  </a:lnTo>
                  <a:lnTo>
                    <a:pt x="8357" y="8773"/>
                  </a:lnTo>
                  <a:lnTo>
                    <a:pt x="8335" y="8771"/>
                  </a:lnTo>
                  <a:lnTo>
                    <a:pt x="8315" y="8768"/>
                  </a:lnTo>
                  <a:lnTo>
                    <a:pt x="8296" y="8767"/>
                  </a:lnTo>
                  <a:lnTo>
                    <a:pt x="8278" y="8765"/>
                  </a:lnTo>
                  <a:lnTo>
                    <a:pt x="8270" y="8767"/>
                  </a:lnTo>
                  <a:lnTo>
                    <a:pt x="8263" y="8768"/>
                  </a:lnTo>
                  <a:lnTo>
                    <a:pt x="8263" y="8768"/>
                  </a:lnTo>
                  <a:lnTo>
                    <a:pt x="8253" y="8772"/>
                  </a:lnTo>
                  <a:lnTo>
                    <a:pt x="8242" y="8777"/>
                  </a:lnTo>
                  <a:lnTo>
                    <a:pt x="8230" y="8783"/>
                  </a:lnTo>
                  <a:lnTo>
                    <a:pt x="8218" y="8790"/>
                  </a:lnTo>
                  <a:lnTo>
                    <a:pt x="8207" y="8799"/>
                  </a:lnTo>
                  <a:lnTo>
                    <a:pt x="8196" y="8807"/>
                  </a:lnTo>
                  <a:lnTo>
                    <a:pt x="8187" y="8816"/>
                  </a:lnTo>
                  <a:lnTo>
                    <a:pt x="8182" y="8824"/>
                  </a:lnTo>
                  <a:lnTo>
                    <a:pt x="8182" y="8824"/>
                  </a:lnTo>
                  <a:lnTo>
                    <a:pt x="8180" y="8830"/>
                  </a:lnTo>
                  <a:lnTo>
                    <a:pt x="8177" y="8838"/>
                  </a:lnTo>
                  <a:lnTo>
                    <a:pt x="8176" y="8845"/>
                  </a:lnTo>
                  <a:lnTo>
                    <a:pt x="8175" y="8855"/>
                  </a:lnTo>
                  <a:lnTo>
                    <a:pt x="8175" y="8862"/>
                  </a:lnTo>
                  <a:lnTo>
                    <a:pt x="8176" y="8870"/>
                  </a:lnTo>
                  <a:lnTo>
                    <a:pt x="8177" y="8877"/>
                  </a:lnTo>
                  <a:lnTo>
                    <a:pt x="8181" y="8882"/>
                  </a:lnTo>
                  <a:lnTo>
                    <a:pt x="8181" y="8882"/>
                  </a:lnTo>
                  <a:lnTo>
                    <a:pt x="8185" y="8885"/>
                  </a:lnTo>
                  <a:lnTo>
                    <a:pt x="8191" y="8887"/>
                  </a:lnTo>
                  <a:lnTo>
                    <a:pt x="8196" y="8889"/>
                  </a:lnTo>
                  <a:lnTo>
                    <a:pt x="8204" y="8889"/>
                  </a:lnTo>
                  <a:lnTo>
                    <a:pt x="8221" y="8888"/>
                  </a:lnTo>
                  <a:lnTo>
                    <a:pt x="8238" y="8886"/>
                  </a:lnTo>
                  <a:lnTo>
                    <a:pt x="8256" y="8884"/>
                  </a:lnTo>
                  <a:lnTo>
                    <a:pt x="8273" y="8883"/>
                  </a:lnTo>
                  <a:lnTo>
                    <a:pt x="8281" y="8883"/>
                  </a:lnTo>
                  <a:lnTo>
                    <a:pt x="8288" y="8884"/>
                  </a:lnTo>
                  <a:lnTo>
                    <a:pt x="8293" y="8886"/>
                  </a:lnTo>
                  <a:lnTo>
                    <a:pt x="8298" y="8889"/>
                  </a:lnTo>
                  <a:lnTo>
                    <a:pt x="8298" y="8889"/>
                  </a:lnTo>
                  <a:lnTo>
                    <a:pt x="8300" y="8893"/>
                  </a:lnTo>
                  <a:lnTo>
                    <a:pt x="8303" y="8897"/>
                  </a:lnTo>
                  <a:lnTo>
                    <a:pt x="8304" y="8902"/>
                  </a:lnTo>
                  <a:lnTo>
                    <a:pt x="8304" y="8908"/>
                  </a:lnTo>
                  <a:lnTo>
                    <a:pt x="8304" y="8921"/>
                  </a:lnTo>
                  <a:lnTo>
                    <a:pt x="8303" y="8935"/>
                  </a:lnTo>
                  <a:lnTo>
                    <a:pt x="8301" y="8948"/>
                  </a:lnTo>
                  <a:lnTo>
                    <a:pt x="8301" y="8961"/>
                  </a:lnTo>
                  <a:lnTo>
                    <a:pt x="8303" y="8972"/>
                  </a:lnTo>
                  <a:lnTo>
                    <a:pt x="8304" y="8976"/>
                  </a:lnTo>
                  <a:lnTo>
                    <a:pt x="8306" y="8981"/>
                  </a:lnTo>
                  <a:lnTo>
                    <a:pt x="8306" y="8981"/>
                  </a:lnTo>
                  <a:lnTo>
                    <a:pt x="8308" y="8982"/>
                  </a:lnTo>
                  <a:lnTo>
                    <a:pt x="8312" y="8984"/>
                  </a:lnTo>
                  <a:lnTo>
                    <a:pt x="8319" y="8987"/>
                  </a:lnTo>
                  <a:lnTo>
                    <a:pt x="8328" y="8988"/>
                  </a:lnTo>
                  <a:lnTo>
                    <a:pt x="8337" y="8988"/>
                  </a:lnTo>
                  <a:lnTo>
                    <a:pt x="8348" y="8989"/>
                  </a:lnTo>
                  <a:lnTo>
                    <a:pt x="8357" y="8990"/>
                  </a:lnTo>
                  <a:lnTo>
                    <a:pt x="8363" y="8992"/>
                  </a:lnTo>
                  <a:lnTo>
                    <a:pt x="8366" y="8994"/>
                  </a:lnTo>
                  <a:lnTo>
                    <a:pt x="8368" y="8997"/>
                  </a:lnTo>
                  <a:lnTo>
                    <a:pt x="8368" y="8997"/>
                  </a:lnTo>
                  <a:lnTo>
                    <a:pt x="8371" y="9001"/>
                  </a:lnTo>
                  <a:lnTo>
                    <a:pt x="8374" y="9007"/>
                  </a:lnTo>
                  <a:lnTo>
                    <a:pt x="8375" y="9014"/>
                  </a:lnTo>
                  <a:lnTo>
                    <a:pt x="8376" y="9020"/>
                  </a:lnTo>
                  <a:lnTo>
                    <a:pt x="8377" y="9037"/>
                  </a:lnTo>
                  <a:lnTo>
                    <a:pt x="8376" y="9054"/>
                  </a:lnTo>
                  <a:lnTo>
                    <a:pt x="8372" y="9071"/>
                  </a:lnTo>
                  <a:lnTo>
                    <a:pt x="8369" y="9087"/>
                  </a:lnTo>
                  <a:lnTo>
                    <a:pt x="8365" y="9102"/>
                  </a:lnTo>
                  <a:lnTo>
                    <a:pt x="8360" y="9113"/>
                  </a:lnTo>
                  <a:lnTo>
                    <a:pt x="8360" y="9113"/>
                  </a:lnTo>
                  <a:lnTo>
                    <a:pt x="8357" y="9117"/>
                  </a:lnTo>
                  <a:lnTo>
                    <a:pt x="8352" y="9122"/>
                  </a:lnTo>
                  <a:lnTo>
                    <a:pt x="8340" y="9132"/>
                  </a:lnTo>
                  <a:lnTo>
                    <a:pt x="8327" y="9140"/>
                  </a:lnTo>
                  <a:lnTo>
                    <a:pt x="8318" y="9148"/>
                  </a:lnTo>
                  <a:lnTo>
                    <a:pt x="8318" y="9148"/>
                  </a:lnTo>
                  <a:lnTo>
                    <a:pt x="8312" y="9155"/>
                  </a:lnTo>
                  <a:lnTo>
                    <a:pt x="8305" y="9164"/>
                  </a:lnTo>
                  <a:lnTo>
                    <a:pt x="8290" y="9183"/>
                  </a:lnTo>
                  <a:lnTo>
                    <a:pt x="8274" y="9202"/>
                  </a:lnTo>
                  <a:lnTo>
                    <a:pt x="8268" y="9209"/>
                  </a:lnTo>
                  <a:lnTo>
                    <a:pt x="8260" y="9214"/>
                  </a:lnTo>
                  <a:lnTo>
                    <a:pt x="8260" y="9214"/>
                  </a:lnTo>
                  <a:lnTo>
                    <a:pt x="8255" y="9217"/>
                  </a:lnTo>
                  <a:lnTo>
                    <a:pt x="8251" y="9218"/>
                  </a:lnTo>
                  <a:lnTo>
                    <a:pt x="8237" y="9219"/>
                  </a:lnTo>
                  <a:lnTo>
                    <a:pt x="8225" y="9221"/>
                  </a:lnTo>
                  <a:lnTo>
                    <a:pt x="8219" y="9222"/>
                  </a:lnTo>
                  <a:lnTo>
                    <a:pt x="8216" y="9225"/>
                  </a:lnTo>
                  <a:lnTo>
                    <a:pt x="8216" y="9225"/>
                  </a:lnTo>
                  <a:lnTo>
                    <a:pt x="8210" y="9229"/>
                  </a:lnTo>
                  <a:lnTo>
                    <a:pt x="8205" y="9235"/>
                  </a:lnTo>
                  <a:lnTo>
                    <a:pt x="8195" y="9251"/>
                  </a:lnTo>
                  <a:lnTo>
                    <a:pt x="8187" y="9266"/>
                  </a:lnTo>
                  <a:lnTo>
                    <a:pt x="8183" y="9281"/>
                  </a:lnTo>
                  <a:lnTo>
                    <a:pt x="8183" y="9281"/>
                  </a:lnTo>
                  <a:lnTo>
                    <a:pt x="8183" y="9285"/>
                  </a:lnTo>
                  <a:lnTo>
                    <a:pt x="8183" y="9291"/>
                  </a:lnTo>
                  <a:lnTo>
                    <a:pt x="8185" y="9305"/>
                  </a:lnTo>
                  <a:lnTo>
                    <a:pt x="8193" y="9333"/>
                  </a:lnTo>
                  <a:lnTo>
                    <a:pt x="8198" y="9348"/>
                  </a:lnTo>
                  <a:lnTo>
                    <a:pt x="8200" y="9361"/>
                  </a:lnTo>
                  <a:lnTo>
                    <a:pt x="8200" y="9367"/>
                  </a:lnTo>
                  <a:lnTo>
                    <a:pt x="8199" y="9372"/>
                  </a:lnTo>
                  <a:lnTo>
                    <a:pt x="8198" y="9377"/>
                  </a:lnTo>
                  <a:lnTo>
                    <a:pt x="8195" y="9380"/>
                  </a:lnTo>
                  <a:lnTo>
                    <a:pt x="8195" y="9380"/>
                  </a:lnTo>
                  <a:lnTo>
                    <a:pt x="8192" y="9383"/>
                  </a:lnTo>
                  <a:lnTo>
                    <a:pt x="8189" y="9385"/>
                  </a:lnTo>
                  <a:lnTo>
                    <a:pt x="8180" y="9387"/>
                  </a:lnTo>
                  <a:lnTo>
                    <a:pt x="8169" y="9387"/>
                  </a:lnTo>
                  <a:lnTo>
                    <a:pt x="8158" y="9386"/>
                  </a:lnTo>
                  <a:lnTo>
                    <a:pt x="8136" y="9383"/>
                  </a:lnTo>
                  <a:lnTo>
                    <a:pt x="8125" y="9381"/>
                  </a:lnTo>
                  <a:lnTo>
                    <a:pt x="8117" y="9380"/>
                  </a:lnTo>
                  <a:lnTo>
                    <a:pt x="8117" y="9380"/>
                  </a:lnTo>
                  <a:lnTo>
                    <a:pt x="8098" y="9380"/>
                  </a:lnTo>
                  <a:lnTo>
                    <a:pt x="8076" y="9379"/>
                  </a:lnTo>
                  <a:lnTo>
                    <a:pt x="8053" y="9379"/>
                  </a:lnTo>
                  <a:lnTo>
                    <a:pt x="8043" y="9380"/>
                  </a:lnTo>
                  <a:lnTo>
                    <a:pt x="8035" y="9383"/>
                  </a:lnTo>
                  <a:lnTo>
                    <a:pt x="8035" y="9383"/>
                  </a:lnTo>
                  <a:lnTo>
                    <a:pt x="8026" y="9386"/>
                  </a:lnTo>
                  <a:lnTo>
                    <a:pt x="8017" y="9390"/>
                  </a:lnTo>
                  <a:lnTo>
                    <a:pt x="7999" y="9405"/>
                  </a:lnTo>
                  <a:lnTo>
                    <a:pt x="7980" y="9419"/>
                  </a:lnTo>
                  <a:lnTo>
                    <a:pt x="7972" y="9425"/>
                  </a:lnTo>
                  <a:lnTo>
                    <a:pt x="7964" y="9430"/>
                  </a:lnTo>
                  <a:lnTo>
                    <a:pt x="7964" y="9430"/>
                  </a:lnTo>
                  <a:lnTo>
                    <a:pt x="7958" y="9432"/>
                  </a:lnTo>
                  <a:lnTo>
                    <a:pt x="7950" y="9434"/>
                  </a:lnTo>
                  <a:lnTo>
                    <a:pt x="7935" y="9439"/>
                  </a:lnTo>
                  <a:lnTo>
                    <a:pt x="7926" y="9441"/>
                  </a:lnTo>
                  <a:lnTo>
                    <a:pt x="7919" y="9445"/>
                  </a:lnTo>
                  <a:lnTo>
                    <a:pt x="7912" y="9448"/>
                  </a:lnTo>
                  <a:lnTo>
                    <a:pt x="7908" y="9451"/>
                  </a:lnTo>
                  <a:lnTo>
                    <a:pt x="7908" y="9451"/>
                  </a:lnTo>
                  <a:lnTo>
                    <a:pt x="7905" y="9455"/>
                  </a:lnTo>
                  <a:lnTo>
                    <a:pt x="7904" y="9459"/>
                  </a:lnTo>
                  <a:lnTo>
                    <a:pt x="7902" y="9469"/>
                  </a:lnTo>
                  <a:lnTo>
                    <a:pt x="7902" y="9482"/>
                  </a:lnTo>
                  <a:lnTo>
                    <a:pt x="7902" y="9494"/>
                  </a:lnTo>
                  <a:lnTo>
                    <a:pt x="7902" y="9507"/>
                  </a:lnTo>
                  <a:lnTo>
                    <a:pt x="7901" y="9518"/>
                  </a:lnTo>
                  <a:lnTo>
                    <a:pt x="7899" y="9528"/>
                  </a:lnTo>
                  <a:lnTo>
                    <a:pt x="7897" y="9533"/>
                  </a:lnTo>
                  <a:lnTo>
                    <a:pt x="7894" y="9535"/>
                  </a:lnTo>
                  <a:lnTo>
                    <a:pt x="7894" y="9535"/>
                  </a:lnTo>
                  <a:lnTo>
                    <a:pt x="7888" y="9539"/>
                  </a:lnTo>
                  <a:lnTo>
                    <a:pt x="7880" y="9542"/>
                  </a:lnTo>
                  <a:lnTo>
                    <a:pt x="7871" y="9544"/>
                  </a:lnTo>
                  <a:lnTo>
                    <a:pt x="7862" y="9545"/>
                  </a:lnTo>
                  <a:lnTo>
                    <a:pt x="7852" y="9545"/>
                  </a:lnTo>
                  <a:lnTo>
                    <a:pt x="7842" y="9545"/>
                  </a:lnTo>
                  <a:lnTo>
                    <a:pt x="7833" y="9544"/>
                  </a:lnTo>
                  <a:lnTo>
                    <a:pt x="7826" y="9543"/>
                  </a:lnTo>
                  <a:lnTo>
                    <a:pt x="7826" y="9543"/>
                  </a:lnTo>
                  <a:lnTo>
                    <a:pt x="7821" y="9540"/>
                  </a:lnTo>
                  <a:lnTo>
                    <a:pt x="7813" y="9536"/>
                  </a:lnTo>
                  <a:lnTo>
                    <a:pt x="7798" y="9526"/>
                  </a:lnTo>
                  <a:lnTo>
                    <a:pt x="7785" y="9513"/>
                  </a:lnTo>
                  <a:lnTo>
                    <a:pt x="7780" y="9508"/>
                  </a:lnTo>
                  <a:lnTo>
                    <a:pt x="7776" y="9502"/>
                  </a:lnTo>
                  <a:lnTo>
                    <a:pt x="7776" y="9502"/>
                  </a:lnTo>
                  <a:lnTo>
                    <a:pt x="7774" y="9498"/>
                  </a:lnTo>
                  <a:lnTo>
                    <a:pt x="7774" y="9491"/>
                  </a:lnTo>
                  <a:lnTo>
                    <a:pt x="7774" y="9477"/>
                  </a:lnTo>
                  <a:lnTo>
                    <a:pt x="7774" y="9464"/>
                  </a:lnTo>
                  <a:lnTo>
                    <a:pt x="7773" y="9458"/>
                  </a:lnTo>
                  <a:lnTo>
                    <a:pt x="7771" y="9455"/>
                  </a:lnTo>
                  <a:lnTo>
                    <a:pt x="7771" y="9455"/>
                  </a:lnTo>
                  <a:lnTo>
                    <a:pt x="7769" y="9451"/>
                  </a:lnTo>
                  <a:lnTo>
                    <a:pt x="7765" y="9450"/>
                  </a:lnTo>
                  <a:lnTo>
                    <a:pt x="7758" y="9447"/>
                  </a:lnTo>
                  <a:lnTo>
                    <a:pt x="7746" y="9446"/>
                  </a:lnTo>
                  <a:lnTo>
                    <a:pt x="7736" y="9445"/>
                  </a:lnTo>
                  <a:lnTo>
                    <a:pt x="7725" y="9443"/>
                  </a:lnTo>
                  <a:lnTo>
                    <a:pt x="7715" y="9442"/>
                  </a:lnTo>
                  <a:lnTo>
                    <a:pt x="7706" y="9440"/>
                  </a:lnTo>
                  <a:lnTo>
                    <a:pt x="7702" y="9438"/>
                  </a:lnTo>
                  <a:lnTo>
                    <a:pt x="7699" y="9436"/>
                  </a:lnTo>
                  <a:lnTo>
                    <a:pt x="7699" y="9436"/>
                  </a:lnTo>
                  <a:lnTo>
                    <a:pt x="7697" y="9431"/>
                  </a:lnTo>
                  <a:lnTo>
                    <a:pt x="7695" y="9425"/>
                  </a:lnTo>
                  <a:lnTo>
                    <a:pt x="7694" y="9412"/>
                  </a:lnTo>
                  <a:lnTo>
                    <a:pt x="7694" y="9398"/>
                  </a:lnTo>
                  <a:lnTo>
                    <a:pt x="7693" y="9393"/>
                  </a:lnTo>
                  <a:lnTo>
                    <a:pt x="7691" y="9388"/>
                  </a:lnTo>
                  <a:lnTo>
                    <a:pt x="7691" y="9388"/>
                  </a:lnTo>
                  <a:lnTo>
                    <a:pt x="7685" y="9383"/>
                  </a:lnTo>
                  <a:lnTo>
                    <a:pt x="7677" y="9377"/>
                  </a:lnTo>
                  <a:lnTo>
                    <a:pt x="7668" y="9372"/>
                  </a:lnTo>
                  <a:lnTo>
                    <a:pt x="7658" y="9368"/>
                  </a:lnTo>
                  <a:lnTo>
                    <a:pt x="7638" y="9361"/>
                  </a:lnTo>
                  <a:lnTo>
                    <a:pt x="7621" y="9358"/>
                  </a:lnTo>
                  <a:lnTo>
                    <a:pt x="7621" y="9358"/>
                  </a:lnTo>
                  <a:lnTo>
                    <a:pt x="7602" y="9355"/>
                  </a:lnTo>
                  <a:lnTo>
                    <a:pt x="7578" y="9357"/>
                  </a:lnTo>
                  <a:lnTo>
                    <a:pt x="7566" y="9358"/>
                  </a:lnTo>
                  <a:lnTo>
                    <a:pt x="7554" y="9359"/>
                  </a:lnTo>
                  <a:lnTo>
                    <a:pt x="7545" y="9362"/>
                  </a:lnTo>
                  <a:lnTo>
                    <a:pt x="7537" y="9366"/>
                  </a:lnTo>
                  <a:lnTo>
                    <a:pt x="7537" y="9366"/>
                  </a:lnTo>
                  <a:lnTo>
                    <a:pt x="7531" y="9372"/>
                  </a:lnTo>
                  <a:lnTo>
                    <a:pt x="7525" y="9380"/>
                  </a:lnTo>
                  <a:lnTo>
                    <a:pt x="7521" y="9389"/>
                  </a:lnTo>
                  <a:lnTo>
                    <a:pt x="7515" y="9399"/>
                  </a:lnTo>
                  <a:lnTo>
                    <a:pt x="7507" y="9422"/>
                  </a:lnTo>
                  <a:lnTo>
                    <a:pt x="7501" y="9440"/>
                  </a:lnTo>
                  <a:lnTo>
                    <a:pt x="7501" y="9440"/>
                  </a:lnTo>
                  <a:lnTo>
                    <a:pt x="7499" y="9450"/>
                  </a:lnTo>
                  <a:lnTo>
                    <a:pt x="7497" y="9464"/>
                  </a:lnTo>
                  <a:lnTo>
                    <a:pt x="7495" y="9492"/>
                  </a:lnTo>
                  <a:lnTo>
                    <a:pt x="7495" y="9521"/>
                  </a:lnTo>
                  <a:lnTo>
                    <a:pt x="7496" y="9545"/>
                  </a:lnTo>
                  <a:lnTo>
                    <a:pt x="7496" y="9545"/>
                  </a:lnTo>
                  <a:lnTo>
                    <a:pt x="7499" y="9569"/>
                  </a:lnTo>
                  <a:lnTo>
                    <a:pt x="7506" y="9598"/>
                  </a:lnTo>
                  <a:lnTo>
                    <a:pt x="7514" y="9626"/>
                  </a:lnTo>
                  <a:lnTo>
                    <a:pt x="7518" y="9638"/>
                  </a:lnTo>
                  <a:lnTo>
                    <a:pt x="7523" y="9648"/>
                  </a:lnTo>
                  <a:lnTo>
                    <a:pt x="7523" y="9648"/>
                  </a:lnTo>
                  <a:lnTo>
                    <a:pt x="7528" y="9657"/>
                  </a:lnTo>
                  <a:lnTo>
                    <a:pt x="7537" y="9666"/>
                  </a:lnTo>
                  <a:lnTo>
                    <a:pt x="7557" y="9685"/>
                  </a:lnTo>
                  <a:lnTo>
                    <a:pt x="7577" y="9704"/>
                  </a:lnTo>
                  <a:lnTo>
                    <a:pt x="7595" y="9720"/>
                  </a:lnTo>
                  <a:lnTo>
                    <a:pt x="7595" y="9720"/>
                  </a:lnTo>
                  <a:lnTo>
                    <a:pt x="7613" y="9739"/>
                  </a:lnTo>
                  <a:lnTo>
                    <a:pt x="7636" y="9763"/>
                  </a:lnTo>
                  <a:lnTo>
                    <a:pt x="7648" y="9775"/>
                  </a:lnTo>
                  <a:lnTo>
                    <a:pt x="7659" y="9785"/>
                  </a:lnTo>
                  <a:lnTo>
                    <a:pt x="7671" y="9795"/>
                  </a:lnTo>
                  <a:lnTo>
                    <a:pt x="7681" y="9802"/>
                  </a:lnTo>
                  <a:lnTo>
                    <a:pt x="7681" y="9802"/>
                  </a:lnTo>
                  <a:lnTo>
                    <a:pt x="7692" y="9807"/>
                  </a:lnTo>
                  <a:lnTo>
                    <a:pt x="7706" y="9812"/>
                  </a:lnTo>
                  <a:lnTo>
                    <a:pt x="7721" y="9817"/>
                  </a:lnTo>
                  <a:lnTo>
                    <a:pt x="7737" y="9821"/>
                  </a:lnTo>
                  <a:lnTo>
                    <a:pt x="7754" y="9825"/>
                  </a:lnTo>
                  <a:lnTo>
                    <a:pt x="7770" y="9827"/>
                  </a:lnTo>
                  <a:lnTo>
                    <a:pt x="7783" y="9829"/>
                  </a:lnTo>
                  <a:lnTo>
                    <a:pt x="7796" y="9830"/>
                  </a:lnTo>
                  <a:lnTo>
                    <a:pt x="7796" y="9830"/>
                  </a:lnTo>
                  <a:lnTo>
                    <a:pt x="7809" y="9829"/>
                  </a:lnTo>
                  <a:lnTo>
                    <a:pt x="7824" y="9826"/>
                  </a:lnTo>
                  <a:lnTo>
                    <a:pt x="7858" y="9817"/>
                  </a:lnTo>
                  <a:lnTo>
                    <a:pt x="7892" y="9808"/>
                  </a:lnTo>
                  <a:lnTo>
                    <a:pt x="7906" y="9804"/>
                  </a:lnTo>
                  <a:lnTo>
                    <a:pt x="7920" y="9802"/>
                  </a:lnTo>
                  <a:lnTo>
                    <a:pt x="7920" y="9802"/>
                  </a:lnTo>
                  <a:lnTo>
                    <a:pt x="7936" y="9800"/>
                  </a:lnTo>
                  <a:lnTo>
                    <a:pt x="7956" y="9798"/>
                  </a:lnTo>
                  <a:lnTo>
                    <a:pt x="7966" y="9798"/>
                  </a:lnTo>
                  <a:lnTo>
                    <a:pt x="7976" y="9798"/>
                  </a:lnTo>
                  <a:lnTo>
                    <a:pt x="7984" y="9799"/>
                  </a:lnTo>
                  <a:lnTo>
                    <a:pt x="7991" y="9802"/>
                  </a:lnTo>
                  <a:lnTo>
                    <a:pt x="7991" y="9802"/>
                  </a:lnTo>
                  <a:lnTo>
                    <a:pt x="7997" y="9806"/>
                  </a:lnTo>
                  <a:lnTo>
                    <a:pt x="8002" y="9810"/>
                  </a:lnTo>
                  <a:lnTo>
                    <a:pt x="8014" y="9821"/>
                  </a:lnTo>
                  <a:lnTo>
                    <a:pt x="8024" y="9835"/>
                  </a:lnTo>
                  <a:lnTo>
                    <a:pt x="8034" y="9851"/>
                  </a:lnTo>
                  <a:lnTo>
                    <a:pt x="8044" y="9867"/>
                  </a:lnTo>
                  <a:lnTo>
                    <a:pt x="8053" y="9883"/>
                  </a:lnTo>
                  <a:lnTo>
                    <a:pt x="8067" y="9911"/>
                  </a:lnTo>
                  <a:lnTo>
                    <a:pt x="8067" y="9911"/>
                  </a:lnTo>
                  <a:lnTo>
                    <a:pt x="8071" y="9920"/>
                  </a:lnTo>
                  <a:lnTo>
                    <a:pt x="8076" y="9932"/>
                  </a:lnTo>
                  <a:lnTo>
                    <a:pt x="8084" y="9958"/>
                  </a:lnTo>
                  <a:lnTo>
                    <a:pt x="8093" y="9985"/>
                  </a:lnTo>
                  <a:lnTo>
                    <a:pt x="8097" y="9996"/>
                  </a:lnTo>
                  <a:lnTo>
                    <a:pt x="8102" y="10005"/>
                  </a:lnTo>
                  <a:lnTo>
                    <a:pt x="8102" y="10005"/>
                  </a:lnTo>
                  <a:lnTo>
                    <a:pt x="8110" y="10017"/>
                  </a:lnTo>
                  <a:lnTo>
                    <a:pt x="8121" y="10028"/>
                  </a:lnTo>
                  <a:lnTo>
                    <a:pt x="8147" y="10053"/>
                  </a:lnTo>
                  <a:lnTo>
                    <a:pt x="8160" y="10065"/>
                  </a:lnTo>
                  <a:lnTo>
                    <a:pt x="8173" y="10078"/>
                  </a:lnTo>
                  <a:lnTo>
                    <a:pt x="8182" y="10089"/>
                  </a:lnTo>
                  <a:lnTo>
                    <a:pt x="8186" y="10096"/>
                  </a:lnTo>
                  <a:lnTo>
                    <a:pt x="8189" y="10101"/>
                  </a:lnTo>
                  <a:lnTo>
                    <a:pt x="8189" y="10101"/>
                  </a:lnTo>
                  <a:lnTo>
                    <a:pt x="8191" y="10111"/>
                  </a:lnTo>
                  <a:lnTo>
                    <a:pt x="8191" y="10123"/>
                  </a:lnTo>
                  <a:lnTo>
                    <a:pt x="8191" y="10136"/>
                  </a:lnTo>
                  <a:lnTo>
                    <a:pt x="8190" y="10150"/>
                  </a:lnTo>
                  <a:lnTo>
                    <a:pt x="8186" y="10178"/>
                  </a:lnTo>
                  <a:lnTo>
                    <a:pt x="8184" y="10190"/>
                  </a:lnTo>
                  <a:lnTo>
                    <a:pt x="8184" y="10200"/>
                  </a:lnTo>
                  <a:lnTo>
                    <a:pt x="8184" y="10200"/>
                  </a:lnTo>
                  <a:lnTo>
                    <a:pt x="8184" y="10220"/>
                  </a:lnTo>
                  <a:lnTo>
                    <a:pt x="8184" y="10242"/>
                  </a:lnTo>
                  <a:lnTo>
                    <a:pt x="8185" y="10255"/>
                  </a:lnTo>
                  <a:lnTo>
                    <a:pt x="8186" y="10265"/>
                  </a:lnTo>
                  <a:lnTo>
                    <a:pt x="8187" y="10275"/>
                  </a:lnTo>
                  <a:lnTo>
                    <a:pt x="8191" y="10283"/>
                  </a:lnTo>
                  <a:lnTo>
                    <a:pt x="8191" y="10283"/>
                  </a:lnTo>
                  <a:lnTo>
                    <a:pt x="8195" y="10290"/>
                  </a:lnTo>
                  <a:lnTo>
                    <a:pt x="8202" y="10295"/>
                  </a:lnTo>
                  <a:lnTo>
                    <a:pt x="8219" y="10308"/>
                  </a:lnTo>
                  <a:lnTo>
                    <a:pt x="8228" y="10313"/>
                  </a:lnTo>
                  <a:lnTo>
                    <a:pt x="8236" y="10320"/>
                  </a:lnTo>
                  <a:lnTo>
                    <a:pt x="8242" y="10326"/>
                  </a:lnTo>
                  <a:lnTo>
                    <a:pt x="8244" y="10329"/>
                  </a:lnTo>
                  <a:lnTo>
                    <a:pt x="8245" y="10332"/>
                  </a:lnTo>
                  <a:lnTo>
                    <a:pt x="8245" y="10332"/>
                  </a:lnTo>
                  <a:lnTo>
                    <a:pt x="8245" y="10338"/>
                  </a:lnTo>
                  <a:lnTo>
                    <a:pt x="8245" y="10344"/>
                  </a:lnTo>
                  <a:lnTo>
                    <a:pt x="8244" y="10351"/>
                  </a:lnTo>
                  <a:lnTo>
                    <a:pt x="8242" y="10356"/>
                  </a:lnTo>
                  <a:lnTo>
                    <a:pt x="8235" y="10371"/>
                  </a:lnTo>
                  <a:lnTo>
                    <a:pt x="8227" y="10384"/>
                  </a:lnTo>
                  <a:lnTo>
                    <a:pt x="8210" y="10413"/>
                  </a:lnTo>
                  <a:lnTo>
                    <a:pt x="8204" y="10425"/>
                  </a:lnTo>
                  <a:lnTo>
                    <a:pt x="8202" y="10432"/>
                  </a:lnTo>
                  <a:lnTo>
                    <a:pt x="8201" y="10437"/>
                  </a:lnTo>
                  <a:lnTo>
                    <a:pt x="8201" y="10437"/>
                  </a:lnTo>
                  <a:lnTo>
                    <a:pt x="8201" y="10446"/>
                  </a:lnTo>
                  <a:lnTo>
                    <a:pt x="8203" y="10459"/>
                  </a:lnTo>
                  <a:lnTo>
                    <a:pt x="8210" y="10485"/>
                  </a:lnTo>
                  <a:lnTo>
                    <a:pt x="8213" y="10498"/>
                  </a:lnTo>
                  <a:lnTo>
                    <a:pt x="8216" y="10511"/>
                  </a:lnTo>
                  <a:lnTo>
                    <a:pt x="8217" y="10522"/>
                  </a:lnTo>
                  <a:lnTo>
                    <a:pt x="8217" y="10532"/>
                  </a:lnTo>
                  <a:lnTo>
                    <a:pt x="8217" y="10532"/>
                  </a:lnTo>
                  <a:lnTo>
                    <a:pt x="8214" y="10541"/>
                  </a:lnTo>
                  <a:lnTo>
                    <a:pt x="8211" y="10551"/>
                  </a:lnTo>
                  <a:lnTo>
                    <a:pt x="8208" y="10563"/>
                  </a:lnTo>
                  <a:lnTo>
                    <a:pt x="8202" y="10573"/>
                  </a:lnTo>
                  <a:lnTo>
                    <a:pt x="8196" y="10584"/>
                  </a:lnTo>
                  <a:lnTo>
                    <a:pt x="8190" y="10593"/>
                  </a:lnTo>
                  <a:lnTo>
                    <a:pt x="8183" y="10600"/>
                  </a:lnTo>
                  <a:lnTo>
                    <a:pt x="8180" y="10602"/>
                  </a:lnTo>
                  <a:lnTo>
                    <a:pt x="8175" y="10603"/>
                  </a:lnTo>
                  <a:lnTo>
                    <a:pt x="8175" y="10603"/>
                  </a:lnTo>
                  <a:lnTo>
                    <a:pt x="8168" y="10604"/>
                  </a:lnTo>
                  <a:lnTo>
                    <a:pt x="8161" y="10602"/>
                  </a:lnTo>
                  <a:lnTo>
                    <a:pt x="8152" y="10599"/>
                  </a:lnTo>
                  <a:lnTo>
                    <a:pt x="8143" y="10594"/>
                  </a:lnTo>
                  <a:lnTo>
                    <a:pt x="8128" y="10583"/>
                  </a:lnTo>
                  <a:lnTo>
                    <a:pt x="8115" y="10574"/>
                  </a:lnTo>
                  <a:lnTo>
                    <a:pt x="8115" y="10574"/>
                  </a:lnTo>
                  <a:lnTo>
                    <a:pt x="8111" y="10569"/>
                  </a:lnTo>
                  <a:lnTo>
                    <a:pt x="8107" y="10564"/>
                  </a:lnTo>
                  <a:lnTo>
                    <a:pt x="8101" y="10551"/>
                  </a:lnTo>
                  <a:lnTo>
                    <a:pt x="8093" y="10539"/>
                  </a:lnTo>
                  <a:lnTo>
                    <a:pt x="8089" y="10534"/>
                  </a:lnTo>
                  <a:lnTo>
                    <a:pt x="8085" y="10532"/>
                  </a:lnTo>
                  <a:lnTo>
                    <a:pt x="8085" y="10532"/>
                  </a:lnTo>
                  <a:lnTo>
                    <a:pt x="8076" y="10530"/>
                  </a:lnTo>
                  <a:lnTo>
                    <a:pt x="8066" y="10530"/>
                  </a:lnTo>
                  <a:lnTo>
                    <a:pt x="8054" y="10531"/>
                  </a:lnTo>
                  <a:lnTo>
                    <a:pt x="8043" y="10533"/>
                  </a:lnTo>
                  <a:lnTo>
                    <a:pt x="8031" y="10537"/>
                  </a:lnTo>
                  <a:lnTo>
                    <a:pt x="8019" y="10541"/>
                  </a:lnTo>
                  <a:lnTo>
                    <a:pt x="8010" y="10546"/>
                  </a:lnTo>
                  <a:lnTo>
                    <a:pt x="8002" y="10549"/>
                  </a:lnTo>
                  <a:lnTo>
                    <a:pt x="8002" y="10549"/>
                  </a:lnTo>
                  <a:lnTo>
                    <a:pt x="7997" y="10554"/>
                  </a:lnTo>
                  <a:lnTo>
                    <a:pt x="7991" y="10559"/>
                  </a:lnTo>
                  <a:lnTo>
                    <a:pt x="7981" y="10573"/>
                  </a:lnTo>
                  <a:lnTo>
                    <a:pt x="7972" y="10589"/>
                  </a:lnTo>
                  <a:lnTo>
                    <a:pt x="7965" y="10601"/>
                  </a:lnTo>
                  <a:lnTo>
                    <a:pt x="7965" y="10601"/>
                  </a:lnTo>
                  <a:lnTo>
                    <a:pt x="7962" y="10612"/>
                  </a:lnTo>
                  <a:lnTo>
                    <a:pt x="7958" y="10626"/>
                  </a:lnTo>
                  <a:lnTo>
                    <a:pt x="7956" y="10639"/>
                  </a:lnTo>
                  <a:lnTo>
                    <a:pt x="7954" y="10655"/>
                  </a:lnTo>
                  <a:lnTo>
                    <a:pt x="7953" y="10670"/>
                  </a:lnTo>
                  <a:lnTo>
                    <a:pt x="7953" y="10685"/>
                  </a:lnTo>
                  <a:lnTo>
                    <a:pt x="7954" y="10697"/>
                  </a:lnTo>
                  <a:lnTo>
                    <a:pt x="7956" y="10708"/>
                  </a:lnTo>
                  <a:lnTo>
                    <a:pt x="7956" y="10708"/>
                  </a:lnTo>
                  <a:lnTo>
                    <a:pt x="7962" y="10717"/>
                  </a:lnTo>
                  <a:lnTo>
                    <a:pt x="7971" y="10727"/>
                  </a:lnTo>
                  <a:lnTo>
                    <a:pt x="7981" y="10738"/>
                  </a:lnTo>
                  <a:lnTo>
                    <a:pt x="7992" y="10748"/>
                  </a:lnTo>
                  <a:lnTo>
                    <a:pt x="8005" y="10757"/>
                  </a:lnTo>
                  <a:lnTo>
                    <a:pt x="8017" y="10765"/>
                  </a:lnTo>
                  <a:lnTo>
                    <a:pt x="8028" y="10770"/>
                  </a:lnTo>
                  <a:lnTo>
                    <a:pt x="8038" y="10775"/>
                  </a:lnTo>
                  <a:lnTo>
                    <a:pt x="8038" y="10775"/>
                  </a:lnTo>
                  <a:lnTo>
                    <a:pt x="8046" y="10777"/>
                  </a:lnTo>
                  <a:lnTo>
                    <a:pt x="8055" y="10777"/>
                  </a:lnTo>
                  <a:lnTo>
                    <a:pt x="8076" y="10776"/>
                  </a:lnTo>
                  <a:lnTo>
                    <a:pt x="8096" y="10775"/>
                  </a:lnTo>
                  <a:lnTo>
                    <a:pt x="8105" y="10775"/>
                  </a:lnTo>
                  <a:lnTo>
                    <a:pt x="8113" y="10775"/>
                  </a:lnTo>
                  <a:lnTo>
                    <a:pt x="8113" y="10775"/>
                  </a:lnTo>
                  <a:lnTo>
                    <a:pt x="8134" y="10779"/>
                  </a:lnTo>
                  <a:lnTo>
                    <a:pt x="8160" y="10787"/>
                  </a:lnTo>
                  <a:lnTo>
                    <a:pt x="8173" y="10792"/>
                  </a:lnTo>
                  <a:lnTo>
                    <a:pt x="8184" y="10797"/>
                  </a:lnTo>
                  <a:lnTo>
                    <a:pt x="8194" y="10803"/>
                  </a:lnTo>
                  <a:lnTo>
                    <a:pt x="8201" y="10810"/>
                  </a:lnTo>
                  <a:lnTo>
                    <a:pt x="8201" y="10810"/>
                  </a:lnTo>
                  <a:lnTo>
                    <a:pt x="8209" y="10820"/>
                  </a:lnTo>
                  <a:lnTo>
                    <a:pt x="8214" y="10833"/>
                  </a:lnTo>
                  <a:lnTo>
                    <a:pt x="8220" y="10849"/>
                  </a:lnTo>
                  <a:lnTo>
                    <a:pt x="8224" y="10866"/>
                  </a:lnTo>
                  <a:lnTo>
                    <a:pt x="8227" y="10883"/>
                  </a:lnTo>
                  <a:lnTo>
                    <a:pt x="8228" y="10900"/>
                  </a:lnTo>
                  <a:lnTo>
                    <a:pt x="8228" y="10915"/>
                  </a:lnTo>
                  <a:lnTo>
                    <a:pt x="8226" y="10927"/>
                  </a:lnTo>
                  <a:lnTo>
                    <a:pt x="8226" y="10927"/>
                  </a:lnTo>
                  <a:lnTo>
                    <a:pt x="8222" y="10933"/>
                  </a:lnTo>
                  <a:lnTo>
                    <a:pt x="8219" y="10938"/>
                  </a:lnTo>
                  <a:lnTo>
                    <a:pt x="8214" y="10944"/>
                  </a:lnTo>
                  <a:lnTo>
                    <a:pt x="8209" y="10950"/>
                  </a:lnTo>
                  <a:lnTo>
                    <a:pt x="8195" y="10960"/>
                  </a:lnTo>
                  <a:lnTo>
                    <a:pt x="8181" y="10971"/>
                  </a:lnTo>
                  <a:lnTo>
                    <a:pt x="8166" y="10982"/>
                  </a:lnTo>
                  <a:lnTo>
                    <a:pt x="8152" y="10993"/>
                  </a:lnTo>
                  <a:lnTo>
                    <a:pt x="8140" y="11003"/>
                  </a:lnTo>
                  <a:lnTo>
                    <a:pt x="8136" y="11008"/>
                  </a:lnTo>
                  <a:lnTo>
                    <a:pt x="8132" y="11013"/>
                  </a:lnTo>
                  <a:lnTo>
                    <a:pt x="8132" y="11013"/>
                  </a:lnTo>
                  <a:lnTo>
                    <a:pt x="8128" y="11023"/>
                  </a:lnTo>
                  <a:lnTo>
                    <a:pt x="8125" y="11034"/>
                  </a:lnTo>
                  <a:lnTo>
                    <a:pt x="8121" y="11060"/>
                  </a:lnTo>
                  <a:lnTo>
                    <a:pt x="8119" y="11074"/>
                  </a:lnTo>
                  <a:lnTo>
                    <a:pt x="8116" y="11086"/>
                  </a:lnTo>
                  <a:lnTo>
                    <a:pt x="8113" y="11097"/>
                  </a:lnTo>
                  <a:lnTo>
                    <a:pt x="8108" y="11106"/>
                  </a:lnTo>
                  <a:lnTo>
                    <a:pt x="8108" y="11106"/>
                  </a:lnTo>
                  <a:lnTo>
                    <a:pt x="8103" y="11112"/>
                  </a:lnTo>
                  <a:lnTo>
                    <a:pt x="8096" y="11117"/>
                  </a:lnTo>
                  <a:lnTo>
                    <a:pt x="8078" y="11126"/>
                  </a:lnTo>
                  <a:lnTo>
                    <a:pt x="8069" y="11130"/>
                  </a:lnTo>
                  <a:lnTo>
                    <a:pt x="8061" y="11135"/>
                  </a:lnTo>
                  <a:lnTo>
                    <a:pt x="8054" y="11140"/>
                  </a:lnTo>
                  <a:lnTo>
                    <a:pt x="8050" y="11146"/>
                  </a:lnTo>
                  <a:lnTo>
                    <a:pt x="8050" y="11146"/>
                  </a:lnTo>
                  <a:lnTo>
                    <a:pt x="8047" y="11150"/>
                  </a:lnTo>
                  <a:lnTo>
                    <a:pt x="8046" y="11157"/>
                  </a:lnTo>
                  <a:lnTo>
                    <a:pt x="8044" y="11173"/>
                  </a:lnTo>
                  <a:lnTo>
                    <a:pt x="8044" y="11181"/>
                  </a:lnTo>
                  <a:lnTo>
                    <a:pt x="8045" y="11189"/>
                  </a:lnTo>
                  <a:lnTo>
                    <a:pt x="8047" y="11194"/>
                  </a:lnTo>
                  <a:lnTo>
                    <a:pt x="8050" y="11200"/>
                  </a:lnTo>
                  <a:lnTo>
                    <a:pt x="8050" y="11200"/>
                  </a:lnTo>
                  <a:lnTo>
                    <a:pt x="8054" y="11205"/>
                  </a:lnTo>
                  <a:lnTo>
                    <a:pt x="8061" y="11208"/>
                  </a:lnTo>
                  <a:lnTo>
                    <a:pt x="8069" y="11211"/>
                  </a:lnTo>
                  <a:lnTo>
                    <a:pt x="8078" y="11214"/>
                  </a:lnTo>
                  <a:lnTo>
                    <a:pt x="8096" y="11217"/>
                  </a:lnTo>
                  <a:lnTo>
                    <a:pt x="8111" y="11217"/>
                  </a:lnTo>
                  <a:lnTo>
                    <a:pt x="8111" y="11217"/>
                  </a:lnTo>
                  <a:lnTo>
                    <a:pt x="8115" y="11216"/>
                  </a:lnTo>
                  <a:lnTo>
                    <a:pt x="8121" y="11214"/>
                  </a:lnTo>
                  <a:lnTo>
                    <a:pt x="8132" y="11207"/>
                  </a:lnTo>
                  <a:lnTo>
                    <a:pt x="8139" y="11203"/>
                  </a:lnTo>
                  <a:lnTo>
                    <a:pt x="8145" y="11200"/>
                  </a:lnTo>
                  <a:lnTo>
                    <a:pt x="8149" y="11199"/>
                  </a:lnTo>
                  <a:lnTo>
                    <a:pt x="8154" y="11200"/>
                  </a:lnTo>
                  <a:lnTo>
                    <a:pt x="8154" y="11200"/>
                  </a:lnTo>
                  <a:lnTo>
                    <a:pt x="8158" y="11203"/>
                  </a:lnTo>
                  <a:lnTo>
                    <a:pt x="8163" y="11208"/>
                  </a:lnTo>
                  <a:lnTo>
                    <a:pt x="8166" y="11215"/>
                  </a:lnTo>
                  <a:lnTo>
                    <a:pt x="8169" y="11223"/>
                  </a:lnTo>
                  <a:lnTo>
                    <a:pt x="8173" y="11238"/>
                  </a:lnTo>
                  <a:lnTo>
                    <a:pt x="8175" y="11252"/>
                  </a:lnTo>
                  <a:lnTo>
                    <a:pt x="8175" y="11252"/>
                  </a:lnTo>
                  <a:lnTo>
                    <a:pt x="8176" y="11261"/>
                  </a:lnTo>
                  <a:lnTo>
                    <a:pt x="8175" y="11272"/>
                  </a:lnTo>
                  <a:lnTo>
                    <a:pt x="8170" y="11297"/>
                  </a:lnTo>
                  <a:lnTo>
                    <a:pt x="8160" y="11343"/>
                  </a:lnTo>
                  <a:lnTo>
                    <a:pt x="8160" y="11343"/>
                  </a:lnTo>
                  <a:lnTo>
                    <a:pt x="8154" y="11373"/>
                  </a:lnTo>
                  <a:lnTo>
                    <a:pt x="8145" y="11408"/>
                  </a:lnTo>
                  <a:lnTo>
                    <a:pt x="8137" y="11444"/>
                  </a:lnTo>
                  <a:lnTo>
                    <a:pt x="8130" y="11473"/>
                  </a:lnTo>
                  <a:lnTo>
                    <a:pt x="8130" y="11473"/>
                  </a:lnTo>
                  <a:lnTo>
                    <a:pt x="8114" y="11555"/>
                  </a:lnTo>
                  <a:lnTo>
                    <a:pt x="8096" y="11657"/>
                  </a:lnTo>
                  <a:lnTo>
                    <a:pt x="8087" y="11708"/>
                  </a:lnTo>
                  <a:lnTo>
                    <a:pt x="8079" y="11757"/>
                  </a:lnTo>
                  <a:lnTo>
                    <a:pt x="8073" y="11803"/>
                  </a:lnTo>
                  <a:lnTo>
                    <a:pt x="8069" y="11841"/>
                  </a:lnTo>
                  <a:lnTo>
                    <a:pt x="8069" y="11841"/>
                  </a:lnTo>
                  <a:lnTo>
                    <a:pt x="8066" y="11894"/>
                  </a:lnTo>
                  <a:lnTo>
                    <a:pt x="8064" y="11956"/>
                  </a:lnTo>
                  <a:lnTo>
                    <a:pt x="8063" y="11989"/>
                  </a:lnTo>
                  <a:lnTo>
                    <a:pt x="8064" y="12019"/>
                  </a:lnTo>
                  <a:lnTo>
                    <a:pt x="8067" y="12047"/>
                  </a:lnTo>
                  <a:lnTo>
                    <a:pt x="8069" y="12071"/>
                  </a:lnTo>
                  <a:lnTo>
                    <a:pt x="8069" y="12071"/>
                  </a:lnTo>
                  <a:lnTo>
                    <a:pt x="8072" y="12087"/>
                  </a:lnTo>
                  <a:lnTo>
                    <a:pt x="8078" y="12105"/>
                  </a:lnTo>
                  <a:lnTo>
                    <a:pt x="8093" y="12146"/>
                  </a:lnTo>
                  <a:lnTo>
                    <a:pt x="8121" y="12219"/>
                  </a:lnTo>
                  <a:lnTo>
                    <a:pt x="8121" y="12219"/>
                  </a:lnTo>
                  <a:lnTo>
                    <a:pt x="8131" y="12243"/>
                  </a:lnTo>
                  <a:lnTo>
                    <a:pt x="8145" y="12271"/>
                  </a:lnTo>
                  <a:lnTo>
                    <a:pt x="8145" y="12271"/>
                  </a:lnTo>
                  <a:lnTo>
                    <a:pt x="8122" y="12281"/>
                  </a:lnTo>
                  <a:lnTo>
                    <a:pt x="8097" y="12294"/>
                  </a:lnTo>
                  <a:lnTo>
                    <a:pt x="8076" y="12307"/>
                  </a:lnTo>
                  <a:lnTo>
                    <a:pt x="8067" y="12314"/>
                  </a:lnTo>
                  <a:lnTo>
                    <a:pt x="8061" y="12319"/>
                  </a:lnTo>
                  <a:lnTo>
                    <a:pt x="8061" y="12319"/>
                  </a:lnTo>
                  <a:lnTo>
                    <a:pt x="8055" y="12327"/>
                  </a:lnTo>
                  <a:lnTo>
                    <a:pt x="8052" y="12336"/>
                  </a:lnTo>
                  <a:lnTo>
                    <a:pt x="8045" y="12359"/>
                  </a:lnTo>
                  <a:lnTo>
                    <a:pt x="8040" y="12381"/>
                  </a:lnTo>
                  <a:lnTo>
                    <a:pt x="8036" y="12392"/>
                  </a:lnTo>
                  <a:lnTo>
                    <a:pt x="8033" y="12399"/>
                  </a:lnTo>
                  <a:lnTo>
                    <a:pt x="8033" y="12399"/>
                  </a:lnTo>
                  <a:lnTo>
                    <a:pt x="8024" y="12414"/>
                  </a:lnTo>
                  <a:lnTo>
                    <a:pt x="8013" y="12432"/>
                  </a:lnTo>
                  <a:lnTo>
                    <a:pt x="7999" y="12448"/>
                  </a:lnTo>
                  <a:lnTo>
                    <a:pt x="7992" y="12455"/>
                  </a:lnTo>
                  <a:lnTo>
                    <a:pt x="7985" y="12459"/>
                  </a:lnTo>
                  <a:lnTo>
                    <a:pt x="7985" y="12459"/>
                  </a:lnTo>
                  <a:lnTo>
                    <a:pt x="7978" y="12464"/>
                  </a:lnTo>
                  <a:lnTo>
                    <a:pt x="7967" y="12467"/>
                  </a:lnTo>
                  <a:lnTo>
                    <a:pt x="7957" y="12470"/>
                  </a:lnTo>
                  <a:lnTo>
                    <a:pt x="7945" y="12474"/>
                  </a:lnTo>
                  <a:lnTo>
                    <a:pt x="7922" y="12477"/>
                  </a:lnTo>
                  <a:lnTo>
                    <a:pt x="7912" y="12477"/>
                  </a:lnTo>
                  <a:lnTo>
                    <a:pt x="7903" y="12477"/>
                  </a:lnTo>
                  <a:lnTo>
                    <a:pt x="7903" y="12477"/>
                  </a:lnTo>
                  <a:lnTo>
                    <a:pt x="7896" y="12476"/>
                  </a:lnTo>
                  <a:lnTo>
                    <a:pt x="7890" y="12473"/>
                  </a:lnTo>
                  <a:lnTo>
                    <a:pt x="7874" y="12466"/>
                  </a:lnTo>
                  <a:lnTo>
                    <a:pt x="7858" y="12457"/>
                  </a:lnTo>
                  <a:lnTo>
                    <a:pt x="7846" y="12451"/>
                  </a:lnTo>
                  <a:lnTo>
                    <a:pt x="7846" y="12451"/>
                  </a:lnTo>
                  <a:lnTo>
                    <a:pt x="7834" y="12448"/>
                  </a:lnTo>
                  <a:lnTo>
                    <a:pt x="7822" y="12445"/>
                  </a:lnTo>
                  <a:lnTo>
                    <a:pt x="7794" y="12438"/>
                  </a:lnTo>
                  <a:lnTo>
                    <a:pt x="7779" y="12433"/>
                  </a:lnTo>
                  <a:lnTo>
                    <a:pt x="7767" y="12429"/>
                  </a:lnTo>
                  <a:lnTo>
                    <a:pt x="7754" y="12424"/>
                  </a:lnTo>
                  <a:lnTo>
                    <a:pt x="7745" y="12417"/>
                  </a:lnTo>
                  <a:lnTo>
                    <a:pt x="7745" y="12417"/>
                  </a:lnTo>
                  <a:lnTo>
                    <a:pt x="7741" y="12412"/>
                  </a:lnTo>
                  <a:lnTo>
                    <a:pt x="7736" y="12404"/>
                  </a:lnTo>
                  <a:lnTo>
                    <a:pt x="7729" y="12385"/>
                  </a:lnTo>
                  <a:lnTo>
                    <a:pt x="7721" y="12366"/>
                  </a:lnTo>
                  <a:lnTo>
                    <a:pt x="7717" y="12358"/>
                  </a:lnTo>
                  <a:lnTo>
                    <a:pt x="7712" y="12351"/>
                  </a:lnTo>
                  <a:lnTo>
                    <a:pt x="7712" y="12351"/>
                  </a:lnTo>
                  <a:lnTo>
                    <a:pt x="7708" y="12348"/>
                  </a:lnTo>
                  <a:lnTo>
                    <a:pt x="7702" y="12344"/>
                  </a:lnTo>
                  <a:lnTo>
                    <a:pt x="7689" y="12337"/>
                  </a:lnTo>
                  <a:lnTo>
                    <a:pt x="7674" y="12333"/>
                  </a:lnTo>
                  <a:lnTo>
                    <a:pt x="7667" y="12332"/>
                  </a:lnTo>
                  <a:lnTo>
                    <a:pt x="7662" y="12331"/>
                  </a:lnTo>
                  <a:lnTo>
                    <a:pt x="7662" y="12331"/>
                  </a:lnTo>
                  <a:lnTo>
                    <a:pt x="7656" y="12332"/>
                  </a:lnTo>
                  <a:lnTo>
                    <a:pt x="7650" y="12335"/>
                  </a:lnTo>
                  <a:lnTo>
                    <a:pt x="7637" y="12343"/>
                  </a:lnTo>
                  <a:lnTo>
                    <a:pt x="7624" y="12350"/>
                  </a:lnTo>
                  <a:lnTo>
                    <a:pt x="7618" y="12352"/>
                  </a:lnTo>
                  <a:lnTo>
                    <a:pt x="7613" y="12353"/>
                  </a:lnTo>
                  <a:lnTo>
                    <a:pt x="7613" y="12353"/>
                  </a:lnTo>
                  <a:lnTo>
                    <a:pt x="7606" y="12351"/>
                  </a:lnTo>
                  <a:lnTo>
                    <a:pt x="7600" y="12346"/>
                  </a:lnTo>
                  <a:lnTo>
                    <a:pt x="7592" y="12341"/>
                  </a:lnTo>
                  <a:lnTo>
                    <a:pt x="7585" y="12334"/>
                  </a:lnTo>
                  <a:lnTo>
                    <a:pt x="7570" y="12320"/>
                  </a:lnTo>
                  <a:lnTo>
                    <a:pt x="7563" y="12316"/>
                  </a:lnTo>
                  <a:lnTo>
                    <a:pt x="7557" y="12314"/>
                  </a:lnTo>
                  <a:lnTo>
                    <a:pt x="7557" y="12314"/>
                  </a:lnTo>
                  <a:lnTo>
                    <a:pt x="7551" y="12314"/>
                  </a:lnTo>
                  <a:lnTo>
                    <a:pt x="7544" y="12315"/>
                  </a:lnTo>
                  <a:lnTo>
                    <a:pt x="7531" y="12318"/>
                  </a:lnTo>
                  <a:lnTo>
                    <a:pt x="7518" y="12325"/>
                  </a:lnTo>
                  <a:lnTo>
                    <a:pt x="7513" y="12327"/>
                  </a:lnTo>
                  <a:lnTo>
                    <a:pt x="7508" y="12331"/>
                  </a:lnTo>
                  <a:lnTo>
                    <a:pt x="7508" y="12331"/>
                  </a:lnTo>
                  <a:lnTo>
                    <a:pt x="7506" y="12335"/>
                  </a:lnTo>
                  <a:lnTo>
                    <a:pt x="7504" y="12340"/>
                  </a:lnTo>
                  <a:lnTo>
                    <a:pt x="7500" y="12350"/>
                  </a:lnTo>
                  <a:lnTo>
                    <a:pt x="7497" y="12363"/>
                  </a:lnTo>
                  <a:lnTo>
                    <a:pt x="7495" y="12377"/>
                  </a:lnTo>
                  <a:lnTo>
                    <a:pt x="7492" y="12390"/>
                  </a:lnTo>
                  <a:lnTo>
                    <a:pt x="7489" y="12403"/>
                  </a:lnTo>
                  <a:lnTo>
                    <a:pt x="7487" y="12408"/>
                  </a:lnTo>
                  <a:lnTo>
                    <a:pt x="7484" y="12413"/>
                  </a:lnTo>
                  <a:lnTo>
                    <a:pt x="7482" y="12416"/>
                  </a:lnTo>
                  <a:lnTo>
                    <a:pt x="7478" y="12420"/>
                  </a:lnTo>
                  <a:lnTo>
                    <a:pt x="7478" y="12420"/>
                  </a:lnTo>
                  <a:lnTo>
                    <a:pt x="7474" y="12421"/>
                  </a:lnTo>
                  <a:lnTo>
                    <a:pt x="7469" y="12422"/>
                  </a:lnTo>
                  <a:lnTo>
                    <a:pt x="7463" y="12422"/>
                  </a:lnTo>
                  <a:lnTo>
                    <a:pt x="7457" y="12422"/>
                  </a:lnTo>
                  <a:lnTo>
                    <a:pt x="7445" y="12419"/>
                  </a:lnTo>
                  <a:lnTo>
                    <a:pt x="7431" y="12414"/>
                  </a:lnTo>
                  <a:lnTo>
                    <a:pt x="7404" y="12405"/>
                  </a:lnTo>
                  <a:lnTo>
                    <a:pt x="7392" y="12402"/>
                  </a:lnTo>
                  <a:lnTo>
                    <a:pt x="7382" y="12401"/>
                  </a:lnTo>
                  <a:lnTo>
                    <a:pt x="7382" y="12401"/>
                  </a:lnTo>
                  <a:lnTo>
                    <a:pt x="7373" y="12402"/>
                  </a:lnTo>
                  <a:lnTo>
                    <a:pt x="7364" y="12404"/>
                  </a:lnTo>
                  <a:lnTo>
                    <a:pt x="7343" y="12411"/>
                  </a:lnTo>
                  <a:lnTo>
                    <a:pt x="7322" y="12417"/>
                  </a:lnTo>
                  <a:lnTo>
                    <a:pt x="7313" y="12420"/>
                  </a:lnTo>
                  <a:lnTo>
                    <a:pt x="7305" y="12421"/>
                  </a:lnTo>
                  <a:lnTo>
                    <a:pt x="7305" y="12421"/>
                  </a:lnTo>
                  <a:lnTo>
                    <a:pt x="7295" y="12420"/>
                  </a:lnTo>
                  <a:lnTo>
                    <a:pt x="7284" y="12416"/>
                  </a:lnTo>
                  <a:lnTo>
                    <a:pt x="7259" y="12407"/>
                  </a:lnTo>
                  <a:lnTo>
                    <a:pt x="7246" y="12403"/>
                  </a:lnTo>
                  <a:lnTo>
                    <a:pt x="7235" y="12398"/>
                  </a:lnTo>
                  <a:lnTo>
                    <a:pt x="7224" y="12396"/>
                  </a:lnTo>
                  <a:lnTo>
                    <a:pt x="7214" y="12396"/>
                  </a:lnTo>
                  <a:lnTo>
                    <a:pt x="7214" y="12396"/>
                  </a:lnTo>
                  <a:lnTo>
                    <a:pt x="7206" y="12398"/>
                  </a:lnTo>
                  <a:lnTo>
                    <a:pt x="7196" y="12401"/>
                  </a:lnTo>
                  <a:lnTo>
                    <a:pt x="7185" y="12405"/>
                  </a:lnTo>
                  <a:lnTo>
                    <a:pt x="7175" y="12411"/>
                  </a:lnTo>
                  <a:lnTo>
                    <a:pt x="7165" y="12416"/>
                  </a:lnTo>
                  <a:lnTo>
                    <a:pt x="7155" y="12423"/>
                  </a:lnTo>
                  <a:lnTo>
                    <a:pt x="7147" y="12429"/>
                  </a:lnTo>
                  <a:lnTo>
                    <a:pt x="7141" y="12436"/>
                  </a:lnTo>
                  <a:lnTo>
                    <a:pt x="7141" y="12436"/>
                  </a:lnTo>
                  <a:lnTo>
                    <a:pt x="7138" y="12440"/>
                  </a:lnTo>
                  <a:lnTo>
                    <a:pt x="7136" y="12445"/>
                  </a:lnTo>
                  <a:lnTo>
                    <a:pt x="7131" y="12458"/>
                  </a:lnTo>
                  <a:lnTo>
                    <a:pt x="7127" y="12472"/>
                  </a:lnTo>
                  <a:lnTo>
                    <a:pt x="7126" y="12483"/>
                  </a:lnTo>
                  <a:lnTo>
                    <a:pt x="7126" y="12483"/>
                  </a:lnTo>
                  <a:lnTo>
                    <a:pt x="7126" y="12489"/>
                  </a:lnTo>
                  <a:lnTo>
                    <a:pt x="7128" y="12495"/>
                  </a:lnTo>
                  <a:lnTo>
                    <a:pt x="7131" y="12510"/>
                  </a:lnTo>
                  <a:lnTo>
                    <a:pt x="7136" y="12526"/>
                  </a:lnTo>
                  <a:lnTo>
                    <a:pt x="7137" y="12533"/>
                  </a:lnTo>
                  <a:lnTo>
                    <a:pt x="7136" y="12538"/>
                  </a:lnTo>
                  <a:lnTo>
                    <a:pt x="7136" y="12538"/>
                  </a:lnTo>
                  <a:lnTo>
                    <a:pt x="7132" y="12544"/>
                  </a:lnTo>
                  <a:lnTo>
                    <a:pt x="7128" y="12551"/>
                  </a:lnTo>
                  <a:lnTo>
                    <a:pt x="7122" y="12557"/>
                  </a:lnTo>
                  <a:lnTo>
                    <a:pt x="7115" y="12564"/>
                  </a:lnTo>
                  <a:lnTo>
                    <a:pt x="7101" y="12577"/>
                  </a:lnTo>
                  <a:lnTo>
                    <a:pt x="7090" y="12587"/>
                  </a:lnTo>
                  <a:lnTo>
                    <a:pt x="7090" y="12587"/>
                  </a:lnTo>
                  <a:lnTo>
                    <a:pt x="7064" y="12615"/>
                  </a:lnTo>
                  <a:lnTo>
                    <a:pt x="7049" y="12630"/>
                  </a:lnTo>
                  <a:lnTo>
                    <a:pt x="7041" y="12635"/>
                  </a:lnTo>
                  <a:lnTo>
                    <a:pt x="7034" y="12639"/>
                  </a:lnTo>
                  <a:lnTo>
                    <a:pt x="7034" y="12639"/>
                  </a:lnTo>
                  <a:lnTo>
                    <a:pt x="7026" y="12641"/>
                  </a:lnTo>
                  <a:lnTo>
                    <a:pt x="7016" y="12643"/>
                  </a:lnTo>
                  <a:lnTo>
                    <a:pt x="7005" y="12644"/>
                  </a:lnTo>
                  <a:lnTo>
                    <a:pt x="6994" y="12644"/>
                  </a:lnTo>
                  <a:lnTo>
                    <a:pt x="6971" y="12643"/>
                  </a:lnTo>
                  <a:lnTo>
                    <a:pt x="6961" y="12641"/>
                  </a:lnTo>
                  <a:lnTo>
                    <a:pt x="6952" y="12639"/>
                  </a:lnTo>
                  <a:lnTo>
                    <a:pt x="6952" y="12639"/>
                  </a:lnTo>
                  <a:lnTo>
                    <a:pt x="6945" y="12635"/>
                  </a:lnTo>
                  <a:lnTo>
                    <a:pt x="6937" y="12630"/>
                  </a:lnTo>
                  <a:lnTo>
                    <a:pt x="6920" y="12615"/>
                  </a:lnTo>
                  <a:lnTo>
                    <a:pt x="6903" y="12600"/>
                  </a:lnTo>
                  <a:lnTo>
                    <a:pt x="6895" y="12593"/>
                  </a:lnTo>
                  <a:lnTo>
                    <a:pt x="6889" y="12590"/>
                  </a:lnTo>
                  <a:lnTo>
                    <a:pt x="6889" y="12590"/>
                  </a:lnTo>
                  <a:lnTo>
                    <a:pt x="6877" y="12587"/>
                  </a:lnTo>
                  <a:lnTo>
                    <a:pt x="6864" y="12584"/>
                  </a:lnTo>
                  <a:lnTo>
                    <a:pt x="6833" y="12583"/>
                  </a:lnTo>
                  <a:lnTo>
                    <a:pt x="6803" y="12581"/>
                  </a:lnTo>
                  <a:lnTo>
                    <a:pt x="6789" y="12580"/>
                  </a:lnTo>
                  <a:lnTo>
                    <a:pt x="6779" y="12577"/>
                  </a:lnTo>
                  <a:lnTo>
                    <a:pt x="6779" y="12577"/>
                  </a:lnTo>
                  <a:lnTo>
                    <a:pt x="6763" y="12570"/>
                  </a:lnTo>
                  <a:lnTo>
                    <a:pt x="6746" y="12561"/>
                  </a:lnTo>
                  <a:lnTo>
                    <a:pt x="6737" y="12555"/>
                  </a:lnTo>
                  <a:lnTo>
                    <a:pt x="6731" y="12549"/>
                  </a:lnTo>
                  <a:lnTo>
                    <a:pt x="6724" y="12544"/>
                  </a:lnTo>
                  <a:lnTo>
                    <a:pt x="6719" y="12538"/>
                  </a:lnTo>
                  <a:lnTo>
                    <a:pt x="6719" y="12538"/>
                  </a:lnTo>
                  <a:lnTo>
                    <a:pt x="6717" y="12534"/>
                  </a:lnTo>
                  <a:lnTo>
                    <a:pt x="6716" y="12528"/>
                  </a:lnTo>
                  <a:lnTo>
                    <a:pt x="6714" y="12517"/>
                  </a:lnTo>
                  <a:lnTo>
                    <a:pt x="6713" y="12503"/>
                  </a:lnTo>
                  <a:lnTo>
                    <a:pt x="6712" y="12490"/>
                  </a:lnTo>
                  <a:lnTo>
                    <a:pt x="6712" y="12461"/>
                  </a:lnTo>
                  <a:lnTo>
                    <a:pt x="6710" y="12450"/>
                  </a:lnTo>
                  <a:lnTo>
                    <a:pt x="6708" y="12440"/>
                  </a:lnTo>
                  <a:lnTo>
                    <a:pt x="6708" y="12440"/>
                  </a:lnTo>
                  <a:lnTo>
                    <a:pt x="6698" y="12413"/>
                  </a:lnTo>
                  <a:lnTo>
                    <a:pt x="6692" y="12398"/>
                  </a:lnTo>
                  <a:lnTo>
                    <a:pt x="6684" y="12382"/>
                  </a:lnTo>
                  <a:lnTo>
                    <a:pt x="6677" y="12367"/>
                  </a:lnTo>
                  <a:lnTo>
                    <a:pt x="6667" y="12353"/>
                  </a:lnTo>
                  <a:lnTo>
                    <a:pt x="6658" y="12342"/>
                  </a:lnTo>
                  <a:lnTo>
                    <a:pt x="6654" y="12337"/>
                  </a:lnTo>
                  <a:lnTo>
                    <a:pt x="6648" y="12334"/>
                  </a:lnTo>
                  <a:lnTo>
                    <a:pt x="6648" y="12334"/>
                  </a:lnTo>
                  <a:lnTo>
                    <a:pt x="6640" y="12331"/>
                  </a:lnTo>
                  <a:lnTo>
                    <a:pt x="6630" y="12328"/>
                  </a:lnTo>
                  <a:lnTo>
                    <a:pt x="6619" y="12326"/>
                  </a:lnTo>
                  <a:lnTo>
                    <a:pt x="6605" y="12326"/>
                  </a:lnTo>
                  <a:lnTo>
                    <a:pt x="6581" y="12326"/>
                  </a:lnTo>
                  <a:lnTo>
                    <a:pt x="6560" y="12327"/>
                  </a:lnTo>
                  <a:lnTo>
                    <a:pt x="6560" y="12327"/>
                  </a:lnTo>
                  <a:lnTo>
                    <a:pt x="6538" y="12327"/>
                  </a:lnTo>
                  <a:lnTo>
                    <a:pt x="6510" y="12328"/>
                  </a:lnTo>
                  <a:lnTo>
                    <a:pt x="6458" y="12331"/>
                  </a:lnTo>
                  <a:lnTo>
                    <a:pt x="6458" y="12331"/>
                  </a:lnTo>
                  <a:lnTo>
                    <a:pt x="6419" y="12332"/>
                  </a:lnTo>
                  <a:lnTo>
                    <a:pt x="6373" y="12332"/>
                  </a:lnTo>
                  <a:lnTo>
                    <a:pt x="6326" y="12333"/>
                  </a:lnTo>
                  <a:lnTo>
                    <a:pt x="6287" y="12334"/>
                  </a:lnTo>
                  <a:lnTo>
                    <a:pt x="6287" y="12334"/>
                  </a:lnTo>
                  <a:lnTo>
                    <a:pt x="6255" y="12338"/>
                  </a:lnTo>
                  <a:lnTo>
                    <a:pt x="6215" y="12345"/>
                  </a:lnTo>
                  <a:lnTo>
                    <a:pt x="6174" y="12352"/>
                  </a:lnTo>
                  <a:lnTo>
                    <a:pt x="6156" y="12354"/>
                  </a:lnTo>
                  <a:lnTo>
                    <a:pt x="6142" y="12355"/>
                  </a:lnTo>
                  <a:lnTo>
                    <a:pt x="6142" y="12355"/>
                  </a:lnTo>
                  <a:lnTo>
                    <a:pt x="6113" y="12357"/>
                  </a:lnTo>
                  <a:lnTo>
                    <a:pt x="6080" y="12358"/>
                  </a:lnTo>
                  <a:lnTo>
                    <a:pt x="6063" y="12358"/>
                  </a:lnTo>
                  <a:lnTo>
                    <a:pt x="6046" y="12357"/>
                  </a:lnTo>
                  <a:lnTo>
                    <a:pt x="6031" y="12354"/>
                  </a:lnTo>
                  <a:lnTo>
                    <a:pt x="6019" y="12351"/>
                  </a:lnTo>
                  <a:lnTo>
                    <a:pt x="6019" y="12351"/>
                  </a:lnTo>
                  <a:lnTo>
                    <a:pt x="6005" y="12346"/>
                  </a:lnTo>
                  <a:lnTo>
                    <a:pt x="5988" y="12338"/>
                  </a:lnTo>
                  <a:lnTo>
                    <a:pt x="5980" y="12334"/>
                  </a:lnTo>
                  <a:lnTo>
                    <a:pt x="5974" y="12328"/>
                  </a:lnTo>
                  <a:lnTo>
                    <a:pt x="5969" y="12324"/>
                  </a:lnTo>
                  <a:lnTo>
                    <a:pt x="5966" y="12318"/>
                  </a:lnTo>
                  <a:lnTo>
                    <a:pt x="5966" y="12318"/>
                  </a:lnTo>
                  <a:lnTo>
                    <a:pt x="5965" y="12313"/>
                  </a:lnTo>
                  <a:lnTo>
                    <a:pt x="5965" y="12307"/>
                  </a:lnTo>
                  <a:lnTo>
                    <a:pt x="5966" y="12300"/>
                  </a:lnTo>
                  <a:lnTo>
                    <a:pt x="5968" y="12292"/>
                  </a:lnTo>
                  <a:lnTo>
                    <a:pt x="5972" y="12278"/>
                  </a:lnTo>
                  <a:lnTo>
                    <a:pt x="5977" y="12266"/>
                  </a:lnTo>
                  <a:lnTo>
                    <a:pt x="5977" y="12266"/>
                  </a:lnTo>
                  <a:lnTo>
                    <a:pt x="5981" y="12250"/>
                  </a:lnTo>
                  <a:lnTo>
                    <a:pt x="5988" y="12232"/>
                  </a:lnTo>
                  <a:lnTo>
                    <a:pt x="5994" y="12213"/>
                  </a:lnTo>
                  <a:lnTo>
                    <a:pt x="5995" y="12205"/>
                  </a:lnTo>
                  <a:lnTo>
                    <a:pt x="5995" y="12199"/>
                  </a:lnTo>
                  <a:lnTo>
                    <a:pt x="5995" y="12199"/>
                  </a:lnTo>
                  <a:lnTo>
                    <a:pt x="5994" y="12191"/>
                  </a:lnTo>
                  <a:lnTo>
                    <a:pt x="5992" y="12183"/>
                  </a:lnTo>
                  <a:lnTo>
                    <a:pt x="5984" y="12165"/>
                  </a:lnTo>
                  <a:lnTo>
                    <a:pt x="5975" y="12148"/>
                  </a:lnTo>
                  <a:lnTo>
                    <a:pt x="5966" y="12134"/>
                  </a:lnTo>
                  <a:lnTo>
                    <a:pt x="5966" y="12134"/>
                  </a:lnTo>
                  <a:lnTo>
                    <a:pt x="5954" y="12123"/>
                  </a:lnTo>
                  <a:lnTo>
                    <a:pt x="5940" y="12109"/>
                  </a:lnTo>
                  <a:lnTo>
                    <a:pt x="5911" y="12086"/>
                  </a:lnTo>
                  <a:lnTo>
                    <a:pt x="5911" y="12086"/>
                  </a:lnTo>
                  <a:lnTo>
                    <a:pt x="5880" y="12055"/>
                  </a:lnTo>
                  <a:lnTo>
                    <a:pt x="5862" y="12041"/>
                  </a:lnTo>
                  <a:lnTo>
                    <a:pt x="5853" y="12034"/>
                  </a:lnTo>
                  <a:lnTo>
                    <a:pt x="5845" y="12029"/>
                  </a:lnTo>
                  <a:lnTo>
                    <a:pt x="5845" y="12029"/>
                  </a:lnTo>
                  <a:lnTo>
                    <a:pt x="5838" y="12027"/>
                  </a:lnTo>
                  <a:lnTo>
                    <a:pt x="5830" y="12025"/>
                  </a:lnTo>
                  <a:lnTo>
                    <a:pt x="5810" y="12023"/>
                  </a:lnTo>
                  <a:lnTo>
                    <a:pt x="5800" y="12021"/>
                  </a:lnTo>
                  <a:lnTo>
                    <a:pt x="5791" y="12019"/>
                  </a:lnTo>
                  <a:lnTo>
                    <a:pt x="5784" y="12016"/>
                  </a:lnTo>
                  <a:lnTo>
                    <a:pt x="5781" y="12015"/>
                  </a:lnTo>
                  <a:lnTo>
                    <a:pt x="5778" y="12011"/>
                  </a:lnTo>
                  <a:lnTo>
                    <a:pt x="5778" y="12011"/>
                  </a:lnTo>
                  <a:lnTo>
                    <a:pt x="5776" y="12006"/>
                  </a:lnTo>
                  <a:lnTo>
                    <a:pt x="5775" y="11998"/>
                  </a:lnTo>
                  <a:lnTo>
                    <a:pt x="5776" y="11989"/>
                  </a:lnTo>
                  <a:lnTo>
                    <a:pt x="5777" y="11980"/>
                  </a:lnTo>
                  <a:lnTo>
                    <a:pt x="5782" y="11961"/>
                  </a:lnTo>
                  <a:lnTo>
                    <a:pt x="5787" y="11946"/>
                  </a:lnTo>
                  <a:lnTo>
                    <a:pt x="5787" y="11946"/>
                  </a:lnTo>
                  <a:lnTo>
                    <a:pt x="5791" y="11940"/>
                  </a:lnTo>
                  <a:lnTo>
                    <a:pt x="5794" y="11933"/>
                  </a:lnTo>
                  <a:lnTo>
                    <a:pt x="5804" y="11921"/>
                  </a:lnTo>
                  <a:lnTo>
                    <a:pt x="5823" y="11897"/>
                  </a:lnTo>
                  <a:lnTo>
                    <a:pt x="5823" y="11897"/>
                  </a:lnTo>
                  <a:lnTo>
                    <a:pt x="5829" y="11892"/>
                  </a:lnTo>
                  <a:lnTo>
                    <a:pt x="5836" y="11885"/>
                  </a:lnTo>
                  <a:lnTo>
                    <a:pt x="5852" y="11871"/>
                  </a:lnTo>
                  <a:lnTo>
                    <a:pt x="5860" y="11864"/>
                  </a:lnTo>
                  <a:lnTo>
                    <a:pt x="5866" y="11856"/>
                  </a:lnTo>
                  <a:lnTo>
                    <a:pt x="5871" y="11849"/>
                  </a:lnTo>
                  <a:lnTo>
                    <a:pt x="5872" y="11844"/>
                  </a:lnTo>
                  <a:lnTo>
                    <a:pt x="5873" y="11841"/>
                  </a:lnTo>
                  <a:lnTo>
                    <a:pt x="5873" y="11841"/>
                  </a:lnTo>
                  <a:lnTo>
                    <a:pt x="5872" y="11836"/>
                  </a:lnTo>
                  <a:lnTo>
                    <a:pt x="5871" y="11832"/>
                  </a:lnTo>
                  <a:lnTo>
                    <a:pt x="5867" y="11822"/>
                  </a:lnTo>
                  <a:lnTo>
                    <a:pt x="5861" y="11812"/>
                  </a:lnTo>
                  <a:lnTo>
                    <a:pt x="5853" y="11801"/>
                  </a:lnTo>
                  <a:lnTo>
                    <a:pt x="5835" y="11781"/>
                  </a:lnTo>
                  <a:lnTo>
                    <a:pt x="5820" y="11764"/>
                  </a:lnTo>
                  <a:lnTo>
                    <a:pt x="5820" y="11764"/>
                  </a:lnTo>
                  <a:lnTo>
                    <a:pt x="5801" y="11739"/>
                  </a:lnTo>
                  <a:lnTo>
                    <a:pt x="5790" y="11726"/>
                  </a:lnTo>
                  <a:lnTo>
                    <a:pt x="5784" y="11721"/>
                  </a:lnTo>
                  <a:lnTo>
                    <a:pt x="5778" y="11717"/>
                  </a:lnTo>
                  <a:lnTo>
                    <a:pt x="5778" y="11717"/>
                  </a:lnTo>
                  <a:lnTo>
                    <a:pt x="5768" y="11712"/>
                  </a:lnTo>
                  <a:lnTo>
                    <a:pt x="5756" y="11708"/>
                  </a:lnTo>
                  <a:lnTo>
                    <a:pt x="5749" y="11707"/>
                  </a:lnTo>
                  <a:lnTo>
                    <a:pt x="5742" y="11706"/>
                  </a:lnTo>
                  <a:lnTo>
                    <a:pt x="5737" y="11706"/>
                  </a:lnTo>
                  <a:lnTo>
                    <a:pt x="5732" y="11707"/>
                  </a:lnTo>
                  <a:lnTo>
                    <a:pt x="5732" y="11707"/>
                  </a:lnTo>
                  <a:lnTo>
                    <a:pt x="5726" y="11711"/>
                  </a:lnTo>
                  <a:lnTo>
                    <a:pt x="5722" y="11718"/>
                  </a:lnTo>
                  <a:lnTo>
                    <a:pt x="5717" y="11727"/>
                  </a:lnTo>
                  <a:lnTo>
                    <a:pt x="5713" y="11736"/>
                  </a:lnTo>
                  <a:lnTo>
                    <a:pt x="5710" y="11746"/>
                  </a:lnTo>
                  <a:lnTo>
                    <a:pt x="5707" y="11756"/>
                  </a:lnTo>
                  <a:lnTo>
                    <a:pt x="5706" y="11765"/>
                  </a:lnTo>
                  <a:lnTo>
                    <a:pt x="5705" y="11773"/>
                  </a:lnTo>
                  <a:lnTo>
                    <a:pt x="5705" y="11773"/>
                  </a:lnTo>
                  <a:lnTo>
                    <a:pt x="5706" y="11780"/>
                  </a:lnTo>
                  <a:lnTo>
                    <a:pt x="5708" y="11788"/>
                  </a:lnTo>
                  <a:lnTo>
                    <a:pt x="5715" y="11804"/>
                  </a:lnTo>
                  <a:lnTo>
                    <a:pt x="5723" y="11821"/>
                  </a:lnTo>
                  <a:lnTo>
                    <a:pt x="5725" y="11827"/>
                  </a:lnTo>
                  <a:lnTo>
                    <a:pt x="5726" y="11834"/>
                  </a:lnTo>
                  <a:lnTo>
                    <a:pt x="5726" y="11834"/>
                  </a:lnTo>
                  <a:lnTo>
                    <a:pt x="5726" y="11845"/>
                  </a:lnTo>
                  <a:lnTo>
                    <a:pt x="5724" y="11860"/>
                  </a:lnTo>
                  <a:lnTo>
                    <a:pt x="5720" y="11874"/>
                  </a:lnTo>
                  <a:lnTo>
                    <a:pt x="5716" y="11885"/>
                  </a:lnTo>
                  <a:lnTo>
                    <a:pt x="5716" y="11885"/>
                  </a:lnTo>
                  <a:lnTo>
                    <a:pt x="5710" y="11903"/>
                  </a:lnTo>
                  <a:lnTo>
                    <a:pt x="5699" y="11924"/>
                  </a:lnTo>
                  <a:lnTo>
                    <a:pt x="5694" y="11935"/>
                  </a:lnTo>
                  <a:lnTo>
                    <a:pt x="5687" y="11945"/>
                  </a:lnTo>
                  <a:lnTo>
                    <a:pt x="5681" y="11953"/>
                  </a:lnTo>
                  <a:lnTo>
                    <a:pt x="5675" y="11958"/>
                  </a:lnTo>
                  <a:lnTo>
                    <a:pt x="5675" y="11958"/>
                  </a:lnTo>
                  <a:lnTo>
                    <a:pt x="5670" y="11961"/>
                  </a:lnTo>
                  <a:lnTo>
                    <a:pt x="5666" y="11963"/>
                  </a:lnTo>
                  <a:lnTo>
                    <a:pt x="5652" y="11964"/>
                  </a:lnTo>
                  <a:lnTo>
                    <a:pt x="5638" y="11966"/>
                  </a:lnTo>
                  <a:lnTo>
                    <a:pt x="5628" y="11968"/>
                  </a:lnTo>
                  <a:lnTo>
                    <a:pt x="5628" y="11968"/>
                  </a:lnTo>
                  <a:lnTo>
                    <a:pt x="5624" y="11971"/>
                  </a:lnTo>
                  <a:lnTo>
                    <a:pt x="5617" y="11975"/>
                  </a:lnTo>
                  <a:lnTo>
                    <a:pt x="5605" y="11985"/>
                  </a:lnTo>
                  <a:lnTo>
                    <a:pt x="5599" y="11990"/>
                  </a:lnTo>
                  <a:lnTo>
                    <a:pt x="5592" y="11993"/>
                  </a:lnTo>
                  <a:lnTo>
                    <a:pt x="5587" y="11997"/>
                  </a:lnTo>
                  <a:lnTo>
                    <a:pt x="5581" y="11998"/>
                  </a:lnTo>
                  <a:lnTo>
                    <a:pt x="5581" y="11998"/>
                  </a:lnTo>
                  <a:lnTo>
                    <a:pt x="5576" y="11997"/>
                  </a:lnTo>
                  <a:lnTo>
                    <a:pt x="5572" y="11996"/>
                  </a:lnTo>
                  <a:lnTo>
                    <a:pt x="5563" y="11991"/>
                  </a:lnTo>
                  <a:lnTo>
                    <a:pt x="5554" y="11984"/>
                  </a:lnTo>
                  <a:lnTo>
                    <a:pt x="5544" y="11976"/>
                  </a:lnTo>
                  <a:lnTo>
                    <a:pt x="5526" y="11959"/>
                  </a:lnTo>
                  <a:lnTo>
                    <a:pt x="5518" y="11953"/>
                  </a:lnTo>
                  <a:lnTo>
                    <a:pt x="5510" y="11947"/>
                  </a:lnTo>
                  <a:lnTo>
                    <a:pt x="5510" y="11947"/>
                  </a:lnTo>
                  <a:lnTo>
                    <a:pt x="5475" y="11921"/>
                  </a:lnTo>
                  <a:lnTo>
                    <a:pt x="5456" y="11908"/>
                  </a:lnTo>
                  <a:lnTo>
                    <a:pt x="5447" y="11902"/>
                  </a:lnTo>
                  <a:lnTo>
                    <a:pt x="5439" y="11897"/>
                  </a:lnTo>
                  <a:lnTo>
                    <a:pt x="5439" y="11897"/>
                  </a:lnTo>
                  <a:lnTo>
                    <a:pt x="5416" y="11887"/>
                  </a:lnTo>
                  <a:lnTo>
                    <a:pt x="5388" y="11877"/>
                  </a:lnTo>
                  <a:lnTo>
                    <a:pt x="5373" y="11873"/>
                  </a:lnTo>
                  <a:lnTo>
                    <a:pt x="5360" y="11869"/>
                  </a:lnTo>
                  <a:lnTo>
                    <a:pt x="5346" y="11867"/>
                  </a:lnTo>
                  <a:lnTo>
                    <a:pt x="5335" y="11867"/>
                  </a:lnTo>
                  <a:lnTo>
                    <a:pt x="5335" y="11867"/>
                  </a:lnTo>
                  <a:lnTo>
                    <a:pt x="5326" y="11869"/>
                  </a:lnTo>
                  <a:lnTo>
                    <a:pt x="5316" y="11874"/>
                  </a:lnTo>
                  <a:lnTo>
                    <a:pt x="5306" y="11879"/>
                  </a:lnTo>
                  <a:lnTo>
                    <a:pt x="5295" y="11886"/>
                  </a:lnTo>
                  <a:lnTo>
                    <a:pt x="5274" y="11901"/>
                  </a:lnTo>
                  <a:lnTo>
                    <a:pt x="5257" y="11912"/>
                  </a:lnTo>
                  <a:lnTo>
                    <a:pt x="5257" y="11912"/>
                  </a:lnTo>
                  <a:lnTo>
                    <a:pt x="5242" y="11921"/>
                  </a:lnTo>
                  <a:lnTo>
                    <a:pt x="5227" y="11932"/>
                  </a:lnTo>
                  <a:lnTo>
                    <a:pt x="5189" y="11957"/>
                  </a:lnTo>
                  <a:lnTo>
                    <a:pt x="5170" y="11968"/>
                  </a:lnTo>
                  <a:lnTo>
                    <a:pt x="5152" y="11980"/>
                  </a:lnTo>
                  <a:lnTo>
                    <a:pt x="5134" y="11988"/>
                  </a:lnTo>
                  <a:lnTo>
                    <a:pt x="5126" y="11991"/>
                  </a:lnTo>
                  <a:lnTo>
                    <a:pt x="5118" y="11993"/>
                  </a:lnTo>
                  <a:lnTo>
                    <a:pt x="5118" y="11993"/>
                  </a:lnTo>
                  <a:lnTo>
                    <a:pt x="5113" y="11994"/>
                  </a:lnTo>
                  <a:lnTo>
                    <a:pt x="5106" y="11994"/>
                  </a:lnTo>
                  <a:lnTo>
                    <a:pt x="5091" y="11993"/>
                  </a:lnTo>
                  <a:lnTo>
                    <a:pt x="5074" y="11991"/>
                  </a:lnTo>
                  <a:lnTo>
                    <a:pt x="5057" y="11988"/>
                  </a:lnTo>
                  <a:lnTo>
                    <a:pt x="5040" y="11984"/>
                  </a:lnTo>
                  <a:lnTo>
                    <a:pt x="5025" y="11982"/>
                  </a:lnTo>
                  <a:lnTo>
                    <a:pt x="5010" y="11982"/>
                  </a:lnTo>
                  <a:lnTo>
                    <a:pt x="5003" y="11982"/>
                  </a:lnTo>
                  <a:lnTo>
                    <a:pt x="4996" y="11983"/>
                  </a:lnTo>
                  <a:lnTo>
                    <a:pt x="4996" y="11983"/>
                  </a:lnTo>
                  <a:lnTo>
                    <a:pt x="4991" y="11985"/>
                  </a:lnTo>
                  <a:lnTo>
                    <a:pt x="4985" y="11990"/>
                  </a:lnTo>
                  <a:lnTo>
                    <a:pt x="4972" y="12001"/>
                  </a:lnTo>
                  <a:lnTo>
                    <a:pt x="4959" y="12011"/>
                  </a:lnTo>
                  <a:lnTo>
                    <a:pt x="4952" y="12015"/>
                  </a:lnTo>
                  <a:lnTo>
                    <a:pt x="4947" y="12016"/>
                  </a:lnTo>
                  <a:lnTo>
                    <a:pt x="4947" y="12016"/>
                  </a:lnTo>
                  <a:lnTo>
                    <a:pt x="4942" y="12016"/>
                  </a:lnTo>
                  <a:lnTo>
                    <a:pt x="4937" y="12015"/>
                  </a:lnTo>
                  <a:lnTo>
                    <a:pt x="4925" y="12010"/>
                  </a:lnTo>
                  <a:lnTo>
                    <a:pt x="4914" y="12003"/>
                  </a:lnTo>
                  <a:lnTo>
                    <a:pt x="4911" y="12000"/>
                  </a:lnTo>
                  <a:lnTo>
                    <a:pt x="4907" y="11996"/>
                  </a:lnTo>
                  <a:lnTo>
                    <a:pt x="4907" y="11996"/>
                  </a:lnTo>
                  <a:lnTo>
                    <a:pt x="4905" y="11990"/>
                  </a:lnTo>
                  <a:lnTo>
                    <a:pt x="4905" y="11981"/>
                  </a:lnTo>
                  <a:lnTo>
                    <a:pt x="4905" y="11972"/>
                  </a:lnTo>
                  <a:lnTo>
                    <a:pt x="4906" y="11962"/>
                  </a:lnTo>
                  <a:lnTo>
                    <a:pt x="4909" y="11942"/>
                  </a:lnTo>
                  <a:lnTo>
                    <a:pt x="4908" y="11933"/>
                  </a:lnTo>
                  <a:lnTo>
                    <a:pt x="4907" y="11927"/>
                  </a:lnTo>
                  <a:lnTo>
                    <a:pt x="4907" y="11927"/>
                  </a:lnTo>
                  <a:lnTo>
                    <a:pt x="4905" y="11922"/>
                  </a:lnTo>
                  <a:lnTo>
                    <a:pt x="4902" y="11917"/>
                  </a:lnTo>
                  <a:lnTo>
                    <a:pt x="4891" y="11906"/>
                  </a:lnTo>
                  <a:lnTo>
                    <a:pt x="4881" y="11897"/>
                  </a:lnTo>
                  <a:lnTo>
                    <a:pt x="4876" y="11894"/>
                  </a:lnTo>
                  <a:lnTo>
                    <a:pt x="4871" y="11892"/>
                  </a:lnTo>
                  <a:lnTo>
                    <a:pt x="4871" y="11892"/>
                  </a:lnTo>
                  <a:lnTo>
                    <a:pt x="4865" y="11891"/>
                  </a:lnTo>
                  <a:lnTo>
                    <a:pt x="4860" y="11889"/>
                  </a:lnTo>
                  <a:lnTo>
                    <a:pt x="4845" y="11889"/>
                  </a:lnTo>
                  <a:lnTo>
                    <a:pt x="4829" y="11891"/>
                  </a:lnTo>
                  <a:lnTo>
                    <a:pt x="4818" y="11892"/>
                  </a:lnTo>
                  <a:lnTo>
                    <a:pt x="4818" y="11892"/>
                  </a:lnTo>
                  <a:lnTo>
                    <a:pt x="4806" y="11895"/>
                  </a:lnTo>
                  <a:lnTo>
                    <a:pt x="4790" y="11900"/>
                  </a:lnTo>
                  <a:lnTo>
                    <a:pt x="4776" y="11905"/>
                  </a:lnTo>
                  <a:lnTo>
                    <a:pt x="4771" y="11909"/>
                  </a:lnTo>
                  <a:lnTo>
                    <a:pt x="4766" y="11912"/>
                  </a:lnTo>
                  <a:lnTo>
                    <a:pt x="4766" y="11912"/>
                  </a:lnTo>
                  <a:lnTo>
                    <a:pt x="4763" y="11917"/>
                  </a:lnTo>
                  <a:lnTo>
                    <a:pt x="4761" y="11922"/>
                  </a:lnTo>
                  <a:lnTo>
                    <a:pt x="4756" y="11937"/>
                  </a:lnTo>
                  <a:lnTo>
                    <a:pt x="4753" y="11952"/>
                  </a:lnTo>
                  <a:lnTo>
                    <a:pt x="4749" y="11958"/>
                  </a:lnTo>
                  <a:lnTo>
                    <a:pt x="4747" y="11963"/>
                  </a:lnTo>
                  <a:lnTo>
                    <a:pt x="4747" y="11963"/>
                  </a:lnTo>
                  <a:lnTo>
                    <a:pt x="4739" y="11972"/>
                  </a:lnTo>
                  <a:lnTo>
                    <a:pt x="4728" y="11982"/>
                  </a:lnTo>
                  <a:lnTo>
                    <a:pt x="4722" y="11986"/>
                  </a:lnTo>
                  <a:lnTo>
                    <a:pt x="4715" y="11990"/>
                  </a:lnTo>
                  <a:lnTo>
                    <a:pt x="4710" y="11992"/>
                  </a:lnTo>
                  <a:lnTo>
                    <a:pt x="4705" y="11992"/>
                  </a:lnTo>
                  <a:lnTo>
                    <a:pt x="4705" y="11992"/>
                  </a:lnTo>
                  <a:lnTo>
                    <a:pt x="4702" y="11991"/>
                  </a:lnTo>
                  <a:lnTo>
                    <a:pt x="4698" y="11989"/>
                  </a:lnTo>
                  <a:lnTo>
                    <a:pt x="4693" y="11983"/>
                  </a:lnTo>
                  <a:lnTo>
                    <a:pt x="4688" y="11975"/>
                  </a:lnTo>
                  <a:lnTo>
                    <a:pt x="4684" y="11966"/>
                  </a:lnTo>
                  <a:lnTo>
                    <a:pt x="4676" y="11947"/>
                  </a:lnTo>
                  <a:lnTo>
                    <a:pt x="4671" y="11931"/>
                  </a:lnTo>
                  <a:lnTo>
                    <a:pt x="4671" y="11931"/>
                  </a:lnTo>
                  <a:lnTo>
                    <a:pt x="4670" y="11920"/>
                  </a:lnTo>
                  <a:lnTo>
                    <a:pt x="4669" y="11906"/>
                  </a:lnTo>
                  <a:lnTo>
                    <a:pt x="4669" y="11893"/>
                  </a:lnTo>
                  <a:lnTo>
                    <a:pt x="4670" y="11887"/>
                  </a:lnTo>
                  <a:lnTo>
                    <a:pt x="4671" y="11882"/>
                  </a:lnTo>
                  <a:lnTo>
                    <a:pt x="4671" y="11882"/>
                  </a:lnTo>
                  <a:lnTo>
                    <a:pt x="4675" y="11876"/>
                  </a:lnTo>
                  <a:lnTo>
                    <a:pt x="4680" y="11869"/>
                  </a:lnTo>
                  <a:lnTo>
                    <a:pt x="4694" y="11857"/>
                  </a:lnTo>
                  <a:lnTo>
                    <a:pt x="4702" y="11850"/>
                  </a:lnTo>
                  <a:lnTo>
                    <a:pt x="4708" y="11844"/>
                  </a:lnTo>
                  <a:lnTo>
                    <a:pt x="4713" y="11838"/>
                  </a:lnTo>
                  <a:lnTo>
                    <a:pt x="4715" y="11831"/>
                  </a:lnTo>
                  <a:lnTo>
                    <a:pt x="4715" y="11831"/>
                  </a:lnTo>
                  <a:lnTo>
                    <a:pt x="4715" y="11823"/>
                  </a:lnTo>
                  <a:lnTo>
                    <a:pt x="4714" y="11813"/>
                  </a:lnTo>
                  <a:lnTo>
                    <a:pt x="4711" y="11801"/>
                  </a:lnTo>
                  <a:lnTo>
                    <a:pt x="4706" y="11790"/>
                  </a:lnTo>
                  <a:lnTo>
                    <a:pt x="4696" y="11769"/>
                  </a:lnTo>
                  <a:lnTo>
                    <a:pt x="4687" y="11751"/>
                  </a:lnTo>
                  <a:lnTo>
                    <a:pt x="4687" y="11751"/>
                  </a:lnTo>
                  <a:lnTo>
                    <a:pt x="4682" y="11735"/>
                  </a:lnTo>
                  <a:lnTo>
                    <a:pt x="4674" y="11716"/>
                  </a:lnTo>
                  <a:lnTo>
                    <a:pt x="4668" y="11707"/>
                  </a:lnTo>
                  <a:lnTo>
                    <a:pt x="4664" y="11699"/>
                  </a:lnTo>
                  <a:lnTo>
                    <a:pt x="4658" y="11692"/>
                  </a:lnTo>
                  <a:lnTo>
                    <a:pt x="4653" y="11686"/>
                  </a:lnTo>
                  <a:lnTo>
                    <a:pt x="4653" y="11686"/>
                  </a:lnTo>
                  <a:lnTo>
                    <a:pt x="4647" y="11683"/>
                  </a:lnTo>
                  <a:lnTo>
                    <a:pt x="4638" y="11682"/>
                  </a:lnTo>
                  <a:lnTo>
                    <a:pt x="4618" y="11680"/>
                  </a:lnTo>
                  <a:lnTo>
                    <a:pt x="4598" y="11677"/>
                  </a:lnTo>
                  <a:lnTo>
                    <a:pt x="4589" y="11676"/>
                  </a:lnTo>
                  <a:lnTo>
                    <a:pt x="4582" y="11674"/>
                  </a:lnTo>
                  <a:lnTo>
                    <a:pt x="4582" y="11674"/>
                  </a:lnTo>
                  <a:lnTo>
                    <a:pt x="4574" y="11669"/>
                  </a:lnTo>
                  <a:lnTo>
                    <a:pt x="4565" y="11663"/>
                  </a:lnTo>
                  <a:lnTo>
                    <a:pt x="4547" y="11647"/>
                  </a:lnTo>
                  <a:lnTo>
                    <a:pt x="4530" y="11629"/>
                  </a:lnTo>
                  <a:lnTo>
                    <a:pt x="4524" y="11621"/>
                  </a:lnTo>
                  <a:lnTo>
                    <a:pt x="4519" y="11613"/>
                  </a:lnTo>
                  <a:lnTo>
                    <a:pt x="4519" y="11613"/>
                  </a:lnTo>
                  <a:lnTo>
                    <a:pt x="4517" y="11607"/>
                  </a:lnTo>
                  <a:lnTo>
                    <a:pt x="4515" y="11599"/>
                  </a:lnTo>
                  <a:lnTo>
                    <a:pt x="4512" y="11583"/>
                  </a:lnTo>
                  <a:lnTo>
                    <a:pt x="4510" y="11566"/>
                  </a:lnTo>
                  <a:lnTo>
                    <a:pt x="4509" y="11559"/>
                  </a:lnTo>
                  <a:lnTo>
                    <a:pt x="4507" y="11552"/>
                  </a:lnTo>
                  <a:lnTo>
                    <a:pt x="4507" y="11552"/>
                  </a:lnTo>
                  <a:lnTo>
                    <a:pt x="4502" y="11542"/>
                  </a:lnTo>
                  <a:lnTo>
                    <a:pt x="4497" y="11531"/>
                  </a:lnTo>
                  <a:lnTo>
                    <a:pt x="4489" y="11519"/>
                  </a:lnTo>
                  <a:lnTo>
                    <a:pt x="4485" y="11516"/>
                  </a:lnTo>
                  <a:lnTo>
                    <a:pt x="4481" y="11514"/>
                  </a:lnTo>
                  <a:lnTo>
                    <a:pt x="4481" y="11514"/>
                  </a:lnTo>
                  <a:lnTo>
                    <a:pt x="4474" y="11511"/>
                  </a:lnTo>
                  <a:lnTo>
                    <a:pt x="4466" y="11511"/>
                  </a:lnTo>
                  <a:lnTo>
                    <a:pt x="4457" y="11511"/>
                  </a:lnTo>
                  <a:lnTo>
                    <a:pt x="4447" y="11514"/>
                  </a:lnTo>
                  <a:lnTo>
                    <a:pt x="4438" y="11516"/>
                  </a:lnTo>
                  <a:lnTo>
                    <a:pt x="4429" y="11518"/>
                  </a:lnTo>
                  <a:lnTo>
                    <a:pt x="4421" y="11522"/>
                  </a:lnTo>
                  <a:lnTo>
                    <a:pt x="4414" y="11525"/>
                  </a:lnTo>
                  <a:lnTo>
                    <a:pt x="4414" y="11525"/>
                  </a:lnTo>
                  <a:lnTo>
                    <a:pt x="4410" y="11530"/>
                  </a:lnTo>
                  <a:lnTo>
                    <a:pt x="4406" y="11535"/>
                  </a:lnTo>
                  <a:lnTo>
                    <a:pt x="4398" y="11551"/>
                  </a:lnTo>
                  <a:lnTo>
                    <a:pt x="4394" y="11559"/>
                  </a:lnTo>
                  <a:lnTo>
                    <a:pt x="4389" y="11566"/>
                  </a:lnTo>
                  <a:lnTo>
                    <a:pt x="4385" y="11570"/>
                  </a:lnTo>
                  <a:lnTo>
                    <a:pt x="4383" y="11571"/>
                  </a:lnTo>
                  <a:lnTo>
                    <a:pt x="4380" y="11572"/>
                  </a:lnTo>
                  <a:lnTo>
                    <a:pt x="4380" y="11572"/>
                  </a:lnTo>
                  <a:lnTo>
                    <a:pt x="4377" y="11572"/>
                  </a:lnTo>
                  <a:lnTo>
                    <a:pt x="4374" y="11570"/>
                  </a:lnTo>
                  <a:lnTo>
                    <a:pt x="4366" y="11563"/>
                  </a:lnTo>
                  <a:lnTo>
                    <a:pt x="4359" y="11555"/>
                  </a:lnTo>
                  <a:lnTo>
                    <a:pt x="4355" y="11553"/>
                  </a:lnTo>
                  <a:lnTo>
                    <a:pt x="4352" y="11551"/>
                  </a:lnTo>
                  <a:lnTo>
                    <a:pt x="4352" y="11551"/>
                  </a:lnTo>
                  <a:lnTo>
                    <a:pt x="4341" y="11546"/>
                  </a:lnTo>
                  <a:lnTo>
                    <a:pt x="4325" y="11542"/>
                  </a:lnTo>
                  <a:lnTo>
                    <a:pt x="4310" y="11539"/>
                  </a:lnTo>
                  <a:lnTo>
                    <a:pt x="4304" y="11537"/>
                  </a:lnTo>
                  <a:lnTo>
                    <a:pt x="4298" y="11537"/>
                  </a:lnTo>
                  <a:lnTo>
                    <a:pt x="4298" y="11537"/>
                  </a:lnTo>
                  <a:lnTo>
                    <a:pt x="4290" y="11539"/>
                  </a:lnTo>
                  <a:lnTo>
                    <a:pt x="4282" y="11541"/>
                  </a:lnTo>
                  <a:lnTo>
                    <a:pt x="4265" y="11549"/>
                  </a:lnTo>
                  <a:lnTo>
                    <a:pt x="4248" y="11557"/>
                  </a:lnTo>
                  <a:lnTo>
                    <a:pt x="4236" y="11566"/>
                  </a:lnTo>
                  <a:lnTo>
                    <a:pt x="4236" y="11566"/>
                  </a:lnTo>
                  <a:lnTo>
                    <a:pt x="4231" y="11569"/>
                  </a:lnTo>
                  <a:lnTo>
                    <a:pt x="4228" y="11575"/>
                  </a:lnTo>
                  <a:lnTo>
                    <a:pt x="4221" y="11588"/>
                  </a:lnTo>
                  <a:lnTo>
                    <a:pt x="4218" y="11595"/>
                  </a:lnTo>
                  <a:lnTo>
                    <a:pt x="4213" y="11601"/>
                  </a:lnTo>
                  <a:lnTo>
                    <a:pt x="4210" y="11605"/>
                  </a:lnTo>
                  <a:lnTo>
                    <a:pt x="4205" y="11607"/>
                  </a:lnTo>
                  <a:lnTo>
                    <a:pt x="4205" y="11607"/>
                  </a:lnTo>
                  <a:lnTo>
                    <a:pt x="4200" y="11607"/>
                  </a:lnTo>
                  <a:lnTo>
                    <a:pt x="4193" y="11606"/>
                  </a:lnTo>
                  <a:lnTo>
                    <a:pt x="4186" y="11603"/>
                  </a:lnTo>
                  <a:lnTo>
                    <a:pt x="4179" y="11598"/>
                  </a:lnTo>
                  <a:lnTo>
                    <a:pt x="4166" y="11589"/>
                  </a:lnTo>
                  <a:lnTo>
                    <a:pt x="4157" y="11580"/>
                  </a:lnTo>
                  <a:lnTo>
                    <a:pt x="4157" y="11580"/>
                  </a:lnTo>
                  <a:lnTo>
                    <a:pt x="4153" y="11574"/>
                  </a:lnTo>
                  <a:lnTo>
                    <a:pt x="4151" y="11566"/>
                  </a:lnTo>
                  <a:lnTo>
                    <a:pt x="4147" y="11548"/>
                  </a:lnTo>
                  <a:lnTo>
                    <a:pt x="4144" y="11528"/>
                  </a:lnTo>
                  <a:lnTo>
                    <a:pt x="4141" y="11514"/>
                  </a:lnTo>
                  <a:lnTo>
                    <a:pt x="4141" y="11514"/>
                  </a:lnTo>
                  <a:lnTo>
                    <a:pt x="4128" y="11462"/>
                  </a:lnTo>
                  <a:lnTo>
                    <a:pt x="4119" y="11435"/>
                  </a:lnTo>
                  <a:lnTo>
                    <a:pt x="4109" y="11412"/>
                  </a:lnTo>
                  <a:lnTo>
                    <a:pt x="4109" y="11412"/>
                  </a:lnTo>
                  <a:lnTo>
                    <a:pt x="4102" y="11398"/>
                  </a:lnTo>
                  <a:lnTo>
                    <a:pt x="4090" y="11379"/>
                  </a:lnTo>
                  <a:lnTo>
                    <a:pt x="4078" y="11361"/>
                  </a:lnTo>
                  <a:lnTo>
                    <a:pt x="4069" y="11347"/>
                  </a:lnTo>
                  <a:lnTo>
                    <a:pt x="4069" y="11347"/>
                  </a:lnTo>
                  <a:lnTo>
                    <a:pt x="4067" y="11340"/>
                  </a:lnTo>
                  <a:lnTo>
                    <a:pt x="4063" y="11332"/>
                  </a:lnTo>
                  <a:lnTo>
                    <a:pt x="4056" y="11312"/>
                  </a:lnTo>
                  <a:lnTo>
                    <a:pt x="4053" y="11303"/>
                  </a:lnTo>
                  <a:lnTo>
                    <a:pt x="4049" y="11294"/>
                  </a:lnTo>
                  <a:lnTo>
                    <a:pt x="4044" y="11287"/>
                  </a:lnTo>
                  <a:lnTo>
                    <a:pt x="4038" y="11282"/>
                  </a:lnTo>
                  <a:lnTo>
                    <a:pt x="4038" y="11282"/>
                  </a:lnTo>
                  <a:lnTo>
                    <a:pt x="4036" y="11280"/>
                  </a:lnTo>
                  <a:lnTo>
                    <a:pt x="4032" y="11280"/>
                  </a:lnTo>
                  <a:lnTo>
                    <a:pt x="4024" y="11279"/>
                  </a:lnTo>
                  <a:lnTo>
                    <a:pt x="4014" y="11280"/>
                  </a:lnTo>
                  <a:lnTo>
                    <a:pt x="4002" y="11282"/>
                  </a:lnTo>
                  <a:lnTo>
                    <a:pt x="3992" y="11285"/>
                  </a:lnTo>
                  <a:lnTo>
                    <a:pt x="3982" y="11285"/>
                  </a:lnTo>
                  <a:lnTo>
                    <a:pt x="3973" y="11285"/>
                  </a:lnTo>
                  <a:lnTo>
                    <a:pt x="3970" y="11284"/>
                  </a:lnTo>
                  <a:lnTo>
                    <a:pt x="3966" y="11282"/>
                  </a:lnTo>
                  <a:lnTo>
                    <a:pt x="3966" y="11282"/>
                  </a:lnTo>
                  <a:lnTo>
                    <a:pt x="3962" y="11277"/>
                  </a:lnTo>
                  <a:lnTo>
                    <a:pt x="3956" y="11270"/>
                  </a:lnTo>
                  <a:lnTo>
                    <a:pt x="3952" y="11261"/>
                  </a:lnTo>
                  <a:lnTo>
                    <a:pt x="3947" y="11251"/>
                  </a:lnTo>
                  <a:lnTo>
                    <a:pt x="3945" y="11241"/>
                  </a:lnTo>
                  <a:lnTo>
                    <a:pt x="3944" y="11232"/>
                  </a:lnTo>
                  <a:lnTo>
                    <a:pt x="3944" y="11223"/>
                  </a:lnTo>
                  <a:lnTo>
                    <a:pt x="3945" y="11216"/>
                  </a:lnTo>
                  <a:lnTo>
                    <a:pt x="3945" y="11216"/>
                  </a:lnTo>
                  <a:lnTo>
                    <a:pt x="3947" y="11214"/>
                  </a:lnTo>
                  <a:lnTo>
                    <a:pt x="3949" y="11211"/>
                  </a:lnTo>
                  <a:lnTo>
                    <a:pt x="3958" y="11208"/>
                  </a:lnTo>
                  <a:lnTo>
                    <a:pt x="3974" y="11206"/>
                  </a:lnTo>
                  <a:lnTo>
                    <a:pt x="3974" y="11206"/>
                  </a:lnTo>
                  <a:lnTo>
                    <a:pt x="3979" y="11206"/>
                  </a:lnTo>
                  <a:lnTo>
                    <a:pt x="3985" y="11206"/>
                  </a:lnTo>
                  <a:lnTo>
                    <a:pt x="3999" y="11208"/>
                  </a:lnTo>
                  <a:lnTo>
                    <a:pt x="4006" y="11208"/>
                  </a:lnTo>
                  <a:lnTo>
                    <a:pt x="4011" y="11208"/>
                  </a:lnTo>
                  <a:lnTo>
                    <a:pt x="4017" y="11208"/>
                  </a:lnTo>
                  <a:lnTo>
                    <a:pt x="4021" y="11206"/>
                  </a:lnTo>
                  <a:lnTo>
                    <a:pt x="4021" y="11206"/>
                  </a:lnTo>
                  <a:lnTo>
                    <a:pt x="4026" y="11200"/>
                  </a:lnTo>
                  <a:lnTo>
                    <a:pt x="4029" y="11193"/>
                  </a:lnTo>
                  <a:lnTo>
                    <a:pt x="4033" y="11184"/>
                  </a:lnTo>
                  <a:lnTo>
                    <a:pt x="4035" y="11175"/>
                  </a:lnTo>
                  <a:lnTo>
                    <a:pt x="4036" y="11166"/>
                  </a:lnTo>
                  <a:lnTo>
                    <a:pt x="4036" y="11156"/>
                  </a:lnTo>
                  <a:lnTo>
                    <a:pt x="4035" y="11148"/>
                  </a:lnTo>
                  <a:lnTo>
                    <a:pt x="4033" y="11141"/>
                  </a:lnTo>
                  <a:lnTo>
                    <a:pt x="4033" y="11141"/>
                  </a:lnTo>
                  <a:lnTo>
                    <a:pt x="4029" y="11137"/>
                  </a:lnTo>
                  <a:lnTo>
                    <a:pt x="4024" y="11132"/>
                  </a:lnTo>
                  <a:lnTo>
                    <a:pt x="4017" y="11128"/>
                  </a:lnTo>
                  <a:lnTo>
                    <a:pt x="4009" y="11125"/>
                  </a:lnTo>
                  <a:lnTo>
                    <a:pt x="3993" y="11118"/>
                  </a:lnTo>
                  <a:lnTo>
                    <a:pt x="3980" y="11113"/>
                  </a:lnTo>
                  <a:lnTo>
                    <a:pt x="3980" y="11113"/>
                  </a:lnTo>
                  <a:lnTo>
                    <a:pt x="3971" y="11111"/>
                  </a:lnTo>
                  <a:lnTo>
                    <a:pt x="3961" y="11109"/>
                  </a:lnTo>
                  <a:lnTo>
                    <a:pt x="3937" y="11106"/>
                  </a:lnTo>
                  <a:lnTo>
                    <a:pt x="3912" y="11105"/>
                  </a:lnTo>
                  <a:lnTo>
                    <a:pt x="3902" y="11103"/>
                  </a:lnTo>
                  <a:lnTo>
                    <a:pt x="3893" y="11102"/>
                  </a:lnTo>
                  <a:lnTo>
                    <a:pt x="3893" y="11102"/>
                  </a:lnTo>
                  <a:lnTo>
                    <a:pt x="3882" y="11097"/>
                  </a:lnTo>
                  <a:lnTo>
                    <a:pt x="3868" y="11091"/>
                  </a:lnTo>
                  <a:lnTo>
                    <a:pt x="3854" y="11084"/>
                  </a:lnTo>
                  <a:lnTo>
                    <a:pt x="3842" y="11079"/>
                  </a:lnTo>
                  <a:lnTo>
                    <a:pt x="3842" y="11079"/>
                  </a:lnTo>
                  <a:lnTo>
                    <a:pt x="3835" y="11079"/>
                  </a:lnTo>
                  <a:lnTo>
                    <a:pt x="3827" y="11079"/>
                  </a:lnTo>
                  <a:lnTo>
                    <a:pt x="3809" y="11079"/>
                  </a:lnTo>
                  <a:lnTo>
                    <a:pt x="3792" y="11081"/>
                  </a:lnTo>
                  <a:lnTo>
                    <a:pt x="3785" y="11081"/>
                  </a:lnTo>
                  <a:lnTo>
                    <a:pt x="3778" y="11079"/>
                  </a:lnTo>
                  <a:lnTo>
                    <a:pt x="3778" y="11079"/>
                  </a:lnTo>
                  <a:lnTo>
                    <a:pt x="3769" y="11078"/>
                  </a:lnTo>
                  <a:lnTo>
                    <a:pt x="3756" y="11075"/>
                  </a:lnTo>
                  <a:lnTo>
                    <a:pt x="3730" y="11066"/>
                  </a:lnTo>
                  <a:lnTo>
                    <a:pt x="3730" y="11066"/>
                  </a:lnTo>
                  <a:lnTo>
                    <a:pt x="3730" y="11041"/>
                  </a:lnTo>
                  <a:lnTo>
                    <a:pt x="3729" y="11020"/>
                  </a:lnTo>
                  <a:lnTo>
                    <a:pt x="3729" y="11020"/>
                  </a:lnTo>
                  <a:lnTo>
                    <a:pt x="3728" y="11011"/>
                  </a:lnTo>
                  <a:lnTo>
                    <a:pt x="3726" y="11000"/>
                  </a:lnTo>
                  <a:lnTo>
                    <a:pt x="3720" y="10977"/>
                  </a:lnTo>
                  <a:lnTo>
                    <a:pt x="3713" y="10953"/>
                  </a:lnTo>
                  <a:lnTo>
                    <a:pt x="3711" y="10943"/>
                  </a:lnTo>
                  <a:lnTo>
                    <a:pt x="3710" y="10933"/>
                  </a:lnTo>
                  <a:lnTo>
                    <a:pt x="3710" y="10933"/>
                  </a:lnTo>
                  <a:lnTo>
                    <a:pt x="3710" y="10921"/>
                  </a:lnTo>
                  <a:lnTo>
                    <a:pt x="3711" y="10908"/>
                  </a:lnTo>
                  <a:lnTo>
                    <a:pt x="3716" y="10877"/>
                  </a:lnTo>
                  <a:lnTo>
                    <a:pt x="3720" y="10847"/>
                  </a:lnTo>
                  <a:lnTo>
                    <a:pt x="3726" y="10822"/>
                  </a:lnTo>
                  <a:lnTo>
                    <a:pt x="3726" y="10822"/>
                  </a:lnTo>
                  <a:lnTo>
                    <a:pt x="3728" y="10805"/>
                  </a:lnTo>
                  <a:lnTo>
                    <a:pt x="3731" y="10785"/>
                  </a:lnTo>
                  <a:lnTo>
                    <a:pt x="3734" y="10775"/>
                  </a:lnTo>
                  <a:lnTo>
                    <a:pt x="3737" y="10766"/>
                  </a:lnTo>
                  <a:lnTo>
                    <a:pt x="3740" y="10757"/>
                  </a:lnTo>
                  <a:lnTo>
                    <a:pt x="3745" y="10751"/>
                  </a:lnTo>
                  <a:lnTo>
                    <a:pt x="3745" y="10751"/>
                  </a:lnTo>
                  <a:lnTo>
                    <a:pt x="3748" y="10749"/>
                  </a:lnTo>
                  <a:lnTo>
                    <a:pt x="3752" y="10747"/>
                  </a:lnTo>
                  <a:lnTo>
                    <a:pt x="3762" y="10743"/>
                  </a:lnTo>
                  <a:lnTo>
                    <a:pt x="3772" y="10741"/>
                  </a:lnTo>
                  <a:lnTo>
                    <a:pt x="3785" y="10740"/>
                  </a:lnTo>
                  <a:lnTo>
                    <a:pt x="3808" y="10736"/>
                  </a:lnTo>
                  <a:lnTo>
                    <a:pt x="3818" y="10735"/>
                  </a:lnTo>
                  <a:lnTo>
                    <a:pt x="3827" y="10732"/>
                  </a:lnTo>
                  <a:lnTo>
                    <a:pt x="3827" y="10732"/>
                  </a:lnTo>
                  <a:lnTo>
                    <a:pt x="3836" y="10725"/>
                  </a:lnTo>
                  <a:lnTo>
                    <a:pt x="3847" y="10717"/>
                  </a:lnTo>
                  <a:lnTo>
                    <a:pt x="3869" y="10696"/>
                  </a:lnTo>
                  <a:lnTo>
                    <a:pt x="3889" y="10674"/>
                  </a:lnTo>
                  <a:lnTo>
                    <a:pt x="3907" y="10656"/>
                  </a:lnTo>
                  <a:lnTo>
                    <a:pt x="3907" y="10656"/>
                  </a:lnTo>
                  <a:lnTo>
                    <a:pt x="3944" y="10624"/>
                  </a:lnTo>
                  <a:lnTo>
                    <a:pt x="3963" y="10606"/>
                  </a:lnTo>
                  <a:lnTo>
                    <a:pt x="3971" y="10597"/>
                  </a:lnTo>
                  <a:lnTo>
                    <a:pt x="3976" y="10589"/>
                  </a:lnTo>
                  <a:lnTo>
                    <a:pt x="3976" y="10589"/>
                  </a:lnTo>
                  <a:lnTo>
                    <a:pt x="3982" y="10580"/>
                  </a:lnTo>
                  <a:lnTo>
                    <a:pt x="3988" y="10568"/>
                  </a:lnTo>
                  <a:lnTo>
                    <a:pt x="3999" y="10542"/>
                  </a:lnTo>
                  <a:lnTo>
                    <a:pt x="4009" y="10516"/>
                  </a:lnTo>
                  <a:lnTo>
                    <a:pt x="4015" y="10504"/>
                  </a:lnTo>
                  <a:lnTo>
                    <a:pt x="4020" y="10495"/>
                  </a:lnTo>
                  <a:lnTo>
                    <a:pt x="4020" y="10495"/>
                  </a:lnTo>
                  <a:lnTo>
                    <a:pt x="4026" y="10488"/>
                  </a:lnTo>
                  <a:lnTo>
                    <a:pt x="4034" y="10480"/>
                  </a:lnTo>
                  <a:lnTo>
                    <a:pt x="4052" y="10464"/>
                  </a:lnTo>
                  <a:lnTo>
                    <a:pt x="4070" y="10448"/>
                  </a:lnTo>
                  <a:lnTo>
                    <a:pt x="4078" y="10440"/>
                  </a:lnTo>
                  <a:lnTo>
                    <a:pt x="4082" y="10433"/>
                  </a:lnTo>
                  <a:lnTo>
                    <a:pt x="4082" y="10433"/>
                  </a:lnTo>
                  <a:lnTo>
                    <a:pt x="4088" y="10422"/>
                  </a:lnTo>
                  <a:lnTo>
                    <a:pt x="4091" y="10409"/>
                  </a:lnTo>
                  <a:lnTo>
                    <a:pt x="4095" y="10395"/>
                  </a:lnTo>
                  <a:lnTo>
                    <a:pt x="4098" y="10379"/>
                  </a:lnTo>
                  <a:lnTo>
                    <a:pt x="4103" y="10347"/>
                  </a:lnTo>
                  <a:lnTo>
                    <a:pt x="4105" y="10322"/>
                  </a:lnTo>
                  <a:lnTo>
                    <a:pt x="4105" y="10322"/>
                  </a:lnTo>
                  <a:lnTo>
                    <a:pt x="4105" y="10299"/>
                  </a:lnTo>
                  <a:lnTo>
                    <a:pt x="4104" y="10270"/>
                  </a:lnTo>
                  <a:lnTo>
                    <a:pt x="4102" y="10243"/>
                  </a:lnTo>
                  <a:lnTo>
                    <a:pt x="4100" y="10231"/>
                  </a:lnTo>
                  <a:lnTo>
                    <a:pt x="4098" y="10220"/>
                  </a:lnTo>
                  <a:lnTo>
                    <a:pt x="4098" y="10220"/>
                  </a:lnTo>
                  <a:lnTo>
                    <a:pt x="4094" y="10199"/>
                  </a:lnTo>
                  <a:lnTo>
                    <a:pt x="4090" y="10186"/>
                  </a:lnTo>
                  <a:lnTo>
                    <a:pt x="4087" y="10173"/>
                  </a:lnTo>
                  <a:lnTo>
                    <a:pt x="4082" y="10161"/>
                  </a:lnTo>
                  <a:lnTo>
                    <a:pt x="4077" y="10151"/>
                  </a:lnTo>
                  <a:lnTo>
                    <a:pt x="4074" y="10146"/>
                  </a:lnTo>
                  <a:lnTo>
                    <a:pt x="4071" y="10143"/>
                  </a:lnTo>
                  <a:lnTo>
                    <a:pt x="4068" y="10141"/>
                  </a:lnTo>
                  <a:lnTo>
                    <a:pt x="4063" y="10140"/>
                  </a:lnTo>
                  <a:lnTo>
                    <a:pt x="4063" y="10140"/>
                  </a:lnTo>
                  <a:lnTo>
                    <a:pt x="4060" y="10140"/>
                  </a:lnTo>
                  <a:lnTo>
                    <a:pt x="4056" y="10141"/>
                  </a:lnTo>
                  <a:lnTo>
                    <a:pt x="4053" y="10143"/>
                  </a:lnTo>
                  <a:lnTo>
                    <a:pt x="4051" y="10146"/>
                  </a:lnTo>
                  <a:lnTo>
                    <a:pt x="4044" y="10154"/>
                  </a:lnTo>
                  <a:lnTo>
                    <a:pt x="4038" y="10163"/>
                  </a:lnTo>
                  <a:lnTo>
                    <a:pt x="4028" y="10184"/>
                  </a:lnTo>
                  <a:lnTo>
                    <a:pt x="4023" y="10191"/>
                  </a:lnTo>
                  <a:lnTo>
                    <a:pt x="4018" y="10198"/>
                  </a:lnTo>
                  <a:lnTo>
                    <a:pt x="4018" y="10198"/>
                  </a:lnTo>
                  <a:lnTo>
                    <a:pt x="4007" y="10211"/>
                  </a:lnTo>
                  <a:lnTo>
                    <a:pt x="3992" y="10224"/>
                  </a:lnTo>
                  <a:lnTo>
                    <a:pt x="3977" y="10237"/>
                  </a:lnTo>
                  <a:lnTo>
                    <a:pt x="3971" y="10241"/>
                  </a:lnTo>
                  <a:lnTo>
                    <a:pt x="3964" y="10244"/>
                  </a:lnTo>
                  <a:lnTo>
                    <a:pt x="3964" y="10244"/>
                  </a:lnTo>
                  <a:lnTo>
                    <a:pt x="3953" y="10247"/>
                  </a:lnTo>
                  <a:lnTo>
                    <a:pt x="3939" y="10248"/>
                  </a:lnTo>
                  <a:lnTo>
                    <a:pt x="3923" y="10249"/>
                  </a:lnTo>
                  <a:lnTo>
                    <a:pt x="3907" y="10249"/>
                  </a:lnTo>
                  <a:lnTo>
                    <a:pt x="3892" y="10248"/>
                  </a:lnTo>
                  <a:lnTo>
                    <a:pt x="3876" y="10246"/>
                  </a:lnTo>
                  <a:lnTo>
                    <a:pt x="3862" y="10243"/>
                  </a:lnTo>
                  <a:lnTo>
                    <a:pt x="3851" y="10240"/>
                  </a:lnTo>
                  <a:lnTo>
                    <a:pt x="3851" y="10240"/>
                  </a:lnTo>
                  <a:lnTo>
                    <a:pt x="3841" y="10235"/>
                  </a:lnTo>
                  <a:lnTo>
                    <a:pt x="3829" y="10230"/>
                  </a:lnTo>
                  <a:lnTo>
                    <a:pt x="3816" y="10222"/>
                  </a:lnTo>
                  <a:lnTo>
                    <a:pt x="3804" y="10214"/>
                  </a:lnTo>
                  <a:lnTo>
                    <a:pt x="3791" y="10205"/>
                  </a:lnTo>
                  <a:lnTo>
                    <a:pt x="3780" y="10195"/>
                  </a:lnTo>
                  <a:lnTo>
                    <a:pt x="3771" y="10186"/>
                  </a:lnTo>
                  <a:lnTo>
                    <a:pt x="3764" y="10177"/>
                  </a:lnTo>
                  <a:lnTo>
                    <a:pt x="3764" y="10177"/>
                  </a:lnTo>
                  <a:lnTo>
                    <a:pt x="3762" y="10171"/>
                  </a:lnTo>
                  <a:lnTo>
                    <a:pt x="3761" y="10166"/>
                  </a:lnTo>
                  <a:lnTo>
                    <a:pt x="3759" y="10151"/>
                  </a:lnTo>
                  <a:lnTo>
                    <a:pt x="3757" y="10135"/>
                  </a:lnTo>
                  <a:lnTo>
                    <a:pt x="3757" y="10123"/>
                  </a:lnTo>
                  <a:lnTo>
                    <a:pt x="3757" y="10123"/>
                  </a:lnTo>
                  <a:lnTo>
                    <a:pt x="3759" y="10105"/>
                  </a:lnTo>
                  <a:lnTo>
                    <a:pt x="3760" y="10082"/>
                  </a:lnTo>
                  <a:lnTo>
                    <a:pt x="3762" y="10061"/>
                  </a:lnTo>
                  <a:lnTo>
                    <a:pt x="3764" y="10050"/>
                  </a:lnTo>
                  <a:lnTo>
                    <a:pt x="3766" y="10043"/>
                  </a:lnTo>
                  <a:lnTo>
                    <a:pt x="3766" y="10043"/>
                  </a:lnTo>
                  <a:lnTo>
                    <a:pt x="3770" y="10035"/>
                  </a:lnTo>
                  <a:lnTo>
                    <a:pt x="3775" y="10027"/>
                  </a:lnTo>
                  <a:lnTo>
                    <a:pt x="3789" y="10010"/>
                  </a:lnTo>
                  <a:lnTo>
                    <a:pt x="3803" y="9993"/>
                  </a:lnTo>
                  <a:lnTo>
                    <a:pt x="3808" y="9985"/>
                  </a:lnTo>
                  <a:lnTo>
                    <a:pt x="3812" y="9977"/>
                  </a:lnTo>
                  <a:lnTo>
                    <a:pt x="3812" y="9977"/>
                  </a:lnTo>
                  <a:lnTo>
                    <a:pt x="3815" y="9969"/>
                  </a:lnTo>
                  <a:lnTo>
                    <a:pt x="3817" y="9958"/>
                  </a:lnTo>
                  <a:lnTo>
                    <a:pt x="3821" y="9934"/>
                  </a:lnTo>
                  <a:lnTo>
                    <a:pt x="3822" y="9911"/>
                  </a:lnTo>
                  <a:lnTo>
                    <a:pt x="3823" y="9890"/>
                  </a:lnTo>
                  <a:lnTo>
                    <a:pt x="3823" y="9890"/>
                  </a:lnTo>
                  <a:lnTo>
                    <a:pt x="3823" y="9869"/>
                  </a:lnTo>
                  <a:lnTo>
                    <a:pt x="3823" y="9841"/>
                  </a:lnTo>
                  <a:lnTo>
                    <a:pt x="3822" y="9827"/>
                  </a:lnTo>
                  <a:lnTo>
                    <a:pt x="3819" y="9815"/>
                  </a:lnTo>
                  <a:lnTo>
                    <a:pt x="3817" y="9803"/>
                  </a:lnTo>
                  <a:lnTo>
                    <a:pt x="3815" y="9799"/>
                  </a:lnTo>
                  <a:lnTo>
                    <a:pt x="3812" y="9795"/>
                  </a:lnTo>
                  <a:lnTo>
                    <a:pt x="3812" y="9795"/>
                  </a:lnTo>
                  <a:lnTo>
                    <a:pt x="3808" y="9792"/>
                  </a:lnTo>
                  <a:lnTo>
                    <a:pt x="3805" y="9790"/>
                  </a:lnTo>
                  <a:lnTo>
                    <a:pt x="3794" y="9785"/>
                  </a:lnTo>
                  <a:lnTo>
                    <a:pt x="3781" y="9783"/>
                  </a:lnTo>
                  <a:lnTo>
                    <a:pt x="3768" y="9781"/>
                  </a:lnTo>
                  <a:lnTo>
                    <a:pt x="3754" y="9779"/>
                  </a:lnTo>
                  <a:lnTo>
                    <a:pt x="3742" y="9775"/>
                  </a:lnTo>
                  <a:lnTo>
                    <a:pt x="3736" y="9774"/>
                  </a:lnTo>
                  <a:lnTo>
                    <a:pt x="3731" y="9772"/>
                  </a:lnTo>
                  <a:lnTo>
                    <a:pt x="3728" y="9768"/>
                  </a:lnTo>
                  <a:lnTo>
                    <a:pt x="3726" y="9765"/>
                  </a:lnTo>
                  <a:lnTo>
                    <a:pt x="3726" y="9765"/>
                  </a:lnTo>
                  <a:lnTo>
                    <a:pt x="3724" y="9760"/>
                  </a:lnTo>
                  <a:lnTo>
                    <a:pt x="3722" y="9756"/>
                  </a:lnTo>
                  <a:lnTo>
                    <a:pt x="3724" y="9750"/>
                  </a:lnTo>
                  <a:lnTo>
                    <a:pt x="3724" y="9745"/>
                  </a:lnTo>
                  <a:lnTo>
                    <a:pt x="3727" y="9732"/>
                  </a:lnTo>
                  <a:lnTo>
                    <a:pt x="3731" y="9720"/>
                  </a:lnTo>
                  <a:lnTo>
                    <a:pt x="3742" y="9694"/>
                  </a:lnTo>
                  <a:lnTo>
                    <a:pt x="3744" y="9682"/>
                  </a:lnTo>
                  <a:lnTo>
                    <a:pt x="3745" y="9677"/>
                  </a:lnTo>
                  <a:lnTo>
                    <a:pt x="3745" y="9671"/>
                  </a:lnTo>
                  <a:lnTo>
                    <a:pt x="3745" y="9671"/>
                  </a:lnTo>
                  <a:lnTo>
                    <a:pt x="3743" y="9663"/>
                  </a:lnTo>
                  <a:lnTo>
                    <a:pt x="3739" y="9653"/>
                  </a:lnTo>
                  <a:lnTo>
                    <a:pt x="3734" y="9642"/>
                  </a:lnTo>
                  <a:lnTo>
                    <a:pt x="3728" y="9632"/>
                  </a:lnTo>
                  <a:lnTo>
                    <a:pt x="3716" y="9610"/>
                  </a:lnTo>
                  <a:lnTo>
                    <a:pt x="3703" y="9595"/>
                  </a:lnTo>
                  <a:lnTo>
                    <a:pt x="3703" y="9595"/>
                  </a:lnTo>
                  <a:lnTo>
                    <a:pt x="3699" y="9589"/>
                  </a:lnTo>
                  <a:lnTo>
                    <a:pt x="3692" y="9584"/>
                  </a:lnTo>
                  <a:lnTo>
                    <a:pt x="3677" y="9573"/>
                  </a:lnTo>
                  <a:lnTo>
                    <a:pt x="3663" y="9562"/>
                  </a:lnTo>
                  <a:lnTo>
                    <a:pt x="3657" y="9556"/>
                  </a:lnTo>
                  <a:lnTo>
                    <a:pt x="3651" y="9551"/>
                  </a:lnTo>
                  <a:lnTo>
                    <a:pt x="3651" y="9551"/>
                  </a:lnTo>
                  <a:lnTo>
                    <a:pt x="3648" y="9545"/>
                  </a:lnTo>
                  <a:lnTo>
                    <a:pt x="3643" y="9538"/>
                  </a:lnTo>
                  <a:lnTo>
                    <a:pt x="3636" y="9522"/>
                  </a:lnTo>
                  <a:lnTo>
                    <a:pt x="3627" y="9506"/>
                  </a:lnTo>
                  <a:lnTo>
                    <a:pt x="3622" y="9500"/>
                  </a:lnTo>
                  <a:lnTo>
                    <a:pt x="3616" y="9494"/>
                  </a:lnTo>
                  <a:lnTo>
                    <a:pt x="3616" y="9494"/>
                  </a:lnTo>
                  <a:lnTo>
                    <a:pt x="3613" y="9493"/>
                  </a:lnTo>
                  <a:lnTo>
                    <a:pt x="3607" y="9492"/>
                  </a:lnTo>
                  <a:lnTo>
                    <a:pt x="3595" y="9490"/>
                  </a:lnTo>
                  <a:lnTo>
                    <a:pt x="3583" y="9489"/>
                  </a:lnTo>
                  <a:lnTo>
                    <a:pt x="3577" y="9487"/>
                  </a:lnTo>
                  <a:lnTo>
                    <a:pt x="3573" y="9484"/>
                  </a:lnTo>
                  <a:lnTo>
                    <a:pt x="3573" y="9484"/>
                  </a:lnTo>
                  <a:lnTo>
                    <a:pt x="3571" y="9481"/>
                  </a:lnTo>
                  <a:lnTo>
                    <a:pt x="3568" y="9476"/>
                  </a:lnTo>
                  <a:lnTo>
                    <a:pt x="3564" y="9465"/>
                  </a:lnTo>
                  <a:lnTo>
                    <a:pt x="3562" y="9452"/>
                  </a:lnTo>
                  <a:lnTo>
                    <a:pt x="3562" y="9442"/>
                  </a:lnTo>
                  <a:lnTo>
                    <a:pt x="3562" y="9442"/>
                  </a:lnTo>
                  <a:lnTo>
                    <a:pt x="3562" y="9438"/>
                  </a:lnTo>
                  <a:lnTo>
                    <a:pt x="3564" y="9432"/>
                  </a:lnTo>
                  <a:lnTo>
                    <a:pt x="3570" y="9419"/>
                  </a:lnTo>
                  <a:lnTo>
                    <a:pt x="3576" y="9406"/>
                  </a:lnTo>
                  <a:lnTo>
                    <a:pt x="3579" y="9395"/>
                  </a:lnTo>
                  <a:lnTo>
                    <a:pt x="3579" y="9395"/>
                  </a:lnTo>
                  <a:lnTo>
                    <a:pt x="3581" y="9384"/>
                  </a:lnTo>
                  <a:lnTo>
                    <a:pt x="3583" y="9370"/>
                  </a:lnTo>
                  <a:lnTo>
                    <a:pt x="3584" y="9340"/>
                  </a:lnTo>
                  <a:lnTo>
                    <a:pt x="3585" y="9325"/>
                  </a:lnTo>
                  <a:lnTo>
                    <a:pt x="3587" y="9310"/>
                  </a:lnTo>
                  <a:lnTo>
                    <a:pt x="3590" y="9298"/>
                  </a:lnTo>
                  <a:lnTo>
                    <a:pt x="3593" y="9292"/>
                  </a:lnTo>
                  <a:lnTo>
                    <a:pt x="3595" y="9288"/>
                  </a:lnTo>
                  <a:lnTo>
                    <a:pt x="3595" y="9288"/>
                  </a:lnTo>
                  <a:lnTo>
                    <a:pt x="3599" y="9283"/>
                  </a:lnTo>
                  <a:lnTo>
                    <a:pt x="3606" y="9279"/>
                  </a:lnTo>
                  <a:lnTo>
                    <a:pt x="3614" y="9274"/>
                  </a:lnTo>
                  <a:lnTo>
                    <a:pt x="3623" y="9270"/>
                  </a:lnTo>
                  <a:lnTo>
                    <a:pt x="3640" y="9263"/>
                  </a:lnTo>
                  <a:lnTo>
                    <a:pt x="3655" y="9257"/>
                  </a:lnTo>
                  <a:lnTo>
                    <a:pt x="3655" y="9257"/>
                  </a:lnTo>
                  <a:lnTo>
                    <a:pt x="3663" y="9255"/>
                  </a:lnTo>
                  <a:lnTo>
                    <a:pt x="3673" y="9253"/>
                  </a:lnTo>
                  <a:lnTo>
                    <a:pt x="3695" y="9248"/>
                  </a:lnTo>
                  <a:lnTo>
                    <a:pt x="3718" y="9243"/>
                  </a:lnTo>
                  <a:lnTo>
                    <a:pt x="3727" y="9239"/>
                  </a:lnTo>
                  <a:lnTo>
                    <a:pt x="3735" y="9236"/>
                  </a:lnTo>
                  <a:lnTo>
                    <a:pt x="3735" y="9236"/>
                  </a:lnTo>
                  <a:lnTo>
                    <a:pt x="3743" y="9230"/>
                  </a:lnTo>
                  <a:lnTo>
                    <a:pt x="3750" y="9222"/>
                  </a:lnTo>
                  <a:lnTo>
                    <a:pt x="3765" y="9203"/>
                  </a:lnTo>
                  <a:lnTo>
                    <a:pt x="3773" y="9194"/>
                  </a:lnTo>
                  <a:lnTo>
                    <a:pt x="3780" y="9185"/>
                  </a:lnTo>
                  <a:lnTo>
                    <a:pt x="3788" y="9178"/>
                  </a:lnTo>
                  <a:lnTo>
                    <a:pt x="3792" y="9176"/>
                  </a:lnTo>
                  <a:lnTo>
                    <a:pt x="3796" y="9174"/>
                  </a:lnTo>
                  <a:lnTo>
                    <a:pt x="3796" y="9174"/>
                  </a:lnTo>
                  <a:lnTo>
                    <a:pt x="3804" y="9173"/>
                  </a:lnTo>
                  <a:lnTo>
                    <a:pt x="3812" y="9173"/>
                  </a:lnTo>
                  <a:lnTo>
                    <a:pt x="3822" y="9173"/>
                  </a:lnTo>
                  <a:lnTo>
                    <a:pt x="3832" y="9174"/>
                  </a:lnTo>
                  <a:lnTo>
                    <a:pt x="3851" y="9178"/>
                  </a:lnTo>
                  <a:lnTo>
                    <a:pt x="3867" y="9184"/>
                  </a:lnTo>
                  <a:lnTo>
                    <a:pt x="3867" y="9184"/>
                  </a:lnTo>
                  <a:lnTo>
                    <a:pt x="3870" y="9186"/>
                  </a:lnTo>
                  <a:lnTo>
                    <a:pt x="3874" y="9190"/>
                  </a:lnTo>
                  <a:lnTo>
                    <a:pt x="3878" y="9193"/>
                  </a:lnTo>
                  <a:lnTo>
                    <a:pt x="3882" y="9195"/>
                  </a:lnTo>
                  <a:lnTo>
                    <a:pt x="3882" y="9195"/>
                  </a:lnTo>
                  <a:lnTo>
                    <a:pt x="3892" y="9200"/>
                  </a:lnTo>
                  <a:lnTo>
                    <a:pt x="3905" y="9203"/>
                  </a:lnTo>
                  <a:lnTo>
                    <a:pt x="3935" y="9209"/>
                  </a:lnTo>
                  <a:lnTo>
                    <a:pt x="3990" y="9218"/>
                  </a:lnTo>
                  <a:lnTo>
                    <a:pt x="3990" y="9218"/>
                  </a:lnTo>
                  <a:lnTo>
                    <a:pt x="4003" y="9219"/>
                  </a:lnTo>
                  <a:lnTo>
                    <a:pt x="4020" y="9219"/>
                  </a:lnTo>
                  <a:lnTo>
                    <a:pt x="4036" y="9221"/>
                  </a:lnTo>
                  <a:lnTo>
                    <a:pt x="4043" y="9222"/>
                  </a:lnTo>
                  <a:lnTo>
                    <a:pt x="4049" y="9225"/>
                  </a:lnTo>
                  <a:lnTo>
                    <a:pt x="4049" y="9225"/>
                  </a:lnTo>
                  <a:lnTo>
                    <a:pt x="4055" y="9229"/>
                  </a:lnTo>
                  <a:lnTo>
                    <a:pt x="4061" y="9236"/>
                  </a:lnTo>
                  <a:lnTo>
                    <a:pt x="4073" y="9252"/>
                  </a:lnTo>
                  <a:lnTo>
                    <a:pt x="4086" y="9269"/>
                  </a:lnTo>
                  <a:lnTo>
                    <a:pt x="4093" y="9275"/>
                  </a:lnTo>
                  <a:lnTo>
                    <a:pt x="4098" y="9280"/>
                  </a:lnTo>
                  <a:lnTo>
                    <a:pt x="4098" y="9280"/>
                  </a:lnTo>
                  <a:lnTo>
                    <a:pt x="4107" y="9283"/>
                  </a:lnTo>
                  <a:lnTo>
                    <a:pt x="4117" y="9287"/>
                  </a:lnTo>
                  <a:lnTo>
                    <a:pt x="4130" y="9289"/>
                  </a:lnTo>
                  <a:lnTo>
                    <a:pt x="4142" y="9291"/>
                  </a:lnTo>
                  <a:lnTo>
                    <a:pt x="4168" y="9295"/>
                  </a:lnTo>
                  <a:lnTo>
                    <a:pt x="4190" y="9297"/>
                  </a:lnTo>
                  <a:lnTo>
                    <a:pt x="4190" y="9297"/>
                  </a:lnTo>
                  <a:lnTo>
                    <a:pt x="4210" y="9298"/>
                  </a:lnTo>
                  <a:lnTo>
                    <a:pt x="4236" y="9299"/>
                  </a:lnTo>
                  <a:lnTo>
                    <a:pt x="4262" y="9300"/>
                  </a:lnTo>
                  <a:lnTo>
                    <a:pt x="4273" y="9301"/>
                  </a:lnTo>
                  <a:lnTo>
                    <a:pt x="4283" y="9302"/>
                  </a:lnTo>
                  <a:lnTo>
                    <a:pt x="4283" y="9302"/>
                  </a:lnTo>
                  <a:lnTo>
                    <a:pt x="4296" y="9306"/>
                  </a:lnTo>
                  <a:lnTo>
                    <a:pt x="4309" y="9313"/>
                  </a:lnTo>
                  <a:lnTo>
                    <a:pt x="4340" y="9326"/>
                  </a:lnTo>
                  <a:lnTo>
                    <a:pt x="4371" y="9341"/>
                  </a:lnTo>
                  <a:lnTo>
                    <a:pt x="4385" y="9345"/>
                  </a:lnTo>
                  <a:lnTo>
                    <a:pt x="4397" y="9349"/>
                  </a:lnTo>
                  <a:lnTo>
                    <a:pt x="4397" y="9349"/>
                  </a:lnTo>
                  <a:lnTo>
                    <a:pt x="4413" y="9350"/>
                  </a:lnTo>
                  <a:lnTo>
                    <a:pt x="4431" y="9351"/>
                  </a:lnTo>
                  <a:lnTo>
                    <a:pt x="4441" y="9350"/>
                  </a:lnTo>
                  <a:lnTo>
                    <a:pt x="4450" y="9349"/>
                  </a:lnTo>
                  <a:lnTo>
                    <a:pt x="4458" y="9346"/>
                  </a:lnTo>
                  <a:lnTo>
                    <a:pt x="4464" y="9343"/>
                  </a:lnTo>
                  <a:lnTo>
                    <a:pt x="4464" y="9343"/>
                  </a:lnTo>
                  <a:lnTo>
                    <a:pt x="4467" y="9339"/>
                  </a:lnTo>
                  <a:lnTo>
                    <a:pt x="4471" y="9333"/>
                  </a:lnTo>
                  <a:lnTo>
                    <a:pt x="4476" y="9318"/>
                  </a:lnTo>
                  <a:lnTo>
                    <a:pt x="4481" y="9304"/>
                  </a:lnTo>
                  <a:lnTo>
                    <a:pt x="4483" y="9297"/>
                  </a:lnTo>
                  <a:lnTo>
                    <a:pt x="4485" y="9291"/>
                  </a:lnTo>
                  <a:lnTo>
                    <a:pt x="4485" y="9291"/>
                  </a:lnTo>
                  <a:lnTo>
                    <a:pt x="4491" y="9283"/>
                  </a:lnTo>
                  <a:lnTo>
                    <a:pt x="4500" y="9274"/>
                  </a:lnTo>
                  <a:lnTo>
                    <a:pt x="4515" y="9260"/>
                  </a:lnTo>
                  <a:lnTo>
                    <a:pt x="4515" y="9260"/>
                  </a:lnTo>
                  <a:lnTo>
                    <a:pt x="4531" y="9241"/>
                  </a:lnTo>
                  <a:lnTo>
                    <a:pt x="4541" y="9231"/>
                  </a:lnTo>
                  <a:lnTo>
                    <a:pt x="4544" y="9227"/>
                  </a:lnTo>
                  <a:lnTo>
                    <a:pt x="4546" y="9221"/>
                  </a:lnTo>
                  <a:lnTo>
                    <a:pt x="4546" y="9221"/>
                  </a:lnTo>
                  <a:lnTo>
                    <a:pt x="4547" y="9218"/>
                  </a:lnTo>
                  <a:lnTo>
                    <a:pt x="4547" y="9212"/>
                  </a:lnTo>
                  <a:lnTo>
                    <a:pt x="4546" y="9201"/>
                  </a:lnTo>
                  <a:lnTo>
                    <a:pt x="4544" y="9190"/>
                  </a:lnTo>
                  <a:lnTo>
                    <a:pt x="4541" y="9176"/>
                  </a:lnTo>
                  <a:lnTo>
                    <a:pt x="4535" y="9151"/>
                  </a:lnTo>
                  <a:lnTo>
                    <a:pt x="4534" y="9140"/>
                  </a:lnTo>
                  <a:lnTo>
                    <a:pt x="4535" y="9131"/>
                  </a:lnTo>
                  <a:lnTo>
                    <a:pt x="4535" y="9131"/>
                  </a:lnTo>
                  <a:lnTo>
                    <a:pt x="4537" y="9122"/>
                  </a:lnTo>
                  <a:lnTo>
                    <a:pt x="4543" y="9112"/>
                  </a:lnTo>
                  <a:lnTo>
                    <a:pt x="4556" y="9090"/>
                  </a:lnTo>
                  <a:lnTo>
                    <a:pt x="4571" y="9070"/>
                  </a:lnTo>
                  <a:lnTo>
                    <a:pt x="4577" y="9060"/>
                  </a:lnTo>
                  <a:lnTo>
                    <a:pt x="4581" y="9051"/>
                  </a:lnTo>
                  <a:lnTo>
                    <a:pt x="4581" y="9051"/>
                  </a:lnTo>
                  <a:lnTo>
                    <a:pt x="4585" y="9036"/>
                  </a:lnTo>
                  <a:lnTo>
                    <a:pt x="4589" y="9018"/>
                  </a:lnTo>
                  <a:lnTo>
                    <a:pt x="4590" y="9008"/>
                  </a:lnTo>
                  <a:lnTo>
                    <a:pt x="4590" y="8999"/>
                  </a:lnTo>
                  <a:lnTo>
                    <a:pt x="4590" y="8991"/>
                  </a:lnTo>
                  <a:lnTo>
                    <a:pt x="4588" y="8984"/>
                  </a:lnTo>
                  <a:lnTo>
                    <a:pt x="4588" y="8984"/>
                  </a:lnTo>
                  <a:lnTo>
                    <a:pt x="4586" y="8981"/>
                  </a:lnTo>
                  <a:lnTo>
                    <a:pt x="4581" y="8977"/>
                  </a:lnTo>
                  <a:lnTo>
                    <a:pt x="4570" y="8971"/>
                  </a:lnTo>
                  <a:lnTo>
                    <a:pt x="4559" y="8965"/>
                  </a:lnTo>
                  <a:lnTo>
                    <a:pt x="4554" y="8962"/>
                  </a:lnTo>
                  <a:lnTo>
                    <a:pt x="4551" y="8958"/>
                  </a:lnTo>
                  <a:lnTo>
                    <a:pt x="4551" y="8958"/>
                  </a:lnTo>
                  <a:lnTo>
                    <a:pt x="4546" y="8953"/>
                  </a:lnTo>
                  <a:lnTo>
                    <a:pt x="4543" y="8944"/>
                  </a:lnTo>
                  <a:lnTo>
                    <a:pt x="4537" y="8924"/>
                  </a:lnTo>
                  <a:lnTo>
                    <a:pt x="4534" y="8914"/>
                  </a:lnTo>
                  <a:lnTo>
                    <a:pt x="4530" y="8905"/>
                  </a:lnTo>
                  <a:lnTo>
                    <a:pt x="4527" y="8897"/>
                  </a:lnTo>
                  <a:lnTo>
                    <a:pt x="4521" y="8892"/>
                  </a:lnTo>
                  <a:lnTo>
                    <a:pt x="4521" y="8892"/>
                  </a:lnTo>
                  <a:lnTo>
                    <a:pt x="4518" y="8889"/>
                  </a:lnTo>
                  <a:lnTo>
                    <a:pt x="4513" y="8888"/>
                  </a:lnTo>
                  <a:lnTo>
                    <a:pt x="4503" y="8886"/>
                  </a:lnTo>
                  <a:lnTo>
                    <a:pt x="4492" y="8885"/>
                  </a:lnTo>
                  <a:lnTo>
                    <a:pt x="4480" y="8884"/>
                  </a:lnTo>
                  <a:lnTo>
                    <a:pt x="4455" y="8884"/>
                  </a:lnTo>
                  <a:lnTo>
                    <a:pt x="4443" y="8884"/>
                  </a:lnTo>
                  <a:lnTo>
                    <a:pt x="4434" y="8882"/>
                  </a:lnTo>
                  <a:lnTo>
                    <a:pt x="4434" y="8882"/>
                  </a:lnTo>
                  <a:lnTo>
                    <a:pt x="4422" y="8878"/>
                  </a:lnTo>
                  <a:lnTo>
                    <a:pt x="4406" y="8874"/>
                  </a:lnTo>
                  <a:lnTo>
                    <a:pt x="4390" y="8867"/>
                  </a:lnTo>
                  <a:lnTo>
                    <a:pt x="4385" y="8862"/>
                  </a:lnTo>
                  <a:lnTo>
                    <a:pt x="4380" y="8859"/>
                  </a:lnTo>
                  <a:lnTo>
                    <a:pt x="4380" y="8859"/>
                  </a:lnTo>
                  <a:lnTo>
                    <a:pt x="4376" y="8853"/>
                  </a:lnTo>
                  <a:lnTo>
                    <a:pt x="4371" y="8845"/>
                  </a:lnTo>
                  <a:lnTo>
                    <a:pt x="4367" y="8836"/>
                  </a:lnTo>
                  <a:lnTo>
                    <a:pt x="4363" y="8827"/>
                  </a:lnTo>
                  <a:lnTo>
                    <a:pt x="4357" y="8807"/>
                  </a:lnTo>
                  <a:lnTo>
                    <a:pt x="4354" y="8791"/>
                  </a:lnTo>
                  <a:lnTo>
                    <a:pt x="4354" y="8791"/>
                  </a:lnTo>
                  <a:lnTo>
                    <a:pt x="4353" y="8780"/>
                  </a:lnTo>
                  <a:lnTo>
                    <a:pt x="4354" y="8767"/>
                  </a:lnTo>
                  <a:lnTo>
                    <a:pt x="4360" y="8737"/>
                  </a:lnTo>
                  <a:lnTo>
                    <a:pt x="4366" y="8707"/>
                  </a:lnTo>
                  <a:lnTo>
                    <a:pt x="4371" y="8683"/>
                  </a:lnTo>
                  <a:lnTo>
                    <a:pt x="4371" y="8683"/>
                  </a:lnTo>
                  <a:lnTo>
                    <a:pt x="4375" y="8669"/>
                  </a:lnTo>
                  <a:lnTo>
                    <a:pt x="4378" y="8654"/>
                  </a:lnTo>
                  <a:lnTo>
                    <a:pt x="4381" y="8637"/>
                  </a:lnTo>
                  <a:lnTo>
                    <a:pt x="4383" y="8630"/>
                  </a:lnTo>
                  <a:lnTo>
                    <a:pt x="4383" y="8623"/>
                  </a:lnTo>
                  <a:lnTo>
                    <a:pt x="4383" y="8623"/>
                  </a:lnTo>
                  <a:lnTo>
                    <a:pt x="4381" y="8616"/>
                  </a:lnTo>
                  <a:lnTo>
                    <a:pt x="4380" y="8607"/>
                  </a:lnTo>
                  <a:lnTo>
                    <a:pt x="4374" y="8588"/>
                  </a:lnTo>
                  <a:lnTo>
                    <a:pt x="4367" y="8569"/>
                  </a:lnTo>
                  <a:lnTo>
                    <a:pt x="4360" y="8554"/>
                  </a:lnTo>
                  <a:lnTo>
                    <a:pt x="4360" y="8554"/>
                  </a:lnTo>
                  <a:lnTo>
                    <a:pt x="4353" y="8543"/>
                  </a:lnTo>
                  <a:lnTo>
                    <a:pt x="4345" y="8532"/>
                  </a:lnTo>
                  <a:lnTo>
                    <a:pt x="4337" y="8518"/>
                  </a:lnTo>
                  <a:lnTo>
                    <a:pt x="4334" y="8513"/>
                  </a:lnTo>
                  <a:lnTo>
                    <a:pt x="4332" y="8508"/>
                  </a:lnTo>
                  <a:lnTo>
                    <a:pt x="4332" y="8508"/>
                  </a:lnTo>
                  <a:lnTo>
                    <a:pt x="4331" y="8499"/>
                  </a:lnTo>
                  <a:lnTo>
                    <a:pt x="4330" y="8489"/>
                  </a:lnTo>
                  <a:lnTo>
                    <a:pt x="4330" y="8479"/>
                  </a:lnTo>
                  <a:lnTo>
                    <a:pt x="4331" y="8474"/>
                  </a:lnTo>
                  <a:lnTo>
                    <a:pt x="4332" y="8470"/>
                  </a:lnTo>
                  <a:lnTo>
                    <a:pt x="4332" y="8470"/>
                  </a:lnTo>
                  <a:lnTo>
                    <a:pt x="4335" y="8466"/>
                  </a:lnTo>
                  <a:lnTo>
                    <a:pt x="4339" y="8463"/>
                  </a:lnTo>
                  <a:lnTo>
                    <a:pt x="4348" y="8457"/>
                  </a:lnTo>
                  <a:lnTo>
                    <a:pt x="4358" y="8452"/>
                  </a:lnTo>
                  <a:lnTo>
                    <a:pt x="4362" y="8451"/>
                  </a:lnTo>
                  <a:lnTo>
                    <a:pt x="4367" y="8451"/>
                  </a:lnTo>
                  <a:lnTo>
                    <a:pt x="4367" y="8451"/>
                  </a:lnTo>
                  <a:lnTo>
                    <a:pt x="4374" y="8451"/>
                  </a:lnTo>
                  <a:lnTo>
                    <a:pt x="4381" y="8454"/>
                  </a:lnTo>
                  <a:lnTo>
                    <a:pt x="4398" y="8464"/>
                  </a:lnTo>
                  <a:lnTo>
                    <a:pt x="4414" y="8474"/>
                  </a:lnTo>
                  <a:lnTo>
                    <a:pt x="4422" y="8478"/>
                  </a:lnTo>
                  <a:lnTo>
                    <a:pt x="4429" y="8479"/>
                  </a:lnTo>
                  <a:lnTo>
                    <a:pt x="4429" y="8479"/>
                  </a:lnTo>
                  <a:lnTo>
                    <a:pt x="4434" y="8479"/>
                  </a:lnTo>
                  <a:lnTo>
                    <a:pt x="4440" y="8477"/>
                  </a:lnTo>
                  <a:lnTo>
                    <a:pt x="4454" y="8472"/>
                  </a:lnTo>
                  <a:lnTo>
                    <a:pt x="4460" y="8468"/>
                  </a:lnTo>
                  <a:lnTo>
                    <a:pt x="4466" y="8464"/>
                  </a:lnTo>
                  <a:lnTo>
                    <a:pt x="4471" y="8460"/>
                  </a:lnTo>
                  <a:lnTo>
                    <a:pt x="4474" y="8456"/>
                  </a:lnTo>
                  <a:lnTo>
                    <a:pt x="4474" y="8456"/>
                  </a:lnTo>
                  <a:lnTo>
                    <a:pt x="4475" y="8451"/>
                  </a:lnTo>
                  <a:lnTo>
                    <a:pt x="4476" y="8444"/>
                  </a:lnTo>
                  <a:lnTo>
                    <a:pt x="4476" y="8436"/>
                  </a:lnTo>
                  <a:lnTo>
                    <a:pt x="4475" y="8428"/>
                  </a:lnTo>
                  <a:lnTo>
                    <a:pt x="4471" y="8412"/>
                  </a:lnTo>
                  <a:lnTo>
                    <a:pt x="4468" y="8407"/>
                  </a:lnTo>
                  <a:lnTo>
                    <a:pt x="4465" y="8401"/>
                  </a:lnTo>
                  <a:lnTo>
                    <a:pt x="4465" y="8401"/>
                  </a:lnTo>
                  <a:lnTo>
                    <a:pt x="4460" y="8395"/>
                  </a:lnTo>
                  <a:lnTo>
                    <a:pt x="4453" y="8389"/>
                  </a:lnTo>
                  <a:lnTo>
                    <a:pt x="4443" y="8383"/>
                  </a:lnTo>
                  <a:lnTo>
                    <a:pt x="4434" y="8378"/>
                  </a:lnTo>
                  <a:lnTo>
                    <a:pt x="4414" y="8368"/>
                  </a:lnTo>
                  <a:lnTo>
                    <a:pt x="4398" y="8359"/>
                  </a:lnTo>
                  <a:lnTo>
                    <a:pt x="4398" y="8359"/>
                  </a:lnTo>
                  <a:lnTo>
                    <a:pt x="4358" y="8334"/>
                  </a:lnTo>
                  <a:lnTo>
                    <a:pt x="4336" y="8321"/>
                  </a:lnTo>
                  <a:lnTo>
                    <a:pt x="4326" y="8314"/>
                  </a:lnTo>
                  <a:lnTo>
                    <a:pt x="4319" y="8307"/>
                  </a:lnTo>
                  <a:lnTo>
                    <a:pt x="4319" y="8307"/>
                  </a:lnTo>
                  <a:lnTo>
                    <a:pt x="4314" y="8301"/>
                  </a:lnTo>
                  <a:lnTo>
                    <a:pt x="4308" y="8293"/>
                  </a:lnTo>
                  <a:lnTo>
                    <a:pt x="4297" y="8273"/>
                  </a:lnTo>
                  <a:lnTo>
                    <a:pt x="4286" y="8253"/>
                  </a:lnTo>
                  <a:lnTo>
                    <a:pt x="4275" y="8237"/>
                  </a:lnTo>
                  <a:lnTo>
                    <a:pt x="4275" y="8237"/>
                  </a:lnTo>
                  <a:lnTo>
                    <a:pt x="4260" y="8215"/>
                  </a:lnTo>
                  <a:lnTo>
                    <a:pt x="4239" y="8187"/>
                  </a:lnTo>
                  <a:lnTo>
                    <a:pt x="4229" y="8173"/>
                  </a:lnTo>
                  <a:lnTo>
                    <a:pt x="4218" y="8161"/>
                  </a:lnTo>
                  <a:lnTo>
                    <a:pt x="4207" y="8150"/>
                  </a:lnTo>
                  <a:lnTo>
                    <a:pt x="4202" y="8147"/>
                  </a:lnTo>
                  <a:lnTo>
                    <a:pt x="4196" y="8144"/>
                  </a:lnTo>
                  <a:lnTo>
                    <a:pt x="4196" y="8144"/>
                  </a:lnTo>
                  <a:lnTo>
                    <a:pt x="4188" y="8140"/>
                  </a:lnTo>
                  <a:lnTo>
                    <a:pt x="4177" y="8139"/>
                  </a:lnTo>
                  <a:lnTo>
                    <a:pt x="4166" y="8138"/>
                  </a:lnTo>
                  <a:lnTo>
                    <a:pt x="4153" y="8137"/>
                  </a:lnTo>
                  <a:lnTo>
                    <a:pt x="4130" y="8138"/>
                  </a:lnTo>
                  <a:lnTo>
                    <a:pt x="4109" y="8140"/>
                  </a:lnTo>
                  <a:lnTo>
                    <a:pt x="4109" y="8140"/>
                  </a:lnTo>
                  <a:lnTo>
                    <a:pt x="4102" y="8143"/>
                  </a:lnTo>
                  <a:lnTo>
                    <a:pt x="4093" y="8146"/>
                  </a:lnTo>
                  <a:lnTo>
                    <a:pt x="4073" y="8154"/>
                  </a:lnTo>
                  <a:lnTo>
                    <a:pt x="4054" y="8163"/>
                  </a:lnTo>
                  <a:lnTo>
                    <a:pt x="4045" y="8166"/>
                  </a:lnTo>
                  <a:lnTo>
                    <a:pt x="4037" y="8169"/>
                  </a:lnTo>
                  <a:lnTo>
                    <a:pt x="4037" y="8169"/>
                  </a:lnTo>
                  <a:lnTo>
                    <a:pt x="4023" y="8171"/>
                  </a:lnTo>
                  <a:lnTo>
                    <a:pt x="4006" y="8173"/>
                  </a:lnTo>
                  <a:lnTo>
                    <a:pt x="3988" y="8174"/>
                  </a:lnTo>
                  <a:lnTo>
                    <a:pt x="3981" y="8174"/>
                  </a:lnTo>
                  <a:lnTo>
                    <a:pt x="3974" y="8173"/>
                  </a:lnTo>
                  <a:lnTo>
                    <a:pt x="3974" y="8173"/>
                  </a:lnTo>
                  <a:lnTo>
                    <a:pt x="3962" y="8169"/>
                  </a:lnTo>
                  <a:lnTo>
                    <a:pt x="3948" y="8162"/>
                  </a:lnTo>
                  <a:lnTo>
                    <a:pt x="3936" y="8154"/>
                  </a:lnTo>
                  <a:lnTo>
                    <a:pt x="3931" y="8149"/>
                  </a:lnTo>
                  <a:lnTo>
                    <a:pt x="3928" y="8145"/>
                  </a:lnTo>
                  <a:lnTo>
                    <a:pt x="3928" y="8145"/>
                  </a:lnTo>
                  <a:lnTo>
                    <a:pt x="3924" y="8138"/>
                  </a:lnTo>
                  <a:lnTo>
                    <a:pt x="3923" y="8128"/>
                  </a:lnTo>
                  <a:lnTo>
                    <a:pt x="3922" y="8118"/>
                  </a:lnTo>
                  <a:lnTo>
                    <a:pt x="3922" y="8106"/>
                  </a:lnTo>
                  <a:lnTo>
                    <a:pt x="3923" y="8084"/>
                  </a:lnTo>
                  <a:lnTo>
                    <a:pt x="3923" y="8074"/>
                  </a:lnTo>
                  <a:lnTo>
                    <a:pt x="3923" y="8066"/>
                  </a:lnTo>
                  <a:lnTo>
                    <a:pt x="3923" y="8066"/>
                  </a:lnTo>
                  <a:lnTo>
                    <a:pt x="3922" y="8048"/>
                  </a:lnTo>
                  <a:lnTo>
                    <a:pt x="3921" y="8028"/>
                  </a:lnTo>
                  <a:lnTo>
                    <a:pt x="3920" y="8016"/>
                  </a:lnTo>
                  <a:lnTo>
                    <a:pt x="3918" y="8007"/>
                  </a:lnTo>
                  <a:lnTo>
                    <a:pt x="3914" y="7998"/>
                  </a:lnTo>
                  <a:lnTo>
                    <a:pt x="3910" y="7993"/>
                  </a:lnTo>
                  <a:lnTo>
                    <a:pt x="3910" y="7993"/>
                  </a:lnTo>
                  <a:lnTo>
                    <a:pt x="3907" y="7989"/>
                  </a:lnTo>
                  <a:lnTo>
                    <a:pt x="3904" y="7987"/>
                  </a:lnTo>
                  <a:lnTo>
                    <a:pt x="3895" y="7984"/>
                  </a:lnTo>
                  <a:lnTo>
                    <a:pt x="3884" y="7981"/>
                  </a:lnTo>
                  <a:lnTo>
                    <a:pt x="3873" y="7980"/>
                  </a:lnTo>
                  <a:lnTo>
                    <a:pt x="3850" y="7977"/>
                  </a:lnTo>
                  <a:lnTo>
                    <a:pt x="3840" y="7974"/>
                  </a:lnTo>
                  <a:lnTo>
                    <a:pt x="3832" y="7972"/>
                  </a:lnTo>
                  <a:lnTo>
                    <a:pt x="3832" y="7972"/>
                  </a:lnTo>
                  <a:lnTo>
                    <a:pt x="3824" y="7967"/>
                  </a:lnTo>
                  <a:lnTo>
                    <a:pt x="3815" y="7960"/>
                  </a:lnTo>
                  <a:lnTo>
                    <a:pt x="3796" y="7942"/>
                  </a:lnTo>
                  <a:lnTo>
                    <a:pt x="3777" y="7924"/>
                  </a:lnTo>
                  <a:lnTo>
                    <a:pt x="3768" y="7917"/>
                  </a:lnTo>
                  <a:lnTo>
                    <a:pt x="3759" y="7912"/>
                  </a:lnTo>
                  <a:lnTo>
                    <a:pt x="3759" y="7912"/>
                  </a:lnTo>
                  <a:lnTo>
                    <a:pt x="3750" y="7909"/>
                  </a:lnTo>
                  <a:lnTo>
                    <a:pt x="3738" y="7907"/>
                  </a:lnTo>
                  <a:lnTo>
                    <a:pt x="3727" y="7905"/>
                  </a:lnTo>
                  <a:lnTo>
                    <a:pt x="3713" y="7902"/>
                  </a:lnTo>
                  <a:lnTo>
                    <a:pt x="3701" y="7901"/>
                  </a:lnTo>
                  <a:lnTo>
                    <a:pt x="3689" y="7901"/>
                  </a:lnTo>
                  <a:lnTo>
                    <a:pt x="3678" y="7902"/>
                  </a:lnTo>
                  <a:lnTo>
                    <a:pt x="3669" y="7903"/>
                  </a:lnTo>
                  <a:lnTo>
                    <a:pt x="3669" y="7903"/>
                  </a:lnTo>
                  <a:lnTo>
                    <a:pt x="3664" y="7907"/>
                  </a:lnTo>
                  <a:lnTo>
                    <a:pt x="3658" y="7911"/>
                  </a:lnTo>
                  <a:lnTo>
                    <a:pt x="3648" y="7925"/>
                  </a:lnTo>
                  <a:lnTo>
                    <a:pt x="3638" y="7937"/>
                  </a:lnTo>
                  <a:lnTo>
                    <a:pt x="3632" y="7943"/>
                  </a:lnTo>
                  <a:lnTo>
                    <a:pt x="3627" y="7946"/>
                  </a:lnTo>
                  <a:lnTo>
                    <a:pt x="3627" y="7946"/>
                  </a:lnTo>
                  <a:lnTo>
                    <a:pt x="3621" y="7947"/>
                  </a:lnTo>
                  <a:lnTo>
                    <a:pt x="3614" y="7949"/>
                  </a:lnTo>
                  <a:lnTo>
                    <a:pt x="3599" y="7950"/>
                  </a:lnTo>
                  <a:lnTo>
                    <a:pt x="3584" y="7950"/>
                  </a:lnTo>
                  <a:lnTo>
                    <a:pt x="3570" y="7947"/>
                  </a:lnTo>
                  <a:lnTo>
                    <a:pt x="3570" y="7947"/>
                  </a:lnTo>
                  <a:lnTo>
                    <a:pt x="3567" y="7945"/>
                  </a:lnTo>
                  <a:lnTo>
                    <a:pt x="3562" y="7942"/>
                  </a:lnTo>
                  <a:lnTo>
                    <a:pt x="3552" y="7933"/>
                  </a:lnTo>
                  <a:lnTo>
                    <a:pt x="3542" y="7925"/>
                  </a:lnTo>
                  <a:lnTo>
                    <a:pt x="3537" y="7921"/>
                  </a:lnTo>
                  <a:lnTo>
                    <a:pt x="3533" y="7919"/>
                  </a:lnTo>
                  <a:lnTo>
                    <a:pt x="3533" y="7919"/>
                  </a:lnTo>
                  <a:lnTo>
                    <a:pt x="3527" y="7919"/>
                  </a:lnTo>
                  <a:lnTo>
                    <a:pt x="3522" y="7919"/>
                  </a:lnTo>
                  <a:lnTo>
                    <a:pt x="3507" y="7923"/>
                  </a:lnTo>
                  <a:lnTo>
                    <a:pt x="3493" y="7927"/>
                  </a:lnTo>
                  <a:lnTo>
                    <a:pt x="3488" y="7929"/>
                  </a:lnTo>
                  <a:lnTo>
                    <a:pt x="3484" y="7933"/>
                  </a:lnTo>
                  <a:lnTo>
                    <a:pt x="3484" y="7933"/>
                  </a:lnTo>
                  <a:lnTo>
                    <a:pt x="3482" y="7936"/>
                  </a:lnTo>
                  <a:lnTo>
                    <a:pt x="3480" y="7941"/>
                  </a:lnTo>
                  <a:lnTo>
                    <a:pt x="3478" y="7952"/>
                  </a:lnTo>
                  <a:lnTo>
                    <a:pt x="3476" y="7963"/>
                  </a:lnTo>
                  <a:lnTo>
                    <a:pt x="3474" y="7969"/>
                  </a:lnTo>
                  <a:lnTo>
                    <a:pt x="3472" y="7972"/>
                  </a:lnTo>
                  <a:lnTo>
                    <a:pt x="3472" y="7972"/>
                  </a:lnTo>
                  <a:lnTo>
                    <a:pt x="3467" y="7974"/>
                  </a:lnTo>
                  <a:lnTo>
                    <a:pt x="3461" y="7977"/>
                  </a:lnTo>
                  <a:lnTo>
                    <a:pt x="3444" y="7979"/>
                  </a:lnTo>
                  <a:lnTo>
                    <a:pt x="3427" y="7981"/>
                  </a:lnTo>
                  <a:lnTo>
                    <a:pt x="3420" y="7984"/>
                  </a:lnTo>
                  <a:lnTo>
                    <a:pt x="3414" y="7986"/>
                  </a:lnTo>
                  <a:lnTo>
                    <a:pt x="3414" y="7986"/>
                  </a:lnTo>
                  <a:lnTo>
                    <a:pt x="3410" y="7991"/>
                  </a:lnTo>
                  <a:lnTo>
                    <a:pt x="3406" y="7998"/>
                  </a:lnTo>
                  <a:lnTo>
                    <a:pt x="3400" y="8016"/>
                  </a:lnTo>
                  <a:lnTo>
                    <a:pt x="3397" y="8025"/>
                  </a:lnTo>
                  <a:lnTo>
                    <a:pt x="3394" y="8034"/>
                  </a:lnTo>
                  <a:lnTo>
                    <a:pt x="3390" y="8040"/>
                  </a:lnTo>
                  <a:lnTo>
                    <a:pt x="3387" y="8042"/>
                  </a:lnTo>
                  <a:lnTo>
                    <a:pt x="3384" y="8044"/>
                  </a:lnTo>
                  <a:lnTo>
                    <a:pt x="3384" y="8044"/>
                  </a:lnTo>
                  <a:lnTo>
                    <a:pt x="3379" y="8044"/>
                  </a:lnTo>
                  <a:lnTo>
                    <a:pt x="3374" y="8044"/>
                  </a:lnTo>
                  <a:lnTo>
                    <a:pt x="3368" y="8042"/>
                  </a:lnTo>
                  <a:lnTo>
                    <a:pt x="3362" y="8040"/>
                  </a:lnTo>
                  <a:lnTo>
                    <a:pt x="3350" y="8033"/>
                  </a:lnTo>
                  <a:lnTo>
                    <a:pt x="3340" y="8030"/>
                  </a:lnTo>
                  <a:lnTo>
                    <a:pt x="3340" y="8030"/>
                  </a:lnTo>
                  <a:lnTo>
                    <a:pt x="3320" y="8025"/>
                  </a:lnTo>
                  <a:lnTo>
                    <a:pt x="3308" y="8024"/>
                  </a:lnTo>
                  <a:lnTo>
                    <a:pt x="3299" y="8024"/>
                  </a:lnTo>
                  <a:lnTo>
                    <a:pt x="3299" y="8024"/>
                  </a:lnTo>
                  <a:lnTo>
                    <a:pt x="3295" y="8025"/>
                  </a:lnTo>
                  <a:lnTo>
                    <a:pt x="3289" y="8029"/>
                  </a:lnTo>
                  <a:lnTo>
                    <a:pt x="3278" y="8037"/>
                  </a:lnTo>
                  <a:lnTo>
                    <a:pt x="3267" y="8044"/>
                  </a:lnTo>
                  <a:lnTo>
                    <a:pt x="3262" y="8047"/>
                  </a:lnTo>
                  <a:lnTo>
                    <a:pt x="3258" y="8049"/>
                  </a:lnTo>
                  <a:lnTo>
                    <a:pt x="3258" y="8049"/>
                  </a:lnTo>
                  <a:lnTo>
                    <a:pt x="3252" y="8048"/>
                  </a:lnTo>
                  <a:lnTo>
                    <a:pt x="3246" y="8047"/>
                  </a:lnTo>
                  <a:lnTo>
                    <a:pt x="3235" y="8042"/>
                  </a:lnTo>
                  <a:lnTo>
                    <a:pt x="3224" y="8037"/>
                  </a:lnTo>
                  <a:lnTo>
                    <a:pt x="3219" y="8033"/>
                  </a:lnTo>
                  <a:lnTo>
                    <a:pt x="3215" y="8030"/>
                  </a:lnTo>
                  <a:lnTo>
                    <a:pt x="3215" y="8030"/>
                  </a:lnTo>
                  <a:lnTo>
                    <a:pt x="3212" y="8025"/>
                  </a:lnTo>
                  <a:lnTo>
                    <a:pt x="3209" y="8018"/>
                  </a:lnTo>
                  <a:lnTo>
                    <a:pt x="3208" y="8012"/>
                  </a:lnTo>
                  <a:lnTo>
                    <a:pt x="3208" y="8006"/>
                  </a:lnTo>
                  <a:lnTo>
                    <a:pt x="3208" y="8006"/>
                  </a:lnTo>
                  <a:lnTo>
                    <a:pt x="3210" y="8003"/>
                  </a:lnTo>
                  <a:lnTo>
                    <a:pt x="3215" y="8000"/>
                  </a:lnTo>
                  <a:lnTo>
                    <a:pt x="3227" y="7995"/>
                  </a:lnTo>
                  <a:lnTo>
                    <a:pt x="3238" y="7990"/>
                  </a:lnTo>
                  <a:lnTo>
                    <a:pt x="3243" y="7987"/>
                  </a:lnTo>
                  <a:lnTo>
                    <a:pt x="3245" y="7984"/>
                  </a:lnTo>
                  <a:lnTo>
                    <a:pt x="3245" y="7984"/>
                  </a:lnTo>
                  <a:lnTo>
                    <a:pt x="3246" y="7978"/>
                  </a:lnTo>
                  <a:lnTo>
                    <a:pt x="3245" y="7971"/>
                  </a:lnTo>
                  <a:lnTo>
                    <a:pt x="3242" y="7964"/>
                  </a:lnTo>
                  <a:lnTo>
                    <a:pt x="3238" y="7956"/>
                  </a:lnTo>
                  <a:lnTo>
                    <a:pt x="3234" y="7950"/>
                  </a:lnTo>
                  <a:lnTo>
                    <a:pt x="3229" y="7943"/>
                  </a:lnTo>
                  <a:lnTo>
                    <a:pt x="3224" y="7938"/>
                  </a:lnTo>
                  <a:lnTo>
                    <a:pt x="3219" y="7934"/>
                  </a:lnTo>
                  <a:lnTo>
                    <a:pt x="3219" y="7934"/>
                  </a:lnTo>
                  <a:lnTo>
                    <a:pt x="3216" y="7933"/>
                  </a:lnTo>
                  <a:lnTo>
                    <a:pt x="3210" y="7930"/>
                  </a:lnTo>
                  <a:lnTo>
                    <a:pt x="3198" y="7929"/>
                  </a:lnTo>
                  <a:lnTo>
                    <a:pt x="3185" y="7930"/>
                  </a:lnTo>
                  <a:lnTo>
                    <a:pt x="3175" y="7932"/>
                  </a:lnTo>
                  <a:lnTo>
                    <a:pt x="3175" y="7932"/>
                  </a:lnTo>
                  <a:lnTo>
                    <a:pt x="3168" y="7933"/>
                  </a:lnTo>
                  <a:lnTo>
                    <a:pt x="3161" y="7935"/>
                  </a:lnTo>
                  <a:lnTo>
                    <a:pt x="3153" y="7938"/>
                  </a:lnTo>
                  <a:lnTo>
                    <a:pt x="3147" y="7942"/>
                  </a:lnTo>
                  <a:lnTo>
                    <a:pt x="3147" y="7942"/>
                  </a:lnTo>
                  <a:lnTo>
                    <a:pt x="3142" y="7945"/>
                  </a:lnTo>
                  <a:lnTo>
                    <a:pt x="3137" y="7951"/>
                  </a:lnTo>
                  <a:lnTo>
                    <a:pt x="3127" y="7965"/>
                  </a:lnTo>
                  <a:lnTo>
                    <a:pt x="3115" y="7978"/>
                  </a:lnTo>
                  <a:lnTo>
                    <a:pt x="3110" y="7984"/>
                  </a:lnTo>
                  <a:lnTo>
                    <a:pt x="3104" y="7986"/>
                  </a:lnTo>
                  <a:lnTo>
                    <a:pt x="3104" y="7986"/>
                  </a:lnTo>
                  <a:lnTo>
                    <a:pt x="3097" y="7988"/>
                  </a:lnTo>
                  <a:lnTo>
                    <a:pt x="3088" y="7988"/>
                  </a:lnTo>
                  <a:lnTo>
                    <a:pt x="3079" y="7988"/>
                  </a:lnTo>
                  <a:lnTo>
                    <a:pt x="3069" y="7987"/>
                  </a:lnTo>
                  <a:lnTo>
                    <a:pt x="3050" y="7985"/>
                  </a:lnTo>
                  <a:lnTo>
                    <a:pt x="3034" y="7980"/>
                  </a:lnTo>
                  <a:lnTo>
                    <a:pt x="3034" y="7980"/>
                  </a:lnTo>
                  <a:lnTo>
                    <a:pt x="3019" y="7976"/>
                  </a:lnTo>
                  <a:lnTo>
                    <a:pt x="3001" y="7970"/>
                  </a:lnTo>
                  <a:lnTo>
                    <a:pt x="2992" y="7965"/>
                  </a:lnTo>
                  <a:lnTo>
                    <a:pt x="2983" y="7961"/>
                  </a:lnTo>
                  <a:lnTo>
                    <a:pt x="2977" y="7956"/>
                  </a:lnTo>
                  <a:lnTo>
                    <a:pt x="2972" y="7952"/>
                  </a:lnTo>
                  <a:lnTo>
                    <a:pt x="2972" y="7952"/>
                  </a:lnTo>
                  <a:lnTo>
                    <a:pt x="2969" y="7944"/>
                  </a:lnTo>
                  <a:lnTo>
                    <a:pt x="2965" y="7935"/>
                  </a:lnTo>
                  <a:lnTo>
                    <a:pt x="2964" y="7924"/>
                  </a:lnTo>
                  <a:lnTo>
                    <a:pt x="2963" y="7912"/>
                  </a:lnTo>
                  <a:lnTo>
                    <a:pt x="2963" y="7900"/>
                  </a:lnTo>
                  <a:lnTo>
                    <a:pt x="2963" y="7889"/>
                  </a:lnTo>
                  <a:lnTo>
                    <a:pt x="2964" y="7879"/>
                  </a:lnTo>
                  <a:lnTo>
                    <a:pt x="2966" y="7871"/>
                  </a:lnTo>
                  <a:lnTo>
                    <a:pt x="2966" y="7871"/>
                  </a:lnTo>
                  <a:lnTo>
                    <a:pt x="2970" y="7863"/>
                  </a:lnTo>
                  <a:lnTo>
                    <a:pt x="2975" y="7855"/>
                  </a:lnTo>
                  <a:lnTo>
                    <a:pt x="2981" y="7846"/>
                  </a:lnTo>
                  <a:lnTo>
                    <a:pt x="2989" y="7837"/>
                  </a:lnTo>
                  <a:lnTo>
                    <a:pt x="3004" y="7821"/>
                  </a:lnTo>
                  <a:lnTo>
                    <a:pt x="3012" y="7814"/>
                  </a:lnTo>
                  <a:lnTo>
                    <a:pt x="3018" y="7810"/>
                  </a:lnTo>
                  <a:lnTo>
                    <a:pt x="3018" y="7810"/>
                  </a:lnTo>
                  <a:lnTo>
                    <a:pt x="3027" y="7806"/>
                  </a:lnTo>
                  <a:lnTo>
                    <a:pt x="3038" y="7804"/>
                  </a:lnTo>
                  <a:lnTo>
                    <a:pt x="3062" y="7803"/>
                  </a:lnTo>
                  <a:lnTo>
                    <a:pt x="3076" y="7801"/>
                  </a:lnTo>
                  <a:lnTo>
                    <a:pt x="3087" y="7800"/>
                  </a:lnTo>
                  <a:lnTo>
                    <a:pt x="3097" y="7796"/>
                  </a:lnTo>
                  <a:lnTo>
                    <a:pt x="3101" y="7794"/>
                  </a:lnTo>
                  <a:lnTo>
                    <a:pt x="3104" y="7792"/>
                  </a:lnTo>
                  <a:lnTo>
                    <a:pt x="3104" y="7792"/>
                  </a:lnTo>
                  <a:lnTo>
                    <a:pt x="3107" y="7786"/>
                  </a:lnTo>
                  <a:lnTo>
                    <a:pt x="3110" y="7779"/>
                  </a:lnTo>
                  <a:lnTo>
                    <a:pt x="3111" y="7770"/>
                  </a:lnTo>
                  <a:lnTo>
                    <a:pt x="3111" y="7761"/>
                  </a:lnTo>
                  <a:lnTo>
                    <a:pt x="3111" y="7743"/>
                  </a:lnTo>
                  <a:lnTo>
                    <a:pt x="3111" y="7729"/>
                  </a:lnTo>
                  <a:lnTo>
                    <a:pt x="3111" y="7729"/>
                  </a:lnTo>
                  <a:lnTo>
                    <a:pt x="3113" y="7695"/>
                  </a:lnTo>
                  <a:lnTo>
                    <a:pt x="3113" y="7676"/>
                  </a:lnTo>
                  <a:lnTo>
                    <a:pt x="3112" y="7666"/>
                  </a:lnTo>
                  <a:lnTo>
                    <a:pt x="3111" y="7660"/>
                  </a:lnTo>
                  <a:lnTo>
                    <a:pt x="3111" y="7660"/>
                  </a:lnTo>
                  <a:lnTo>
                    <a:pt x="3110" y="7654"/>
                  </a:lnTo>
                  <a:lnTo>
                    <a:pt x="3106" y="7647"/>
                  </a:lnTo>
                  <a:lnTo>
                    <a:pt x="3100" y="7634"/>
                  </a:lnTo>
                  <a:lnTo>
                    <a:pt x="3092" y="7620"/>
                  </a:lnTo>
                  <a:lnTo>
                    <a:pt x="3085" y="7609"/>
                  </a:lnTo>
                  <a:lnTo>
                    <a:pt x="3085" y="7609"/>
                  </a:lnTo>
                  <a:lnTo>
                    <a:pt x="3082" y="7598"/>
                  </a:lnTo>
                  <a:lnTo>
                    <a:pt x="3077" y="7584"/>
                  </a:lnTo>
                  <a:lnTo>
                    <a:pt x="3071" y="7571"/>
                  </a:lnTo>
                  <a:lnTo>
                    <a:pt x="3068" y="7565"/>
                  </a:lnTo>
                  <a:lnTo>
                    <a:pt x="3065" y="7562"/>
                  </a:lnTo>
                  <a:lnTo>
                    <a:pt x="3065" y="7562"/>
                  </a:lnTo>
                  <a:lnTo>
                    <a:pt x="3060" y="7559"/>
                  </a:lnTo>
                  <a:lnTo>
                    <a:pt x="3054" y="7558"/>
                  </a:lnTo>
                  <a:lnTo>
                    <a:pt x="3040" y="7558"/>
                  </a:lnTo>
                  <a:lnTo>
                    <a:pt x="3025" y="7559"/>
                  </a:lnTo>
                  <a:lnTo>
                    <a:pt x="3013" y="7560"/>
                  </a:lnTo>
                  <a:lnTo>
                    <a:pt x="3013" y="7560"/>
                  </a:lnTo>
                  <a:lnTo>
                    <a:pt x="2981" y="7556"/>
                  </a:lnTo>
                  <a:lnTo>
                    <a:pt x="2963" y="7553"/>
                  </a:lnTo>
                  <a:lnTo>
                    <a:pt x="2950" y="7548"/>
                  </a:lnTo>
                  <a:lnTo>
                    <a:pt x="2950" y="7548"/>
                  </a:lnTo>
                  <a:lnTo>
                    <a:pt x="2942" y="7545"/>
                  </a:lnTo>
                  <a:lnTo>
                    <a:pt x="2934" y="7538"/>
                  </a:lnTo>
                  <a:lnTo>
                    <a:pt x="2916" y="7524"/>
                  </a:lnTo>
                  <a:lnTo>
                    <a:pt x="2898" y="7510"/>
                  </a:lnTo>
                  <a:lnTo>
                    <a:pt x="2889" y="7503"/>
                  </a:lnTo>
                  <a:lnTo>
                    <a:pt x="2882" y="7500"/>
                  </a:lnTo>
                  <a:lnTo>
                    <a:pt x="2882" y="7500"/>
                  </a:lnTo>
                  <a:lnTo>
                    <a:pt x="2876" y="7498"/>
                  </a:lnTo>
                  <a:lnTo>
                    <a:pt x="2871" y="7497"/>
                  </a:lnTo>
                  <a:lnTo>
                    <a:pt x="2857" y="7497"/>
                  </a:lnTo>
                  <a:lnTo>
                    <a:pt x="2843" y="7496"/>
                  </a:lnTo>
                  <a:lnTo>
                    <a:pt x="2838" y="7495"/>
                  </a:lnTo>
                  <a:lnTo>
                    <a:pt x="2833" y="7492"/>
                  </a:lnTo>
                  <a:lnTo>
                    <a:pt x="2833" y="7492"/>
                  </a:lnTo>
                  <a:lnTo>
                    <a:pt x="2829" y="7487"/>
                  </a:lnTo>
                  <a:lnTo>
                    <a:pt x="2825" y="7479"/>
                  </a:lnTo>
                  <a:lnTo>
                    <a:pt x="2822" y="7470"/>
                  </a:lnTo>
                  <a:lnTo>
                    <a:pt x="2819" y="7461"/>
                  </a:lnTo>
                  <a:lnTo>
                    <a:pt x="2817" y="7451"/>
                  </a:lnTo>
                  <a:lnTo>
                    <a:pt x="2816" y="7441"/>
                  </a:lnTo>
                  <a:lnTo>
                    <a:pt x="2816" y="7433"/>
                  </a:lnTo>
                  <a:lnTo>
                    <a:pt x="2817" y="7425"/>
                  </a:lnTo>
                  <a:lnTo>
                    <a:pt x="2817" y="7425"/>
                  </a:lnTo>
                  <a:lnTo>
                    <a:pt x="2821" y="7418"/>
                  </a:lnTo>
                  <a:lnTo>
                    <a:pt x="2828" y="7409"/>
                  </a:lnTo>
                  <a:lnTo>
                    <a:pt x="2834" y="7401"/>
                  </a:lnTo>
                  <a:lnTo>
                    <a:pt x="2843" y="7393"/>
                  </a:lnTo>
                  <a:lnTo>
                    <a:pt x="2852" y="7386"/>
                  </a:lnTo>
                  <a:lnTo>
                    <a:pt x="2861" y="7379"/>
                  </a:lnTo>
                  <a:lnTo>
                    <a:pt x="2871" y="7373"/>
                  </a:lnTo>
                  <a:lnTo>
                    <a:pt x="2878" y="7370"/>
                  </a:lnTo>
                  <a:lnTo>
                    <a:pt x="2878" y="7370"/>
                  </a:lnTo>
                  <a:lnTo>
                    <a:pt x="2886" y="7366"/>
                  </a:lnTo>
                  <a:lnTo>
                    <a:pt x="2896" y="7365"/>
                  </a:lnTo>
                  <a:lnTo>
                    <a:pt x="2920" y="7363"/>
                  </a:lnTo>
                  <a:lnTo>
                    <a:pt x="2943" y="7362"/>
                  </a:lnTo>
                  <a:lnTo>
                    <a:pt x="2953" y="7360"/>
                  </a:lnTo>
                  <a:lnTo>
                    <a:pt x="2961" y="7356"/>
                  </a:lnTo>
                  <a:lnTo>
                    <a:pt x="2961" y="7356"/>
                  </a:lnTo>
                  <a:lnTo>
                    <a:pt x="2969" y="7351"/>
                  </a:lnTo>
                  <a:lnTo>
                    <a:pt x="2977" y="7343"/>
                  </a:lnTo>
                  <a:lnTo>
                    <a:pt x="2986" y="7333"/>
                  </a:lnTo>
                  <a:lnTo>
                    <a:pt x="2994" y="7322"/>
                  </a:lnTo>
                  <a:lnTo>
                    <a:pt x="3001" y="7311"/>
                  </a:lnTo>
                  <a:lnTo>
                    <a:pt x="3008" y="7301"/>
                  </a:lnTo>
                  <a:lnTo>
                    <a:pt x="3014" y="7290"/>
                  </a:lnTo>
                  <a:lnTo>
                    <a:pt x="3017" y="7281"/>
                  </a:lnTo>
                  <a:lnTo>
                    <a:pt x="3017" y="7281"/>
                  </a:lnTo>
                  <a:lnTo>
                    <a:pt x="3019" y="7272"/>
                  </a:lnTo>
                  <a:lnTo>
                    <a:pt x="3021" y="7259"/>
                  </a:lnTo>
                  <a:lnTo>
                    <a:pt x="3019" y="7231"/>
                  </a:lnTo>
                  <a:lnTo>
                    <a:pt x="3018" y="7204"/>
                  </a:lnTo>
                  <a:lnTo>
                    <a:pt x="3019" y="7191"/>
                  </a:lnTo>
                  <a:lnTo>
                    <a:pt x="3022" y="7181"/>
                  </a:lnTo>
                  <a:lnTo>
                    <a:pt x="3022" y="7181"/>
                  </a:lnTo>
                  <a:lnTo>
                    <a:pt x="3025" y="7173"/>
                  </a:lnTo>
                  <a:lnTo>
                    <a:pt x="3032" y="7166"/>
                  </a:lnTo>
                  <a:lnTo>
                    <a:pt x="3047" y="7150"/>
                  </a:lnTo>
                  <a:lnTo>
                    <a:pt x="3054" y="7141"/>
                  </a:lnTo>
                  <a:lnTo>
                    <a:pt x="3061" y="7133"/>
                  </a:lnTo>
                  <a:lnTo>
                    <a:pt x="3067" y="7124"/>
                  </a:lnTo>
                  <a:lnTo>
                    <a:pt x="3068" y="7120"/>
                  </a:lnTo>
                  <a:lnTo>
                    <a:pt x="3069" y="7116"/>
                  </a:lnTo>
                  <a:lnTo>
                    <a:pt x="3069" y="7116"/>
                  </a:lnTo>
                  <a:lnTo>
                    <a:pt x="3069" y="7106"/>
                  </a:lnTo>
                  <a:lnTo>
                    <a:pt x="3067" y="7094"/>
                  </a:lnTo>
                  <a:lnTo>
                    <a:pt x="3062" y="7081"/>
                  </a:lnTo>
                  <a:lnTo>
                    <a:pt x="3057" y="7067"/>
                  </a:lnTo>
                  <a:lnTo>
                    <a:pt x="3050" y="7055"/>
                  </a:lnTo>
                  <a:lnTo>
                    <a:pt x="3043" y="7043"/>
                  </a:lnTo>
                  <a:lnTo>
                    <a:pt x="3036" y="7034"/>
                  </a:lnTo>
                  <a:lnTo>
                    <a:pt x="3028" y="7026"/>
                  </a:lnTo>
                  <a:lnTo>
                    <a:pt x="3028" y="7026"/>
                  </a:lnTo>
                  <a:lnTo>
                    <a:pt x="3021" y="7020"/>
                  </a:lnTo>
                  <a:lnTo>
                    <a:pt x="3010" y="7014"/>
                  </a:lnTo>
                  <a:lnTo>
                    <a:pt x="2998" y="7010"/>
                  </a:lnTo>
                  <a:lnTo>
                    <a:pt x="2986" y="7005"/>
                  </a:lnTo>
                  <a:lnTo>
                    <a:pt x="2960" y="7000"/>
                  </a:lnTo>
                  <a:lnTo>
                    <a:pt x="2938" y="6996"/>
                  </a:lnTo>
                  <a:lnTo>
                    <a:pt x="2938" y="6996"/>
                  </a:lnTo>
                  <a:lnTo>
                    <a:pt x="2930" y="6996"/>
                  </a:lnTo>
                  <a:lnTo>
                    <a:pt x="2920" y="6997"/>
                  </a:lnTo>
                  <a:lnTo>
                    <a:pt x="2900" y="7002"/>
                  </a:lnTo>
                  <a:lnTo>
                    <a:pt x="2880" y="7005"/>
                  </a:lnTo>
                  <a:lnTo>
                    <a:pt x="2871" y="7006"/>
                  </a:lnTo>
                  <a:lnTo>
                    <a:pt x="2863" y="7006"/>
                  </a:lnTo>
                  <a:lnTo>
                    <a:pt x="2863" y="7006"/>
                  </a:lnTo>
                  <a:lnTo>
                    <a:pt x="2845" y="7003"/>
                  </a:lnTo>
                  <a:lnTo>
                    <a:pt x="2823" y="6997"/>
                  </a:lnTo>
                  <a:lnTo>
                    <a:pt x="2813" y="6994"/>
                  </a:lnTo>
                  <a:lnTo>
                    <a:pt x="2803" y="6990"/>
                  </a:lnTo>
                  <a:lnTo>
                    <a:pt x="2795" y="6984"/>
                  </a:lnTo>
                  <a:lnTo>
                    <a:pt x="2789" y="6979"/>
                  </a:lnTo>
                  <a:lnTo>
                    <a:pt x="2789" y="6979"/>
                  </a:lnTo>
                  <a:lnTo>
                    <a:pt x="2786" y="6975"/>
                  </a:lnTo>
                  <a:lnTo>
                    <a:pt x="2784" y="6968"/>
                  </a:lnTo>
                  <a:lnTo>
                    <a:pt x="2781" y="6953"/>
                  </a:lnTo>
                  <a:lnTo>
                    <a:pt x="2779" y="6939"/>
                  </a:lnTo>
                  <a:lnTo>
                    <a:pt x="2776" y="6933"/>
                  </a:lnTo>
                  <a:lnTo>
                    <a:pt x="2772" y="6929"/>
                  </a:lnTo>
                  <a:lnTo>
                    <a:pt x="2772" y="6929"/>
                  </a:lnTo>
                  <a:lnTo>
                    <a:pt x="2769" y="6926"/>
                  </a:lnTo>
                  <a:lnTo>
                    <a:pt x="2763" y="6926"/>
                  </a:lnTo>
                  <a:lnTo>
                    <a:pt x="2750" y="6927"/>
                  </a:lnTo>
                  <a:lnTo>
                    <a:pt x="2735" y="6929"/>
                  </a:lnTo>
                  <a:lnTo>
                    <a:pt x="2729" y="6929"/>
                  </a:lnTo>
                  <a:lnTo>
                    <a:pt x="2725" y="6927"/>
                  </a:lnTo>
                  <a:lnTo>
                    <a:pt x="2725" y="6927"/>
                  </a:lnTo>
                  <a:lnTo>
                    <a:pt x="2720" y="6923"/>
                  </a:lnTo>
                  <a:lnTo>
                    <a:pt x="2717" y="6916"/>
                  </a:lnTo>
                  <a:lnTo>
                    <a:pt x="2710" y="6899"/>
                  </a:lnTo>
                  <a:lnTo>
                    <a:pt x="2706" y="6891"/>
                  </a:lnTo>
                  <a:lnTo>
                    <a:pt x="2702" y="6883"/>
                  </a:lnTo>
                  <a:lnTo>
                    <a:pt x="2698" y="6877"/>
                  </a:lnTo>
                  <a:lnTo>
                    <a:pt x="2696" y="6876"/>
                  </a:lnTo>
                  <a:lnTo>
                    <a:pt x="2693" y="6873"/>
                  </a:lnTo>
                  <a:lnTo>
                    <a:pt x="2693" y="6873"/>
                  </a:lnTo>
                  <a:lnTo>
                    <a:pt x="2687" y="6872"/>
                  </a:lnTo>
                  <a:lnTo>
                    <a:pt x="2679" y="6872"/>
                  </a:lnTo>
                  <a:lnTo>
                    <a:pt x="2669" y="6874"/>
                  </a:lnTo>
                  <a:lnTo>
                    <a:pt x="2660" y="6878"/>
                  </a:lnTo>
                  <a:lnTo>
                    <a:pt x="2641" y="6886"/>
                  </a:lnTo>
                  <a:lnTo>
                    <a:pt x="2627" y="6894"/>
                  </a:lnTo>
                  <a:lnTo>
                    <a:pt x="2627" y="6894"/>
                  </a:lnTo>
                  <a:lnTo>
                    <a:pt x="2623" y="6898"/>
                  </a:lnTo>
                  <a:lnTo>
                    <a:pt x="2620" y="6904"/>
                  </a:lnTo>
                  <a:lnTo>
                    <a:pt x="2613" y="6920"/>
                  </a:lnTo>
                  <a:lnTo>
                    <a:pt x="2609" y="6926"/>
                  </a:lnTo>
                  <a:lnTo>
                    <a:pt x="2605" y="6932"/>
                  </a:lnTo>
                  <a:lnTo>
                    <a:pt x="2601" y="6937"/>
                  </a:lnTo>
                  <a:lnTo>
                    <a:pt x="2599" y="6938"/>
                  </a:lnTo>
                  <a:lnTo>
                    <a:pt x="2596" y="6938"/>
                  </a:lnTo>
                  <a:lnTo>
                    <a:pt x="2596" y="6938"/>
                  </a:lnTo>
                  <a:lnTo>
                    <a:pt x="2593" y="6937"/>
                  </a:lnTo>
                  <a:lnTo>
                    <a:pt x="2591" y="6933"/>
                  </a:lnTo>
                  <a:lnTo>
                    <a:pt x="2587" y="6930"/>
                  </a:lnTo>
                  <a:lnTo>
                    <a:pt x="2586" y="6925"/>
                  </a:lnTo>
                  <a:lnTo>
                    <a:pt x="2583" y="6915"/>
                  </a:lnTo>
                  <a:lnTo>
                    <a:pt x="2581" y="6903"/>
                  </a:lnTo>
                  <a:lnTo>
                    <a:pt x="2577" y="6877"/>
                  </a:lnTo>
                  <a:lnTo>
                    <a:pt x="2575" y="6865"/>
                  </a:lnTo>
                  <a:lnTo>
                    <a:pt x="2573" y="6861"/>
                  </a:lnTo>
                  <a:lnTo>
                    <a:pt x="2570" y="6858"/>
                  </a:lnTo>
                  <a:lnTo>
                    <a:pt x="2570" y="6858"/>
                  </a:lnTo>
                  <a:lnTo>
                    <a:pt x="2565" y="6853"/>
                  </a:lnTo>
                  <a:lnTo>
                    <a:pt x="2557" y="6847"/>
                  </a:lnTo>
                  <a:lnTo>
                    <a:pt x="2538" y="6839"/>
                  </a:lnTo>
                  <a:lnTo>
                    <a:pt x="2517" y="6830"/>
                  </a:lnTo>
                  <a:lnTo>
                    <a:pt x="2509" y="6826"/>
                  </a:lnTo>
                  <a:lnTo>
                    <a:pt x="2504" y="6820"/>
                  </a:lnTo>
                  <a:lnTo>
                    <a:pt x="2504" y="6820"/>
                  </a:lnTo>
                  <a:lnTo>
                    <a:pt x="2500" y="6815"/>
                  </a:lnTo>
                  <a:lnTo>
                    <a:pt x="2498" y="6807"/>
                  </a:lnTo>
                  <a:lnTo>
                    <a:pt x="2494" y="6789"/>
                  </a:lnTo>
                  <a:lnTo>
                    <a:pt x="2489" y="6770"/>
                  </a:lnTo>
                  <a:lnTo>
                    <a:pt x="2488" y="6762"/>
                  </a:lnTo>
                  <a:lnTo>
                    <a:pt x="2486" y="6755"/>
                  </a:lnTo>
                  <a:lnTo>
                    <a:pt x="2486" y="6755"/>
                  </a:lnTo>
                  <a:lnTo>
                    <a:pt x="2476" y="6735"/>
                  </a:lnTo>
                  <a:lnTo>
                    <a:pt x="2461" y="6710"/>
                  </a:lnTo>
                  <a:lnTo>
                    <a:pt x="2435" y="6666"/>
                  </a:lnTo>
                  <a:lnTo>
                    <a:pt x="2435" y="6666"/>
                  </a:lnTo>
                  <a:lnTo>
                    <a:pt x="2426" y="6652"/>
                  </a:lnTo>
                  <a:lnTo>
                    <a:pt x="2415" y="6635"/>
                  </a:lnTo>
                  <a:lnTo>
                    <a:pt x="2403" y="6619"/>
                  </a:lnTo>
                  <a:lnTo>
                    <a:pt x="2399" y="6612"/>
                  </a:lnTo>
                  <a:lnTo>
                    <a:pt x="2395" y="6605"/>
                  </a:lnTo>
                  <a:lnTo>
                    <a:pt x="2395" y="6605"/>
                  </a:lnTo>
                  <a:lnTo>
                    <a:pt x="2391" y="6590"/>
                  </a:lnTo>
                  <a:lnTo>
                    <a:pt x="2388" y="6571"/>
                  </a:lnTo>
                  <a:lnTo>
                    <a:pt x="2385" y="6553"/>
                  </a:lnTo>
                  <a:lnTo>
                    <a:pt x="2385" y="6544"/>
                  </a:lnTo>
                  <a:lnTo>
                    <a:pt x="2385" y="6537"/>
                  </a:lnTo>
                  <a:lnTo>
                    <a:pt x="2385" y="6537"/>
                  </a:lnTo>
                  <a:lnTo>
                    <a:pt x="2388" y="6529"/>
                  </a:lnTo>
                  <a:lnTo>
                    <a:pt x="2391" y="6521"/>
                  </a:lnTo>
                  <a:lnTo>
                    <a:pt x="2400" y="6503"/>
                  </a:lnTo>
                  <a:lnTo>
                    <a:pt x="2410" y="6486"/>
                  </a:lnTo>
                  <a:lnTo>
                    <a:pt x="2414" y="6477"/>
                  </a:lnTo>
                  <a:lnTo>
                    <a:pt x="2416" y="6471"/>
                  </a:lnTo>
                  <a:lnTo>
                    <a:pt x="2416" y="6471"/>
                  </a:lnTo>
                  <a:lnTo>
                    <a:pt x="2418" y="6458"/>
                  </a:lnTo>
                  <a:lnTo>
                    <a:pt x="2418" y="6443"/>
                  </a:lnTo>
                  <a:lnTo>
                    <a:pt x="2418" y="6429"/>
                  </a:lnTo>
                  <a:lnTo>
                    <a:pt x="2416" y="6418"/>
                  </a:lnTo>
                  <a:lnTo>
                    <a:pt x="2416" y="6418"/>
                  </a:lnTo>
                  <a:lnTo>
                    <a:pt x="2411" y="6403"/>
                  </a:lnTo>
                  <a:lnTo>
                    <a:pt x="2405" y="6387"/>
                  </a:lnTo>
                  <a:lnTo>
                    <a:pt x="2395" y="6372"/>
                  </a:lnTo>
                  <a:lnTo>
                    <a:pt x="2390" y="6367"/>
                  </a:lnTo>
                  <a:lnTo>
                    <a:pt x="2385" y="6362"/>
                  </a:lnTo>
                  <a:lnTo>
                    <a:pt x="2385" y="6362"/>
                  </a:lnTo>
                  <a:lnTo>
                    <a:pt x="2381" y="6359"/>
                  </a:lnTo>
                  <a:lnTo>
                    <a:pt x="2374" y="6358"/>
                  </a:lnTo>
                  <a:lnTo>
                    <a:pt x="2359" y="6354"/>
                  </a:lnTo>
                  <a:lnTo>
                    <a:pt x="2344" y="6352"/>
                  </a:lnTo>
                  <a:lnTo>
                    <a:pt x="2337" y="6351"/>
                  </a:lnTo>
                  <a:lnTo>
                    <a:pt x="2331" y="6349"/>
                  </a:lnTo>
                  <a:lnTo>
                    <a:pt x="2331" y="6349"/>
                  </a:lnTo>
                  <a:lnTo>
                    <a:pt x="2318" y="6342"/>
                  </a:lnTo>
                  <a:lnTo>
                    <a:pt x="2302" y="6332"/>
                  </a:lnTo>
                  <a:lnTo>
                    <a:pt x="2286" y="6322"/>
                  </a:lnTo>
                  <a:lnTo>
                    <a:pt x="2272" y="6313"/>
                  </a:lnTo>
                  <a:lnTo>
                    <a:pt x="2272" y="6313"/>
                  </a:lnTo>
                  <a:lnTo>
                    <a:pt x="2254" y="6304"/>
                  </a:lnTo>
                  <a:lnTo>
                    <a:pt x="2231" y="6293"/>
                  </a:lnTo>
                  <a:lnTo>
                    <a:pt x="2188" y="6275"/>
                  </a:lnTo>
                  <a:lnTo>
                    <a:pt x="2188" y="6275"/>
                  </a:lnTo>
                  <a:lnTo>
                    <a:pt x="2174" y="6271"/>
                  </a:lnTo>
                  <a:lnTo>
                    <a:pt x="2159" y="6266"/>
                  </a:lnTo>
                  <a:lnTo>
                    <a:pt x="2143" y="6262"/>
                  </a:lnTo>
                  <a:lnTo>
                    <a:pt x="2135" y="6258"/>
                  </a:lnTo>
                  <a:lnTo>
                    <a:pt x="2130" y="6255"/>
                  </a:lnTo>
                  <a:lnTo>
                    <a:pt x="2130" y="6255"/>
                  </a:lnTo>
                  <a:lnTo>
                    <a:pt x="2127" y="6253"/>
                  </a:lnTo>
                  <a:lnTo>
                    <a:pt x="2124" y="6248"/>
                  </a:lnTo>
                  <a:lnTo>
                    <a:pt x="2117" y="6239"/>
                  </a:lnTo>
                  <a:lnTo>
                    <a:pt x="2110" y="6230"/>
                  </a:lnTo>
                  <a:lnTo>
                    <a:pt x="2107" y="6226"/>
                  </a:lnTo>
                  <a:lnTo>
                    <a:pt x="2104" y="6223"/>
                  </a:lnTo>
                  <a:lnTo>
                    <a:pt x="2104" y="6223"/>
                  </a:lnTo>
                  <a:lnTo>
                    <a:pt x="2100" y="6221"/>
                  </a:lnTo>
                  <a:lnTo>
                    <a:pt x="2094" y="6220"/>
                  </a:lnTo>
                  <a:lnTo>
                    <a:pt x="2081" y="6217"/>
                  </a:lnTo>
                  <a:lnTo>
                    <a:pt x="2068" y="6213"/>
                  </a:lnTo>
                  <a:lnTo>
                    <a:pt x="2063" y="6212"/>
                  </a:lnTo>
                  <a:lnTo>
                    <a:pt x="2059" y="6209"/>
                  </a:lnTo>
                  <a:lnTo>
                    <a:pt x="2059" y="6209"/>
                  </a:lnTo>
                  <a:lnTo>
                    <a:pt x="2056" y="6204"/>
                  </a:lnTo>
                  <a:lnTo>
                    <a:pt x="2054" y="6199"/>
                  </a:lnTo>
                  <a:lnTo>
                    <a:pt x="2050" y="6185"/>
                  </a:lnTo>
                  <a:lnTo>
                    <a:pt x="2047" y="6170"/>
                  </a:lnTo>
                  <a:lnTo>
                    <a:pt x="2045" y="6165"/>
                  </a:lnTo>
                  <a:lnTo>
                    <a:pt x="2041" y="6160"/>
                  </a:lnTo>
                  <a:lnTo>
                    <a:pt x="2041" y="6160"/>
                  </a:lnTo>
                  <a:lnTo>
                    <a:pt x="2037" y="6154"/>
                  </a:lnTo>
                  <a:lnTo>
                    <a:pt x="2029" y="6147"/>
                  </a:lnTo>
                  <a:lnTo>
                    <a:pt x="2011" y="6132"/>
                  </a:lnTo>
                  <a:lnTo>
                    <a:pt x="1993" y="6120"/>
                  </a:lnTo>
                  <a:lnTo>
                    <a:pt x="1977" y="6110"/>
                  </a:lnTo>
                  <a:lnTo>
                    <a:pt x="1977" y="6110"/>
                  </a:lnTo>
                  <a:lnTo>
                    <a:pt x="1959" y="6098"/>
                  </a:lnTo>
                  <a:lnTo>
                    <a:pt x="1937" y="6085"/>
                  </a:lnTo>
                  <a:lnTo>
                    <a:pt x="1915" y="6072"/>
                  </a:lnTo>
                  <a:lnTo>
                    <a:pt x="1905" y="6069"/>
                  </a:lnTo>
                  <a:lnTo>
                    <a:pt x="1896" y="6066"/>
                  </a:lnTo>
                  <a:lnTo>
                    <a:pt x="1896" y="6066"/>
                  </a:lnTo>
                  <a:lnTo>
                    <a:pt x="1879" y="6064"/>
                  </a:lnTo>
                  <a:lnTo>
                    <a:pt x="1857" y="6064"/>
                  </a:lnTo>
                  <a:lnTo>
                    <a:pt x="1846" y="6066"/>
                  </a:lnTo>
                  <a:lnTo>
                    <a:pt x="1836" y="6068"/>
                  </a:lnTo>
                  <a:lnTo>
                    <a:pt x="1828" y="6071"/>
                  </a:lnTo>
                  <a:lnTo>
                    <a:pt x="1821" y="6075"/>
                  </a:lnTo>
                  <a:lnTo>
                    <a:pt x="1821" y="6075"/>
                  </a:lnTo>
                  <a:lnTo>
                    <a:pt x="1815" y="6080"/>
                  </a:lnTo>
                  <a:lnTo>
                    <a:pt x="1810" y="6088"/>
                  </a:lnTo>
                  <a:lnTo>
                    <a:pt x="1804" y="6096"/>
                  </a:lnTo>
                  <a:lnTo>
                    <a:pt x="1800" y="6106"/>
                  </a:lnTo>
                  <a:lnTo>
                    <a:pt x="1793" y="6126"/>
                  </a:lnTo>
                  <a:lnTo>
                    <a:pt x="1788" y="6144"/>
                  </a:lnTo>
                  <a:lnTo>
                    <a:pt x="1788" y="6144"/>
                  </a:lnTo>
                  <a:lnTo>
                    <a:pt x="1788" y="6151"/>
                  </a:lnTo>
                  <a:lnTo>
                    <a:pt x="1790" y="6160"/>
                  </a:lnTo>
                  <a:lnTo>
                    <a:pt x="1795" y="6181"/>
                  </a:lnTo>
                  <a:lnTo>
                    <a:pt x="1797" y="6191"/>
                  </a:lnTo>
                  <a:lnTo>
                    <a:pt x="1799" y="6201"/>
                  </a:lnTo>
                  <a:lnTo>
                    <a:pt x="1799" y="6209"/>
                  </a:lnTo>
                  <a:lnTo>
                    <a:pt x="1797" y="6213"/>
                  </a:lnTo>
                  <a:lnTo>
                    <a:pt x="1796" y="6217"/>
                  </a:lnTo>
                  <a:lnTo>
                    <a:pt x="1796" y="6217"/>
                  </a:lnTo>
                  <a:lnTo>
                    <a:pt x="1791" y="6222"/>
                  </a:lnTo>
                  <a:lnTo>
                    <a:pt x="1783" y="6229"/>
                  </a:lnTo>
                  <a:lnTo>
                    <a:pt x="1774" y="6235"/>
                  </a:lnTo>
                  <a:lnTo>
                    <a:pt x="1762" y="6240"/>
                  </a:lnTo>
                  <a:lnTo>
                    <a:pt x="1751" y="6245"/>
                  </a:lnTo>
                  <a:lnTo>
                    <a:pt x="1740" y="6248"/>
                  </a:lnTo>
                  <a:lnTo>
                    <a:pt x="1730" y="6251"/>
                  </a:lnTo>
                  <a:lnTo>
                    <a:pt x="1721" y="6253"/>
                  </a:lnTo>
                  <a:lnTo>
                    <a:pt x="1721" y="6253"/>
                  </a:lnTo>
                  <a:lnTo>
                    <a:pt x="1709" y="6252"/>
                  </a:lnTo>
                  <a:lnTo>
                    <a:pt x="1697" y="6251"/>
                  </a:lnTo>
                  <a:lnTo>
                    <a:pt x="1683" y="6246"/>
                  </a:lnTo>
                  <a:lnTo>
                    <a:pt x="1669" y="6242"/>
                  </a:lnTo>
                  <a:lnTo>
                    <a:pt x="1641" y="6232"/>
                  </a:lnTo>
                  <a:lnTo>
                    <a:pt x="1628" y="6229"/>
                  </a:lnTo>
                  <a:lnTo>
                    <a:pt x="1617" y="6227"/>
                  </a:lnTo>
                  <a:lnTo>
                    <a:pt x="1617" y="6227"/>
                  </a:lnTo>
                  <a:lnTo>
                    <a:pt x="1598" y="6222"/>
                  </a:lnTo>
                  <a:lnTo>
                    <a:pt x="1574" y="6218"/>
                  </a:lnTo>
                  <a:lnTo>
                    <a:pt x="1563" y="6217"/>
                  </a:lnTo>
                  <a:lnTo>
                    <a:pt x="1551" y="6216"/>
                  </a:lnTo>
                  <a:lnTo>
                    <a:pt x="1541" y="6217"/>
                  </a:lnTo>
                  <a:lnTo>
                    <a:pt x="1533" y="6219"/>
                  </a:lnTo>
                  <a:lnTo>
                    <a:pt x="1533" y="6219"/>
                  </a:lnTo>
                  <a:lnTo>
                    <a:pt x="1529" y="6221"/>
                  </a:lnTo>
                  <a:lnTo>
                    <a:pt x="1524" y="6226"/>
                  </a:lnTo>
                  <a:lnTo>
                    <a:pt x="1515" y="6235"/>
                  </a:lnTo>
                  <a:lnTo>
                    <a:pt x="1507" y="6247"/>
                  </a:lnTo>
                  <a:lnTo>
                    <a:pt x="1500" y="6261"/>
                  </a:lnTo>
                  <a:lnTo>
                    <a:pt x="1485" y="6288"/>
                  </a:lnTo>
                  <a:lnTo>
                    <a:pt x="1477" y="6299"/>
                  </a:lnTo>
                  <a:lnTo>
                    <a:pt x="1474" y="6304"/>
                  </a:lnTo>
                  <a:lnTo>
                    <a:pt x="1469" y="6307"/>
                  </a:lnTo>
                  <a:lnTo>
                    <a:pt x="1469" y="6307"/>
                  </a:lnTo>
                  <a:lnTo>
                    <a:pt x="1462" y="6313"/>
                  </a:lnTo>
                  <a:lnTo>
                    <a:pt x="1454" y="6317"/>
                  </a:lnTo>
                  <a:lnTo>
                    <a:pt x="1434" y="6327"/>
                  </a:lnTo>
                  <a:lnTo>
                    <a:pt x="1424" y="6331"/>
                  </a:lnTo>
                  <a:lnTo>
                    <a:pt x="1414" y="6334"/>
                  </a:lnTo>
                  <a:lnTo>
                    <a:pt x="1404" y="6336"/>
                  </a:lnTo>
                  <a:lnTo>
                    <a:pt x="1396" y="6337"/>
                  </a:lnTo>
                  <a:lnTo>
                    <a:pt x="1396" y="6337"/>
                  </a:lnTo>
                  <a:lnTo>
                    <a:pt x="1386" y="6337"/>
                  </a:lnTo>
                  <a:lnTo>
                    <a:pt x="1374" y="6335"/>
                  </a:lnTo>
                  <a:lnTo>
                    <a:pt x="1362" y="6332"/>
                  </a:lnTo>
                  <a:lnTo>
                    <a:pt x="1349" y="6328"/>
                  </a:lnTo>
                  <a:lnTo>
                    <a:pt x="1337" y="6323"/>
                  </a:lnTo>
                  <a:lnTo>
                    <a:pt x="1325" y="6318"/>
                  </a:lnTo>
                  <a:lnTo>
                    <a:pt x="1314" y="6313"/>
                  </a:lnTo>
                  <a:lnTo>
                    <a:pt x="1307" y="6307"/>
                  </a:lnTo>
                  <a:lnTo>
                    <a:pt x="1307" y="6307"/>
                  </a:lnTo>
                  <a:lnTo>
                    <a:pt x="1302" y="6304"/>
                  </a:lnTo>
                  <a:lnTo>
                    <a:pt x="1299" y="6298"/>
                  </a:lnTo>
                  <a:lnTo>
                    <a:pt x="1292" y="6286"/>
                  </a:lnTo>
                  <a:lnTo>
                    <a:pt x="1285" y="6273"/>
                  </a:lnTo>
                  <a:lnTo>
                    <a:pt x="1282" y="6269"/>
                  </a:lnTo>
                  <a:lnTo>
                    <a:pt x="1277" y="6265"/>
                  </a:lnTo>
                  <a:lnTo>
                    <a:pt x="1277" y="6265"/>
                  </a:lnTo>
                  <a:lnTo>
                    <a:pt x="1270" y="6264"/>
                  </a:lnTo>
                  <a:lnTo>
                    <a:pt x="1263" y="6263"/>
                  </a:lnTo>
                  <a:lnTo>
                    <a:pt x="1255" y="6264"/>
                  </a:lnTo>
                  <a:lnTo>
                    <a:pt x="1246" y="6265"/>
                  </a:lnTo>
                  <a:lnTo>
                    <a:pt x="1237" y="6267"/>
                  </a:lnTo>
                  <a:lnTo>
                    <a:pt x="1228" y="6270"/>
                  </a:lnTo>
                  <a:lnTo>
                    <a:pt x="1221" y="6273"/>
                  </a:lnTo>
                  <a:lnTo>
                    <a:pt x="1215" y="6277"/>
                  </a:lnTo>
                  <a:lnTo>
                    <a:pt x="1215" y="6277"/>
                  </a:lnTo>
                  <a:lnTo>
                    <a:pt x="1212" y="6281"/>
                  </a:lnTo>
                  <a:lnTo>
                    <a:pt x="1208" y="6286"/>
                  </a:lnTo>
                  <a:lnTo>
                    <a:pt x="1204" y="6298"/>
                  </a:lnTo>
                  <a:lnTo>
                    <a:pt x="1198" y="6311"/>
                  </a:lnTo>
                  <a:lnTo>
                    <a:pt x="1196" y="6317"/>
                  </a:lnTo>
                  <a:lnTo>
                    <a:pt x="1194" y="6322"/>
                  </a:lnTo>
                  <a:lnTo>
                    <a:pt x="1194" y="6322"/>
                  </a:lnTo>
                  <a:lnTo>
                    <a:pt x="1184" y="6333"/>
                  </a:lnTo>
                  <a:lnTo>
                    <a:pt x="1171" y="6345"/>
                  </a:lnTo>
                  <a:lnTo>
                    <a:pt x="1157" y="6357"/>
                  </a:lnTo>
                  <a:lnTo>
                    <a:pt x="1150" y="6360"/>
                  </a:lnTo>
                  <a:lnTo>
                    <a:pt x="1144" y="6363"/>
                  </a:lnTo>
                  <a:lnTo>
                    <a:pt x="1144" y="6363"/>
                  </a:lnTo>
                  <a:lnTo>
                    <a:pt x="1137" y="6366"/>
                  </a:lnTo>
                  <a:lnTo>
                    <a:pt x="1131" y="6368"/>
                  </a:lnTo>
                  <a:lnTo>
                    <a:pt x="1113" y="6371"/>
                  </a:lnTo>
                  <a:lnTo>
                    <a:pt x="1094" y="6372"/>
                  </a:lnTo>
                  <a:lnTo>
                    <a:pt x="1080" y="6372"/>
                  </a:lnTo>
                  <a:lnTo>
                    <a:pt x="1080" y="6372"/>
                  </a:lnTo>
                  <a:lnTo>
                    <a:pt x="1066" y="6371"/>
                  </a:lnTo>
                  <a:lnTo>
                    <a:pt x="1049" y="6369"/>
                  </a:lnTo>
                  <a:lnTo>
                    <a:pt x="1041" y="6367"/>
                  </a:lnTo>
                  <a:lnTo>
                    <a:pt x="1035" y="6365"/>
                  </a:lnTo>
                  <a:lnTo>
                    <a:pt x="1029" y="6361"/>
                  </a:lnTo>
                  <a:lnTo>
                    <a:pt x="1025" y="6358"/>
                  </a:lnTo>
                  <a:lnTo>
                    <a:pt x="1025" y="6358"/>
                  </a:lnTo>
                  <a:lnTo>
                    <a:pt x="1022" y="6352"/>
                  </a:lnTo>
                  <a:lnTo>
                    <a:pt x="1021" y="6345"/>
                  </a:lnTo>
                  <a:lnTo>
                    <a:pt x="1021" y="6336"/>
                  </a:lnTo>
                  <a:lnTo>
                    <a:pt x="1021" y="6328"/>
                  </a:lnTo>
                  <a:lnTo>
                    <a:pt x="1023" y="6310"/>
                  </a:lnTo>
                  <a:lnTo>
                    <a:pt x="1025" y="6302"/>
                  </a:lnTo>
                  <a:lnTo>
                    <a:pt x="1025" y="6296"/>
                  </a:lnTo>
                  <a:lnTo>
                    <a:pt x="1025" y="6296"/>
                  </a:lnTo>
                  <a:lnTo>
                    <a:pt x="1022" y="6281"/>
                  </a:lnTo>
                  <a:lnTo>
                    <a:pt x="1019" y="6264"/>
                  </a:lnTo>
                  <a:lnTo>
                    <a:pt x="1014" y="6247"/>
                  </a:lnTo>
                  <a:lnTo>
                    <a:pt x="1012" y="6240"/>
                  </a:lnTo>
                  <a:lnTo>
                    <a:pt x="1009" y="6235"/>
                  </a:lnTo>
                  <a:lnTo>
                    <a:pt x="1009" y="6235"/>
                  </a:lnTo>
                  <a:lnTo>
                    <a:pt x="1002" y="6229"/>
                  </a:lnTo>
                  <a:lnTo>
                    <a:pt x="994" y="6222"/>
                  </a:lnTo>
                  <a:lnTo>
                    <a:pt x="985" y="6217"/>
                  </a:lnTo>
                  <a:lnTo>
                    <a:pt x="975" y="6211"/>
                  </a:lnTo>
                  <a:lnTo>
                    <a:pt x="953" y="6201"/>
                  </a:lnTo>
                  <a:lnTo>
                    <a:pt x="943" y="6198"/>
                  </a:lnTo>
                  <a:lnTo>
                    <a:pt x="934" y="6196"/>
                  </a:lnTo>
                  <a:lnTo>
                    <a:pt x="934" y="6196"/>
                  </a:lnTo>
                  <a:lnTo>
                    <a:pt x="927" y="6195"/>
                  </a:lnTo>
                  <a:lnTo>
                    <a:pt x="920" y="6196"/>
                  </a:lnTo>
                  <a:lnTo>
                    <a:pt x="900" y="6200"/>
                  </a:lnTo>
                  <a:lnTo>
                    <a:pt x="882" y="6203"/>
                  </a:lnTo>
                  <a:lnTo>
                    <a:pt x="867" y="6207"/>
                  </a:lnTo>
                  <a:lnTo>
                    <a:pt x="867" y="6207"/>
                  </a:lnTo>
                  <a:lnTo>
                    <a:pt x="842" y="6209"/>
                  </a:lnTo>
                  <a:lnTo>
                    <a:pt x="810" y="6211"/>
                  </a:lnTo>
                  <a:lnTo>
                    <a:pt x="794" y="6211"/>
                  </a:lnTo>
                  <a:lnTo>
                    <a:pt x="780" y="6211"/>
                  </a:lnTo>
                  <a:lnTo>
                    <a:pt x="767" y="6208"/>
                  </a:lnTo>
                  <a:lnTo>
                    <a:pt x="762" y="6205"/>
                  </a:lnTo>
                  <a:lnTo>
                    <a:pt x="757" y="6203"/>
                  </a:lnTo>
                  <a:lnTo>
                    <a:pt x="757" y="6203"/>
                  </a:lnTo>
                  <a:lnTo>
                    <a:pt x="755" y="6201"/>
                  </a:lnTo>
                  <a:lnTo>
                    <a:pt x="753" y="6198"/>
                  </a:lnTo>
                  <a:lnTo>
                    <a:pt x="748" y="6190"/>
                  </a:lnTo>
                  <a:lnTo>
                    <a:pt x="745" y="6181"/>
                  </a:lnTo>
                  <a:lnTo>
                    <a:pt x="742" y="6170"/>
                  </a:lnTo>
                  <a:lnTo>
                    <a:pt x="738" y="6149"/>
                  </a:lnTo>
                  <a:lnTo>
                    <a:pt x="735" y="6140"/>
                  </a:lnTo>
                  <a:lnTo>
                    <a:pt x="731" y="6134"/>
                  </a:lnTo>
                  <a:lnTo>
                    <a:pt x="731" y="6134"/>
                  </a:lnTo>
                  <a:lnTo>
                    <a:pt x="725" y="6129"/>
                  </a:lnTo>
                  <a:lnTo>
                    <a:pt x="719" y="6124"/>
                  </a:lnTo>
                  <a:lnTo>
                    <a:pt x="702" y="6114"/>
                  </a:lnTo>
                  <a:lnTo>
                    <a:pt x="684" y="6105"/>
                  </a:lnTo>
                  <a:lnTo>
                    <a:pt x="677" y="6100"/>
                  </a:lnTo>
                  <a:lnTo>
                    <a:pt x="671" y="6095"/>
                  </a:lnTo>
                  <a:lnTo>
                    <a:pt x="671" y="6095"/>
                  </a:lnTo>
                  <a:lnTo>
                    <a:pt x="668" y="6088"/>
                  </a:lnTo>
                  <a:lnTo>
                    <a:pt x="665" y="6080"/>
                  </a:lnTo>
                  <a:lnTo>
                    <a:pt x="659" y="6061"/>
                  </a:lnTo>
                  <a:lnTo>
                    <a:pt x="653" y="6042"/>
                  </a:lnTo>
                  <a:lnTo>
                    <a:pt x="649" y="6026"/>
                  </a:lnTo>
                  <a:lnTo>
                    <a:pt x="649" y="6026"/>
                  </a:lnTo>
                  <a:lnTo>
                    <a:pt x="636" y="5997"/>
                  </a:lnTo>
                  <a:lnTo>
                    <a:pt x="628" y="5981"/>
                  </a:lnTo>
                  <a:lnTo>
                    <a:pt x="624" y="5975"/>
                  </a:lnTo>
                  <a:lnTo>
                    <a:pt x="619" y="5971"/>
                  </a:lnTo>
                  <a:lnTo>
                    <a:pt x="619" y="5971"/>
                  </a:lnTo>
                  <a:lnTo>
                    <a:pt x="615" y="5968"/>
                  </a:lnTo>
                  <a:lnTo>
                    <a:pt x="609" y="5966"/>
                  </a:lnTo>
                  <a:lnTo>
                    <a:pt x="596" y="5965"/>
                  </a:lnTo>
                  <a:lnTo>
                    <a:pt x="582" y="5963"/>
                  </a:lnTo>
                  <a:lnTo>
                    <a:pt x="575" y="5962"/>
                  </a:lnTo>
                  <a:lnTo>
                    <a:pt x="571" y="5961"/>
                  </a:lnTo>
                  <a:lnTo>
                    <a:pt x="571" y="5961"/>
                  </a:lnTo>
                  <a:lnTo>
                    <a:pt x="566" y="5957"/>
                  </a:lnTo>
                  <a:lnTo>
                    <a:pt x="562" y="5954"/>
                  </a:lnTo>
                  <a:lnTo>
                    <a:pt x="552" y="5944"/>
                  </a:lnTo>
                  <a:lnTo>
                    <a:pt x="542" y="5935"/>
                  </a:lnTo>
                  <a:lnTo>
                    <a:pt x="536" y="5931"/>
                  </a:lnTo>
                  <a:lnTo>
                    <a:pt x="531" y="5930"/>
                  </a:lnTo>
                  <a:lnTo>
                    <a:pt x="531" y="5930"/>
                  </a:lnTo>
                  <a:lnTo>
                    <a:pt x="529" y="5930"/>
                  </a:lnTo>
                  <a:lnTo>
                    <a:pt x="526" y="5931"/>
                  </a:lnTo>
                  <a:lnTo>
                    <a:pt x="519" y="5935"/>
                  </a:lnTo>
                  <a:lnTo>
                    <a:pt x="511" y="5938"/>
                  </a:lnTo>
                  <a:lnTo>
                    <a:pt x="505" y="5940"/>
                  </a:lnTo>
                  <a:lnTo>
                    <a:pt x="505" y="5940"/>
                  </a:lnTo>
                  <a:lnTo>
                    <a:pt x="482" y="5945"/>
                  </a:lnTo>
                  <a:lnTo>
                    <a:pt x="452" y="5948"/>
                  </a:lnTo>
                  <a:lnTo>
                    <a:pt x="423" y="5949"/>
                  </a:lnTo>
                  <a:lnTo>
                    <a:pt x="398" y="5950"/>
                  </a:lnTo>
                  <a:lnTo>
                    <a:pt x="398" y="5950"/>
                  </a:lnTo>
                  <a:lnTo>
                    <a:pt x="375" y="5948"/>
                  </a:lnTo>
                  <a:lnTo>
                    <a:pt x="345" y="5945"/>
                  </a:lnTo>
                  <a:lnTo>
                    <a:pt x="316" y="5940"/>
                  </a:lnTo>
                  <a:lnTo>
                    <a:pt x="292" y="5936"/>
                  </a:lnTo>
                  <a:lnTo>
                    <a:pt x="292" y="5936"/>
                  </a:lnTo>
                  <a:lnTo>
                    <a:pt x="264" y="5929"/>
                  </a:lnTo>
                  <a:lnTo>
                    <a:pt x="249" y="5924"/>
                  </a:lnTo>
                  <a:lnTo>
                    <a:pt x="244" y="5921"/>
                  </a:lnTo>
                  <a:lnTo>
                    <a:pt x="238" y="5919"/>
                  </a:lnTo>
                  <a:lnTo>
                    <a:pt x="238" y="5919"/>
                  </a:lnTo>
                  <a:lnTo>
                    <a:pt x="231" y="5913"/>
                  </a:lnTo>
                  <a:lnTo>
                    <a:pt x="223" y="5905"/>
                  </a:lnTo>
                  <a:lnTo>
                    <a:pt x="209" y="5887"/>
                  </a:lnTo>
                  <a:lnTo>
                    <a:pt x="201" y="5877"/>
                  </a:lnTo>
                  <a:lnTo>
                    <a:pt x="195" y="5867"/>
                  </a:lnTo>
                  <a:lnTo>
                    <a:pt x="190" y="5858"/>
                  </a:lnTo>
                  <a:lnTo>
                    <a:pt x="186" y="5849"/>
                  </a:lnTo>
                  <a:lnTo>
                    <a:pt x="186" y="5849"/>
                  </a:lnTo>
                  <a:lnTo>
                    <a:pt x="185" y="5843"/>
                  </a:lnTo>
                  <a:lnTo>
                    <a:pt x="185" y="5835"/>
                  </a:lnTo>
                  <a:lnTo>
                    <a:pt x="187" y="5817"/>
                  </a:lnTo>
                  <a:lnTo>
                    <a:pt x="188" y="5800"/>
                  </a:lnTo>
                  <a:lnTo>
                    <a:pt x="188" y="5792"/>
                  </a:lnTo>
                  <a:lnTo>
                    <a:pt x="186" y="5787"/>
                  </a:lnTo>
                  <a:lnTo>
                    <a:pt x="186" y="5787"/>
                  </a:lnTo>
                  <a:lnTo>
                    <a:pt x="182" y="5782"/>
                  </a:lnTo>
                  <a:lnTo>
                    <a:pt x="176" y="5777"/>
                  </a:lnTo>
                  <a:lnTo>
                    <a:pt x="169" y="5772"/>
                  </a:lnTo>
                  <a:lnTo>
                    <a:pt x="161" y="5769"/>
                  </a:lnTo>
                  <a:lnTo>
                    <a:pt x="144" y="5761"/>
                  </a:lnTo>
                  <a:lnTo>
                    <a:pt x="131" y="5755"/>
                  </a:lnTo>
                  <a:lnTo>
                    <a:pt x="131" y="5755"/>
                  </a:lnTo>
                  <a:lnTo>
                    <a:pt x="126" y="5754"/>
                  </a:lnTo>
                  <a:lnTo>
                    <a:pt x="120" y="5752"/>
                  </a:lnTo>
                  <a:lnTo>
                    <a:pt x="105" y="5750"/>
                  </a:lnTo>
                  <a:lnTo>
                    <a:pt x="97" y="5748"/>
                  </a:lnTo>
                  <a:lnTo>
                    <a:pt x="90" y="5746"/>
                  </a:lnTo>
                  <a:lnTo>
                    <a:pt x="85" y="5744"/>
                  </a:lnTo>
                  <a:lnTo>
                    <a:pt x="81" y="5741"/>
                  </a:lnTo>
                  <a:lnTo>
                    <a:pt x="81" y="5741"/>
                  </a:lnTo>
                  <a:lnTo>
                    <a:pt x="78" y="5736"/>
                  </a:lnTo>
                  <a:lnTo>
                    <a:pt x="77" y="5730"/>
                  </a:lnTo>
                  <a:lnTo>
                    <a:pt x="76" y="5723"/>
                  </a:lnTo>
                  <a:lnTo>
                    <a:pt x="76" y="5716"/>
                  </a:lnTo>
                  <a:lnTo>
                    <a:pt x="78" y="5701"/>
                  </a:lnTo>
                  <a:lnTo>
                    <a:pt x="81" y="5689"/>
                  </a:lnTo>
                  <a:lnTo>
                    <a:pt x="81" y="5689"/>
                  </a:lnTo>
                  <a:lnTo>
                    <a:pt x="83" y="5684"/>
                  </a:lnTo>
                  <a:lnTo>
                    <a:pt x="88" y="5681"/>
                  </a:lnTo>
                  <a:lnTo>
                    <a:pt x="99" y="5672"/>
                  </a:lnTo>
                  <a:lnTo>
                    <a:pt x="109" y="5663"/>
                  </a:lnTo>
                  <a:lnTo>
                    <a:pt x="113" y="5658"/>
                  </a:lnTo>
                  <a:lnTo>
                    <a:pt x="115" y="5654"/>
                  </a:lnTo>
                  <a:lnTo>
                    <a:pt x="115" y="5654"/>
                  </a:lnTo>
                  <a:lnTo>
                    <a:pt x="116" y="5649"/>
                  </a:lnTo>
                  <a:lnTo>
                    <a:pt x="115" y="5644"/>
                  </a:lnTo>
                  <a:lnTo>
                    <a:pt x="112" y="5631"/>
                  </a:lnTo>
                  <a:lnTo>
                    <a:pt x="106" y="5619"/>
                  </a:lnTo>
                  <a:lnTo>
                    <a:pt x="99" y="5610"/>
                  </a:lnTo>
                  <a:lnTo>
                    <a:pt x="99" y="5610"/>
                  </a:lnTo>
                  <a:lnTo>
                    <a:pt x="94" y="5605"/>
                  </a:lnTo>
                  <a:lnTo>
                    <a:pt x="87" y="5602"/>
                  </a:lnTo>
                  <a:lnTo>
                    <a:pt x="78" y="5598"/>
                  </a:lnTo>
                  <a:lnTo>
                    <a:pt x="70" y="5595"/>
                  </a:lnTo>
                  <a:lnTo>
                    <a:pt x="70" y="5595"/>
                  </a:lnTo>
                  <a:lnTo>
                    <a:pt x="79" y="5580"/>
                  </a:lnTo>
                  <a:lnTo>
                    <a:pt x="88" y="5563"/>
                  </a:lnTo>
                  <a:lnTo>
                    <a:pt x="95" y="5548"/>
                  </a:lnTo>
                  <a:lnTo>
                    <a:pt x="97" y="5540"/>
                  </a:lnTo>
                  <a:lnTo>
                    <a:pt x="98" y="5534"/>
                  </a:lnTo>
                  <a:lnTo>
                    <a:pt x="98" y="5534"/>
                  </a:lnTo>
                  <a:lnTo>
                    <a:pt x="98" y="5525"/>
                  </a:lnTo>
                  <a:lnTo>
                    <a:pt x="96" y="5514"/>
                  </a:lnTo>
                  <a:lnTo>
                    <a:pt x="94" y="5503"/>
                  </a:lnTo>
                  <a:lnTo>
                    <a:pt x="90" y="5491"/>
                  </a:lnTo>
                  <a:lnTo>
                    <a:pt x="80" y="5468"/>
                  </a:lnTo>
                  <a:lnTo>
                    <a:pt x="76" y="5459"/>
                  </a:lnTo>
                  <a:lnTo>
                    <a:pt x="71" y="5451"/>
                  </a:lnTo>
                  <a:lnTo>
                    <a:pt x="71" y="5451"/>
                  </a:lnTo>
                  <a:lnTo>
                    <a:pt x="64" y="5444"/>
                  </a:lnTo>
                  <a:lnTo>
                    <a:pt x="56" y="5438"/>
                  </a:lnTo>
                  <a:lnTo>
                    <a:pt x="37" y="5426"/>
                  </a:lnTo>
                  <a:lnTo>
                    <a:pt x="27" y="5419"/>
                  </a:lnTo>
                  <a:lnTo>
                    <a:pt x="18" y="5413"/>
                  </a:lnTo>
                  <a:lnTo>
                    <a:pt x="10" y="5407"/>
                  </a:lnTo>
                  <a:lnTo>
                    <a:pt x="6" y="5400"/>
                  </a:lnTo>
                  <a:lnTo>
                    <a:pt x="6" y="5400"/>
                  </a:lnTo>
                  <a:lnTo>
                    <a:pt x="3" y="5394"/>
                  </a:lnTo>
                  <a:lnTo>
                    <a:pt x="1" y="5386"/>
                  </a:lnTo>
                  <a:lnTo>
                    <a:pt x="0" y="5371"/>
                  </a:lnTo>
                  <a:lnTo>
                    <a:pt x="0" y="5362"/>
                  </a:lnTo>
                  <a:lnTo>
                    <a:pt x="1" y="5354"/>
                  </a:lnTo>
                  <a:lnTo>
                    <a:pt x="2" y="5347"/>
                  </a:lnTo>
                  <a:lnTo>
                    <a:pt x="4" y="5340"/>
                  </a:lnTo>
                  <a:lnTo>
                    <a:pt x="4" y="5340"/>
                  </a:lnTo>
                  <a:lnTo>
                    <a:pt x="8" y="5334"/>
                  </a:lnTo>
                  <a:lnTo>
                    <a:pt x="13" y="5329"/>
                  </a:lnTo>
                  <a:lnTo>
                    <a:pt x="21" y="5322"/>
                  </a:lnTo>
                  <a:lnTo>
                    <a:pt x="29" y="5316"/>
                  </a:lnTo>
                  <a:lnTo>
                    <a:pt x="46" y="5306"/>
                  </a:lnTo>
                  <a:lnTo>
                    <a:pt x="53" y="5303"/>
                  </a:lnTo>
                  <a:lnTo>
                    <a:pt x="61" y="5301"/>
                  </a:lnTo>
                  <a:lnTo>
                    <a:pt x="61" y="5301"/>
                  </a:lnTo>
                  <a:lnTo>
                    <a:pt x="68" y="5299"/>
                  </a:lnTo>
                  <a:lnTo>
                    <a:pt x="76" y="5299"/>
                  </a:lnTo>
                  <a:lnTo>
                    <a:pt x="95" y="5304"/>
                  </a:lnTo>
                  <a:lnTo>
                    <a:pt x="113" y="5307"/>
                  </a:lnTo>
                  <a:lnTo>
                    <a:pt x="122" y="5308"/>
                  </a:lnTo>
                  <a:lnTo>
                    <a:pt x="129" y="5308"/>
                  </a:lnTo>
                  <a:lnTo>
                    <a:pt x="129" y="5308"/>
                  </a:lnTo>
                  <a:lnTo>
                    <a:pt x="140" y="5307"/>
                  </a:lnTo>
                  <a:lnTo>
                    <a:pt x="153" y="5304"/>
                  </a:lnTo>
                  <a:lnTo>
                    <a:pt x="166" y="5299"/>
                  </a:lnTo>
                  <a:lnTo>
                    <a:pt x="171" y="5296"/>
                  </a:lnTo>
                  <a:lnTo>
                    <a:pt x="175" y="5293"/>
                  </a:lnTo>
                  <a:lnTo>
                    <a:pt x="175" y="5293"/>
                  </a:lnTo>
                  <a:lnTo>
                    <a:pt x="176" y="5290"/>
                  </a:lnTo>
                  <a:lnTo>
                    <a:pt x="177" y="5287"/>
                  </a:lnTo>
                  <a:lnTo>
                    <a:pt x="179" y="5279"/>
                  </a:lnTo>
                  <a:lnTo>
                    <a:pt x="179" y="5269"/>
                  </a:lnTo>
                  <a:lnTo>
                    <a:pt x="178" y="5260"/>
                  </a:lnTo>
                  <a:lnTo>
                    <a:pt x="177" y="5240"/>
                  </a:lnTo>
                  <a:lnTo>
                    <a:pt x="178" y="5232"/>
                  </a:lnTo>
                  <a:lnTo>
                    <a:pt x="180" y="5225"/>
                  </a:lnTo>
                  <a:lnTo>
                    <a:pt x="180" y="5225"/>
                  </a:lnTo>
                  <a:lnTo>
                    <a:pt x="184" y="5222"/>
                  </a:lnTo>
                  <a:lnTo>
                    <a:pt x="187" y="5217"/>
                  </a:lnTo>
                  <a:lnTo>
                    <a:pt x="199" y="5210"/>
                  </a:lnTo>
                  <a:lnTo>
                    <a:pt x="210" y="5204"/>
                  </a:lnTo>
                  <a:lnTo>
                    <a:pt x="214" y="5200"/>
                  </a:lnTo>
                  <a:lnTo>
                    <a:pt x="218" y="5196"/>
                  </a:lnTo>
                  <a:lnTo>
                    <a:pt x="218" y="5196"/>
                  </a:lnTo>
                  <a:lnTo>
                    <a:pt x="222" y="5189"/>
                  </a:lnTo>
                  <a:lnTo>
                    <a:pt x="226" y="5180"/>
                  </a:lnTo>
                  <a:lnTo>
                    <a:pt x="232" y="5158"/>
                  </a:lnTo>
                  <a:lnTo>
                    <a:pt x="239" y="5137"/>
                  </a:lnTo>
                  <a:lnTo>
                    <a:pt x="244" y="5128"/>
                  </a:lnTo>
                  <a:lnTo>
                    <a:pt x="248" y="5121"/>
                  </a:lnTo>
                  <a:lnTo>
                    <a:pt x="248" y="5121"/>
                  </a:lnTo>
                  <a:lnTo>
                    <a:pt x="254" y="5117"/>
                  </a:lnTo>
                  <a:lnTo>
                    <a:pt x="261" y="5113"/>
                  </a:lnTo>
                  <a:lnTo>
                    <a:pt x="279" y="5107"/>
                  </a:lnTo>
                  <a:lnTo>
                    <a:pt x="287" y="5103"/>
                  </a:lnTo>
                  <a:lnTo>
                    <a:pt x="296" y="5100"/>
                  </a:lnTo>
                  <a:lnTo>
                    <a:pt x="301" y="5095"/>
                  </a:lnTo>
                  <a:lnTo>
                    <a:pt x="306" y="5091"/>
                  </a:lnTo>
                  <a:lnTo>
                    <a:pt x="306" y="5091"/>
                  </a:lnTo>
                  <a:lnTo>
                    <a:pt x="308" y="5086"/>
                  </a:lnTo>
                  <a:lnTo>
                    <a:pt x="309" y="5079"/>
                  </a:lnTo>
                  <a:lnTo>
                    <a:pt x="310" y="5066"/>
                  </a:lnTo>
                  <a:lnTo>
                    <a:pt x="308" y="5051"/>
                  </a:lnTo>
                  <a:lnTo>
                    <a:pt x="305" y="5040"/>
                  </a:lnTo>
                  <a:lnTo>
                    <a:pt x="305" y="5040"/>
                  </a:lnTo>
                  <a:lnTo>
                    <a:pt x="301" y="5033"/>
                  </a:lnTo>
                  <a:lnTo>
                    <a:pt x="296" y="5025"/>
                  </a:lnTo>
                  <a:lnTo>
                    <a:pt x="289" y="5017"/>
                  </a:lnTo>
                  <a:lnTo>
                    <a:pt x="281" y="5011"/>
                  </a:lnTo>
                  <a:lnTo>
                    <a:pt x="273" y="5003"/>
                  </a:lnTo>
                  <a:lnTo>
                    <a:pt x="265" y="4997"/>
                  </a:lnTo>
                  <a:lnTo>
                    <a:pt x="257" y="4991"/>
                  </a:lnTo>
                  <a:lnTo>
                    <a:pt x="249" y="4988"/>
                  </a:lnTo>
                  <a:lnTo>
                    <a:pt x="249" y="4988"/>
                  </a:lnTo>
                  <a:lnTo>
                    <a:pt x="244" y="4987"/>
                  </a:lnTo>
                  <a:lnTo>
                    <a:pt x="236" y="4987"/>
                  </a:lnTo>
                  <a:lnTo>
                    <a:pt x="219" y="4989"/>
                  </a:lnTo>
                  <a:lnTo>
                    <a:pt x="202" y="4991"/>
                  </a:lnTo>
                  <a:lnTo>
                    <a:pt x="194" y="4990"/>
                  </a:lnTo>
                  <a:lnTo>
                    <a:pt x="187" y="4989"/>
                  </a:lnTo>
                  <a:lnTo>
                    <a:pt x="187" y="4989"/>
                  </a:lnTo>
                  <a:lnTo>
                    <a:pt x="182" y="4987"/>
                  </a:lnTo>
                  <a:lnTo>
                    <a:pt x="176" y="4982"/>
                  </a:lnTo>
                  <a:lnTo>
                    <a:pt x="164" y="4971"/>
                  </a:lnTo>
                  <a:lnTo>
                    <a:pt x="152" y="4958"/>
                  </a:lnTo>
                  <a:lnTo>
                    <a:pt x="148" y="4952"/>
                  </a:lnTo>
                  <a:lnTo>
                    <a:pt x="144" y="4946"/>
                  </a:lnTo>
                  <a:lnTo>
                    <a:pt x="144" y="4946"/>
                  </a:lnTo>
                  <a:lnTo>
                    <a:pt x="139" y="4931"/>
                  </a:lnTo>
                  <a:lnTo>
                    <a:pt x="135" y="4920"/>
                  </a:lnTo>
                  <a:lnTo>
                    <a:pt x="133" y="4910"/>
                  </a:lnTo>
                  <a:lnTo>
                    <a:pt x="132" y="4900"/>
                  </a:lnTo>
                  <a:lnTo>
                    <a:pt x="132" y="4890"/>
                  </a:lnTo>
                  <a:lnTo>
                    <a:pt x="133" y="4882"/>
                  </a:lnTo>
                  <a:lnTo>
                    <a:pt x="135" y="4875"/>
                  </a:lnTo>
                  <a:lnTo>
                    <a:pt x="135" y="4875"/>
                  </a:lnTo>
                  <a:lnTo>
                    <a:pt x="138" y="4873"/>
                  </a:lnTo>
                  <a:lnTo>
                    <a:pt x="141" y="4870"/>
                  </a:lnTo>
                  <a:lnTo>
                    <a:pt x="150" y="4866"/>
                  </a:lnTo>
                  <a:lnTo>
                    <a:pt x="160" y="4864"/>
                  </a:lnTo>
                  <a:lnTo>
                    <a:pt x="171" y="4863"/>
                  </a:lnTo>
                  <a:lnTo>
                    <a:pt x="194" y="4861"/>
                  </a:lnTo>
                  <a:lnTo>
                    <a:pt x="204" y="4858"/>
                  </a:lnTo>
                  <a:lnTo>
                    <a:pt x="212" y="4856"/>
                  </a:lnTo>
                  <a:lnTo>
                    <a:pt x="212" y="4856"/>
                  </a:lnTo>
                  <a:lnTo>
                    <a:pt x="234" y="4848"/>
                  </a:lnTo>
                  <a:lnTo>
                    <a:pt x="245" y="4843"/>
                  </a:lnTo>
                  <a:lnTo>
                    <a:pt x="248" y="4840"/>
                  </a:lnTo>
                  <a:lnTo>
                    <a:pt x="252" y="4836"/>
                  </a:lnTo>
                  <a:lnTo>
                    <a:pt x="252" y="4836"/>
                  </a:lnTo>
                  <a:lnTo>
                    <a:pt x="253" y="4833"/>
                  </a:lnTo>
                  <a:lnTo>
                    <a:pt x="253" y="4830"/>
                  </a:lnTo>
                  <a:lnTo>
                    <a:pt x="252" y="4822"/>
                  </a:lnTo>
                  <a:lnTo>
                    <a:pt x="249" y="4813"/>
                  </a:lnTo>
                  <a:lnTo>
                    <a:pt x="246" y="4803"/>
                  </a:lnTo>
                  <a:lnTo>
                    <a:pt x="243" y="4794"/>
                  </a:lnTo>
                  <a:lnTo>
                    <a:pt x="240" y="4785"/>
                  </a:lnTo>
                  <a:lnTo>
                    <a:pt x="240" y="4777"/>
                  </a:lnTo>
                  <a:lnTo>
                    <a:pt x="241" y="4774"/>
                  </a:lnTo>
                  <a:lnTo>
                    <a:pt x="243" y="4771"/>
                  </a:lnTo>
                  <a:lnTo>
                    <a:pt x="243" y="4771"/>
                  </a:lnTo>
                  <a:lnTo>
                    <a:pt x="245" y="4769"/>
                  </a:lnTo>
                  <a:lnTo>
                    <a:pt x="248" y="4767"/>
                  </a:lnTo>
                  <a:lnTo>
                    <a:pt x="257" y="4766"/>
                  </a:lnTo>
                  <a:lnTo>
                    <a:pt x="267" y="4766"/>
                  </a:lnTo>
                  <a:lnTo>
                    <a:pt x="279" y="4767"/>
                  </a:lnTo>
                  <a:lnTo>
                    <a:pt x="291" y="4769"/>
                  </a:lnTo>
                  <a:lnTo>
                    <a:pt x="301" y="4769"/>
                  </a:lnTo>
                  <a:lnTo>
                    <a:pt x="311" y="4769"/>
                  </a:lnTo>
                  <a:lnTo>
                    <a:pt x="315" y="4767"/>
                  </a:lnTo>
                  <a:lnTo>
                    <a:pt x="318" y="4766"/>
                  </a:lnTo>
                  <a:lnTo>
                    <a:pt x="318" y="4766"/>
                  </a:lnTo>
                  <a:lnTo>
                    <a:pt x="320" y="4761"/>
                  </a:lnTo>
                  <a:lnTo>
                    <a:pt x="323" y="4756"/>
                  </a:lnTo>
                  <a:lnTo>
                    <a:pt x="326" y="4741"/>
                  </a:lnTo>
                  <a:lnTo>
                    <a:pt x="327" y="4727"/>
                  </a:lnTo>
                  <a:lnTo>
                    <a:pt x="328" y="4720"/>
                  </a:lnTo>
                  <a:lnTo>
                    <a:pt x="328" y="4720"/>
                  </a:lnTo>
                  <a:lnTo>
                    <a:pt x="332" y="4709"/>
                  </a:lnTo>
                  <a:lnTo>
                    <a:pt x="341" y="4689"/>
                  </a:lnTo>
                  <a:lnTo>
                    <a:pt x="351" y="4665"/>
                  </a:lnTo>
                  <a:lnTo>
                    <a:pt x="354" y="4655"/>
                  </a:lnTo>
                  <a:lnTo>
                    <a:pt x="357" y="4647"/>
                  </a:lnTo>
                  <a:lnTo>
                    <a:pt x="357" y="4647"/>
                  </a:lnTo>
                  <a:lnTo>
                    <a:pt x="359" y="4633"/>
                  </a:lnTo>
                  <a:lnTo>
                    <a:pt x="361" y="4616"/>
                  </a:lnTo>
                  <a:lnTo>
                    <a:pt x="361" y="4607"/>
                  </a:lnTo>
                  <a:lnTo>
                    <a:pt x="361" y="4599"/>
                  </a:lnTo>
                  <a:lnTo>
                    <a:pt x="359" y="4592"/>
                  </a:lnTo>
                  <a:lnTo>
                    <a:pt x="357" y="4586"/>
                  </a:lnTo>
                  <a:lnTo>
                    <a:pt x="357" y="4586"/>
                  </a:lnTo>
                  <a:lnTo>
                    <a:pt x="353" y="4582"/>
                  </a:lnTo>
                  <a:lnTo>
                    <a:pt x="349" y="4579"/>
                  </a:lnTo>
                  <a:lnTo>
                    <a:pt x="344" y="4575"/>
                  </a:lnTo>
                  <a:lnTo>
                    <a:pt x="337" y="4572"/>
                  </a:lnTo>
                  <a:lnTo>
                    <a:pt x="324" y="4567"/>
                  </a:lnTo>
                  <a:lnTo>
                    <a:pt x="308" y="4563"/>
                  </a:lnTo>
                  <a:lnTo>
                    <a:pt x="278" y="4553"/>
                  </a:lnTo>
                  <a:lnTo>
                    <a:pt x="265" y="4548"/>
                  </a:lnTo>
                  <a:lnTo>
                    <a:pt x="259" y="4545"/>
                  </a:lnTo>
                  <a:lnTo>
                    <a:pt x="256" y="4541"/>
                  </a:lnTo>
                  <a:lnTo>
                    <a:pt x="256" y="4541"/>
                  </a:lnTo>
                  <a:lnTo>
                    <a:pt x="250" y="4537"/>
                  </a:lnTo>
                  <a:lnTo>
                    <a:pt x="245" y="4530"/>
                  </a:lnTo>
                  <a:lnTo>
                    <a:pt x="235" y="4514"/>
                  </a:lnTo>
                  <a:lnTo>
                    <a:pt x="227" y="4497"/>
                  </a:lnTo>
                  <a:lnTo>
                    <a:pt x="221" y="4483"/>
                  </a:lnTo>
                  <a:lnTo>
                    <a:pt x="221" y="4483"/>
                  </a:lnTo>
                  <a:lnTo>
                    <a:pt x="219" y="4474"/>
                  </a:lnTo>
                  <a:lnTo>
                    <a:pt x="218" y="4462"/>
                  </a:lnTo>
                  <a:lnTo>
                    <a:pt x="218" y="4439"/>
                  </a:lnTo>
                  <a:lnTo>
                    <a:pt x="219" y="4414"/>
                  </a:lnTo>
                  <a:lnTo>
                    <a:pt x="221" y="4395"/>
                  </a:lnTo>
                  <a:lnTo>
                    <a:pt x="221" y="4395"/>
                  </a:lnTo>
                  <a:lnTo>
                    <a:pt x="224" y="4380"/>
                  </a:lnTo>
                  <a:lnTo>
                    <a:pt x="229" y="4363"/>
                  </a:lnTo>
                  <a:lnTo>
                    <a:pt x="235" y="4346"/>
                  </a:lnTo>
                  <a:lnTo>
                    <a:pt x="241" y="4333"/>
                  </a:lnTo>
                  <a:lnTo>
                    <a:pt x="241" y="4333"/>
                  </a:lnTo>
                  <a:lnTo>
                    <a:pt x="250" y="4315"/>
                  </a:lnTo>
                  <a:lnTo>
                    <a:pt x="264" y="4295"/>
                  </a:lnTo>
                  <a:lnTo>
                    <a:pt x="279" y="4276"/>
                  </a:lnTo>
                  <a:lnTo>
                    <a:pt x="285" y="4268"/>
                  </a:lnTo>
                  <a:lnTo>
                    <a:pt x="292" y="4263"/>
                  </a:lnTo>
                  <a:lnTo>
                    <a:pt x="292" y="4263"/>
                  </a:lnTo>
                  <a:lnTo>
                    <a:pt x="298" y="4258"/>
                  </a:lnTo>
                  <a:lnTo>
                    <a:pt x="306" y="4255"/>
                  </a:lnTo>
                  <a:lnTo>
                    <a:pt x="324" y="4247"/>
                  </a:lnTo>
                  <a:lnTo>
                    <a:pt x="342" y="4240"/>
                  </a:lnTo>
                  <a:lnTo>
                    <a:pt x="357" y="4233"/>
                  </a:lnTo>
                  <a:lnTo>
                    <a:pt x="357" y="4233"/>
                  </a:lnTo>
                  <a:lnTo>
                    <a:pt x="386" y="4222"/>
                  </a:lnTo>
                  <a:lnTo>
                    <a:pt x="402" y="4215"/>
                  </a:lnTo>
                  <a:lnTo>
                    <a:pt x="408" y="4212"/>
                  </a:lnTo>
                  <a:lnTo>
                    <a:pt x="413" y="4207"/>
                  </a:lnTo>
                  <a:lnTo>
                    <a:pt x="413" y="4207"/>
                  </a:lnTo>
                  <a:lnTo>
                    <a:pt x="421" y="4198"/>
                  </a:lnTo>
                  <a:lnTo>
                    <a:pt x="428" y="4187"/>
                  </a:lnTo>
                  <a:lnTo>
                    <a:pt x="433" y="4173"/>
                  </a:lnTo>
                  <a:lnTo>
                    <a:pt x="434" y="4168"/>
                  </a:lnTo>
                  <a:lnTo>
                    <a:pt x="434" y="4163"/>
                  </a:lnTo>
                  <a:lnTo>
                    <a:pt x="434" y="4163"/>
                  </a:lnTo>
                  <a:lnTo>
                    <a:pt x="433" y="4158"/>
                  </a:lnTo>
                  <a:lnTo>
                    <a:pt x="430" y="4152"/>
                  </a:lnTo>
                  <a:lnTo>
                    <a:pt x="421" y="4140"/>
                  </a:lnTo>
                  <a:lnTo>
                    <a:pt x="411" y="4127"/>
                  </a:lnTo>
                  <a:lnTo>
                    <a:pt x="407" y="4122"/>
                  </a:lnTo>
                  <a:lnTo>
                    <a:pt x="404" y="4117"/>
                  </a:lnTo>
                  <a:lnTo>
                    <a:pt x="404" y="4117"/>
                  </a:lnTo>
                  <a:lnTo>
                    <a:pt x="403" y="4109"/>
                  </a:lnTo>
                  <a:lnTo>
                    <a:pt x="402" y="4099"/>
                  </a:lnTo>
                  <a:lnTo>
                    <a:pt x="403" y="4078"/>
                  </a:lnTo>
                  <a:lnTo>
                    <a:pt x="406" y="4039"/>
                  </a:lnTo>
                  <a:lnTo>
                    <a:pt x="406" y="4039"/>
                  </a:lnTo>
                  <a:lnTo>
                    <a:pt x="406" y="4022"/>
                  </a:lnTo>
                  <a:lnTo>
                    <a:pt x="406" y="4002"/>
                  </a:lnTo>
                  <a:lnTo>
                    <a:pt x="407" y="3992"/>
                  </a:lnTo>
                  <a:lnTo>
                    <a:pt x="408" y="3983"/>
                  </a:lnTo>
                  <a:lnTo>
                    <a:pt x="411" y="3975"/>
                  </a:lnTo>
                  <a:lnTo>
                    <a:pt x="414" y="3969"/>
                  </a:lnTo>
                  <a:lnTo>
                    <a:pt x="414" y="3969"/>
                  </a:lnTo>
                  <a:lnTo>
                    <a:pt x="420" y="3965"/>
                  </a:lnTo>
                  <a:lnTo>
                    <a:pt x="428" y="3961"/>
                  </a:lnTo>
                  <a:lnTo>
                    <a:pt x="437" y="3959"/>
                  </a:lnTo>
                  <a:lnTo>
                    <a:pt x="447" y="3958"/>
                  </a:lnTo>
                  <a:lnTo>
                    <a:pt x="467" y="3956"/>
                  </a:lnTo>
                  <a:lnTo>
                    <a:pt x="484" y="3957"/>
                  </a:lnTo>
                  <a:lnTo>
                    <a:pt x="484" y="3957"/>
                  </a:lnTo>
                  <a:lnTo>
                    <a:pt x="494" y="3958"/>
                  </a:lnTo>
                  <a:lnTo>
                    <a:pt x="504" y="3962"/>
                  </a:lnTo>
                  <a:lnTo>
                    <a:pt x="529" y="3974"/>
                  </a:lnTo>
                  <a:lnTo>
                    <a:pt x="554" y="3984"/>
                  </a:lnTo>
                  <a:lnTo>
                    <a:pt x="565" y="3988"/>
                  </a:lnTo>
                  <a:lnTo>
                    <a:pt x="575" y="3990"/>
                  </a:lnTo>
                  <a:lnTo>
                    <a:pt x="575" y="3990"/>
                  </a:lnTo>
                  <a:lnTo>
                    <a:pt x="582" y="3990"/>
                  </a:lnTo>
                  <a:lnTo>
                    <a:pt x="591" y="3988"/>
                  </a:lnTo>
                  <a:lnTo>
                    <a:pt x="610" y="3984"/>
                  </a:lnTo>
                  <a:lnTo>
                    <a:pt x="621" y="3982"/>
                  </a:lnTo>
                  <a:lnTo>
                    <a:pt x="630" y="3978"/>
                  </a:lnTo>
                  <a:lnTo>
                    <a:pt x="637" y="3974"/>
                  </a:lnTo>
                  <a:lnTo>
                    <a:pt x="643" y="3969"/>
                  </a:lnTo>
                  <a:lnTo>
                    <a:pt x="643" y="3969"/>
                  </a:lnTo>
                  <a:lnTo>
                    <a:pt x="648" y="3964"/>
                  </a:lnTo>
                  <a:lnTo>
                    <a:pt x="652" y="3956"/>
                  </a:lnTo>
                  <a:lnTo>
                    <a:pt x="656" y="3947"/>
                  </a:lnTo>
                  <a:lnTo>
                    <a:pt x="659" y="3937"/>
                  </a:lnTo>
                  <a:lnTo>
                    <a:pt x="663" y="3915"/>
                  </a:lnTo>
                  <a:lnTo>
                    <a:pt x="666" y="3898"/>
                  </a:lnTo>
                  <a:lnTo>
                    <a:pt x="666" y="3898"/>
                  </a:lnTo>
                  <a:lnTo>
                    <a:pt x="666" y="3889"/>
                  </a:lnTo>
                  <a:lnTo>
                    <a:pt x="665" y="3879"/>
                  </a:lnTo>
                  <a:lnTo>
                    <a:pt x="659" y="3856"/>
                  </a:lnTo>
                  <a:lnTo>
                    <a:pt x="652" y="3834"/>
                  </a:lnTo>
                  <a:lnTo>
                    <a:pt x="645" y="3815"/>
                  </a:lnTo>
                  <a:lnTo>
                    <a:pt x="645" y="3815"/>
                  </a:lnTo>
                  <a:lnTo>
                    <a:pt x="642" y="3805"/>
                  </a:lnTo>
                  <a:lnTo>
                    <a:pt x="636" y="3792"/>
                  </a:lnTo>
                  <a:lnTo>
                    <a:pt x="631" y="3781"/>
                  </a:lnTo>
                  <a:lnTo>
                    <a:pt x="627" y="3770"/>
                  </a:lnTo>
                  <a:lnTo>
                    <a:pt x="627" y="3770"/>
                  </a:lnTo>
                  <a:lnTo>
                    <a:pt x="626" y="3759"/>
                  </a:lnTo>
                  <a:lnTo>
                    <a:pt x="626" y="3746"/>
                  </a:lnTo>
                  <a:lnTo>
                    <a:pt x="631" y="3715"/>
                  </a:lnTo>
                  <a:lnTo>
                    <a:pt x="632" y="3701"/>
                  </a:lnTo>
                  <a:lnTo>
                    <a:pt x="631" y="3687"/>
                  </a:lnTo>
                  <a:lnTo>
                    <a:pt x="630" y="3682"/>
                  </a:lnTo>
                  <a:lnTo>
                    <a:pt x="628" y="3677"/>
                  </a:lnTo>
                  <a:lnTo>
                    <a:pt x="626" y="3673"/>
                  </a:lnTo>
                  <a:lnTo>
                    <a:pt x="623" y="3669"/>
                  </a:lnTo>
                  <a:lnTo>
                    <a:pt x="623" y="3669"/>
                  </a:lnTo>
                  <a:lnTo>
                    <a:pt x="618" y="3667"/>
                  </a:lnTo>
                  <a:lnTo>
                    <a:pt x="614" y="3666"/>
                  </a:lnTo>
                  <a:lnTo>
                    <a:pt x="608" y="3666"/>
                  </a:lnTo>
                  <a:lnTo>
                    <a:pt x="601" y="3666"/>
                  </a:lnTo>
                  <a:lnTo>
                    <a:pt x="588" y="3670"/>
                  </a:lnTo>
                  <a:lnTo>
                    <a:pt x="574" y="3675"/>
                  </a:lnTo>
                  <a:lnTo>
                    <a:pt x="560" y="3682"/>
                  </a:lnTo>
                  <a:lnTo>
                    <a:pt x="545" y="3686"/>
                  </a:lnTo>
                  <a:lnTo>
                    <a:pt x="533" y="3689"/>
                  </a:lnTo>
                  <a:lnTo>
                    <a:pt x="527" y="3689"/>
                  </a:lnTo>
                  <a:lnTo>
                    <a:pt x="521" y="3689"/>
                  </a:lnTo>
                  <a:lnTo>
                    <a:pt x="521" y="3689"/>
                  </a:lnTo>
                  <a:lnTo>
                    <a:pt x="513" y="3686"/>
                  </a:lnTo>
                  <a:lnTo>
                    <a:pt x="504" y="3682"/>
                  </a:lnTo>
                  <a:lnTo>
                    <a:pt x="495" y="3676"/>
                  </a:lnTo>
                  <a:lnTo>
                    <a:pt x="486" y="3669"/>
                  </a:lnTo>
                  <a:lnTo>
                    <a:pt x="477" y="3662"/>
                  </a:lnTo>
                  <a:lnTo>
                    <a:pt x="469" y="3654"/>
                  </a:lnTo>
                  <a:lnTo>
                    <a:pt x="463" y="3647"/>
                  </a:lnTo>
                  <a:lnTo>
                    <a:pt x="458" y="3640"/>
                  </a:lnTo>
                  <a:lnTo>
                    <a:pt x="458" y="3640"/>
                  </a:lnTo>
                  <a:lnTo>
                    <a:pt x="456" y="3633"/>
                  </a:lnTo>
                  <a:lnTo>
                    <a:pt x="454" y="3624"/>
                  </a:lnTo>
                  <a:lnTo>
                    <a:pt x="454" y="3603"/>
                  </a:lnTo>
                  <a:lnTo>
                    <a:pt x="455" y="3582"/>
                  </a:lnTo>
                  <a:lnTo>
                    <a:pt x="454" y="3572"/>
                  </a:lnTo>
                  <a:lnTo>
                    <a:pt x="452" y="3564"/>
                  </a:lnTo>
                  <a:lnTo>
                    <a:pt x="452" y="3564"/>
                  </a:lnTo>
                  <a:lnTo>
                    <a:pt x="448" y="3553"/>
                  </a:lnTo>
                  <a:lnTo>
                    <a:pt x="441" y="3541"/>
                  </a:lnTo>
                  <a:lnTo>
                    <a:pt x="433" y="3527"/>
                  </a:lnTo>
                  <a:lnTo>
                    <a:pt x="429" y="3522"/>
                  </a:lnTo>
                  <a:lnTo>
                    <a:pt x="424" y="3518"/>
                  </a:lnTo>
                  <a:lnTo>
                    <a:pt x="424" y="3518"/>
                  </a:lnTo>
                  <a:lnTo>
                    <a:pt x="419" y="3516"/>
                  </a:lnTo>
                  <a:lnTo>
                    <a:pt x="412" y="3512"/>
                  </a:lnTo>
                  <a:lnTo>
                    <a:pt x="394" y="3509"/>
                  </a:lnTo>
                  <a:lnTo>
                    <a:pt x="376" y="3504"/>
                  </a:lnTo>
                  <a:lnTo>
                    <a:pt x="368" y="3502"/>
                  </a:lnTo>
                  <a:lnTo>
                    <a:pt x="362" y="3499"/>
                  </a:lnTo>
                  <a:lnTo>
                    <a:pt x="362" y="3499"/>
                  </a:lnTo>
                  <a:lnTo>
                    <a:pt x="358" y="3493"/>
                  </a:lnTo>
                  <a:lnTo>
                    <a:pt x="352" y="3485"/>
                  </a:lnTo>
                  <a:lnTo>
                    <a:pt x="347" y="3476"/>
                  </a:lnTo>
                  <a:lnTo>
                    <a:pt x="344" y="3467"/>
                  </a:lnTo>
                  <a:lnTo>
                    <a:pt x="336" y="3448"/>
                  </a:lnTo>
                  <a:lnTo>
                    <a:pt x="332" y="3432"/>
                  </a:lnTo>
                  <a:lnTo>
                    <a:pt x="332" y="3432"/>
                  </a:lnTo>
                  <a:lnTo>
                    <a:pt x="329" y="3416"/>
                  </a:lnTo>
                  <a:lnTo>
                    <a:pt x="327" y="3397"/>
                  </a:lnTo>
                  <a:lnTo>
                    <a:pt x="327" y="3387"/>
                  </a:lnTo>
                  <a:lnTo>
                    <a:pt x="327" y="3378"/>
                  </a:lnTo>
                  <a:lnTo>
                    <a:pt x="329" y="3370"/>
                  </a:lnTo>
                  <a:lnTo>
                    <a:pt x="332" y="3363"/>
                  </a:lnTo>
                  <a:lnTo>
                    <a:pt x="332" y="3363"/>
                  </a:lnTo>
                  <a:lnTo>
                    <a:pt x="335" y="3361"/>
                  </a:lnTo>
                  <a:lnTo>
                    <a:pt x="341" y="3358"/>
                  </a:lnTo>
                  <a:lnTo>
                    <a:pt x="353" y="3354"/>
                  </a:lnTo>
                  <a:lnTo>
                    <a:pt x="366" y="3351"/>
                  </a:lnTo>
                  <a:lnTo>
                    <a:pt x="371" y="3349"/>
                  </a:lnTo>
                  <a:lnTo>
                    <a:pt x="376" y="3346"/>
                  </a:lnTo>
                  <a:lnTo>
                    <a:pt x="376" y="3346"/>
                  </a:lnTo>
                  <a:lnTo>
                    <a:pt x="380" y="3342"/>
                  </a:lnTo>
                  <a:lnTo>
                    <a:pt x="386" y="3336"/>
                  </a:lnTo>
                  <a:lnTo>
                    <a:pt x="397" y="3323"/>
                  </a:lnTo>
                  <a:lnTo>
                    <a:pt x="416" y="3298"/>
                  </a:lnTo>
                  <a:lnTo>
                    <a:pt x="416" y="3298"/>
                  </a:lnTo>
                  <a:lnTo>
                    <a:pt x="429" y="3280"/>
                  </a:lnTo>
                  <a:lnTo>
                    <a:pt x="445" y="3257"/>
                  </a:lnTo>
                  <a:lnTo>
                    <a:pt x="452" y="3247"/>
                  </a:lnTo>
                  <a:lnTo>
                    <a:pt x="460" y="3237"/>
                  </a:lnTo>
                  <a:lnTo>
                    <a:pt x="468" y="3229"/>
                  </a:lnTo>
                  <a:lnTo>
                    <a:pt x="476" y="3222"/>
                  </a:lnTo>
                  <a:lnTo>
                    <a:pt x="476" y="3222"/>
                  </a:lnTo>
                  <a:lnTo>
                    <a:pt x="483" y="3220"/>
                  </a:lnTo>
                  <a:lnTo>
                    <a:pt x="491" y="3219"/>
                  </a:lnTo>
                  <a:lnTo>
                    <a:pt x="511" y="3219"/>
                  </a:lnTo>
                  <a:lnTo>
                    <a:pt x="521" y="3219"/>
                  </a:lnTo>
                  <a:lnTo>
                    <a:pt x="531" y="3218"/>
                  </a:lnTo>
                  <a:lnTo>
                    <a:pt x="538" y="3216"/>
                  </a:lnTo>
                  <a:lnTo>
                    <a:pt x="542" y="3214"/>
                  </a:lnTo>
                  <a:lnTo>
                    <a:pt x="544" y="3212"/>
                  </a:lnTo>
                  <a:lnTo>
                    <a:pt x="544" y="3212"/>
                  </a:lnTo>
                  <a:lnTo>
                    <a:pt x="546" y="3208"/>
                  </a:lnTo>
                  <a:lnTo>
                    <a:pt x="548" y="3202"/>
                  </a:lnTo>
                  <a:lnTo>
                    <a:pt x="548" y="3195"/>
                  </a:lnTo>
                  <a:lnTo>
                    <a:pt x="548" y="3187"/>
                  </a:lnTo>
                  <a:lnTo>
                    <a:pt x="546" y="3174"/>
                  </a:lnTo>
                  <a:lnTo>
                    <a:pt x="544" y="3161"/>
                  </a:lnTo>
                  <a:lnTo>
                    <a:pt x="544" y="3161"/>
                  </a:lnTo>
                  <a:lnTo>
                    <a:pt x="542" y="3154"/>
                  </a:lnTo>
                  <a:lnTo>
                    <a:pt x="537" y="3143"/>
                  </a:lnTo>
                  <a:lnTo>
                    <a:pt x="527" y="3122"/>
                  </a:lnTo>
                  <a:lnTo>
                    <a:pt x="516" y="3101"/>
                  </a:lnTo>
                  <a:lnTo>
                    <a:pt x="512" y="3090"/>
                  </a:lnTo>
                  <a:lnTo>
                    <a:pt x="510" y="3081"/>
                  </a:lnTo>
                  <a:lnTo>
                    <a:pt x="510" y="3081"/>
                  </a:lnTo>
                  <a:lnTo>
                    <a:pt x="509" y="3071"/>
                  </a:lnTo>
                  <a:lnTo>
                    <a:pt x="511" y="3059"/>
                  </a:lnTo>
                  <a:lnTo>
                    <a:pt x="518" y="3032"/>
                  </a:lnTo>
                  <a:lnTo>
                    <a:pt x="520" y="3018"/>
                  </a:lnTo>
                  <a:lnTo>
                    <a:pt x="522" y="3005"/>
                  </a:lnTo>
                  <a:lnTo>
                    <a:pt x="521" y="2993"/>
                  </a:lnTo>
                  <a:lnTo>
                    <a:pt x="520" y="2989"/>
                  </a:lnTo>
                  <a:lnTo>
                    <a:pt x="518" y="2984"/>
                  </a:lnTo>
                  <a:lnTo>
                    <a:pt x="518" y="2984"/>
                  </a:lnTo>
                  <a:lnTo>
                    <a:pt x="516" y="2981"/>
                  </a:lnTo>
                  <a:lnTo>
                    <a:pt x="512" y="2979"/>
                  </a:lnTo>
                  <a:lnTo>
                    <a:pt x="504" y="2975"/>
                  </a:lnTo>
                  <a:lnTo>
                    <a:pt x="493" y="2972"/>
                  </a:lnTo>
                  <a:lnTo>
                    <a:pt x="482" y="2971"/>
                  </a:lnTo>
                  <a:lnTo>
                    <a:pt x="470" y="2969"/>
                  </a:lnTo>
                  <a:lnTo>
                    <a:pt x="459" y="2965"/>
                  </a:lnTo>
                  <a:lnTo>
                    <a:pt x="451" y="2962"/>
                  </a:lnTo>
                  <a:lnTo>
                    <a:pt x="447" y="2959"/>
                  </a:lnTo>
                  <a:lnTo>
                    <a:pt x="445" y="2957"/>
                  </a:lnTo>
                  <a:lnTo>
                    <a:pt x="445" y="2957"/>
                  </a:lnTo>
                  <a:lnTo>
                    <a:pt x="440" y="2950"/>
                  </a:lnTo>
                  <a:lnTo>
                    <a:pt x="437" y="2940"/>
                  </a:lnTo>
                  <a:lnTo>
                    <a:pt x="434" y="2930"/>
                  </a:lnTo>
                  <a:lnTo>
                    <a:pt x="432" y="2918"/>
                  </a:lnTo>
                  <a:lnTo>
                    <a:pt x="431" y="2906"/>
                  </a:lnTo>
                  <a:lnTo>
                    <a:pt x="431" y="2895"/>
                  </a:lnTo>
                  <a:lnTo>
                    <a:pt x="432" y="2885"/>
                  </a:lnTo>
                  <a:lnTo>
                    <a:pt x="434" y="2877"/>
                  </a:lnTo>
                  <a:lnTo>
                    <a:pt x="434" y="2877"/>
                  </a:lnTo>
                  <a:lnTo>
                    <a:pt x="439" y="2869"/>
                  </a:lnTo>
                  <a:lnTo>
                    <a:pt x="445" y="2860"/>
                  </a:lnTo>
                  <a:lnTo>
                    <a:pt x="452" y="2851"/>
                  </a:lnTo>
                  <a:lnTo>
                    <a:pt x="461" y="2842"/>
                  </a:lnTo>
                  <a:lnTo>
                    <a:pt x="472" y="2834"/>
                  </a:lnTo>
                  <a:lnTo>
                    <a:pt x="481" y="2827"/>
                  </a:lnTo>
                  <a:lnTo>
                    <a:pt x="490" y="2823"/>
                  </a:lnTo>
                  <a:lnTo>
                    <a:pt x="494" y="2822"/>
                  </a:lnTo>
                  <a:lnTo>
                    <a:pt x="499" y="2822"/>
                  </a:lnTo>
                  <a:lnTo>
                    <a:pt x="499" y="2822"/>
                  </a:lnTo>
                  <a:lnTo>
                    <a:pt x="502" y="2822"/>
                  </a:lnTo>
                  <a:lnTo>
                    <a:pt x="505" y="2824"/>
                  </a:lnTo>
                  <a:lnTo>
                    <a:pt x="512" y="2829"/>
                  </a:lnTo>
                  <a:lnTo>
                    <a:pt x="518" y="2837"/>
                  </a:lnTo>
                  <a:lnTo>
                    <a:pt x="525" y="2846"/>
                  </a:lnTo>
                  <a:lnTo>
                    <a:pt x="537" y="2861"/>
                  </a:lnTo>
                  <a:lnTo>
                    <a:pt x="543" y="2868"/>
                  </a:lnTo>
                  <a:lnTo>
                    <a:pt x="546" y="2870"/>
                  </a:lnTo>
                  <a:lnTo>
                    <a:pt x="549" y="2871"/>
                  </a:lnTo>
                  <a:lnTo>
                    <a:pt x="549" y="2871"/>
                  </a:lnTo>
                  <a:lnTo>
                    <a:pt x="556" y="2873"/>
                  </a:lnTo>
                  <a:lnTo>
                    <a:pt x="565" y="2871"/>
                  </a:lnTo>
                  <a:lnTo>
                    <a:pt x="574" y="2869"/>
                  </a:lnTo>
                  <a:lnTo>
                    <a:pt x="583" y="2867"/>
                  </a:lnTo>
                  <a:lnTo>
                    <a:pt x="602" y="2860"/>
                  </a:lnTo>
                  <a:lnTo>
                    <a:pt x="610" y="2858"/>
                  </a:lnTo>
                  <a:lnTo>
                    <a:pt x="618" y="2857"/>
                  </a:lnTo>
                  <a:lnTo>
                    <a:pt x="618" y="2857"/>
                  </a:lnTo>
                  <a:lnTo>
                    <a:pt x="637" y="2855"/>
                  </a:lnTo>
                  <a:lnTo>
                    <a:pt x="660" y="2853"/>
                  </a:lnTo>
                  <a:lnTo>
                    <a:pt x="684" y="2851"/>
                  </a:lnTo>
                  <a:lnTo>
                    <a:pt x="694" y="2850"/>
                  </a:lnTo>
                  <a:lnTo>
                    <a:pt x="703" y="2848"/>
                  </a:lnTo>
                  <a:lnTo>
                    <a:pt x="703" y="2848"/>
                  </a:lnTo>
                  <a:lnTo>
                    <a:pt x="710" y="2846"/>
                  </a:lnTo>
                  <a:lnTo>
                    <a:pt x="716" y="2841"/>
                  </a:lnTo>
                  <a:lnTo>
                    <a:pt x="733" y="2831"/>
                  </a:lnTo>
                  <a:lnTo>
                    <a:pt x="750" y="2821"/>
                  </a:lnTo>
                  <a:lnTo>
                    <a:pt x="764" y="2813"/>
                  </a:lnTo>
                  <a:lnTo>
                    <a:pt x="764" y="2813"/>
                  </a:lnTo>
                  <a:lnTo>
                    <a:pt x="772" y="2811"/>
                  </a:lnTo>
                  <a:lnTo>
                    <a:pt x="780" y="2808"/>
                  </a:lnTo>
                  <a:lnTo>
                    <a:pt x="799" y="2803"/>
                  </a:lnTo>
                  <a:lnTo>
                    <a:pt x="809" y="2799"/>
                  </a:lnTo>
                  <a:lnTo>
                    <a:pt x="818" y="2796"/>
                  </a:lnTo>
                  <a:lnTo>
                    <a:pt x="826" y="2793"/>
                  </a:lnTo>
                  <a:lnTo>
                    <a:pt x="832" y="2788"/>
                  </a:lnTo>
                  <a:lnTo>
                    <a:pt x="832" y="2788"/>
                  </a:lnTo>
                  <a:lnTo>
                    <a:pt x="836" y="2782"/>
                  </a:lnTo>
                  <a:lnTo>
                    <a:pt x="839" y="2776"/>
                  </a:lnTo>
                  <a:lnTo>
                    <a:pt x="843" y="2768"/>
                  </a:lnTo>
                  <a:lnTo>
                    <a:pt x="846" y="2759"/>
                  </a:lnTo>
                  <a:lnTo>
                    <a:pt x="851" y="2741"/>
                  </a:lnTo>
                  <a:lnTo>
                    <a:pt x="852" y="2733"/>
                  </a:lnTo>
                  <a:lnTo>
                    <a:pt x="852" y="2725"/>
                  </a:lnTo>
                  <a:lnTo>
                    <a:pt x="852" y="2725"/>
                  </a:lnTo>
                  <a:lnTo>
                    <a:pt x="850" y="2712"/>
                  </a:lnTo>
                  <a:lnTo>
                    <a:pt x="845" y="2698"/>
                  </a:lnTo>
                  <a:lnTo>
                    <a:pt x="839" y="2683"/>
                  </a:lnTo>
                  <a:lnTo>
                    <a:pt x="836" y="2677"/>
                  </a:lnTo>
                  <a:lnTo>
                    <a:pt x="833" y="2672"/>
                  </a:lnTo>
                  <a:lnTo>
                    <a:pt x="833" y="2672"/>
                  </a:lnTo>
                  <a:lnTo>
                    <a:pt x="827" y="2667"/>
                  </a:lnTo>
                  <a:lnTo>
                    <a:pt x="819" y="2663"/>
                  </a:lnTo>
                  <a:lnTo>
                    <a:pt x="800" y="2655"/>
                  </a:lnTo>
                  <a:lnTo>
                    <a:pt x="790" y="2651"/>
                  </a:lnTo>
                  <a:lnTo>
                    <a:pt x="781" y="2647"/>
                  </a:lnTo>
                  <a:lnTo>
                    <a:pt x="773" y="2642"/>
                  </a:lnTo>
                  <a:lnTo>
                    <a:pt x="771" y="2639"/>
                  </a:lnTo>
                  <a:lnTo>
                    <a:pt x="768" y="2637"/>
                  </a:lnTo>
                  <a:lnTo>
                    <a:pt x="768" y="2637"/>
                  </a:lnTo>
                  <a:lnTo>
                    <a:pt x="766" y="2631"/>
                  </a:lnTo>
                  <a:lnTo>
                    <a:pt x="765" y="2624"/>
                  </a:lnTo>
                  <a:lnTo>
                    <a:pt x="764" y="2617"/>
                  </a:lnTo>
                  <a:lnTo>
                    <a:pt x="764" y="2609"/>
                  </a:lnTo>
                  <a:lnTo>
                    <a:pt x="766" y="2593"/>
                  </a:lnTo>
                  <a:lnTo>
                    <a:pt x="767" y="2586"/>
                  </a:lnTo>
                  <a:lnTo>
                    <a:pt x="769" y="2582"/>
                  </a:lnTo>
                  <a:lnTo>
                    <a:pt x="769" y="2582"/>
                  </a:lnTo>
                  <a:lnTo>
                    <a:pt x="772" y="2577"/>
                  </a:lnTo>
                  <a:lnTo>
                    <a:pt x="776" y="2573"/>
                  </a:lnTo>
                  <a:lnTo>
                    <a:pt x="785" y="2563"/>
                  </a:lnTo>
                  <a:lnTo>
                    <a:pt x="795" y="2557"/>
                  </a:lnTo>
                  <a:lnTo>
                    <a:pt x="806" y="2552"/>
                  </a:lnTo>
                  <a:lnTo>
                    <a:pt x="806" y="2552"/>
                  </a:lnTo>
                  <a:lnTo>
                    <a:pt x="812" y="2550"/>
                  </a:lnTo>
                  <a:lnTo>
                    <a:pt x="821" y="2549"/>
                  </a:lnTo>
                  <a:lnTo>
                    <a:pt x="842" y="2550"/>
                  </a:lnTo>
                  <a:lnTo>
                    <a:pt x="862" y="2552"/>
                  </a:lnTo>
                  <a:lnTo>
                    <a:pt x="878" y="2557"/>
                  </a:lnTo>
                  <a:lnTo>
                    <a:pt x="878" y="2557"/>
                  </a:lnTo>
                  <a:lnTo>
                    <a:pt x="887" y="2560"/>
                  </a:lnTo>
                  <a:lnTo>
                    <a:pt x="896" y="2566"/>
                  </a:lnTo>
                  <a:lnTo>
                    <a:pt x="916" y="2580"/>
                  </a:lnTo>
                  <a:lnTo>
                    <a:pt x="935" y="2596"/>
                  </a:lnTo>
                  <a:lnTo>
                    <a:pt x="951" y="2610"/>
                  </a:lnTo>
                  <a:lnTo>
                    <a:pt x="951" y="2610"/>
                  </a:lnTo>
                  <a:lnTo>
                    <a:pt x="959" y="2618"/>
                  </a:lnTo>
                  <a:lnTo>
                    <a:pt x="968" y="2628"/>
                  </a:lnTo>
                  <a:lnTo>
                    <a:pt x="990" y="2651"/>
                  </a:lnTo>
                  <a:lnTo>
                    <a:pt x="1000" y="2663"/>
                  </a:lnTo>
                  <a:lnTo>
                    <a:pt x="1010" y="2674"/>
                  </a:lnTo>
                  <a:lnTo>
                    <a:pt x="1020" y="2683"/>
                  </a:lnTo>
                  <a:lnTo>
                    <a:pt x="1030" y="2690"/>
                  </a:lnTo>
                  <a:lnTo>
                    <a:pt x="1030" y="2690"/>
                  </a:lnTo>
                  <a:lnTo>
                    <a:pt x="1047" y="2698"/>
                  </a:lnTo>
                  <a:lnTo>
                    <a:pt x="1070" y="2706"/>
                  </a:lnTo>
                  <a:lnTo>
                    <a:pt x="1082" y="2709"/>
                  </a:lnTo>
                  <a:lnTo>
                    <a:pt x="1093" y="2710"/>
                  </a:lnTo>
                  <a:lnTo>
                    <a:pt x="1103" y="2711"/>
                  </a:lnTo>
                  <a:lnTo>
                    <a:pt x="1113" y="2710"/>
                  </a:lnTo>
                  <a:lnTo>
                    <a:pt x="1113" y="2710"/>
                  </a:lnTo>
                  <a:lnTo>
                    <a:pt x="1118" y="2708"/>
                  </a:lnTo>
                  <a:lnTo>
                    <a:pt x="1124" y="2705"/>
                  </a:lnTo>
                  <a:lnTo>
                    <a:pt x="1137" y="2695"/>
                  </a:lnTo>
                  <a:lnTo>
                    <a:pt x="1143" y="2690"/>
                  </a:lnTo>
                  <a:lnTo>
                    <a:pt x="1149" y="2684"/>
                  </a:lnTo>
                  <a:lnTo>
                    <a:pt x="1152" y="2679"/>
                  </a:lnTo>
                  <a:lnTo>
                    <a:pt x="1154" y="2673"/>
                  </a:lnTo>
                  <a:lnTo>
                    <a:pt x="1154" y="2673"/>
                  </a:lnTo>
                  <a:lnTo>
                    <a:pt x="1155" y="2665"/>
                  </a:lnTo>
                  <a:lnTo>
                    <a:pt x="1154" y="2656"/>
                  </a:lnTo>
                  <a:lnTo>
                    <a:pt x="1151" y="2647"/>
                  </a:lnTo>
                  <a:lnTo>
                    <a:pt x="1147" y="2636"/>
                  </a:lnTo>
                  <a:lnTo>
                    <a:pt x="1138" y="2617"/>
                  </a:lnTo>
                  <a:lnTo>
                    <a:pt x="1132" y="2600"/>
                  </a:lnTo>
                  <a:lnTo>
                    <a:pt x="1132" y="2600"/>
                  </a:lnTo>
                  <a:lnTo>
                    <a:pt x="1128" y="2592"/>
                  </a:lnTo>
                  <a:lnTo>
                    <a:pt x="1124" y="2584"/>
                  </a:lnTo>
                  <a:lnTo>
                    <a:pt x="1113" y="2565"/>
                  </a:lnTo>
                  <a:lnTo>
                    <a:pt x="1101" y="2545"/>
                  </a:lnTo>
                  <a:lnTo>
                    <a:pt x="1098" y="2538"/>
                  </a:lnTo>
                  <a:lnTo>
                    <a:pt x="1096" y="2530"/>
                  </a:lnTo>
                  <a:lnTo>
                    <a:pt x="1096" y="2530"/>
                  </a:lnTo>
                  <a:lnTo>
                    <a:pt x="1096" y="2521"/>
                  </a:lnTo>
                  <a:lnTo>
                    <a:pt x="1097" y="2512"/>
                  </a:lnTo>
                  <a:lnTo>
                    <a:pt x="1101" y="2491"/>
                  </a:lnTo>
                  <a:lnTo>
                    <a:pt x="1106" y="2470"/>
                  </a:lnTo>
                  <a:lnTo>
                    <a:pt x="1108" y="2461"/>
                  </a:lnTo>
                  <a:lnTo>
                    <a:pt x="1109" y="2452"/>
                  </a:lnTo>
                  <a:lnTo>
                    <a:pt x="1109" y="2452"/>
                  </a:lnTo>
                  <a:lnTo>
                    <a:pt x="1109" y="2426"/>
                  </a:lnTo>
                  <a:lnTo>
                    <a:pt x="1109" y="2393"/>
                  </a:lnTo>
                  <a:lnTo>
                    <a:pt x="1106" y="2362"/>
                  </a:lnTo>
                  <a:lnTo>
                    <a:pt x="1105" y="2347"/>
                  </a:lnTo>
                  <a:lnTo>
                    <a:pt x="1101" y="2336"/>
                  </a:lnTo>
                  <a:lnTo>
                    <a:pt x="1101" y="2336"/>
                  </a:lnTo>
                  <a:lnTo>
                    <a:pt x="1098" y="2327"/>
                  </a:lnTo>
                  <a:lnTo>
                    <a:pt x="1092" y="2318"/>
                  </a:lnTo>
                  <a:lnTo>
                    <a:pt x="1080" y="2298"/>
                  </a:lnTo>
                  <a:lnTo>
                    <a:pt x="1066" y="2278"/>
                  </a:lnTo>
                  <a:lnTo>
                    <a:pt x="1061" y="2269"/>
                  </a:lnTo>
                  <a:lnTo>
                    <a:pt x="1058" y="2260"/>
                  </a:lnTo>
                  <a:lnTo>
                    <a:pt x="1058" y="2260"/>
                  </a:lnTo>
                  <a:lnTo>
                    <a:pt x="1056" y="2250"/>
                  </a:lnTo>
                  <a:lnTo>
                    <a:pt x="1056" y="2236"/>
                  </a:lnTo>
                  <a:lnTo>
                    <a:pt x="1058" y="2207"/>
                  </a:lnTo>
                  <a:lnTo>
                    <a:pt x="1061" y="2178"/>
                  </a:lnTo>
                  <a:lnTo>
                    <a:pt x="1059" y="2165"/>
                  </a:lnTo>
                  <a:lnTo>
                    <a:pt x="1058" y="2154"/>
                  </a:lnTo>
                  <a:lnTo>
                    <a:pt x="1058" y="2154"/>
                  </a:lnTo>
                  <a:lnTo>
                    <a:pt x="1055" y="2146"/>
                  </a:lnTo>
                  <a:lnTo>
                    <a:pt x="1049" y="2137"/>
                  </a:lnTo>
                  <a:lnTo>
                    <a:pt x="1036" y="2118"/>
                  </a:lnTo>
                  <a:lnTo>
                    <a:pt x="1021" y="2099"/>
                  </a:lnTo>
                  <a:lnTo>
                    <a:pt x="1015" y="2090"/>
                  </a:lnTo>
                  <a:lnTo>
                    <a:pt x="1012" y="2082"/>
                  </a:lnTo>
                  <a:lnTo>
                    <a:pt x="1012" y="2082"/>
                  </a:lnTo>
                  <a:lnTo>
                    <a:pt x="1010" y="2072"/>
                  </a:lnTo>
                  <a:lnTo>
                    <a:pt x="1009" y="2060"/>
                  </a:lnTo>
                  <a:lnTo>
                    <a:pt x="1009" y="2035"/>
                  </a:lnTo>
                  <a:lnTo>
                    <a:pt x="1008" y="2010"/>
                  </a:lnTo>
                  <a:lnTo>
                    <a:pt x="1008" y="1998"/>
                  </a:lnTo>
                  <a:lnTo>
                    <a:pt x="1006" y="1988"/>
                  </a:lnTo>
                  <a:lnTo>
                    <a:pt x="1006" y="1988"/>
                  </a:lnTo>
                  <a:lnTo>
                    <a:pt x="1002" y="1976"/>
                  </a:lnTo>
                  <a:lnTo>
                    <a:pt x="995" y="1962"/>
                  </a:lnTo>
                  <a:lnTo>
                    <a:pt x="990" y="1947"/>
                  </a:lnTo>
                  <a:lnTo>
                    <a:pt x="988" y="1941"/>
                  </a:lnTo>
                  <a:lnTo>
                    <a:pt x="987" y="1935"/>
                  </a:lnTo>
                  <a:lnTo>
                    <a:pt x="987" y="1935"/>
                  </a:lnTo>
                  <a:lnTo>
                    <a:pt x="988" y="1922"/>
                  </a:lnTo>
                  <a:lnTo>
                    <a:pt x="991" y="1906"/>
                  </a:lnTo>
                  <a:lnTo>
                    <a:pt x="994" y="1898"/>
                  </a:lnTo>
                  <a:lnTo>
                    <a:pt x="996" y="1890"/>
                  </a:lnTo>
                  <a:lnTo>
                    <a:pt x="1001" y="1885"/>
                  </a:lnTo>
                  <a:lnTo>
                    <a:pt x="1005" y="1882"/>
                  </a:lnTo>
                  <a:lnTo>
                    <a:pt x="1005" y="1882"/>
                  </a:lnTo>
                  <a:lnTo>
                    <a:pt x="1008" y="1882"/>
                  </a:lnTo>
                  <a:lnTo>
                    <a:pt x="1011" y="1882"/>
                  </a:lnTo>
                  <a:lnTo>
                    <a:pt x="1017" y="1884"/>
                  </a:lnTo>
                  <a:lnTo>
                    <a:pt x="1023" y="1889"/>
                  </a:lnTo>
                  <a:lnTo>
                    <a:pt x="1030" y="1894"/>
                  </a:lnTo>
                  <a:lnTo>
                    <a:pt x="1043" y="1907"/>
                  </a:lnTo>
                  <a:lnTo>
                    <a:pt x="1049" y="1911"/>
                  </a:lnTo>
                  <a:lnTo>
                    <a:pt x="1055" y="1915"/>
                  </a:lnTo>
                  <a:lnTo>
                    <a:pt x="1055" y="1915"/>
                  </a:lnTo>
                  <a:lnTo>
                    <a:pt x="1067" y="1917"/>
                  </a:lnTo>
                  <a:lnTo>
                    <a:pt x="1084" y="1918"/>
                  </a:lnTo>
                  <a:lnTo>
                    <a:pt x="1100" y="1918"/>
                  </a:lnTo>
                  <a:lnTo>
                    <a:pt x="1108" y="1917"/>
                  </a:lnTo>
                  <a:lnTo>
                    <a:pt x="1114" y="1915"/>
                  </a:lnTo>
                  <a:lnTo>
                    <a:pt x="1114" y="1915"/>
                  </a:lnTo>
                  <a:lnTo>
                    <a:pt x="1119" y="1910"/>
                  </a:lnTo>
                  <a:lnTo>
                    <a:pt x="1124" y="1903"/>
                  </a:lnTo>
                  <a:lnTo>
                    <a:pt x="1135" y="1887"/>
                  </a:lnTo>
                  <a:lnTo>
                    <a:pt x="1145" y="1870"/>
                  </a:lnTo>
                  <a:lnTo>
                    <a:pt x="1150" y="1863"/>
                  </a:lnTo>
                  <a:lnTo>
                    <a:pt x="1155" y="1858"/>
                  </a:lnTo>
                  <a:lnTo>
                    <a:pt x="1155" y="1858"/>
                  </a:lnTo>
                  <a:lnTo>
                    <a:pt x="1160" y="1856"/>
                  </a:lnTo>
                  <a:lnTo>
                    <a:pt x="1166" y="1855"/>
                  </a:lnTo>
                  <a:lnTo>
                    <a:pt x="1178" y="1854"/>
                  </a:lnTo>
                  <a:lnTo>
                    <a:pt x="1192" y="1853"/>
                  </a:lnTo>
                  <a:lnTo>
                    <a:pt x="1197" y="1852"/>
                  </a:lnTo>
                  <a:lnTo>
                    <a:pt x="1202" y="1850"/>
                  </a:lnTo>
                  <a:lnTo>
                    <a:pt x="1202" y="1850"/>
                  </a:lnTo>
                  <a:lnTo>
                    <a:pt x="1213" y="1846"/>
                  </a:lnTo>
                  <a:lnTo>
                    <a:pt x="1224" y="1839"/>
                  </a:lnTo>
                  <a:lnTo>
                    <a:pt x="1236" y="1832"/>
                  </a:lnTo>
                  <a:lnTo>
                    <a:pt x="1245" y="1824"/>
                  </a:lnTo>
                  <a:lnTo>
                    <a:pt x="1245" y="1824"/>
                  </a:lnTo>
                  <a:lnTo>
                    <a:pt x="1249" y="1818"/>
                  </a:lnTo>
                  <a:lnTo>
                    <a:pt x="1254" y="1808"/>
                  </a:lnTo>
                  <a:lnTo>
                    <a:pt x="1260" y="1785"/>
                  </a:lnTo>
                  <a:lnTo>
                    <a:pt x="1268" y="1762"/>
                  </a:lnTo>
                  <a:lnTo>
                    <a:pt x="1273" y="1753"/>
                  </a:lnTo>
                  <a:lnTo>
                    <a:pt x="1277" y="1746"/>
                  </a:lnTo>
                  <a:lnTo>
                    <a:pt x="1277" y="1746"/>
                  </a:lnTo>
                  <a:lnTo>
                    <a:pt x="1284" y="1739"/>
                  </a:lnTo>
                  <a:lnTo>
                    <a:pt x="1293" y="1733"/>
                  </a:lnTo>
                  <a:lnTo>
                    <a:pt x="1316" y="1721"/>
                  </a:lnTo>
                  <a:lnTo>
                    <a:pt x="1327" y="1715"/>
                  </a:lnTo>
                  <a:lnTo>
                    <a:pt x="1337" y="1708"/>
                  </a:lnTo>
                  <a:lnTo>
                    <a:pt x="1346" y="1702"/>
                  </a:lnTo>
                  <a:lnTo>
                    <a:pt x="1348" y="1697"/>
                  </a:lnTo>
                  <a:lnTo>
                    <a:pt x="1351" y="1694"/>
                  </a:lnTo>
                  <a:lnTo>
                    <a:pt x="1351" y="1694"/>
                  </a:lnTo>
                  <a:lnTo>
                    <a:pt x="1351" y="1692"/>
                  </a:lnTo>
                  <a:lnTo>
                    <a:pt x="1351" y="1692"/>
                  </a:lnTo>
                  <a:lnTo>
                    <a:pt x="1406" y="1700"/>
                  </a:lnTo>
                  <a:lnTo>
                    <a:pt x="1406" y="1700"/>
                  </a:lnTo>
                  <a:lnTo>
                    <a:pt x="1442" y="1707"/>
                  </a:lnTo>
                  <a:lnTo>
                    <a:pt x="1477" y="1715"/>
                  </a:lnTo>
                  <a:lnTo>
                    <a:pt x="1477" y="1715"/>
                  </a:lnTo>
                  <a:lnTo>
                    <a:pt x="1488" y="1720"/>
                  </a:lnTo>
                  <a:lnTo>
                    <a:pt x="1502" y="1725"/>
                  </a:lnTo>
                  <a:lnTo>
                    <a:pt x="1531" y="1739"/>
                  </a:lnTo>
                  <a:lnTo>
                    <a:pt x="1547" y="1744"/>
                  </a:lnTo>
                  <a:lnTo>
                    <a:pt x="1562" y="1749"/>
                  </a:lnTo>
                  <a:lnTo>
                    <a:pt x="1574" y="1751"/>
                  </a:lnTo>
                  <a:lnTo>
                    <a:pt x="1581" y="1751"/>
                  </a:lnTo>
                  <a:lnTo>
                    <a:pt x="1585" y="1750"/>
                  </a:lnTo>
                  <a:lnTo>
                    <a:pt x="1585" y="1750"/>
                  </a:lnTo>
                  <a:lnTo>
                    <a:pt x="1593" y="1747"/>
                  </a:lnTo>
                  <a:lnTo>
                    <a:pt x="1601" y="1740"/>
                  </a:lnTo>
                  <a:lnTo>
                    <a:pt x="1609" y="1733"/>
                  </a:lnTo>
                  <a:lnTo>
                    <a:pt x="1617" y="1724"/>
                  </a:lnTo>
                  <a:lnTo>
                    <a:pt x="1624" y="1714"/>
                  </a:lnTo>
                  <a:lnTo>
                    <a:pt x="1629" y="1704"/>
                  </a:lnTo>
                  <a:lnTo>
                    <a:pt x="1634" y="1695"/>
                  </a:lnTo>
                  <a:lnTo>
                    <a:pt x="1638" y="1687"/>
                  </a:lnTo>
                  <a:lnTo>
                    <a:pt x="1638" y="1687"/>
                  </a:lnTo>
                  <a:lnTo>
                    <a:pt x="1639" y="1678"/>
                  </a:lnTo>
                  <a:lnTo>
                    <a:pt x="1641" y="1665"/>
                  </a:lnTo>
                  <a:lnTo>
                    <a:pt x="1639" y="1653"/>
                  </a:lnTo>
                  <a:lnTo>
                    <a:pt x="1638" y="1644"/>
                  </a:lnTo>
                  <a:lnTo>
                    <a:pt x="1638" y="1644"/>
                  </a:lnTo>
                  <a:lnTo>
                    <a:pt x="1634" y="1634"/>
                  </a:lnTo>
                  <a:lnTo>
                    <a:pt x="1628" y="1624"/>
                  </a:lnTo>
                  <a:lnTo>
                    <a:pt x="1614" y="1600"/>
                  </a:lnTo>
                  <a:lnTo>
                    <a:pt x="1607" y="1588"/>
                  </a:lnTo>
                  <a:lnTo>
                    <a:pt x="1600" y="1576"/>
                  </a:lnTo>
                  <a:lnTo>
                    <a:pt x="1595" y="1565"/>
                  </a:lnTo>
                  <a:lnTo>
                    <a:pt x="1594" y="1559"/>
                  </a:lnTo>
                  <a:lnTo>
                    <a:pt x="1594" y="1555"/>
                  </a:lnTo>
                  <a:lnTo>
                    <a:pt x="1594" y="1555"/>
                  </a:lnTo>
                  <a:lnTo>
                    <a:pt x="1595" y="1546"/>
                  </a:lnTo>
                  <a:lnTo>
                    <a:pt x="1599" y="1537"/>
                  </a:lnTo>
                  <a:lnTo>
                    <a:pt x="1604" y="1526"/>
                  </a:lnTo>
                  <a:lnTo>
                    <a:pt x="1610" y="1515"/>
                  </a:lnTo>
                  <a:lnTo>
                    <a:pt x="1617" y="1505"/>
                  </a:lnTo>
                  <a:lnTo>
                    <a:pt x="1625" y="1495"/>
                  </a:lnTo>
                  <a:lnTo>
                    <a:pt x="1632" y="1487"/>
                  </a:lnTo>
                  <a:lnTo>
                    <a:pt x="1638" y="1482"/>
                  </a:lnTo>
                  <a:lnTo>
                    <a:pt x="1638" y="1482"/>
                  </a:lnTo>
                  <a:lnTo>
                    <a:pt x="1645" y="1476"/>
                  </a:lnTo>
                  <a:lnTo>
                    <a:pt x="1654" y="1472"/>
                  </a:lnTo>
                  <a:lnTo>
                    <a:pt x="1677" y="1465"/>
                  </a:lnTo>
                  <a:lnTo>
                    <a:pt x="1699" y="1458"/>
                  </a:lnTo>
                  <a:lnTo>
                    <a:pt x="1708" y="1453"/>
                  </a:lnTo>
                  <a:lnTo>
                    <a:pt x="1716" y="1449"/>
                  </a:lnTo>
                  <a:lnTo>
                    <a:pt x="1716" y="1449"/>
                  </a:lnTo>
                  <a:lnTo>
                    <a:pt x="1721" y="1443"/>
                  </a:lnTo>
                  <a:lnTo>
                    <a:pt x="1724" y="1435"/>
                  </a:lnTo>
                  <a:lnTo>
                    <a:pt x="1732" y="1416"/>
                  </a:lnTo>
                  <a:lnTo>
                    <a:pt x="1739" y="1397"/>
                  </a:lnTo>
                  <a:lnTo>
                    <a:pt x="1743" y="1389"/>
                  </a:lnTo>
                  <a:lnTo>
                    <a:pt x="1748" y="1383"/>
                  </a:lnTo>
                  <a:lnTo>
                    <a:pt x="1748" y="1383"/>
                  </a:lnTo>
                  <a:lnTo>
                    <a:pt x="1755" y="1379"/>
                  </a:lnTo>
                  <a:lnTo>
                    <a:pt x="1764" y="1374"/>
                  </a:lnTo>
                  <a:lnTo>
                    <a:pt x="1773" y="1371"/>
                  </a:lnTo>
                  <a:lnTo>
                    <a:pt x="1783" y="1368"/>
                  </a:lnTo>
                  <a:lnTo>
                    <a:pt x="1793" y="1365"/>
                  </a:lnTo>
                  <a:lnTo>
                    <a:pt x="1803" y="1363"/>
                  </a:lnTo>
                  <a:lnTo>
                    <a:pt x="1812" y="1363"/>
                  </a:lnTo>
                  <a:lnTo>
                    <a:pt x="1820" y="1364"/>
                  </a:lnTo>
                  <a:lnTo>
                    <a:pt x="1820" y="1364"/>
                  </a:lnTo>
                  <a:lnTo>
                    <a:pt x="1827" y="1368"/>
                  </a:lnTo>
                  <a:lnTo>
                    <a:pt x="1835" y="1373"/>
                  </a:lnTo>
                  <a:lnTo>
                    <a:pt x="1843" y="1380"/>
                  </a:lnTo>
                  <a:lnTo>
                    <a:pt x="1850" y="1389"/>
                  </a:lnTo>
                  <a:lnTo>
                    <a:pt x="1857" y="1397"/>
                  </a:lnTo>
                  <a:lnTo>
                    <a:pt x="1863" y="1406"/>
                  </a:lnTo>
                  <a:lnTo>
                    <a:pt x="1867" y="1415"/>
                  </a:lnTo>
                  <a:lnTo>
                    <a:pt x="1870" y="1423"/>
                  </a:lnTo>
                  <a:lnTo>
                    <a:pt x="1870" y="1423"/>
                  </a:lnTo>
                  <a:lnTo>
                    <a:pt x="1870" y="1428"/>
                  </a:lnTo>
                  <a:lnTo>
                    <a:pt x="1869" y="1434"/>
                  </a:lnTo>
                  <a:lnTo>
                    <a:pt x="1864" y="1448"/>
                  </a:lnTo>
                  <a:lnTo>
                    <a:pt x="1858" y="1461"/>
                  </a:lnTo>
                  <a:lnTo>
                    <a:pt x="1855" y="1472"/>
                  </a:lnTo>
                  <a:lnTo>
                    <a:pt x="1855" y="1472"/>
                  </a:lnTo>
                  <a:lnTo>
                    <a:pt x="1847" y="1497"/>
                  </a:lnTo>
                  <a:lnTo>
                    <a:pt x="1845" y="1511"/>
                  </a:lnTo>
                  <a:lnTo>
                    <a:pt x="1844" y="1518"/>
                  </a:lnTo>
                  <a:lnTo>
                    <a:pt x="1844" y="1522"/>
                  </a:lnTo>
                  <a:lnTo>
                    <a:pt x="1844" y="1522"/>
                  </a:lnTo>
                  <a:lnTo>
                    <a:pt x="1845" y="1530"/>
                  </a:lnTo>
                  <a:lnTo>
                    <a:pt x="1848" y="1540"/>
                  </a:lnTo>
                  <a:lnTo>
                    <a:pt x="1853" y="1549"/>
                  </a:lnTo>
                  <a:lnTo>
                    <a:pt x="1857" y="1557"/>
                  </a:lnTo>
                  <a:lnTo>
                    <a:pt x="1857" y="1557"/>
                  </a:lnTo>
                  <a:lnTo>
                    <a:pt x="1866" y="1571"/>
                  </a:lnTo>
                  <a:lnTo>
                    <a:pt x="1879" y="1585"/>
                  </a:lnTo>
                  <a:lnTo>
                    <a:pt x="1892" y="1600"/>
                  </a:lnTo>
                  <a:lnTo>
                    <a:pt x="1905" y="1611"/>
                  </a:lnTo>
                  <a:lnTo>
                    <a:pt x="1905" y="1611"/>
                  </a:lnTo>
                  <a:lnTo>
                    <a:pt x="1917" y="1620"/>
                  </a:lnTo>
                  <a:lnTo>
                    <a:pt x="1933" y="1630"/>
                  </a:lnTo>
                  <a:lnTo>
                    <a:pt x="1949" y="1641"/>
                  </a:lnTo>
                  <a:lnTo>
                    <a:pt x="1961" y="1651"/>
                  </a:lnTo>
                  <a:lnTo>
                    <a:pt x="1961" y="1651"/>
                  </a:lnTo>
                  <a:lnTo>
                    <a:pt x="1967" y="1656"/>
                  </a:lnTo>
                  <a:lnTo>
                    <a:pt x="1973" y="1664"/>
                  </a:lnTo>
                  <a:lnTo>
                    <a:pt x="1988" y="1682"/>
                  </a:lnTo>
                  <a:lnTo>
                    <a:pt x="1996" y="1691"/>
                  </a:lnTo>
                  <a:lnTo>
                    <a:pt x="2004" y="1699"/>
                  </a:lnTo>
                  <a:lnTo>
                    <a:pt x="2012" y="1705"/>
                  </a:lnTo>
                  <a:lnTo>
                    <a:pt x="2020" y="1708"/>
                  </a:lnTo>
                  <a:lnTo>
                    <a:pt x="2020" y="1708"/>
                  </a:lnTo>
                  <a:lnTo>
                    <a:pt x="2024" y="1709"/>
                  </a:lnTo>
                  <a:lnTo>
                    <a:pt x="2030" y="1711"/>
                  </a:lnTo>
                  <a:lnTo>
                    <a:pt x="2042" y="1709"/>
                  </a:lnTo>
                  <a:lnTo>
                    <a:pt x="2056" y="1707"/>
                  </a:lnTo>
                  <a:lnTo>
                    <a:pt x="2069" y="1704"/>
                  </a:lnTo>
                  <a:lnTo>
                    <a:pt x="2098" y="1697"/>
                  </a:lnTo>
                  <a:lnTo>
                    <a:pt x="2110" y="1695"/>
                  </a:lnTo>
                  <a:lnTo>
                    <a:pt x="2121" y="1694"/>
                  </a:lnTo>
                  <a:lnTo>
                    <a:pt x="2121" y="1694"/>
                  </a:lnTo>
                  <a:lnTo>
                    <a:pt x="2129" y="1695"/>
                  </a:lnTo>
                  <a:lnTo>
                    <a:pt x="2139" y="1697"/>
                  </a:lnTo>
                  <a:lnTo>
                    <a:pt x="2161" y="1705"/>
                  </a:lnTo>
                  <a:lnTo>
                    <a:pt x="2171" y="1708"/>
                  </a:lnTo>
                  <a:lnTo>
                    <a:pt x="2182" y="1711"/>
                  </a:lnTo>
                  <a:lnTo>
                    <a:pt x="2191" y="1712"/>
                  </a:lnTo>
                  <a:lnTo>
                    <a:pt x="2199" y="1711"/>
                  </a:lnTo>
                  <a:lnTo>
                    <a:pt x="2199" y="1711"/>
                  </a:lnTo>
                  <a:lnTo>
                    <a:pt x="2205" y="1708"/>
                  </a:lnTo>
                  <a:lnTo>
                    <a:pt x="2210" y="1704"/>
                  </a:lnTo>
                  <a:lnTo>
                    <a:pt x="2223" y="1691"/>
                  </a:lnTo>
                  <a:lnTo>
                    <a:pt x="2241" y="1670"/>
                  </a:lnTo>
                  <a:lnTo>
                    <a:pt x="2241" y="1670"/>
                  </a:lnTo>
                  <a:lnTo>
                    <a:pt x="2244" y="1668"/>
                  </a:lnTo>
                  <a:lnTo>
                    <a:pt x="2252" y="1667"/>
                  </a:lnTo>
                  <a:lnTo>
                    <a:pt x="2272" y="1667"/>
                  </a:lnTo>
                  <a:lnTo>
                    <a:pt x="2296" y="1667"/>
                  </a:lnTo>
                  <a:lnTo>
                    <a:pt x="2306" y="1667"/>
                  </a:lnTo>
                  <a:lnTo>
                    <a:pt x="2314" y="1665"/>
                  </a:lnTo>
                  <a:lnTo>
                    <a:pt x="2314" y="1665"/>
                  </a:lnTo>
                  <a:lnTo>
                    <a:pt x="2324" y="1663"/>
                  </a:lnTo>
                  <a:lnTo>
                    <a:pt x="2336" y="1659"/>
                  </a:lnTo>
                  <a:lnTo>
                    <a:pt x="2360" y="1648"/>
                  </a:lnTo>
                  <a:lnTo>
                    <a:pt x="2385" y="1637"/>
                  </a:lnTo>
                  <a:lnTo>
                    <a:pt x="2398" y="1634"/>
                  </a:lnTo>
                  <a:lnTo>
                    <a:pt x="2407" y="1630"/>
                  </a:lnTo>
                  <a:lnTo>
                    <a:pt x="2407" y="1630"/>
                  </a:lnTo>
                  <a:lnTo>
                    <a:pt x="2416" y="1629"/>
                  </a:lnTo>
                  <a:lnTo>
                    <a:pt x="2426" y="1628"/>
                  </a:lnTo>
                  <a:lnTo>
                    <a:pt x="2436" y="1629"/>
                  </a:lnTo>
                  <a:lnTo>
                    <a:pt x="2444" y="1630"/>
                  </a:lnTo>
                  <a:lnTo>
                    <a:pt x="2444" y="1630"/>
                  </a:lnTo>
                  <a:lnTo>
                    <a:pt x="2450" y="1635"/>
                  </a:lnTo>
                  <a:lnTo>
                    <a:pt x="2456" y="1639"/>
                  </a:lnTo>
                  <a:lnTo>
                    <a:pt x="2468" y="1654"/>
                  </a:lnTo>
                  <a:lnTo>
                    <a:pt x="2479" y="1670"/>
                  </a:lnTo>
                  <a:lnTo>
                    <a:pt x="2485" y="1676"/>
                  </a:lnTo>
                  <a:lnTo>
                    <a:pt x="2490" y="1680"/>
                  </a:lnTo>
                  <a:lnTo>
                    <a:pt x="2490" y="1680"/>
                  </a:lnTo>
                  <a:lnTo>
                    <a:pt x="2506" y="1691"/>
                  </a:lnTo>
                  <a:lnTo>
                    <a:pt x="2527" y="1702"/>
                  </a:lnTo>
                  <a:lnTo>
                    <a:pt x="2539" y="1707"/>
                  </a:lnTo>
                  <a:lnTo>
                    <a:pt x="2549" y="1711"/>
                  </a:lnTo>
                  <a:lnTo>
                    <a:pt x="2559" y="1713"/>
                  </a:lnTo>
                  <a:lnTo>
                    <a:pt x="2568" y="1713"/>
                  </a:lnTo>
                  <a:lnTo>
                    <a:pt x="2568" y="1713"/>
                  </a:lnTo>
                  <a:lnTo>
                    <a:pt x="2576" y="1712"/>
                  </a:lnTo>
                  <a:lnTo>
                    <a:pt x="2585" y="1707"/>
                  </a:lnTo>
                  <a:lnTo>
                    <a:pt x="2594" y="1702"/>
                  </a:lnTo>
                  <a:lnTo>
                    <a:pt x="2604" y="1695"/>
                  </a:lnTo>
                  <a:lnTo>
                    <a:pt x="2622" y="1681"/>
                  </a:lnTo>
                  <a:lnTo>
                    <a:pt x="2631" y="1676"/>
                  </a:lnTo>
                  <a:lnTo>
                    <a:pt x="2639" y="1672"/>
                  </a:lnTo>
                  <a:lnTo>
                    <a:pt x="2639" y="1672"/>
                  </a:lnTo>
                  <a:lnTo>
                    <a:pt x="2652" y="1669"/>
                  </a:lnTo>
                  <a:lnTo>
                    <a:pt x="2667" y="1665"/>
                  </a:lnTo>
                  <a:lnTo>
                    <a:pt x="2701" y="1660"/>
                  </a:lnTo>
                  <a:lnTo>
                    <a:pt x="2719" y="1659"/>
                  </a:lnTo>
                  <a:lnTo>
                    <a:pt x="2736" y="1658"/>
                  </a:lnTo>
                  <a:lnTo>
                    <a:pt x="2752" y="1658"/>
                  </a:lnTo>
                  <a:lnTo>
                    <a:pt x="2764" y="1659"/>
                  </a:lnTo>
                  <a:lnTo>
                    <a:pt x="2764" y="1659"/>
                  </a:lnTo>
                  <a:lnTo>
                    <a:pt x="2777" y="1662"/>
                  </a:lnTo>
                  <a:lnTo>
                    <a:pt x="2792" y="1667"/>
                  </a:lnTo>
                  <a:lnTo>
                    <a:pt x="2822" y="1680"/>
                  </a:lnTo>
                  <a:lnTo>
                    <a:pt x="2852" y="1695"/>
                  </a:lnTo>
                  <a:lnTo>
                    <a:pt x="2866" y="1700"/>
                  </a:lnTo>
                  <a:lnTo>
                    <a:pt x="2877" y="1705"/>
                  </a:lnTo>
                  <a:lnTo>
                    <a:pt x="2877" y="1705"/>
                  </a:lnTo>
                  <a:lnTo>
                    <a:pt x="2916" y="1714"/>
                  </a:lnTo>
                  <a:lnTo>
                    <a:pt x="2962" y="1723"/>
                  </a:lnTo>
                  <a:lnTo>
                    <a:pt x="3008" y="1730"/>
                  </a:lnTo>
                  <a:lnTo>
                    <a:pt x="3028" y="1732"/>
                  </a:lnTo>
                  <a:lnTo>
                    <a:pt x="3047" y="1733"/>
                  </a:lnTo>
                  <a:lnTo>
                    <a:pt x="3047" y="1733"/>
                  </a:lnTo>
                  <a:lnTo>
                    <a:pt x="3065" y="1732"/>
                  </a:lnTo>
                  <a:lnTo>
                    <a:pt x="3086" y="1730"/>
                  </a:lnTo>
                  <a:lnTo>
                    <a:pt x="3133" y="1722"/>
                  </a:lnTo>
                  <a:lnTo>
                    <a:pt x="3158" y="1718"/>
                  </a:lnTo>
                  <a:lnTo>
                    <a:pt x="3181" y="1715"/>
                  </a:lnTo>
                  <a:lnTo>
                    <a:pt x="3202" y="1713"/>
                  </a:lnTo>
                  <a:lnTo>
                    <a:pt x="3220" y="1713"/>
                  </a:lnTo>
                  <a:lnTo>
                    <a:pt x="3220" y="1713"/>
                  </a:lnTo>
                  <a:lnTo>
                    <a:pt x="3229" y="1715"/>
                  </a:lnTo>
                  <a:lnTo>
                    <a:pt x="3239" y="1718"/>
                  </a:lnTo>
                  <a:lnTo>
                    <a:pt x="3263" y="1727"/>
                  </a:lnTo>
                  <a:lnTo>
                    <a:pt x="3274" y="1732"/>
                  </a:lnTo>
                  <a:lnTo>
                    <a:pt x="3286" y="1735"/>
                  </a:lnTo>
                  <a:lnTo>
                    <a:pt x="3296" y="1736"/>
                  </a:lnTo>
                  <a:lnTo>
                    <a:pt x="3300" y="1735"/>
                  </a:lnTo>
                  <a:lnTo>
                    <a:pt x="3305" y="1734"/>
                  </a:lnTo>
                  <a:lnTo>
                    <a:pt x="3305" y="1734"/>
                  </a:lnTo>
                  <a:lnTo>
                    <a:pt x="3308" y="1733"/>
                  </a:lnTo>
                  <a:lnTo>
                    <a:pt x="3312" y="1730"/>
                  </a:lnTo>
                  <a:lnTo>
                    <a:pt x="3318" y="1723"/>
                  </a:lnTo>
                  <a:lnTo>
                    <a:pt x="3324" y="1713"/>
                  </a:lnTo>
                  <a:lnTo>
                    <a:pt x="3330" y="1702"/>
                  </a:lnTo>
                  <a:lnTo>
                    <a:pt x="3340" y="1680"/>
                  </a:lnTo>
                  <a:lnTo>
                    <a:pt x="3344" y="1670"/>
                  </a:lnTo>
                  <a:lnTo>
                    <a:pt x="3350" y="1663"/>
                  </a:lnTo>
                  <a:lnTo>
                    <a:pt x="3350" y="1663"/>
                  </a:lnTo>
                  <a:lnTo>
                    <a:pt x="3356" y="1659"/>
                  </a:lnTo>
                  <a:lnTo>
                    <a:pt x="3364" y="1653"/>
                  </a:lnTo>
                  <a:lnTo>
                    <a:pt x="3382" y="1644"/>
                  </a:lnTo>
                  <a:lnTo>
                    <a:pt x="3400" y="1633"/>
                  </a:lnTo>
                  <a:lnTo>
                    <a:pt x="3406" y="1628"/>
                  </a:lnTo>
                  <a:lnTo>
                    <a:pt x="3411" y="1623"/>
                  </a:lnTo>
                  <a:lnTo>
                    <a:pt x="3411" y="1623"/>
                  </a:lnTo>
                  <a:lnTo>
                    <a:pt x="3414" y="1616"/>
                  </a:lnTo>
                  <a:lnTo>
                    <a:pt x="3417" y="1608"/>
                  </a:lnTo>
                  <a:lnTo>
                    <a:pt x="3420" y="1590"/>
                  </a:lnTo>
                  <a:lnTo>
                    <a:pt x="3421" y="1572"/>
                  </a:lnTo>
                  <a:lnTo>
                    <a:pt x="3420" y="1557"/>
                  </a:lnTo>
                  <a:lnTo>
                    <a:pt x="3420" y="1557"/>
                  </a:lnTo>
                  <a:lnTo>
                    <a:pt x="3417" y="1547"/>
                  </a:lnTo>
                  <a:lnTo>
                    <a:pt x="3411" y="1536"/>
                  </a:lnTo>
                  <a:lnTo>
                    <a:pt x="3395" y="1513"/>
                  </a:lnTo>
                  <a:lnTo>
                    <a:pt x="3387" y="1501"/>
                  </a:lnTo>
                  <a:lnTo>
                    <a:pt x="3381" y="1489"/>
                  </a:lnTo>
                  <a:lnTo>
                    <a:pt x="3375" y="1478"/>
                  </a:lnTo>
                  <a:lnTo>
                    <a:pt x="3372" y="1468"/>
                  </a:lnTo>
                  <a:lnTo>
                    <a:pt x="3372" y="1468"/>
                  </a:lnTo>
                  <a:lnTo>
                    <a:pt x="3370" y="1453"/>
                  </a:lnTo>
                  <a:lnTo>
                    <a:pt x="3370" y="1436"/>
                  </a:lnTo>
                  <a:lnTo>
                    <a:pt x="3373" y="1418"/>
                  </a:lnTo>
                  <a:lnTo>
                    <a:pt x="3375" y="1398"/>
                  </a:lnTo>
                  <a:lnTo>
                    <a:pt x="3379" y="1379"/>
                  </a:lnTo>
                  <a:lnTo>
                    <a:pt x="3384" y="1361"/>
                  </a:lnTo>
                  <a:lnTo>
                    <a:pt x="3390" y="1345"/>
                  </a:lnTo>
                  <a:lnTo>
                    <a:pt x="3395" y="1331"/>
                  </a:lnTo>
                  <a:lnTo>
                    <a:pt x="3395" y="1331"/>
                  </a:lnTo>
                  <a:lnTo>
                    <a:pt x="3402" y="1322"/>
                  </a:lnTo>
                  <a:lnTo>
                    <a:pt x="3412" y="1313"/>
                  </a:lnTo>
                  <a:lnTo>
                    <a:pt x="3423" y="1304"/>
                  </a:lnTo>
                  <a:lnTo>
                    <a:pt x="3436" y="1294"/>
                  </a:lnTo>
                  <a:lnTo>
                    <a:pt x="3461" y="1277"/>
                  </a:lnTo>
                  <a:lnTo>
                    <a:pt x="3480" y="1263"/>
                  </a:lnTo>
                  <a:lnTo>
                    <a:pt x="3480" y="1263"/>
                  </a:lnTo>
                  <a:lnTo>
                    <a:pt x="3511" y="1238"/>
                  </a:lnTo>
                  <a:lnTo>
                    <a:pt x="3527" y="1223"/>
                  </a:lnTo>
                  <a:lnTo>
                    <a:pt x="3534" y="1216"/>
                  </a:lnTo>
                  <a:lnTo>
                    <a:pt x="3539" y="1211"/>
                  </a:lnTo>
                  <a:lnTo>
                    <a:pt x="3539" y="1211"/>
                  </a:lnTo>
                  <a:lnTo>
                    <a:pt x="3543" y="1202"/>
                  </a:lnTo>
                  <a:lnTo>
                    <a:pt x="3546" y="1190"/>
                  </a:lnTo>
                  <a:lnTo>
                    <a:pt x="3552" y="1166"/>
                  </a:lnTo>
                  <a:lnTo>
                    <a:pt x="3554" y="1152"/>
                  </a:lnTo>
                  <a:lnTo>
                    <a:pt x="3558" y="1140"/>
                  </a:lnTo>
                  <a:lnTo>
                    <a:pt x="3562" y="1130"/>
                  </a:lnTo>
                  <a:lnTo>
                    <a:pt x="3567" y="1122"/>
                  </a:lnTo>
                  <a:lnTo>
                    <a:pt x="3567" y="1122"/>
                  </a:lnTo>
                  <a:lnTo>
                    <a:pt x="3571" y="1117"/>
                  </a:lnTo>
                  <a:lnTo>
                    <a:pt x="3578" y="1113"/>
                  </a:lnTo>
                  <a:lnTo>
                    <a:pt x="3592" y="1104"/>
                  </a:lnTo>
                  <a:lnTo>
                    <a:pt x="3607" y="1097"/>
                  </a:lnTo>
                  <a:lnTo>
                    <a:pt x="3615" y="1095"/>
                  </a:lnTo>
                  <a:lnTo>
                    <a:pt x="3621" y="1093"/>
                  </a:lnTo>
                  <a:lnTo>
                    <a:pt x="3621" y="1093"/>
                  </a:lnTo>
                  <a:lnTo>
                    <a:pt x="3633" y="1093"/>
                  </a:lnTo>
                  <a:lnTo>
                    <a:pt x="3647" y="1096"/>
                  </a:lnTo>
                  <a:lnTo>
                    <a:pt x="3662" y="1100"/>
                  </a:lnTo>
                  <a:lnTo>
                    <a:pt x="3676" y="1105"/>
                  </a:lnTo>
                  <a:lnTo>
                    <a:pt x="3691" y="1111"/>
                  </a:lnTo>
                  <a:lnTo>
                    <a:pt x="3704" y="1117"/>
                  </a:lnTo>
                  <a:lnTo>
                    <a:pt x="3717" y="1124"/>
                  </a:lnTo>
                  <a:lnTo>
                    <a:pt x="3727" y="1130"/>
                  </a:lnTo>
                  <a:lnTo>
                    <a:pt x="3727" y="1130"/>
                  </a:lnTo>
                  <a:lnTo>
                    <a:pt x="3734" y="1135"/>
                  </a:lnTo>
                  <a:lnTo>
                    <a:pt x="3739" y="1143"/>
                  </a:lnTo>
                  <a:lnTo>
                    <a:pt x="3752" y="1160"/>
                  </a:lnTo>
                  <a:lnTo>
                    <a:pt x="3757" y="1169"/>
                  </a:lnTo>
                  <a:lnTo>
                    <a:pt x="3764" y="1177"/>
                  </a:lnTo>
                  <a:lnTo>
                    <a:pt x="3771" y="1183"/>
                  </a:lnTo>
                  <a:lnTo>
                    <a:pt x="3778" y="1186"/>
                  </a:lnTo>
                  <a:lnTo>
                    <a:pt x="3778" y="1186"/>
                  </a:lnTo>
                  <a:lnTo>
                    <a:pt x="3785" y="1187"/>
                  </a:lnTo>
                  <a:lnTo>
                    <a:pt x="3792" y="1186"/>
                  </a:lnTo>
                  <a:lnTo>
                    <a:pt x="3803" y="1184"/>
                  </a:lnTo>
                  <a:lnTo>
                    <a:pt x="3812" y="1180"/>
                  </a:lnTo>
                  <a:lnTo>
                    <a:pt x="3831" y="1172"/>
                  </a:lnTo>
                  <a:lnTo>
                    <a:pt x="3840" y="1170"/>
                  </a:lnTo>
                  <a:lnTo>
                    <a:pt x="3847" y="1169"/>
                  </a:lnTo>
                  <a:lnTo>
                    <a:pt x="3847" y="1169"/>
                  </a:lnTo>
                  <a:lnTo>
                    <a:pt x="3856" y="1170"/>
                  </a:lnTo>
                  <a:lnTo>
                    <a:pt x="3866" y="1171"/>
                  </a:lnTo>
                  <a:lnTo>
                    <a:pt x="3888" y="1178"/>
                  </a:lnTo>
                  <a:lnTo>
                    <a:pt x="3911" y="1183"/>
                  </a:lnTo>
                  <a:lnTo>
                    <a:pt x="3920" y="1185"/>
                  </a:lnTo>
                  <a:lnTo>
                    <a:pt x="3929" y="1185"/>
                  </a:lnTo>
                  <a:lnTo>
                    <a:pt x="3929" y="1185"/>
                  </a:lnTo>
                  <a:lnTo>
                    <a:pt x="3937" y="1183"/>
                  </a:lnTo>
                  <a:lnTo>
                    <a:pt x="3947" y="1179"/>
                  </a:lnTo>
                  <a:lnTo>
                    <a:pt x="3967" y="1170"/>
                  </a:lnTo>
                  <a:lnTo>
                    <a:pt x="3986" y="1159"/>
                  </a:lnTo>
                  <a:lnTo>
                    <a:pt x="3994" y="1153"/>
                  </a:lnTo>
                  <a:lnTo>
                    <a:pt x="4000" y="1148"/>
                  </a:lnTo>
                  <a:lnTo>
                    <a:pt x="4000" y="1148"/>
                  </a:lnTo>
                  <a:lnTo>
                    <a:pt x="4006" y="1141"/>
                  </a:lnTo>
                  <a:lnTo>
                    <a:pt x="4010" y="1132"/>
                  </a:lnTo>
                  <a:lnTo>
                    <a:pt x="4020" y="1111"/>
                  </a:lnTo>
                  <a:lnTo>
                    <a:pt x="4025" y="1100"/>
                  </a:lnTo>
                  <a:lnTo>
                    <a:pt x="4030" y="1091"/>
                  </a:lnTo>
                  <a:lnTo>
                    <a:pt x="4035" y="1083"/>
                  </a:lnTo>
                  <a:lnTo>
                    <a:pt x="4038" y="1080"/>
                  </a:lnTo>
                  <a:lnTo>
                    <a:pt x="4042" y="1078"/>
                  </a:lnTo>
                  <a:lnTo>
                    <a:pt x="4042" y="1078"/>
                  </a:lnTo>
                  <a:lnTo>
                    <a:pt x="4047" y="1075"/>
                  </a:lnTo>
                  <a:lnTo>
                    <a:pt x="4054" y="1074"/>
                  </a:lnTo>
                  <a:lnTo>
                    <a:pt x="4061" y="1073"/>
                  </a:lnTo>
                  <a:lnTo>
                    <a:pt x="4070" y="1073"/>
                  </a:lnTo>
                  <a:lnTo>
                    <a:pt x="4087" y="1075"/>
                  </a:lnTo>
                  <a:lnTo>
                    <a:pt x="4106" y="1079"/>
                  </a:lnTo>
                  <a:lnTo>
                    <a:pt x="4124" y="1081"/>
                  </a:lnTo>
                  <a:lnTo>
                    <a:pt x="4142" y="1082"/>
                  </a:lnTo>
                  <a:lnTo>
                    <a:pt x="4150" y="1083"/>
                  </a:lnTo>
                  <a:lnTo>
                    <a:pt x="4157" y="1082"/>
                  </a:lnTo>
                  <a:lnTo>
                    <a:pt x="4164" y="1081"/>
                  </a:lnTo>
                  <a:lnTo>
                    <a:pt x="4169" y="1078"/>
                  </a:lnTo>
                  <a:lnTo>
                    <a:pt x="4169" y="1078"/>
                  </a:lnTo>
                  <a:lnTo>
                    <a:pt x="4174" y="1075"/>
                  </a:lnTo>
                  <a:lnTo>
                    <a:pt x="4177" y="1072"/>
                  </a:lnTo>
                  <a:lnTo>
                    <a:pt x="4185" y="1063"/>
                  </a:lnTo>
                  <a:lnTo>
                    <a:pt x="4192" y="1052"/>
                  </a:lnTo>
                  <a:lnTo>
                    <a:pt x="4197" y="1038"/>
                  </a:lnTo>
                  <a:lnTo>
                    <a:pt x="4209" y="1013"/>
                  </a:lnTo>
                  <a:lnTo>
                    <a:pt x="4218" y="992"/>
                  </a:lnTo>
                  <a:lnTo>
                    <a:pt x="4218" y="992"/>
                  </a:lnTo>
                  <a:lnTo>
                    <a:pt x="4221" y="981"/>
                  </a:lnTo>
                  <a:lnTo>
                    <a:pt x="4225" y="968"/>
                  </a:lnTo>
                  <a:lnTo>
                    <a:pt x="4230" y="940"/>
                  </a:lnTo>
                  <a:lnTo>
                    <a:pt x="4234" y="926"/>
                  </a:lnTo>
                  <a:lnTo>
                    <a:pt x="4238" y="913"/>
                  </a:lnTo>
                  <a:lnTo>
                    <a:pt x="4243" y="902"/>
                  </a:lnTo>
                  <a:lnTo>
                    <a:pt x="4247" y="891"/>
                  </a:lnTo>
                  <a:lnTo>
                    <a:pt x="4247" y="891"/>
                  </a:lnTo>
                  <a:lnTo>
                    <a:pt x="4253" y="886"/>
                  </a:lnTo>
                  <a:lnTo>
                    <a:pt x="4261" y="879"/>
                  </a:lnTo>
                  <a:lnTo>
                    <a:pt x="4279" y="867"/>
                  </a:lnTo>
                  <a:lnTo>
                    <a:pt x="4298" y="855"/>
                  </a:lnTo>
                  <a:lnTo>
                    <a:pt x="4306" y="850"/>
                  </a:lnTo>
                  <a:lnTo>
                    <a:pt x="4313" y="844"/>
                  </a:lnTo>
                  <a:lnTo>
                    <a:pt x="4313" y="844"/>
                  </a:lnTo>
                  <a:lnTo>
                    <a:pt x="4318" y="838"/>
                  </a:lnTo>
                  <a:lnTo>
                    <a:pt x="4323" y="831"/>
                  </a:lnTo>
                  <a:lnTo>
                    <a:pt x="4334" y="812"/>
                  </a:lnTo>
                  <a:lnTo>
                    <a:pt x="4346" y="796"/>
                  </a:lnTo>
                  <a:lnTo>
                    <a:pt x="4352" y="789"/>
                  </a:lnTo>
                  <a:lnTo>
                    <a:pt x="4358" y="783"/>
                  </a:lnTo>
                  <a:lnTo>
                    <a:pt x="4358" y="783"/>
                  </a:lnTo>
                  <a:lnTo>
                    <a:pt x="4369" y="777"/>
                  </a:lnTo>
                  <a:lnTo>
                    <a:pt x="4384" y="772"/>
                  </a:lnTo>
                  <a:lnTo>
                    <a:pt x="4399" y="766"/>
                  </a:lnTo>
                  <a:lnTo>
                    <a:pt x="4416" y="763"/>
                  </a:lnTo>
                  <a:lnTo>
                    <a:pt x="4433" y="759"/>
                  </a:lnTo>
                  <a:lnTo>
                    <a:pt x="4449" y="756"/>
                  </a:lnTo>
                  <a:lnTo>
                    <a:pt x="4465" y="755"/>
                  </a:lnTo>
                  <a:lnTo>
                    <a:pt x="4477" y="755"/>
                  </a:lnTo>
                  <a:lnTo>
                    <a:pt x="4477" y="755"/>
                  </a:lnTo>
                  <a:lnTo>
                    <a:pt x="4486" y="756"/>
                  </a:lnTo>
                  <a:lnTo>
                    <a:pt x="4497" y="759"/>
                  </a:lnTo>
                  <a:lnTo>
                    <a:pt x="4520" y="767"/>
                  </a:lnTo>
                  <a:lnTo>
                    <a:pt x="4543" y="776"/>
                  </a:lnTo>
                  <a:lnTo>
                    <a:pt x="4553" y="781"/>
                  </a:lnTo>
                  <a:lnTo>
                    <a:pt x="4562" y="783"/>
                  </a:lnTo>
                  <a:lnTo>
                    <a:pt x="4562" y="783"/>
                  </a:lnTo>
                  <a:lnTo>
                    <a:pt x="4580" y="789"/>
                  </a:lnTo>
                  <a:lnTo>
                    <a:pt x="4601" y="794"/>
                  </a:lnTo>
                  <a:lnTo>
                    <a:pt x="4613" y="797"/>
                  </a:lnTo>
                  <a:lnTo>
                    <a:pt x="4623" y="798"/>
                  </a:lnTo>
                  <a:lnTo>
                    <a:pt x="4632" y="798"/>
                  </a:lnTo>
                  <a:lnTo>
                    <a:pt x="4640" y="797"/>
                  </a:lnTo>
                  <a:lnTo>
                    <a:pt x="4640" y="797"/>
                  </a:lnTo>
                  <a:lnTo>
                    <a:pt x="4643" y="794"/>
                  </a:lnTo>
                  <a:lnTo>
                    <a:pt x="4647" y="792"/>
                  </a:lnTo>
                  <a:lnTo>
                    <a:pt x="4651" y="784"/>
                  </a:lnTo>
                  <a:lnTo>
                    <a:pt x="4657" y="775"/>
                  </a:lnTo>
                  <a:lnTo>
                    <a:pt x="4661" y="765"/>
                  </a:lnTo>
                  <a:lnTo>
                    <a:pt x="4666" y="755"/>
                  </a:lnTo>
                  <a:lnTo>
                    <a:pt x="4670" y="746"/>
                  </a:lnTo>
                  <a:lnTo>
                    <a:pt x="4676" y="738"/>
                  </a:lnTo>
                  <a:lnTo>
                    <a:pt x="4678" y="736"/>
                  </a:lnTo>
                  <a:lnTo>
                    <a:pt x="4682" y="733"/>
                  </a:lnTo>
                  <a:lnTo>
                    <a:pt x="4682" y="733"/>
                  </a:lnTo>
                  <a:lnTo>
                    <a:pt x="4687" y="731"/>
                  </a:lnTo>
                  <a:lnTo>
                    <a:pt x="4695" y="730"/>
                  </a:lnTo>
                  <a:lnTo>
                    <a:pt x="4704" y="731"/>
                  </a:lnTo>
                  <a:lnTo>
                    <a:pt x="4713" y="731"/>
                  </a:lnTo>
                  <a:lnTo>
                    <a:pt x="4731" y="733"/>
                  </a:lnTo>
                  <a:lnTo>
                    <a:pt x="4739" y="733"/>
                  </a:lnTo>
                  <a:lnTo>
                    <a:pt x="4746" y="733"/>
                  </a:lnTo>
                  <a:lnTo>
                    <a:pt x="4746" y="733"/>
                  </a:lnTo>
                  <a:lnTo>
                    <a:pt x="4770" y="729"/>
                  </a:lnTo>
                  <a:lnTo>
                    <a:pt x="4784" y="726"/>
                  </a:lnTo>
                  <a:lnTo>
                    <a:pt x="4799" y="722"/>
                  </a:lnTo>
                  <a:lnTo>
                    <a:pt x="4812" y="717"/>
                  </a:lnTo>
                  <a:lnTo>
                    <a:pt x="4825" y="711"/>
                  </a:lnTo>
                  <a:lnTo>
                    <a:pt x="4831" y="708"/>
                  </a:lnTo>
                  <a:lnTo>
                    <a:pt x="4835" y="704"/>
                  </a:lnTo>
                  <a:lnTo>
                    <a:pt x="4838" y="701"/>
                  </a:lnTo>
                  <a:lnTo>
                    <a:pt x="4842" y="696"/>
                  </a:lnTo>
                  <a:lnTo>
                    <a:pt x="4842" y="696"/>
                  </a:lnTo>
                  <a:lnTo>
                    <a:pt x="4843" y="691"/>
                  </a:lnTo>
                  <a:lnTo>
                    <a:pt x="4842" y="684"/>
                  </a:lnTo>
                  <a:lnTo>
                    <a:pt x="4840" y="677"/>
                  </a:lnTo>
                  <a:lnTo>
                    <a:pt x="4836" y="669"/>
                  </a:lnTo>
                  <a:lnTo>
                    <a:pt x="4829" y="653"/>
                  </a:lnTo>
                  <a:lnTo>
                    <a:pt x="4827" y="647"/>
                  </a:lnTo>
                  <a:lnTo>
                    <a:pt x="4826" y="640"/>
                  </a:lnTo>
                  <a:lnTo>
                    <a:pt x="4826" y="640"/>
                  </a:lnTo>
                  <a:lnTo>
                    <a:pt x="4827" y="625"/>
                  </a:lnTo>
                  <a:lnTo>
                    <a:pt x="4829" y="607"/>
                  </a:lnTo>
                  <a:lnTo>
                    <a:pt x="4832" y="598"/>
                  </a:lnTo>
                  <a:lnTo>
                    <a:pt x="4835" y="590"/>
                  </a:lnTo>
                  <a:lnTo>
                    <a:pt x="4838" y="583"/>
                  </a:lnTo>
                  <a:lnTo>
                    <a:pt x="4842" y="578"/>
                  </a:lnTo>
                  <a:lnTo>
                    <a:pt x="4842" y="578"/>
                  </a:lnTo>
                  <a:lnTo>
                    <a:pt x="4847" y="572"/>
                  </a:lnTo>
                  <a:lnTo>
                    <a:pt x="4854" y="568"/>
                  </a:lnTo>
                  <a:lnTo>
                    <a:pt x="4863" y="564"/>
                  </a:lnTo>
                  <a:lnTo>
                    <a:pt x="4873" y="561"/>
                  </a:lnTo>
                  <a:lnTo>
                    <a:pt x="4893" y="555"/>
                  </a:lnTo>
                  <a:lnTo>
                    <a:pt x="4908" y="552"/>
                  </a:lnTo>
                  <a:lnTo>
                    <a:pt x="4908" y="552"/>
                  </a:lnTo>
                  <a:lnTo>
                    <a:pt x="4922" y="550"/>
                  </a:lnTo>
                  <a:lnTo>
                    <a:pt x="4938" y="550"/>
                  </a:lnTo>
                  <a:lnTo>
                    <a:pt x="4975" y="550"/>
                  </a:lnTo>
                  <a:lnTo>
                    <a:pt x="4993" y="550"/>
                  </a:lnTo>
                  <a:lnTo>
                    <a:pt x="5010" y="548"/>
                  </a:lnTo>
                  <a:lnTo>
                    <a:pt x="5025" y="546"/>
                  </a:lnTo>
                  <a:lnTo>
                    <a:pt x="5031" y="544"/>
                  </a:lnTo>
                  <a:lnTo>
                    <a:pt x="5037" y="541"/>
                  </a:lnTo>
                  <a:lnTo>
                    <a:pt x="5037" y="541"/>
                  </a:lnTo>
                  <a:lnTo>
                    <a:pt x="5040" y="538"/>
                  </a:lnTo>
                  <a:lnTo>
                    <a:pt x="5043" y="535"/>
                  </a:lnTo>
                  <a:lnTo>
                    <a:pt x="5048" y="526"/>
                  </a:lnTo>
                  <a:lnTo>
                    <a:pt x="5053" y="515"/>
                  </a:lnTo>
                  <a:lnTo>
                    <a:pt x="5056" y="503"/>
                  </a:lnTo>
                  <a:lnTo>
                    <a:pt x="5061" y="491"/>
                  </a:lnTo>
                  <a:lnTo>
                    <a:pt x="5065" y="481"/>
                  </a:lnTo>
                  <a:lnTo>
                    <a:pt x="5070" y="472"/>
                  </a:lnTo>
                  <a:lnTo>
                    <a:pt x="5073" y="467"/>
                  </a:lnTo>
                  <a:lnTo>
                    <a:pt x="5075" y="465"/>
                  </a:lnTo>
                  <a:lnTo>
                    <a:pt x="5075" y="465"/>
                  </a:lnTo>
                  <a:lnTo>
                    <a:pt x="5082" y="460"/>
                  </a:lnTo>
                  <a:lnTo>
                    <a:pt x="5091" y="456"/>
                  </a:lnTo>
                  <a:lnTo>
                    <a:pt x="5101" y="453"/>
                  </a:lnTo>
                  <a:lnTo>
                    <a:pt x="5111" y="449"/>
                  </a:lnTo>
                  <a:lnTo>
                    <a:pt x="5134" y="445"/>
                  </a:lnTo>
                  <a:lnTo>
                    <a:pt x="5152" y="444"/>
                  </a:lnTo>
                  <a:lnTo>
                    <a:pt x="5152" y="444"/>
                  </a:lnTo>
                  <a:lnTo>
                    <a:pt x="5170" y="444"/>
                  </a:lnTo>
                  <a:lnTo>
                    <a:pt x="5192" y="447"/>
                  </a:lnTo>
                  <a:lnTo>
                    <a:pt x="5203" y="449"/>
                  </a:lnTo>
                  <a:lnTo>
                    <a:pt x="5213" y="453"/>
                  </a:lnTo>
                  <a:lnTo>
                    <a:pt x="5222" y="456"/>
                  </a:lnTo>
                  <a:lnTo>
                    <a:pt x="5230" y="460"/>
                  </a:lnTo>
                  <a:lnTo>
                    <a:pt x="5230" y="460"/>
                  </a:lnTo>
                  <a:lnTo>
                    <a:pt x="5236" y="466"/>
                  </a:lnTo>
                  <a:lnTo>
                    <a:pt x="5241" y="474"/>
                  </a:lnTo>
                  <a:lnTo>
                    <a:pt x="5251" y="493"/>
                  </a:lnTo>
                  <a:lnTo>
                    <a:pt x="5260" y="512"/>
                  </a:lnTo>
                  <a:lnTo>
                    <a:pt x="5266" y="521"/>
                  </a:lnTo>
                  <a:lnTo>
                    <a:pt x="5271" y="527"/>
                  </a:lnTo>
                  <a:lnTo>
                    <a:pt x="5271" y="527"/>
                  </a:lnTo>
                  <a:lnTo>
                    <a:pt x="5283" y="538"/>
                  </a:lnTo>
                  <a:lnTo>
                    <a:pt x="5299" y="550"/>
                  </a:lnTo>
                  <a:lnTo>
                    <a:pt x="5307" y="555"/>
                  </a:lnTo>
                  <a:lnTo>
                    <a:pt x="5315" y="559"/>
                  </a:lnTo>
                  <a:lnTo>
                    <a:pt x="5322" y="562"/>
                  </a:lnTo>
                  <a:lnTo>
                    <a:pt x="5329" y="562"/>
                  </a:lnTo>
                  <a:lnTo>
                    <a:pt x="5329" y="562"/>
                  </a:lnTo>
                  <a:lnTo>
                    <a:pt x="5333" y="562"/>
                  </a:lnTo>
                  <a:lnTo>
                    <a:pt x="5337" y="560"/>
                  </a:lnTo>
                  <a:lnTo>
                    <a:pt x="5345" y="555"/>
                  </a:lnTo>
                  <a:lnTo>
                    <a:pt x="5353" y="548"/>
                  </a:lnTo>
                  <a:lnTo>
                    <a:pt x="5362" y="541"/>
                  </a:lnTo>
                  <a:lnTo>
                    <a:pt x="5377" y="524"/>
                  </a:lnTo>
                  <a:lnTo>
                    <a:pt x="5390" y="510"/>
                  </a:lnTo>
                  <a:lnTo>
                    <a:pt x="5390" y="510"/>
                  </a:lnTo>
                  <a:lnTo>
                    <a:pt x="5427" y="477"/>
                  </a:lnTo>
                  <a:lnTo>
                    <a:pt x="5448" y="459"/>
                  </a:lnTo>
                  <a:lnTo>
                    <a:pt x="5464" y="444"/>
                  </a:lnTo>
                  <a:lnTo>
                    <a:pt x="5464" y="444"/>
                  </a:lnTo>
                  <a:lnTo>
                    <a:pt x="5470" y="435"/>
                  </a:lnTo>
                  <a:lnTo>
                    <a:pt x="5478" y="424"/>
                  </a:lnTo>
                  <a:lnTo>
                    <a:pt x="5494" y="400"/>
                  </a:lnTo>
                  <a:lnTo>
                    <a:pt x="5511" y="376"/>
                  </a:lnTo>
                  <a:lnTo>
                    <a:pt x="5519" y="366"/>
                  </a:lnTo>
                  <a:lnTo>
                    <a:pt x="5527" y="359"/>
                  </a:lnTo>
                  <a:lnTo>
                    <a:pt x="5527" y="359"/>
                  </a:lnTo>
                  <a:lnTo>
                    <a:pt x="5537" y="352"/>
                  </a:lnTo>
                  <a:lnTo>
                    <a:pt x="5549" y="347"/>
                  </a:lnTo>
                  <a:lnTo>
                    <a:pt x="5563" y="342"/>
                  </a:lnTo>
                  <a:lnTo>
                    <a:pt x="5574" y="339"/>
                  </a:lnTo>
                  <a:lnTo>
                    <a:pt x="5574" y="339"/>
                  </a:lnTo>
                  <a:lnTo>
                    <a:pt x="5589" y="336"/>
                  </a:lnTo>
                  <a:lnTo>
                    <a:pt x="5607" y="336"/>
                  </a:lnTo>
                  <a:lnTo>
                    <a:pt x="5625" y="336"/>
                  </a:lnTo>
                  <a:lnTo>
                    <a:pt x="5633" y="337"/>
                  </a:lnTo>
                  <a:lnTo>
                    <a:pt x="5640" y="339"/>
                  </a:lnTo>
                  <a:lnTo>
                    <a:pt x="5640" y="339"/>
                  </a:lnTo>
                  <a:lnTo>
                    <a:pt x="5644" y="341"/>
                  </a:lnTo>
                  <a:lnTo>
                    <a:pt x="5649" y="345"/>
                  </a:lnTo>
                  <a:lnTo>
                    <a:pt x="5659" y="356"/>
                  </a:lnTo>
                  <a:lnTo>
                    <a:pt x="5669" y="365"/>
                  </a:lnTo>
                  <a:lnTo>
                    <a:pt x="5673" y="368"/>
                  </a:lnTo>
                  <a:lnTo>
                    <a:pt x="5678" y="369"/>
                  </a:lnTo>
                  <a:lnTo>
                    <a:pt x="5678" y="369"/>
                  </a:lnTo>
                  <a:lnTo>
                    <a:pt x="5685" y="369"/>
                  </a:lnTo>
                  <a:lnTo>
                    <a:pt x="5693" y="367"/>
                  </a:lnTo>
                  <a:lnTo>
                    <a:pt x="5700" y="363"/>
                  </a:lnTo>
                  <a:lnTo>
                    <a:pt x="5708" y="359"/>
                  </a:lnTo>
                  <a:lnTo>
                    <a:pt x="5724" y="348"/>
                  </a:lnTo>
                  <a:lnTo>
                    <a:pt x="5737" y="339"/>
                  </a:lnTo>
                  <a:lnTo>
                    <a:pt x="5737" y="339"/>
                  </a:lnTo>
                  <a:lnTo>
                    <a:pt x="5744" y="333"/>
                  </a:lnTo>
                  <a:lnTo>
                    <a:pt x="5754" y="324"/>
                  </a:lnTo>
                  <a:lnTo>
                    <a:pt x="5772" y="304"/>
                  </a:lnTo>
                  <a:lnTo>
                    <a:pt x="5790" y="284"/>
                  </a:lnTo>
                  <a:lnTo>
                    <a:pt x="5799" y="277"/>
                  </a:lnTo>
                  <a:lnTo>
                    <a:pt x="5807" y="270"/>
                  </a:lnTo>
                  <a:lnTo>
                    <a:pt x="5807" y="270"/>
                  </a:lnTo>
                  <a:lnTo>
                    <a:pt x="5818" y="263"/>
                  </a:lnTo>
                  <a:lnTo>
                    <a:pt x="5833" y="256"/>
                  </a:lnTo>
                  <a:lnTo>
                    <a:pt x="5861" y="244"/>
                  </a:lnTo>
                  <a:lnTo>
                    <a:pt x="5861" y="244"/>
                  </a:lnTo>
                  <a:lnTo>
                    <a:pt x="5888" y="228"/>
                  </a:lnTo>
                  <a:lnTo>
                    <a:pt x="5902" y="219"/>
                  </a:lnTo>
                  <a:lnTo>
                    <a:pt x="5915" y="213"/>
                  </a:lnTo>
                  <a:lnTo>
                    <a:pt x="5915" y="213"/>
                  </a:lnTo>
                  <a:lnTo>
                    <a:pt x="5932" y="207"/>
                  </a:lnTo>
                  <a:lnTo>
                    <a:pt x="5953" y="199"/>
                  </a:lnTo>
                  <a:lnTo>
                    <a:pt x="5963" y="195"/>
                  </a:lnTo>
                  <a:lnTo>
                    <a:pt x="5974" y="194"/>
                  </a:lnTo>
                  <a:lnTo>
                    <a:pt x="5983" y="194"/>
                  </a:lnTo>
                  <a:lnTo>
                    <a:pt x="5987" y="194"/>
                  </a:lnTo>
                  <a:lnTo>
                    <a:pt x="5990" y="196"/>
                  </a:lnTo>
                  <a:lnTo>
                    <a:pt x="5990" y="196"/>
                  </a:lnTo>
                  <a:lnTo>
                    <a:pt x="5993" y="198"/>
                  </a:lnTo>
                  <a:lnTo>
                    <a:pt x="5995" y="201"/>
                  </a:lnTo>
                  <a:lnTo>
                    <a:pt x="5998" y="209"/>
                  </a:lnTo>
                  <a:lnTo>
                    <a:pt x="6001" y="218"/>
                  </a:lnTo>
                  <a:lnTo>
                    <a:pt x="6002" y="229"/>
                  </a:lnTo>
                  <a:lnTo>
                    <a:pt x="6004" y="239"/>
                  </a:lnTo>
                  <a:lnTo>
                    <a:pt x="6006" y="248"/>
                  </a:lnTo>
                  <a:lnTo>
                    <a:pt x="6010" y="256"/>
                  </a:lnTo>
                  <a:lnTo>
                    <a:pt x="6012" y="259"/>
                  </a:lnTo>
                  <a:lnTo>
                    <a:pt x="6014" y="261"/>
                  </a:lnTo>
                  <a:lnTo>
                    <a:pt x="6014" y="261"/>
                  </a:lnTo>
                  <a:lnTo>
                    <a:pt x="6018" y="262"/>
                  </a:lnTo>
                  <a:lnTo>
                    <a:pt x="6021" y="262"/>
                  </a:lnTo>
                  <a:lnTo>
                    <a:pt x="6030" y="261"/>
                  </a:lnTo>
                  <a:lnTo>
                    <a:pt x="6039" y="257"/>
                  </a:lnTo>
                  <a:lnTo>
                    <a:pt x="6048" y="252"/>
                  </a:lnTo>
                  <a:lnTo>
                    <a:pt x="6067" y="242"/>
                  </a:lnTo>
                  <a:lnTo>
                    <a:pt x="6076" y="238"/>
                  </a:lnTo>
                  <a:lnTo>
                    <a:pt x="6084" y="237"/>
                  </a:lnTo>
                  <a:lnTo>
                    <a:pt x="6084" y="237"/>
                  </a:lnTo>
                  <a:lnTo>
                    <a:pt x="6089" y="237"/>
                  </a:lnTo>
                  <a:lnTo>
                    <a:pt x="6093" y="238"/>
                  </a:lnTo>
                  <a:lnTo>
                    <a:pt x="6104" y="243"/>
                  </a:lnTo>
                  <a:lnTo>
                    <a:pt x="6128" y="255"/>
                  </a:lnTo>
                  <a:lnTo>
                    <a:pt x="6141" y="262"/>
                  </a:lnTo>
                  <a:lnTo>
                    <a:pt x="6153" y="266"/>
                  </a:lnTo>
                  <a:lnTo>
                    <a:pt x="6163" y="269"/>
                  </a:lnTo>
                  <a:lnTo>
                    <a:pt x="6168" y="269"/>
                  </a:lnTo>
                  <a:lnTo>
                    <a:pt x="6172" y="268"/>
                  </a:lnTo>
                  <a:lnTo>
                    <a:pt x="6172" y="268"/>
                  </a:lnTo>
                  <a:lnTo>
                    <a:pt x="6176" y="265"/>
                  </a:lnTo>
                  <a:lnTo>
                    <a:pt x="6179" y="263"/>
                  </a:lnTo>
                  <a:lnTo>
                    <a:pt x="6185" y="255"/>
                  </a:lnTo>
                  <a:lnTo>
                    <a:pt x="6190" y="244"/>
                  </a:lnTo>
                  <a:lnTo>
                    <a:pt x="6195" y="233"/>
                  </a:lnTo>
                  <a:lnTo>
                    <a:pt x="6199" y="221"/>
                  </a:lnTo>
                  <a:lnTo>
                    <a:pt x="6204" y="210"/>
                  </a:lnTo>
                  <a:lnTo>
                    <a:pt x="6209" y="202"/>
                  </a:lnTo>
                  <a:lnTo>
                    <a:pt x="6213" y="199"/>
                  </a:lnTo>
                  <a:lnTo>
                    <a:pt x="6216" y="196"/>
                  </a:lnTo>
                  <a:lnTo>
                    <a:pt x="6216" y="196"/>
                  </a:lnTo>
                  <a:lnTo>
                    <a:pt x="6221" y="193"/>
                  </a:lnTo>
                  <a:lnTo>
                    <a:pt x="6227" y="192"/>
                  </a:lnTo>
                  <a:lnTo>
                    <a:pt x="6241" y="191"/>
                  </a:lnTo>
                  <a:lnTo>
                    <a:pt x="6257" y="191"/>
                  </a:lnTo>
                  <a:lnTo>
                    <a:pt x="6274" y="193"/>
                  </a:lnTo>
                  <a:lnTo>
                    <a:pt x="6306" y="196"/>
                  </a:lnTo>
                  <a:lnTo>
                    <a:pt x="6321" y="196"/>
                  </a:lnTo>
                  <a:lnTo>
                    <a:pt x="6333" y="196"/>
                  </a:lnTo>
                  <a:lnTo>
                    <a:pt x="6333" y="196"/>
                  </a:lnTo>
                  <a:lnTo>
                    <a:pt x="6350" y="191"/>
                  </a:lnTo>
                  <a:lnTo>
                    <a:pt x="6371" y="184"/>
                  </a:lnTo>
                  <a:lnTo>
                    <a:pt x="6390" y="175"/>
                  </a:lnTo>
                  <a:lnTo>
                    <a:pt x="6407" y="168"/>
                  </a:lnTo>
                  <a:lnTo>
                    <a:pt x="6407" y="168"/>
                  </a:lnTo>
                  <a:lnTo>
                    <a:pt x="6432" y="156"/>
                  </a:lnTo>
                  <a:lnTo>
                    <a:pt x="6444" y="148"/>
                  </a:lnTo>
                  <a:lnTo>
                    <a:pt x="6449" y="143"/>
                  </a:lnTo>
                  <a:lnTo>
                    <a:pt x="6452" y="140"/>
                  </a:lnTo>
                  <a:lnTo>
                    <a:pt x="6452" y="140"/>
                  </a:lnTo>
                  <a:lnTo>
                    <a:pt x="6454" y="133"/>
                  </a:lnTo>
                  <a:lnTo>
                    <a:pt x="6454" y="127"/>
                  </a:lnTo>
                  <a:lnTo>
                    <a:pt x="6451" y="108"/>
                  </a:lnTo>
                  <a:lnTo>
                    <a:pt x="6450" y="99"/>
                  </a:lnTo>
                  <a:lnTo>
                    <a:pt x="6449" y="92"/>
                  </a:lnTo>
                  <a:lnTo>
                    <a:pt x="6450" y="85"/>
                  </a:lnTo>
                  <a:lnTo>
                    <a:pt x="6451" y="81"/>
                  </a:lnTo>
                  <a:lnTo>
                    <a:pt x="6452" y="79"/>
                  </a:lnTo>
                  <a:lnTo>
                    <a:pt x="6452" y="79"/>
                  </a:lnTo>
                  <a:lnTo>
                    <a:pt x="6456" y="75"/>
                  </a:lnTo>
                  <a:lnTo>
                    <a:pt x="6463" y="72"/>
                  </a:lnTo>
                  <a:lnTo>
                    <a:pt x="6470" y="70"/>
                  </a:lnTo>
                  <a:lnTo>
                    <a:pt x="6478" y="69"/>
                  </a:lnTo>
                  <a:lnTo>
                    <a:pt x="6495" y="68"/>
                  </a:lnTo>
                  <a:lnTo>
                    <a:pt x="6508" y="68"/>
                  </a:lnTo>
                  <a:lnTo>
                    <a:pt x="6508" y="68"/>
                  </a:lnTo>
                  <a:lnTo>
                    <a:pt x="6519" y="71"/>
                  </a:lnTo>
                  <a:lnTo>
                    <a:pt x="6530" y="76"/>
                  </a:lnTo>
                  <a:lnTo>
                    <a:pt x="6555" y="89"/>
                  </a:lnTo>
                  <a:lnTo>
                    <a:pt x="6579" y="104"/>
                  </a:lnTo>
                  <a:lnTo>
                    <a:pt x="6592" y="108"/>
                  </a:lnTo>
                  <a:lnTo>
                    <a:pt x="6602" y="112"/>
                  </a:lnTo>
                  <a:lnTo>
                    <a:pt x="6602" y="112"/>
                  </a:lnTo>
                  <a:lnTo>
                    <a:pt x="6610" y="112"/>
                  </a:lnTo>
                  <a:lnTo>
                    <a:pt x="6620" y="112"/>
                  </a:lnTo>
                  <a:lnTo>
                    <a:pt x="6643" y="108"/>
                  </a:lnTo>
                  <a:lnTo>
                    <a:pt x="6665" y="103"/>
                  </a:lnTo>
                  <a:lnTo>
                    <a:pt x="6684" y="98"/>
                  </a:lnTo>
                  <a:lnTo>
                    <a:pt x="6684" y="98"/>
                  </a:lnTo>
                  <a:lnTo>
                    <a:pt x="6697" y="94"/>
                  </a:lnTo>
                  <a:lnTo>
                    <a:pt x="6712" y="89"/>
                  </a:lnTo>
                  <a:lnTo>
                    <a:pt x="6744" y="75"/>
                  </a:lnTo>
                  <a:lnTo>
                    <a:pt x="6803" y="49"/>
                  </a:lnTo>
                  <a:lnTo>
                    <a:pt x="6803" y="49"/>
                  </a:lnTo>
                  <a:lnTo>
                    <a:pt x="6824" y="37"/>
                  </a:lnTo>
                  <a:lnTo>
                    <a:pt x="6849" y="24"/>
                  </a:lnTo>
                  <a:lnTo>
                    <a:pt x="6875" y="11"/>
                  </a:lnTo>
                  <a:lnTo>
                    <a:pt x="6886" y="6"/>
                  </a:lnTo>
                  <a:lnTo>
                    <a:pt x="6897" y="4"/>
                  </a:lnTo>
                  <a:lnTo>
                    <a:pt x="6897" y="4"/>
                  </a:lnTo>
                  <a:lnTo>
                    <a:pt x="6907" y="1"/>
                  </a:lnTo>
                  <a:lnTo>
                    <a:pt x="6918" y="0"/>
                  </a:lnTo>
                  <a:lnTo>
                    <a:pt x="6945" y="0"/>
                  </a:lnTo>
                  <a:lnTo>
                    <a:pt x="6973" y="1"/>
                  </a:lnTo>
                  <a:lnTo>
                    <a:pt x="7003" y="2"/>
                  </a:lnTo>
                  <a:lnTo>
                    <a:pt x="7003" y="2"/>
                  </a:lnTo>
                  <a:lnTo>
                    <a:pt x="6997" y="25"/>
                  </a:lnTo>
                  <a:lnTo>
                    <a:pt x="6995" y="48"/>
                  </a:lnTo>
                  <a:lnTo>
                    <a:pt x="6994" y="57"/>
                  </a:lnTo>
                  <a:lnTo>
                    <a:pt x="6994" y="67"/>
                  </a:lnTo>
                  <a:lnTo>
                    <a:pt x="6995" y="75"/>
                  </a:lnTo>
                  <a:lnTo>
                    <a:pt x="6996" y="81"/>
                  </a:lnTo>
                  <a:lnTo>
                    <a:pt x="6996" y="81"/>
                  </a:lnTo>
                  <a:lnTo>
                    <a:pt x="6998" y="85"/>
                  </a:lnTo>
                  <a:lnTo>
                    <a:pt x="7000" y="88"/>
                  </a:lnTo>
                  <a:lnTo>
                    <a:pt x="7007" y="95"/>
                  </a:lnTo>
                  <a:lnTo>
                    <a:pt x="7015" y="102"/>
                  </a:lnTo>
                  <a:lnTo>
                    <a:pt x="7025" y="108"/>
                  </a:lnTo>
                  <a:lnTo>
                    <a:pt x="7043" y="121"/>
                  </a:lnTo>
                  <a:lnTo>
                    <a:pt x="7051" y="127"/>
                  </a:lnTo>
                  <a:lnTo>
                    <a:pt x="7057" y="133"/>
                  </a:lnTo>
                  <a:lnTo>
                    <a:pt x="7057" y="133"/>
                  </a:lnTo>
                  <a:lnTo>
                    <a:pt x="7062" y="141"/>
                  </a:lnTo>
                  <a:lnTo>
                    <a:pt x="7067" y="151"/>
                  </a:lnTo>
                  <a:lnTo>
                    <a:pt x="7077" y="174"/>
                  </a:lnTo>
                  <a:lnTo>
                    <a:pt x="7085" y="198"/>
                  </a:lnTo>
                  <a:lnTo>
                    <a:pt x="7090" y="218"/>
                  </a:lnTo>
                  <a:lnTo>
                    <a:pt x="7090" y="218"/>
                  </a:lnTo>
                  <a:lnTo>
                    <a:pt x="7091" y="227"/>
                  </a:lnTo>
                  <a:lnTo>
                    <a:pt x="7090" y="237"/>
                  </a:lnTo>
                  <a:lnTo>
                    <a:pt x="7087" y="261"/>
                  </a:lnTo>
                  <a:lnTo>
                    <a:pt x="7086" y="273"/>
                  </a:lnTo>
                  <a:lnTo>
                    <a:pt x="7086" y="284"/>
                  </a:lnTo>
                  <a:lnTo>
                    <a:pt x="7087" y="293"/>
                  </a:lnTo>
                  <a:lnTo>
                    <a:pt x="7088" y="298"/>
                  </a:lnTo>
                  <a:lnTo>
                    <a:pt x="7090" y="303"/>
                  </a:lnTo>
                  <a:lnTo>
                    <a:pt x="7090" y="303"/>
                  </a:lnTo>
                  <a:lnTo>
                    <a:pt x="7092" y="306"/>
                  </a:lnTo>
                  <a:lnTo>
                    <a:pt x="7095" y="309"/>
                  </a:lnTo>
                  <a:lnTo>
                    <a:pt x="7104" y="316"/>
                  </a:lnTo>
                  <a:lnTo>
                    <a:pt x="7114" y="323"/>
                  </a:lnTo>
                  <a:lnTo>
                    <a:pt x="7127" y="328"/>
                  </a:lnTo>
                  <a:lnTo>
                    <a:pt x="7150" y="340"/>
                  </a:lnTo>
                  <a:lnTo>
                    <a:pt x="7159" y="345"/>
                  </a:lnTo>
                  <a:lnTo>
                    <a:pt x="7167" y="352"/>
                  </a:lnTo>
                  <a:lnTo>
                    <a:pt x="7167" y="352"/>
                  </a:lnTo>
                  <a:lnTo>
                    <a:pt x="7176" y="361"/>
                  </a:lnTo>
                  <a:lnTo>
                    <a:pt x="7185" y="374"/>
                  </a:lnTo>
                  <a:lnTo>
                    <a:pt x="7196" y="387"/>
                  </a:lnTo>
                  <a:lnTo>
                    <a:pt x="7206" y="402"/>
                  </a:lnTo>
                  <a:lnTo>
                    <a:pt x="7214" y="418"/>
                  </a:lnTo>
                  <a:lnTo>
                    <a:pt x="7222" y="432"/>
                  </a:lnTo>
                  <a:lnTo>
                    <a:pt x="7228" y="446"/>
                  </a:lnTo>
                  <a:lnTo>
                    <a:pt x="7233" y="458"/>
                  </a:lnTo>
                  <a:lnTo>
                    <a:pt x="7233" y="458"/>
                  </a:lnTo>
                  <a:lnTo>
                    <a:pt x="7234" y="466"/>
                  </a:lnTo>
                  <a:lnTo>
                    <a:pt x="7235" y="475"/>
                  </a:lnTo>
                  <a:lnTo>
                    <a:pt x="7236" y="495"/>
                  </a:lnTo>
                  <a:lnTo>
                    <a:pt x="7234" y="516"/>
                  </a:lnTo>
                  <a:lnTo>
                    <a:pt x="7233" y="525"/>
                  </a:lnTo>
                  <a:lnTo>
                    <a:pt x="7231" y="532"/>
                  </a:lnTo>
                  <a:lnTo>
                    <a:pt x="7231" y="532"/>
                  </a:lnTo>
                  <a:lnTo>
                    <a:pt x="7227" y="536"/>
                  </a:lnTo>
                  <a:lnTo>
                    <a:pt x="7223" y="541"/>
                  </a:lnTo>
                  <a:lnTo>
                    <a:pt x="7211" y="550"/>
                  </a:lnTo>
                  <a:lnTo>
                    <a:pt x="7200" y="560"/>
                  </a:lnTo>
                  <a:lnTo>
                    <a:pt x="7196" y="564"/>
                  </a:lnTo>
                  <a:lnTo>
                    <a:pt x="7193" y="569"/>
                  </a:lnTo>
                  <a:lnTo>
                    <a:pt x="7193" y="569"/>
                  </a:lnTo>
                  <a:lnTo>
                    <a:pt x="7192" y="579"/>
                  </a:lnTo>
                  <a:lnTo>
                    <a:pt x="7193" y="590"/>
                  </a:lnTo>
                  <a:lnTo>
                    <a:pt x="7197" y="603"/>
                  </a:lnTo>
                  <a:lnTo>
                    <a:pt x="7200" y="616"/>
                  </a:lnTo>
                  <a:lnTo>
                    <a:pt x="7206" y="629"/>
                  </a:lnTo>
                  <a:lnTo>
                    <a:pt x="7211" y="640"/>
                  </a:lnTo>
                  <a:lnTo>
                    <a:pt x="7218" y="648"/>
                  </a:lnTo>
                  <a:lnTo>
                    <a:pt x="7223" y="651"/>
                  </a:lnTo>
                  <a:lnTo>
                    <a:pt x="7226" y="653"/>
                  </a:lnTo>
                  <a:lnTo>
                    <a:pt x="7226" y="653"/>
                  </a:lnTo>
                  <a:lnTo>
                    <a:pt x="7229" y="653"/>
                  </a:lnTo>
                  <a:lnTo>
                    <a:pt x="7233" y="653"/>
                  </a:lnTo>
                  <a:lnTo>
                    <a:pt x="7240" y="651"/>
                  </a:lnTo>
                  <a:lnTo>
                    <a:pt x="7247" y="647"/>
                  </a:lnTo>
                  <a:lnTo>
                    <a:pt x="7257" y="640"/>
                  </a:lnTo>
                  <a:lnTo>
                    <a:pt x="7272" y="629"/>
                  </a:lnTo>
                  <a:lnTo>
                    <a:pt x="7280" y="624"/>
                  </a:lnTo>
                  <a:lnTo>
                    <a:pt x="7284" y="623"/>
                  </a:lnTo>
                  <a:lnTo>
                    <a:pt x="7287" y="623"/>
                  </a:lnTo>
                  <a:lnTo>
                    <a:pt x="7287" y="623"/>
                  </a:lnTo>
                  <a:lnTo>
                    <a:pt x="7295" y="624"/>
                  </a:lnTo>
                  <a:lnTo>
                    <a:pt x="7304" y="629"/>
                  </a:lnTo>
                  <a:lnTo>
                    <a:pt x="7313" y="633"/>
                  </a:lnTo>
                  <a:lnTo>
                    <a:pt x="7322" y="640"/>
                  </a:lnTo>
                  <a:lnTo>
                    <a:pt x="7340" y="653"/>
                  </a:lnTo>
                  <a:lnTo>
                    <a:pt x="7354" y="666"/>
                  </a:lnTo>
                  <a:lnTo>
                    <a:pt x="7354" y="666"/>
                  </a:lnTo>
                  <a:lnTo>
                    <a:pt x="7366" y="679"/>
                  </a:lnTo>
                  <a:lnTo>
                    <a:pt x="7380" y="695"/>
                  </a:lnTo>
                  <a:lnTo>
                    <a:pt x="7385" y="704"/>
                  </a:lnTo>
                  <a:lnTo>
                    <a:pt x="7391" y="713"/>
                  </a:lnTo>
                  <a:lnTo>
                    <a:pt x="7394" y="721"/>
                  </a:lnTo>
                  <a:lnTo>
                    <a:pt x="7395" y="729"/>
                  </a:lnTo>
                  <a:lnTo>
                    <a:pt x="7395" y="729"/>
                  </a:lnTo>
                  <a:lnTo>
                    <a:pt x="7394" y="738"/>
                  </a:lnTo>
                  <a:lnTo>
                    <a:pt x="7392" y="747"/>
                  </a:lnTo>
                  <a:lnTo>
                    <a:pt x="7387" y="758"/>
                  </a:lnTo>
                  <a:lnTo>
                    <a:pt x="7382" y="768"/>
                  </a:lnTo>
                  <a:lnTo>
                    <a:pt x="7375" y="779"/>
                  </a:lnTo>
                  <a:lnTo>
                    <a:pt x="7368" y="788"/>
                  </a:lnTo>
                  <a:lnTo>
                    <a:pt x="7361" y="796"/>
                  </a:lnTo>
                  <a:lnTo>
                    <a:pt x="7354" y="800"/>
                  </a:lnTo>
                  <a:lnTo>
                    <a:pt x="7354" y="800"/>
                  </a:lnTo>
                  <a:lnTo>
                    <a:pt x="7347" y="803"/>
                  </a:lnTo>
                  <a:lnTo>
                    <a:pt x="7337" y="806"/>
                  </a:lnTo>
                  <a:lnTo>
                    <a:pt x="7326" y="806"/>
                  </a:lnTo>
                  <a:lnTo>
                    <a:pt x="7314" y="806"/>
                  </a:lnTo>
                  <a:lnTo>
                    <a:pt x="7291" y="802"/>
                  </a:lnTo>
                  <a:lnTo>
                    <a:pt x="7273" y="799"/>
                  </a:lnTo>
                  <a:lnTo>
                    <a:pt x="7273" y="799"/>
                  </a:lnTo>
                  <a:lnTo>
                    <a:pt x="7264" y="794"/>
                  </a:lnTo>
                  <a:lnTo>
                    <a:pt x="7254" y="790"/>
                  </a:lnTo>
                  <a:lnTo>
                    <a:pt x="7233" y="775"/>
                  </a:lnTo>
                  <a:lnTo>
                    <a:pt x="7210" y="761"/>
                  </a:lnTo>
                  <a:lnTo>
                    <a:pt x="7200" y="756"/>
                  </a:lnTo>
                  <a:lnTo>
                    <a:pt x="7191" y="753"/>
                  </a:lnTo>
                  <a:lnTo>
                    <a:pt x="7191" y="753"/>
                  </a:lnTo>
                  <a:lnTo>
                    <a:pt x="7181" y="752"/>
                  </a:lnTo>
                  <a:lnTo>
                    <a:pt x="7167" y="750"/>
                  </a:lnTo>
                  <a:lnTo>
                    <a:pt x="7154" y="752"/>
                  </a:lnTo>
                  <a:lnTo>
                    <a:pt x="7139" y="753"/>
                  </a:lnTo>
                  <a:lnTo>
                    <a:pt x="7124" y="754"/>
                  </a:lnTo>
                  <a:lnTo>
                    <a:pt x="7111" y="757"/>
                  </a:lnTo>
                  <a:lnTo>
                    <a:pt x="7099" y="761"/>
                  </a:lnTo>
                  <a:lnTo>
                    <a:pt x="7090" y="766"/>
                  </a:lnTo>
                  <a:lnTo>
                    <a:pt x="7090" y="766"/>
                  </a:lnTo>
                  <a:lnTo>
                    <a:pt x="7086" y="768"/>
                  </a:lnTo>
                  <a:lnTo>
                    <a:pt x="7083" y="773"/>
                  </a:lnTo>
                  <a:lnTo>
                    <a:pt x="7076" y="783"/>
                  </a:lnTo>
                  <a:lnTo>
                    <a:pt x="7070" y="796"/>
                  </a:lnTo>
                  <a:lnTo>
                    <a:pt x="7068" y="805"/>
                  </a:lnTo>
                  <a:lnTo>
                    <a:pt x="7068" y="805"/>
                  </a:lnTo>
                  <a:lnTo>
                    <a:pt x="7067" y="814"/>
                  </a:lnTo>
                  <a:lnTo>
                    <a:pt x="7068" y="824"/>
                  </a:lnTo>
                  <a:lnTo>
                    <a:pt x="7069" y="834"/>
                  </a:lnTo>
                  <a:lnTo>
                    <a:pt x="7071" y="845"/>
                  </a:lnTo>
                  <a:lnTo>
                    <a:pt x="7074" y="856"/>
                  </a:lnTo>
                  <a:lnTo>
                    <a:pt x="7077" y="867"/>
                  </a:lnTo>
                  <a:lnTo>
                    <a:pt x="7080" y="876"/>
                  </a:lnTo>
                  <a:lnTo>
                    <a:pt x="7085" y="882"/>
                  </a:lnTo>
                  <a:lnTo>
                    <a:pt x="7085" y="882"/>
                  </a:lnTo>
                  <a:lnTo>
                    <a:pt x="7091" y="889"/>
                  </a:lnTo>
                  <a:lnTo>
                    <a:pt x="7100" y="894"/>
                  </a:lnTo>
                  <a:lnTo>
                    <a:pt x="7121" y="903"/>
                  </a:lnTo>
                  <a:lnTo>
                    <a:pt x="7131" y="907"/>
                  </a:lnTo>
                  <a:lnTo>
                    <a:pt x="7141" y="913"/>
                  </a:lnTo>
                  <a:lnTo>
                    <a:pt x="7149" y="919"/>
                  </a:lnTo>
                  <a:lnTo>
                    <a:pt x="7153" y="921"/>
                  </a:lnTo>
                  <a:lnTo>
                    <a:pt x="7155" y="924"/>
                  </a:lnTo>
                  <a:lnTo>
                    <a:pt x="7155" y="924"/>
                  </a:lnTo>
                  <a:lnTo>
                    <a:pt x="7157" y="931"/>
                  </a:lnTo>
                  <a:lnTo>
                    <a:pt x="7158" y="940"/>
                  </a:lnTo>
                  <a:lnTo>
                    <a:pt x="7159" y="950"/>
                  </a:lnTo>
                  <a:lnTo>
                    <a:pt x="7159" y="961"/>
                  </a:lnTo>
                  <a:lnTo>
                    <a:pt x="7156" y="983"/>
                  </a:lnTo>
                  <a:lnTo>
                    <a:pt x="7153" y="1000"/>
                  </a:lnTo>
                  <a:lnTo>
                    <a:pt x="7153" y="1000"/>
                  </a:lnTo>
                  <a:lnTo>
                    <a:pt x="7149" y="1007"/>
                  </a:lnTo>
                  <a:lnTo>
                    <a:pt x="7144" y="1014"/>
                  </a:lnTo>
                  <a:lnTo>
                    <a:pt x="7130" y="1031"/>
                  </a:lnTo>
                  <a:lnTo>
                    <a:pt x="7123" y="1039"/>
                  </a:lnTo>
                  <a:lnTo>
                    <a:pt x="7118" y="1047"/>
                  </a:lnTo>
                  <a:lnTo>
                    <a:pt x="7113" y="1055"/>
                  </a:lnTo>
                  <a:lnTo>
                    <a:pt x="7111" y="1063"/>
                  </a:lnTo>
                  <a:lnTo>
                    <a:pt x="7111" y="1063"/>
                  </a:lnTo>
                  <a:lnTo>
                    <a:pt x="7112" y="1070"/>
                  </a:lnTo>
                  <a:lnTo>
                    <a:pt x="7114" y="1079"/>
                  </a:lnTo>
                  <a:lnTo>
                    <a:pt x="7118" y="1087"/>
                  </a:lnTo>
                  <a:lnTo>
                    <a:pt x="7123" y="1096"/>
                  </a:lnTo>
                  <a:lnTo>
                    <a:pt x="7134" y="1113"/>
                  </a:lnTo>
                  <a:lnTo>
                    <a:pt x="7144" y="1126"/>
                  </a:lnTo>
                  <a:lnTo>
                    <a:pt x="7144" y="1126"/>
                  </a:lnTo>
                  <a:lnTo>
                    <a:pt x="7152" y="1134"/>
                  </a:lnTo>
                  <a:lnTo>
                    <a:pt x="7162" y="1142"/>
                  </a:lnTo>
                  <a:lnTo>
                    <a:pt x="7172" y="1151"/>
                  </a:lnTo>
                  <a:lnTo>
                    <a:pt x="7181" y="1158"/>
                  </a:lnTo>
                  <a:lnTo>
                    <a:pt x="7181" y="1158"/>
                  </a:lnTo>
                  <a:lnTo>
                    <a:pt x="7211" y="1188"/>
                  </a:lnTo>
                  <a:lnTo>
                    <a:pt x="7219" y="1196"/>
                  </a:lnTo>
                  <a:lnTo>
                    <a:pt x="7227" y="1205"/>
                  </a:lnTo>
                  <a:lnTo>
                    <a:pt x="7233" y="1213"/>
                  </a:lnTo>
                  <a:lnTo>
                    <a:pt x="7237" y="1221"/>
                  </a:lnTo>
                  <a:lnTo>
                    <a:pt x="7237" y="1221"/>
                  </a:lnTo>
                  <a:lnTo>
                    <a:pt x="7240" y="1231"/>
                  </a:lnTo>
                  <a:lnTo>
                    <a:pt x="7241" y="1242"/>
                  </a:lnTo>
                  <a:lnTo>
                    <a:pt x="7241" y="1255"/>
                  </a:lnTo>
                  <a:lnTo>
                    <a:pt x="7240" y="1268"/>
                  </a:lnTo>
                  <a:lnTo>
                    <a:pt x="7238" y="1294"/>
                  </a:lnTo>
                  <a:lnTo>
                    <a:pt x="7237" y="1317"/>
                  </a:lnTo>
                  <a:lnTo>
                    <a:pt x="7237" y="1317"/>
                  </a:lnTo>
                  <a:lnTo>
                    <a:pt x="7235" y="1340"/>
                  </a:lnTo>
                  <a:lnTo>
                    <a:pt x="7235" y="1354"/>
                  </a:lnTo>
                  <a:lnTo>
                    <a:pt x="7236" y="1360"/>
                  </a:lnTo>
                  <a:lnTo>
                    <a:pt x="7237" y="1364"/>
                  </a:lnTo>
                  <a:lnTo>
                    <a:pt x="7237" y="1364"/>
                  </a:lnTo>
                  <a:lnTo>
                    <a:pt x="7240" y="1369"/>
                  </a:lnTo>
                  <a:lnTo>
                    <a:pt x="7242" y="1374"/>
                  </a:lnTo>
                  <a:lnTo>
                    <a:pt x="7251" y="1384"/>
                  </a:lnTo>
                  <a:lnTo>
                    <a:pt x="7261" y="1395"/>
                  </a:lnTo>
                  <a:lnTo>
                    <a:pt x="7271" y="1405"/>
                  </a:lnTo>
                  <a:lnTo>
                    <a:pt x="7282" y="1416"/>
                  </a:lnTo>
                  <a:lnTo>
                    <a:pt x="7293" y="1426"/>
                  </a:lnTo>
                  <a:lnTo>
                    <a:pt x="7301" y="1436"/>
                  </a:lnTo>
                  <a:lnTo>
                    <a:pt x="7304" y="1442"/>
                  </a:lnTo>
                  <a:lnTo>
                    <a:pt x="7306" y="1447"/>
                  </a:lnTo>
                  <a:lnTo>
                    <a:pt x="7306" y="1447"/>
                  </a:lnTo>
                  <a:lnTo>
                    <a:pt x="7310" y="1458"/>
                  </a:lnTo>
                  <a:lnTo>
                    <a:pt x="7311" y="1471"/>
                  </a:lnTo>
                  <a:lnTo>
                    <a:pt x="7311" y="1486"/>
                  </a:lnTo>
                  <a:lnTo>
                    <a:pt x="7310" y="1502"/>
                  </a:lnTo>
                  <a:lnTo>
                    <a:pt x="7307" y="1533"/>
                  </a:lnTo>
                  <a:lnTo>
                    <a:pt x="7306" y="1559"/>
                  </a:lnTo>
                  <a:lnTo>
                    <a:pt x="7306" y="1559"/>
                  </a:lnTo>
                  <a:lnTo>
                    <a:pt x="7305" y="1580"/>
                  </a:lnTo>
                  <a:lnTo>
                    <a:pt x="7304" y="1604"/>
                  </a:lnTo>
                  <a:lnTo>
                    <a:pt x="7303" y="1617"/>
                  </a:lnTo>
                  <a:lnTo>
                    <a:pt x="7303" y="1628"/>
                  </a:lnTo>
                  <a:lnTo>
                    <a:pt x="7304" y="1639"/>
                  </a:lnTo>
                  <a:lnTo>
                    <a:pt x="7306" y="1648"/>
                  </a:lnTo>
                  <a:lnTo>
                    <a:pt x="7306" y="1648"/>
                  </a:lnTo>
                  <a:lnTo>
                    <a:pt x="7312" y="1659"/>
                  </a:lnTo>
                  <a:lnTo>
                    <a:pt x="7319" y="1670"/>
                  </a:lnTo>
                  <a:lnTo>
                    <a:pt x="7328" y="1681"/>
                  </a:lnTo>
                  <a:lnTo>
                    <a:pt x="7339" y="1692"/>
                  </a:lnTo>
                  <a:lnTo>
                    <a:pt x="7360" y="1715"/>
                  </a:lnTo>
                  <a:lnTo>
                    <a:pt x="7377" y="1733"/>
                  </a:lnTo>
                  <a:lnTo>
                    <a:pt x="7377" y="1733"/>
                  </a:lnTo>
                  <a:lnTo>
                    <a:pt x="7412" y="1767"/>
                  </a:lnTo>
                  <a:lnTo>
                    <a:pt x="7433" y="1786"/>
                  </a:lnTo>
                  <a:lnTo>
                    <a:pt x="7449" y="1800"/>
                  </a:lnTo>
                  <a:lnTo>
                    <a:pt x="7449" y="1800"/>
                  </a:lnTo>
                  <a:lnTo>
                    <a:pt x="7463" y="1810"/>
                  </a:lnTo>
                  <a:lnTo>
                    <a:pt x="7480" y="1822"/>
                  </a:lnTo>
                  <a:lnTo>
                    <a:pt x="7488" y="1828"/>
                  </a:lnTo>
                  <a:lnTo>
                    <a:pt x="7497" y="1832"/>
                  </a:lnTo>
                  <a:lnTo>
                    <a:pt x="7505" y="1836"/>
                  </a:lnTo>
                  <a:lnTo>
                    <a:pt x="7513" y="1837"/>
                  </a:lnTo>
                  <a:lnTo>
                    <a:pt x="7513" y="1837"/>
                  </a:lnTo>
                  <a:lnTo>
                    <a:pt x="7517" y="1836"/>
                  </a:lnTo>
                  <a:lnTo>
                    <a:pt x="7523" y="1835"/>
                  </a:lnTo>
                  <a:lnTo>
                    <a:pt x="7534" y="1830"/>
                  </a:lnTo>
                  <a:lnTo>
                    <a:pt x="7545" y="1822"/>
                  </a:lnTo>
                  <a:lnTo>
                    <a:pt x="7558" y="1813"/>
                  </a:lnTo>
                  <a:lnTo>
                    <a:pt x="7581" y="1796"/>
                  </a:lnTo>
                  <a:lnTo>
                    <a:pt x="7593" y="1791"/>
                  </a:lnTo>
                  <a:lnTo>
                    <a:pt x="7598" y="1788"/>
                  </a:lnTo>
                  <a:lnTo>
                    <a:pt x="7603" y="1787"/>
                  </a:lnTo>
                  <a:lnTo>
                    <a:pt x="7603" y="1787"/>
                  </a:lnTo>
                  <a:lnTo>
                    <a:pt x="7616" y="1785"/>
                  </a:lnTo>
                  <a:lnTo>
                    <a:pt x="7633" y="1784"/>
                  </a:lnTo>
                  <a:lnTo>
                    <a:pt x="7651" y="1784"/>
                  </a:lnTo>
                  <a:lnTo>
                    <a:pt x="7669" y="1786"/>
                  </a:lnTo>
                  <a:lnTo>
                    <a:pt x="7689" y="1788"/>
                  </a:lnTo>
                  <a:lnTo>
                    <a:pt x="7706" y="1792"/>
                  </a:lnTo>
                  <a:lnTo>
                    <a:pt x="7721" y="1796"/>
                  </a:lnTo>
                  <a:lnTo>
                    <a:pt x="7734" y="1802"/>
                  </a:lnTo>
                  <a:lnTo>
                    <a:pt x="7734" y="1802"/>
                  </a:lnTo>
                  <a:lnTo>
                    <a:pt x="7739" y="1808"/>
                  </a:lnTo>
                  <a:lnTo>
                    <a:pt x="7746" y="1814"/>
                  </a:lnTo>
                  <a:lnTo>
                    <a:pt x="7753" y="1823"/>
                  </a:lnTo>
                  <a:lnTo>
                    <a:pt x="7759" y="1834"/>
                  </a:lnTo>
                  <a:lnTo>
                    <a:pt x="7771" y="1854"/>
                  </a:lnTo>
                  <a:lnTo>
                    <a:pt x="7776" y="1862"/>
                  </a:lnTo>
                  <a:lnTo>
                    <a:pt x="7781" y="1870"/>
                  </a:lnTo>
                  <a:lnTo>
                    <a:pt x="7781" y="1870"/>
                  </a:lnTo>
                  <a:lnTo>
                    <a:pt x="7802" y="1892"/>
                  </a:lnTo>
                  <a:lnTo>
                    <a:pt x="7829" y="1919"/>
                  </a:lnTo>
                  <a:lnTo>
                    <a:pt x="7855" y="1947"/>
                  </a:lnTo>
                  <a:lnTo>
                    <a:pt x="7866" y="1960"/>
                  </a:lnTo>
                  <a:lnTo>
                    <a:pt x="7874" y="1971"/>
                  </a:lnTo>
                  <a:lnTo>
                    <a:pt x="7874" y="1971"/>
                  </a:lnTo>
                  <a:lnTo>
                    <a:pt x="7879" y="1979"/>
                  </a:lnTo>
                  <a:lnTo>
                    <a:pt x="7884" y="1989"/>
                  </a:lnTo>
                  <a:lnTo>
                    <a:pt x="7894" y="2013"/>
                  </a:lnTo>
                  <a:lnTo>
                    <a:pt x="7900" y="2025"/>
                  </a:lnTo>
                  <a:lnTo>
                    <a:pt x="7905" y="2035"/>
                  </a:lnTo>
                  <a:lnTo>
                    <a:pt x="7911" y="2045"/>
                  </a:lnTo>
                  <a:lnTo>
                    <a:pt x="7918" y="2051"/>
                  </a:lnTo>
                  <a:lnTo>
                    <a:pt x="7918" y="2051"/>
                  </a:lnTo>
                  <a:lnTo>
                    <a:pt x="7925" y="2055"/>
                  </a:lnTo>
                  <a:lnTo>
                    <a:pt x="7935" y="2058"/>
                  </a:lnTo>
                  <a:lnTo>
                    <a:pt x="7945" y="2059"/>
                  </a:lnTo>
                  <a:lnTo>
                    <a:pt x="7948" y="2059"/>
                  </a:lnTo>
                  <a:lnTo>
                    <a:pt x="7953" y="2058"/>
                  </a:lnTo>
                  <a:lnTo>
                    <a:pt x="7953" y="2058"/>
                  </a:lnTo>
                  <a:lnTo>
                    <a:pt x="7955" y="2056"/>
                  </a:lnTo>
                  <a:lnTo>
                    <a:pt x="7958" y="2052"/>
                  </a:lnTo>
                  <a:lnTo>
                    <a:pt x="7963" y="2046"/>
                  </a:lnTo>
                  <a:lnTo>
                    <a:pt x="7966" y="2035"/>
                  </a:lnTo>
                  <a:lnTo>
                    <a:pt x="7971" y="2025"/>
                  </a:lnTo>
                  <a:lnTo>
                    <a:pt x="7978" y="2005"/>
                  </a:lnTo>
                  <a:lnTo>
                    <a:pt x="7982" y="1997"/>
                  </a:lnTo>
                  <a:lnTo>
                    <a:pt x="7987" y="1990"/>
                  </a:lnTo>
                  <a:lnTo>
                    <a:pt x="7987" y="1990"/>
                  </a:lnTo>
                  <a:lnTo>
                    <a:pt x="7992" y="1987"/>
                  </a:lnTo>
                  <a:lnTo>
                    <a:pt x="8000" y="1982"/>
                  </a:lnTo>
                  <a:lnTo>
                    <a:pt x="8017" y="1977"/>
                  </a:lnTo>
                  <a:lnTo>
                    <a:pt x="8035" y="1972"/>
                  </a:lnTo>
                  <a:lnTo>
                    <a:pt x="8043" y="1971"/>
                  </a:lnTo>
                  <a:lnTo>
                    <a:pt x="8050" y="1971"/>
                  </a:lnTo>
                  <a:lnTo>
                    <a:pt x="8050" y="1971"/>
                  </a:lnTo>
                  <a:lnTo>
                    <a:pt x="8063" y="1973"/>
                  </a:lnTo>
                  <a:lnTo>
                    <a:pt x="8080" y="1978"/>
                  </a:lnTo>
                  <a:lnTo>
                    <a:pt x="8088" y="1981"/>
                  </a:lnTo>
                  <a:lnTo>
                    <a:pt x="8095" y="1986"/>
                  </a:lnTo>
                  <a:lnTo>
                    <a:pt x="8101" y="1990"/>
                  </a:lnTo>
                  <a:lnTo>
                    <a:pt x="8104" y="1995"/>
                  </a:lnTo>
                  <a:lnTo>
                    <a:pt x="8104" y="1995"/>
                  </a:lnTo>
                  <a:lnTo>
                    <a:pt x="8105" y="1998"/>
                  </a:lnTo>
                  <a:lnTo>
                    <a:pt x="8105" y="2001"/>
                  </a:lnTo>
                  <a:lnTo>
                    <a:pt x="8105" y="2008"/>
                  </a:lnTo>
                  <a:lnTo>
                    <a:pt x="8103" y="2016"/>
                  </a:lnTo>
                  <a:lnTo>
                    <a:pt x="8099" y="2025"/>
                  </a:lnTo>
                  <a:lnTo>
                    <a:pt x="8094" y="2043"/>
                  </a:lnTo>
                  <a:lnTo>
                    <a:pt x="8093" y="2051"/>
                  </a:lnTo>
                  <a:lnTo>
                    <a:pt x="8093" y="2058"/>
                  </a:lnTo>
                  <a:lnTo>
                    <a:pt x="8093" y="2058"/>
                  </a:lnTo>
                  <a:lnTo>
                    <a:pt x="8095" y="2061"/>
                  </a:lnTo>
                  <a:lnTo>
                    <a:pt x="8098" y="2066"/>
                  </a:lnTo>
                  <a:lnTo>
                    <a:pt x="8106" y="2074"/>
                  </a:lnTo>
                  <a:lnTo>
                    <a:pt x="8114" y="2083"/>
                  </a:lnTo>
                  <a:lnTo>
                    <a:pt x="8117" y="2086"/>
                  </a:lnTo>
                  <a:lnTo>
                    <a:pt x="8119" y="2091"/>
                  </a:lnTo>
                  <a:lnTo>
                    <a:pt x="8119" y="2091"/>
                  </a:lnTo>
                  <a:lnTo>
                    <a:pt x="8121" y="2098"/>
                  </a:lnTo>
                  <a:lnTo>
                    <a:pt x="8123" y="2107"/>
                  </a:lnTo>
                  <a:lnTo>
                    <a:pt x="8124" y="2128"/>
                  </a:lnTo>
                  <a:lnTo>
                    <a:pt x="8124" y="2138"/>
                  </a:lnTo>
                  <a:lnTo>
                    <a:pt x="8123" y="2148"/>
                  </a:lnTo>
                  <a:lnTo>
                    <a:pt x="8122" y="2157"/>
                  </a:lnTo>
                  <a:lnTo>
                    <a:pt x="8119" y="2164"/>
                  </a:lnTo>
                  <a:lnTo>
                    <a:pt x="8119" y="2164"/>
                  </a:lnTo>
                  <a:lnTo>
                    <a:pt x="8116" y="2167"/>
                  </a:lnTo>
                  <a:lnTo>
                    <a:pt x="8113" y="2171"/>
                  </a:lnTo>
                  <a:lnTo>
                    <a:pt x="8105" y="2178"/>
                  </a:lnTo>
                  <a:lnTo>
                    <a:pt x="8095" y="2183"/>
                  </a:lnTo>
                  <a:lnTo>
                    <a:pt x="8090" y="2184"/>
                  </a:lnTo>
                  <a:lnTo>
                    <a:pt x="8087" y="2186"/>
                  </a:lnTo>
                  <a:lnTo>
                    <a:pt x="8087" y="2186"/>
                  </a:lnTo>
                  <a:lnTo>
                    <a:pt x="8082" y="2186"/>
                  </a:lnTo>
                  <a:lnTo>
                    <a:pt x="8078" y="2184"/>
                  </a:lnTo>
                  <a:lnTo>
                    <a:pt x="8069" y="2179"/>
                  </a:lnTo>
                  <a:lnTo>
                    <a:pt x="8059" y="2172"/>
                  </a:lnTo>
                  <a:lnTo>
                    <a:pt x="8050" y="2164"/>
                  </a:lnTo>
                  <a:lnTo>
                    <a:pt x="8040" y="2156"/>
                  </a:lnTo>
                  <a:lnTo>
                    <a:pt x="8029" y="2149"/>
                  </a:lnTo>
                  <a:lnTo>
                    <a:pt x="8025" y="2147"/>
                  </a:lnTo>
                  <a:lnTo>
                    <a:pt x="8020" y="2146"/>
                  </a:lnTo>
                  <a:lnTo>
                    <a:pt x="8017" y="2146"/>
                  </a:lnTo>
                  <a:lnTo>
                    <a:pt x="8013" y="2146"/>
                  </a:lnTo>
                  <a:lnTo>
                    <a:pt x="8013" y="2146"/>
                  </a:lnTo>
                  <a:lnTo>
                    <a:pt x="8009" y="2149"/>
                  </a:lnTo>
                  <a:lnTo>
                    <a:pt x="8006" y="2154"/>
                  </a:lnTo>
                  <a:lnTo>
                    <a:pt x="8003" y="2160"/>
                  </a:lnTo>
                  <a:lnTo>
                    <a:pt x="8002" y="2165"/>
                  </a:lnTo>
                  <a:lnTo>
                    <a:pt x="7999" y="2179"/>
                  </a:lnTo>
                  <a:lnTo>
                    <a:pt x="7998" y="2190"/>
                  </a:lnTo>
                  <a:lnTo>
                    <a:pt x="7998" y="2190"/>
                  </a:lnTo>
                  <a:lnTo>
                    <a:pt x="7996" y="2207"/>
                  </a:lnTo>
                  <a:lnTo>
                    <a:pt x="7996" y="2227"/>
                  </a:lnTo>
                  <a:lnTo>
                    <a:pt x="7997" y="2246"/>
                  </a:lnTo>
                  <a:lnTo>
                    <a:pt x="7998" y="2263"/>
                  </a:lnTo>
                  <a:lnTo>
                    <a:pt x="7998" y="2263"/>
                  </a:lnTo>
                  <a:lnTo>
                    <a:pt x="8002" y="2292"/>
                  </a:lnTo>
                  <a:lnTo>
                    <a:pt x="8009" y="2325"/>
                  </a:lnTo>
                  <a:lnTo>
                    <a:pt x="8014" y="2343"/>
                  </a:lnTo>
                  <a:lnTo>
                    <a:pt x="8018" y="2359"/>
                  </a:lnTo>
                  <a:lnTo>
                    <a:pt x="8024" y="2374"/>
                  </a:lnTo>
                  <a:lnTo>
                    <a:pt x="8031" y="2385"/>
                  </a:lnTo>
                  <a:lnTo>
                    <a:pt x="8031" y="2385"/>
                  </a:lnTo>
                  <a:lnTo>
                    <a:pt x="8036" y="2394"/>
                  </a:lnTo>
                  <a:lnTo>
                    <a:pt x="8045" y="2403"/>
                  </a:lnTo>
                  <a:lnTo>
                    <a:pt x="8054" y="2413"/>
                  </a:lnTo>
                  <a:lnTo>
                    <a:pt x="8066" y="2424"/>
                  </a:lnTo>
                  <a:lnTo>
                    <a:pt x="8077" y="2433"/>
                  </a:lnTo>
                  <a:lnTo>
                    <a:pt x="8088" y="2441"/>
                  </a:lnTo>
                  <a:lnTo>
                    <a:pt x="8098" y="2447"/>
                  </a:lnTo>
                  <a:lnTo>
                    <a:pt x="8108" y="2452"/>
                  </a:lnTo>
                  <a:lnTo>
                    <a:pt x="8108" y="2452"/>
                  </a:lnTo>
                  <a:lnTo>
                    <a:pt x="8114" y="2454"/>
                  </a:lnTo>
                  <a:lnTo>
                    <a:pt x="8121" y="2455"/>
                  </a:lnTo>
                  <a:lnTo>
                    <a:pt x="8137" y="2455"/>
                  </a:lnTo>
                  <a:lnTo>
                    <a:pt x="8155" y="2453"/>
                  </a:lnTo>
                  <a:lnTo>
                    <a:pt x="8173" y="2451"/>
                  </a:lnTo>
                  <a:lnTo>
                    <a:pt x="8192" y="2448"/>
                  </a:lnTo>
                  <a:lnTo>
                    <a:pt x="8209" y="2447"/>
                  </a:lnTo>
                  <a:lnTo>
                    <a:pt x="8217" y="2447"/>
                  </a:lnTo>
                  <a:lnTo>
                    <a:pt x="8224" y="2448"/>
                  </a:lnTo>
                  <a:lnTo>
                    <a:pt x="8230" y="2450"/>
                  </a:lnTo>
                  <a:lnTo>
                    <a:pt x="8236" y="2452"/>
                  </a:lnTo>
                  <a:lnTo>
                    <a:pt x="8236" y="2452"/>
                  </a:lnTo>
                  <a:lnTo>
                    <a:pt x="8240" y="2455"/>
                  </a:lnTo>
                  <a:lnTo>
                    <a:pt x="8246" y="2460"/>
                  </a:lnTo>
                  <a:lnTo>
                    <a:pt x="8255" y="2470"/>
                  </a:lnTo>
                  <a:lnTo>
                    <a:pt x="8264" y="2483"/>
                  </a:lnTo>
                  <a:lnTo>
                    <a:pt x="8272" y="2498"/>
                  </a:lnTo>
                  <a:lnTo>
                    <a:pt x="8280" y="2513"/>
                  </a:lnTo>
                  <a:lnTo>
                    <a:pt x="8286" y="2529"/>
                  </a:lnTo>
                  <a:lnTo>
                    <a:pt x="8291" y="2542"/>
                  </a:lnTo>
                  <a:lnTo>
                    <a:pt x="8295" y="2554"/>
                  </a:lnTo>
                  <a:lnTo>
                    <a:pt x="8295" y="2554"/>
                  </a:lnTo>
                  <a:lnTo>
                    <a:pt x="8296" y="2562"/>
                  </a:lnTo>
                  <a:lnTo>
                    <a:pt x="8296" y="2571"/>
                  </a:lnTo>
                  <a:lnTo>
                    <a:pt x="8295" y="2592"/>
                  </a:lnTo>
                  <a:lnTo>
                    <a:pt x="8292" y="2613"/>
                  </a:lnTo>
                  <a:lnTo>
                    <a:pt x="8293" y="2622"/>
                  </a:lnTo>
                  <a:lnTo>
                    <a:pt x="8295" y="2630"/>
                  </a:lnTo>
                  <a:lnTo>
                    <a:pt x="8295" y="2630"/>
                  </a:lnTo>
                  <a:lnTo>
                    <a:pt x="8299" y="2638"/>
                  </a:lnTo>
                  <a:lnTo>
                    <a:pt x="8306" y="2646"/>
                  </a:lnTo>
                  <a:lnTo>
                    <a:pt x="8323" y="2664"/>
                  </a:lnTo>
                  <a:lnTo>
                    <a:pt x="8340" y="2681"/>
                  </a:lnTo>
                  <a:lnTo>
                    <a:pt x="8347" y="2689"/>
                  </a:lnTo>
                  <a:lnTo>
                    <a:pt x="8351" y="2697"/>
                  </a:lnTo>
                  <a:lnTo>
                    <a:pt x="8351" y="2697"/>
                  </a:lnTo>
                  <a:lnTo>
                    <a:pt x="8353" y="2705"/>
                  </a:lnTo>
                  <a:lnTo>
                    <a:pt x="8356" y="2714"/>
                  </a:lnTo>
                  <a:lnTo>
                    <a:pt x="8357" y="2724"/>
                  </a:lnTo>
                  <a:lnTo>
                    <a:pt x="8358" y="2734"/>
                  </a:lnTo>
                  <a:lnTo>
                    <a:pt x="8358" y="2744"/>
                  </a:lnTo>
                  <a:lnTo>
                    <a:pt x="8357" y="2754"/>
                  </a:lnTo>
                  <a:lnTo>
                    <a:pt x="8354" y="2762"/>
                  </a:lnTo>
                  <a:lnTo>
                    <a:pt x="8351" y="2769"/>
                  </a:lnTo>
                  <a:lnTo>
                    <a:pt x="8351" y="2769"/>
                  </a:lnTo>
                  <a:lnTo>
                    <a:pt x="8349" y="2771"/>
                  </a:lnTo>
                  <a:lnTo>
                    <a:pt x="8345" y="2773"/>
                  </a:lnTo>
                  <a:lnTo>
                    <a:pt x="8337" y="2776"/>
                  </a:lnTo>
                  <a:lnTo>
                    <a:pt x="8328" y="2778"/>
                  </a:lnTo>
                  <a:lnTo>
                    <a:pt x="8318" y="2779"/>
                  </a:lnTo>
                  <a:lnTo>
                    <a:pt x="8298" y="2782"/>
                  </a:lnTo>
                  <a:lnTo>
                    <a:pt x="8290" y="2785"/>
                  </a:lnTo>
                  <a:lnTo>
                    <a:pt x="8283" y="2788"/>
                  </a:lnTo>
                  <a:lnTo>
                    <a:pt x="8283" y="2788"/>
                  </a:lnTo>
                  <a:lnTo>
                    <a:pt x="8280" y="2793"/>
                  </a:lnTo>
                  <a:lnTo>
                    <a:pt x="8275" y="2798"/>
                  </a:lnTo>
                  <a:lnTo>
                    <a:pt x="8269" y="2814"/>
                  </a:lnTo>
                  <a:lnTo>
                    <a:pt x="8265" y="2822"/>
                  </a:lnTo>
                  <a:lnTo>
                    <a:pt x="8263" y="2829"/>
                  </a:lnTo>
                  <a:lnTo>
                    <a:pt x="8262" y="2837"/>
                  </a:lnTo>
                  <a:lnTo>
                    <a:pt x="8262" y="2842"/>
                  </a:lnTo>
                  <a:lnTo>
                    <a:pt x="8262" y="2842"/>
                  </a:lnTo>
                  <a:lnTo>
                    <a:pt x="8263" y="2847"/>
                  </a:lnTo>
                  <a:lnTo>
                    <a:pt x="8265" y="2851"/>
                  </a:lnTo>
                  <a:lnTo>
                    <a:pt x="8271" y="2861"/>
                  </a:lnTo>
                  <a:lnTo>
                    <a:pt x="8280" y="2871"/>
                  </a:lnTo>
                  <a:lnTo>
                    <a:pt x="8289" y="2882"/>
                  </a:lnTo>
                  <a:lnTo>
                    <a:pt x="8299" y="2892"/>
                  </a:lnTo>
                  <a:lnTo>
                    <a:pt x="8308" y="2902"/>
                  </a:lnTo>
                  <a:lnTo>
                    <a:pt x="8315" y="2911"/>
                  </a:lnTo>
                  <a:lnTo>
                    <a:pt x="8317" y="2915"/>
                  </a:lnTo>
                  <a:lnTo>
                    <a:pt x="8318" y="2920"/>
                  </a:lnTo>
                  <a:lnTo>
                    <a:pt x="8318" y="2920"/>
                  </a:lnTo>
                  <a:lnTo>
                    <a:pt x="8319" y="2926"/>
                  </a:lnTo>
                  <a:lnTo>
                    <a:pt x="8319" y="2931"/>
                  </a:lnTo>
                  <a:lnTo>
                    <a:pt x="8317" y="2943"/>
                  </a:lnTo>
                  <a:lnTo>
                    <a:pt x="8313" y="2957"/>
                  </a:lnTo>
                  <a:lnTo>
                    <a:pt x="8308" y="2971"/>
                  </a:lnTo>
                  <a:lnTo>
                    <a:pt x="8304" y="2985"/>
                  </a:lnTo>
                  <a:lnTo>
                    <a:pt x="8300" y="2998"/>
                  </a:lnTo>
                  <a:lnTo>
                    <a:pt x="8299" y="3005"/>
                  </a:lnTo>
                  <a:lnTo>
                    <a:pt x="8299" y="3010"/>
                  </a:lnTo>
                  <a:lnTo>
                    <a:pt x="8299" y="3016"/>
                  </a:lnTo>
                  <a:lnTo>
                    <a:pt x="8301" y="3020"/>
                  </a:lnTo>
                  <a:lnTo>
                    <a:pt x="8301" y="3020"/>
                  </a:lnTo>
                  <a:lnTo>
                    <a:pt x="8304" y="3023"/>
                  </a:lnTo>
                  <a:lnTo>
                    <a:pt x="8306" y="3026"/>
                  </a:lnTo>
                  <a:lnTo>
                    <a:pt x="8313" y="3031"/>
                  </a:lnTo>
                  <a:lnTo>
                    <a:pt x="8322" y="3036"/>
                  </a:lnTo>
                  <a:lnTo>
                    <a:pt x="8331" y="3040"/>
                  </a:lnTo>
                  <a:lnTo>
                    <a:pt x="8351" y="3047"/>
                  </a:lnTo>
                  <a:lnTo>
                    <a:pt x="8359" y="3051"/>
                  </a:lnTo>
                  <a:lnTo>
                    <a:pt x="8366" y="3054"/>
                  </a:lnTo>
                  <a:lnTo>
                    <a:pt x="8366" y="3054"/>
                  </a:lnTo>
                  <a:lnTo>
                    <a:pt x="8394" y="3073"/>
                  </a:lnTo>
                  <a:lnTo>
                    <a:pt x="8409" y="3084"/>
                  </a:lnTo>
                  <a:lnTo>
                    <a:pt x="8420" y="3094"/>
                  </a:lnTo>
                  <a:lnTo>
                    <a:pt x="8420" y="3094"/>
                  </a:lnTo>
                  <a:lnTo>
                    <a:pt x="8426" y="3099"/>
                  </a:lnTo>
                  <a:lnTo>
                    <a:pt x="8431" y="3107"/>
                  </a:lnTo>
                  <a:lnTo>
                    <a:pt x="8444" y="3126"/>
                  </a:lnTo>
                  <a:lnTo>
                    <a:pt x="8450" y="3136"/>
                  </a:lnTo>
                  <a:lnTo>
                    <a:pt x="8457" y="3143"/>
                  </a:lnTo>
                  <a:lnTo>
                    <a:pt x="8464" y="3149"/>
                  </a:lnTo>
                  <a:lnTo>
                    <a:pt x="8467" y="3151"/>
                  </a:lnTo>
                  <a:lnTo>
                    <a:pt x="8471" y="3152"/>
                  </a:lnTo>
                  <a:lnTo>
                    <a:pt x="8471" y="3152"/>
                  </a:lnTo>
                  <a:lnTo>
                    <a:pt x="8475" y="3152"/>
                  </a:lnTo>
                  <a:lnTo>
                    <a:pt x="8480" y="3152"/>
                  </a:lnTo>
                  <a:lnTo>
                    <a:pt x="8491" y="3149"/>
                  </a:lnTo>
                  <a:lnTo>
                    <a:pt x="8503" y="3143"/>
                  </a:lnTo>
                  <a:lnTo>
                    <a:pt x="8516" y="3137"/>
                  </a:lnTo>
                  <a:lnTo>
                    <a:pt x="8528" y="3129"/>
                  </a:lnTo>
                  <a:lnTo>
                    <a:pt x="8541" y="3123"/>
                  </a:lnTo>
                  <a:lnTo>
                    <a:pt x="8552" y="3119"/>
                  </a:lnTo>
                  <a:lnTo>
                    <a:pt x="8556" y="3117"/>
                  </a:lnTo>
                  <a:lnTo>
                    <a:pt x="8561" y="3117"/>
                  </a:lnTo>
                  <a:lnTo>
                    <a:pt x="8561" y="3117"/>
                  </a:lnTo>
                  <a:lnTo>
                    <a:pt x="8565" y="3119"/>
                  </a:lnTo>
                  <a:lnTo>
                    <a:pt x="8569" y="3120"/>
                  </a:lnTo>
                  <a:lnTo>
                    <a:pt x="8577" y="3125"/>
                  </a:lnTo>
                  <a:lnTo>
                    <a:pt x="8586" y="3132"/>
                  </a:lnTo>
                  <a:lnTo>
                    <a:pt x="8594" y="3140"/>
                  </a:lnTo>
                  <a:lnTo>
                    <a:pt x="8603" y="3147"/>
                  </a:lnTo>
                  <a:lnTo>
                    <a:pt x="8611" y="3154"/>
                  </a:lnTo>
                  <a:lnTo>
                    <a:pt x="8618" y="3159"/>
                  </a:lnTo>
                  <a:lnTo>
                    <a:pt x="8623" y="3160"/>
                  </a:lnTo>
                  <a:lnTo>
                    <a:pt x="8626" y="3161"/>
                  </a:lnTo>
                  <a:lnTo>
                    <a:pt x="8626" y="3161"/>
                  </a:lnTo>
                  <a:lnTo>
                    <a:pt x="8634" y="3160"/>
                  </a:lnTo>
                  <a:lnTo>
                    <a:pt x="8642" y="3159"/>
                  </a:lnTo>
                  <a:lnTo>
                    <a:pt x="8651" y="3157"/>
                  </a:lnTo>
                  <a:lnTo>
                    <a:pt x="8660" y="3152"/>
                  </a:lnTo>
                  <a:lnTo>
                    <a:pt x="8678" y="3143"/>
                  </a:lnTo>
                  <a:lnTo>
                    <a:pt x="8699" y="3132"/>
                  </a:lnTo>
                  <a:lnTo>
                    <a:pt x="8736" y="3108"/>
                  </a:lnTo>
                  <a:lnTo>
                    <a:pt x="8754" y="3099"/>
                  </a:lnTo>
                  <a:lnTo>
                    <a:pt x="8762" y="3096"/>
                  </a:lnTo>
                  <a:lnTo>
                    <a:pt x="8770" y="3094"/>
                  </a:lnTo>
                  <a:lnTo>
                    <a:pt x="8770" y="3094"/>
                  </a:lnTo>
                  <a:lnTo>
                    <a:pt x="8776" y="3093"/>
                  </a:lnTo>
                  <a:lnTo>
                    <a:pt x="8784" y="3094"/>
                  </a:lnTo>
                  <a:lnTo>
                    <a:pt x="8802" y="3096"/>
                  </a:lnTo>
                  <a:lnTo>
                    <a:pt x="8810" y="3097"/>
                  </a:lnTo>
                  <a:lnTo>
                    <a:pt x="8819" y="3097"/>
                  </a:lnTo>
                  <a:lnTo>
                    <a:pt x="8826" y="3096"/>
                  </a:lnTo>
                  <a:lnTo>
                    <a:pt x="8832" y="3094"/>
                  </a:lnTo>
                  <a:lnTo>
                    <a:pt x="8832" y="3094"/>
                  </a:lnTo>
                  <a:lnTo>
                    <a:pt x="8836" y="3089"/>
                  </a:lnTo>
                  <a:lnTo>
                    <a:pt x="8840" y="3082"/>
                  </a:lnTo>
                  <a:lnTo>
                    <a:pt x="8842" y="3075"/>
                  </a:lnTo>
                  <a:lnTo>
                    <a:pt x="8844" y="3067"/>
                  </a:lnTo>
                  <a:lnTo>
                    <a:pt x="8848" y="3049"/>
                  </a:lnTo>
                  <a:lnTo>
                    <a:pt x="8850" y="3041"/>
                  </a:lnTo>
                  <a:lnTo>
                    <a:pt x="8852" y="3035"/>
                  </a:lnTo>
                  <a:lnTo>
                    <a:pt x="8852" y="3035"/>
                  </a:lnTo>
                  <a:lnTo>
                    <a:pt x="8866" y="3010"/>
                  </a:lnTo>
                  <a:lnTo>
                    <a:pt x="8875" y="2996"/>
                  </a:lnTo>
                  <a:lnTo>
                    <a:pt x="8885" y="2981"/>
                  </a:lnTo>
                  <a:lnTo>
                    <a:pt x="8895" y="2967"/>
                  </a:lnTo>
                  <a:lnTo>
                    <a:pt x="8906" y="2955"/>
                  </a:lnTo>
                  <a:lnTo>
                    <a:pt x="8917" y="2945"/>
                  </a:lnTo>
                  <a:lnTo>
                    <a:pt x="8922" y="2940"/>
                  </a:lnTo>
                  <a:lnTo>
                    <a:pt x="8928" y="2938"/>
                  </a:lnTo>
                  <a:lnTo>
                    <a:pt x="8928" y="2938"/>
                  </a:lnTo>
                  <a:lnTo>
                    <a:pt x="8933" y="2935"/>
                  </a:lnTo>
                  <a:lnTo>
                    <a:pt x="8941" y="2934"/>
                  </a:lnTo>
                  <a:lnTo>
                    <a:pt x="8957" y="2931"/>
                  </a:lnTo>
                  <a:lnTo>
                    <a:pt x="8975" y="2930"/>
                  </a:lnTo>
                  <a:lnTo>
                    <a:pt x="8994" y="2930"/>
                  </a:lnTo>
                  <a:lnTo>
                    <a:pt x="9031" y="2934"/>
                  </a:lnTo>
                  <a:lnTo>
                    <a:pt x="9062" y="2938"/>
                  </a:lnTo>
                  <a:lnTo>
                    <a:pt x="9062" y="2938"/>
                  </a:lnTo>
                  <a:lnTo>
                    <a:pt x="9086" y="2940"/>
                  </a:lnTo>
                  <a:lnTo>
                    <a:pt x="9114" y="2946"/>
                  </a:lnTo>
                  <a:lnTo>
                    <a:pt x="9127" y="2948"/>
                  </a:lnTo>
                  <a:lnTo>
                    <a:pt x="9141" y="2953"/>
                  </a:lnTo>
                  <a:lnTo>
                    <a:pt x="9152" y="2956"/>
                  </a:lnTo>
                  <a:lnTo>
                    <a:pt x="9161" y="2962"/>
                  </a:lnTo>
                  <a:lnTo>
                    <a:pt x="9161" y="2962"/>
                  </a:lnTo>
                  <a:lnTo>
                    <a:pt x="9169" y="2969"/>
                  </a:lnTo>
                  <a:lnTo>
                    <a:pt x="9177" y="2978"/>
                  </a:lnTo>
                  <a:lnTo>
                    <a:pt x="9185" y="2990"/>
                  </a:lnTo>
                  <a:lnTo>
                    <a:pt x="9193" y="3002"/>
                  </a:lnTo>
                  <a:lnTo>
                    <a:pt x="9207" y="3026"/>
                  </a:lnTo>
                  <a:lnTo>
                    <a:pt x="9215" y="3036"/>
                  </a:lnTo>
                  <a:lnTo>
                    <a:pt x="9222" y="3044"/>
                  </a:lnTo>
                  <a:lnTo>
                    <a:pt x="9222" y="3044"/>
                  </a:lnTo>
                  <a:lnTo>
                    <a:pt x="9229" y="3047"/>
                  </a:lnTo>
                  <a:lnTo>
                    <a:pt x="9238" y="3051"/>
                  </a:lnTo>
                  <a:lnTo>
                    <a:pt x="9259" y="3057"/>
                  </a:lnTo>
                  <a:lnTo>
                    <a:pt x="9271" y="3060"/>
                  </a:lnTo>
                  <a:lnTo>
                    <a:pt x="9280" y="3064"/>
                  </a:lnTo>
                  <a:lnTo>
                    <a:pt x="9288" y="3069"/>
                  </a:lnTo>
                  <a:lnTo>
                    <a:pt x="9290" y="3071"/>
                  </a:lnTo>
                  <a:lnTo>
                    <a:pt x="9292" y="3075"/>
                  </a:lnTo>
                  <a:lnTo>
                    <a:pt x="9292" y="3075"/>
                  </a:lnTo>
                  <a:lnTo>
                    <a:pt x="9293" y="3080"/>
                  </a:lnTo>
                  <a:lnTo>
                    <a:pt x="9293" y="3087"/>
                  </a:lnTo>
                  <a:lnTo>
                    <a:pt x="9291" y="3095"/>
                  </a:lnTo>
                  <a:lnTo>
                    <a:pt x="9289" y="3103"/>
                  </a:lnTo>
                  <a:lnTo>
                    <a:pt x="9283" y="3119"/>
                  </a:lnTo>
                  <a:lnTo>
                    <a:pt x="9276" y="3131"/>
                  </a:lnTo>
                  <a:lnTo>
                    <a:pt x="9276" y="3131"/>
                  </a:lnTo>
                  <a:lnTo>
                    <a:pt x="9268" y="3147"/>
                  </a:lnTo>
                  <a:lnTo>
                    <a:pt x="9256" y="3166"/>
                  </a:lnTo>
                  <a:lnTo>
                    <a:pt x="9250" y="3174"/>
                  </a:lnTo>
                  <a:lnTo>
                    <a:pt x="9244" y="3182"/>
                  </a:lnTo>
                  <a:lnTo>
                    <a:pt x="9236" y="3187"/>
                  </a:lnTo>
                  <a:lnTo>
                    <a:pt x="9229" y="3191"/>
                  </a:lnTo>
                  <a:lnTo>
                    <a:pt x="9229" y="3191"/>
                  </a:lnTo>
                  <a:lnTo>
                    <a:pt x="9226" y="3192"/>
                  </a:lnTo>
                  <a:lnTo>
                    <a:pt x="9222" y="3192"/>
                  </a:lnTo>
                  <a:lnTo>
                    <a:pt x="9213" y="3190"/>
                  </a:lnTo>
                  <a:lnTo>
                    <a:pt x="9204" y="3185"/>
                  </a:lnTo>
                  <a:lnTo>
                    <a:pt x="9195" y="3181"/>
                  </a:lnTo>
                  <a:lnTo>
                    <a:pt x="9176" y="3170"/>
                  </a:lnTo>
                  <a:lnTo>
                    <a:pt x="9167" y="3167"/>
                  </a:lnTo>
                  <a:lnTo>
                    <a:pt x="9160" y="3165"/>
                  </a:lnTo>
                  <a:lnTo>
                    <a:pt x="9160" y="3165"/>
                  </a:lnTo>
                  <a:lnTo>
                    <a:pt x="9147" y="3166"/>
                  </a:lnTo>
                  <a:lnTo>
                    <a:pt x="9132" y="3169"/>
                  </a:lnTo>
                  <a:lnTo>
                    <a:pt x="9124" y="3172"/>
                  </a:lnTo>
                  <a:lnTo>
                    <a:pt x="9117" y="3175"/>
                  </a:lnTo>
                  <a:lnTo>
                    <a:pt x="9112" y="3178"/>
                  </a:lnTo>
                  <a:lnTo>
                    <a:pt x="9107" y="3183"/>
                  </a:lnTo>
                  <a:lnTo>
                    <a:pt x="9107" y="3183"/>
                  </a:lnTo>
                  <a:lnTo>
                    <a:pt x="9105" y="3189"/>
                  </a:lnTo>
                  <a:lnTo>
                    <a:pt x="9103" y="3196"/>
                  </a:lnTo>
                  <a:lnTo>
                    <a:pt x="9101" y="3205"/>
                  </a:lnTo>
                  <a:lnTo>
                    <a:pt x="9101" y="3214"/>
                  </a:lnTo>
                  <a:lnTo>
                    <a:pt x="9101" y="3225"/>
                  </a:lnTo>
                  <a:lnTo>
                    <a:pt x="9103" y="3234"/>
                  </a:lnTo>
                  <a:lnTo>
                    <a:pt x="9105" y="3242"/>
                  </a:lnTo>
                  <a:lnTo>
                    <a:pt x="9107" y="3247"/>
                  </a:lnTo>
                  <a:lnTo>
                    <a:pt x="9107" y="3247"/>
                  </a:lnTo>
                  <a:lnTo>
                    <a:pt x="9110" y="3252"/>
                  </a:lnTo>
                  <a:lnTo>
                    <a:pt x="9115" y="3255"/>
                  </a:lnTo>
                  <a:lnTo>
                    <a:pt x="9125" y="3262"/>
                  </a:lnTo>
                  <a:lnTo>
                    <a:pt x="9138" y="3268"/>
                  </a:lnTo>
                  <a:lnTo>
                    <a:pt x="9152" y="3272"/>
                  </a:lnTo>
                  <a:lnTo>
                    <a:pt x="9166" y="3278"/>
                  </a:lnTo>
                  <a:lnTo>
                    <a:pt x="9179" y="3283"/>
                  </a:lnTo>
                  <a:lnTo>
                    <a:pt x="9189" y="3290"/>
                  </a:lnTo>
                  <a:lnTo>
                    <a:pt x="9194" y="3293"/>
                  </a:lnTo>
                  <a:lnTo>
                    <a:pt x="9196" y="3298"/>
                  </a:lnTo>
                  <a:lnTo>
                    <a:pt x="9196" y="3298"/>
                  </a:lnTo>
                  <a:lnTo>
                    <a:pt x="9200" y="3305"/>
                  </a:lnTo>
                  <a:lnTo>
                    <a:pt x="9202" y="3313"/>
                  </a:lnTo>
                  <a:lnTo>
                    <a:pt x="9202" y="3322"/>
                  </a:lnTo>
                  <a:lnTo>
                    <a:pt x="9202" y="3332"/>
                  </a:lnTo>
                  <a:lnTo>
                    <a:pt x="9200" y="3353"/>
                  </a:lnTo>
                  <a:lnTo>
                    <a:pt x="9196" y="3376"/>
                  </a:lnTo>
                  <a:lnTo>
                    <a:pt x="9193" y="3398"/>
                  </a:lnTo>
                  <a:lnTo>
                    <a:pt x="9191" y="3420"/>
                  </a:lnTo>
                  <a:lnTo>
                    <a:pt x="9191" y="3430"/>
                  </a:lnTo>
                  <a:lnTo>
                    <a:pt x="9192" y="3439"/>
                  </a:lnTo>
                  <a:lnTo>
                    <a:pt x="9193" y="3447"/>
                  </a:lnTo>
                  <a:lnTo>
                    <a:pt x="9196" y="3454"/>
                  </a:lnTo>
                  <a:lnTo>
                    <a:pt x="9196" y="3454"/>
                  </a:lnTo>
                  <a:lnTo>
                    <a:pt x="9201" y="3458"/>
                  </a:lnTo>
                  <a:lnTo>
                    <a:pt x="9205" y="3464"/>
                  </a:lnTo>
                  <a:lnTo>
                    <a:pt x="9211" y="3468"/>
                  </a:lnTo>
                  <a:lnTo>
                    <a:pt x="9218" y="3473"/>
                  </a:lnTo>
                  <a:lnTo>
                    <a:pt x="9233" y="3481"/>
                  </a:lnTo>
                  <a:lnTo>
                    <a:pt x="9250" y="3489"/>
                  </a:lnTo>
                  <a:lnTo>
                    <a:pt x="9285" y="3502"/>
                  </a:lnTo>
                  <a:lnTo>
                    <a:pt x="9301" y="3508"/>
                  </a:lnTo>
                  <a:lnTo>
                    <a:pt x="9314" y="3515"/>
                  </a:lnTo>
                  <a:lnTo>
                    <a:pt x="9314" y="3515"/>
                  </a:lnTo>
                  <a:lnTo>
                    <a:pt x="9324" y="3520"/>
                  </a:lnTo>
                  <a:lnTo>
                    <a:pt x="9335" y="3528"/>
                  </a:lnTo>
                  <a:lnTo>
                    <a:pt x="9361" y="3546"/>
                  </a:lnTo>
                  <a:lnTo>
                    <a:pt x="9373" y="3555"/>
                  </a:lnTo>
                  <a:lnTo>
                    <a:pt x="9387" y="3561"/>
                  </a:lnTo>
                  <a:lnTo>
                    <a:pt x="9393" y="3563"/>
                  </a:lnTo>
                  <a:lnTo>
                    <a:pt x="9398" y="3564"/>
                  </a:lnTo>
                  <a:lnTo>
                    <a:pt x="9404" y="3564"/>
                  </a:lnTo>
                  <a:lnTo>
                    <a:pt x="9408" y="3564"/>
                  </a:lnTo>
                  <a:lnTo>
                    <a:pt x="9408" y="3564"/>
                  </a:lnTo>
                  <a:lnTo>
                    <a:pt x="9414" y="3562"/>
                  </a:lnTo>
                  <a:lnTo>
                    <a:pt x="9420" y="3559"/>
                  </a:lnTo>
                  <a:lnTo>
                    <a:pt x="9424" y="3553"/>
                  </a:lnTo>
                  <a:lnTo>
                    <a:pt x="9429" y="3547"/>
                  </a:lnTo>
                  <a:lnTo>
                    <a:pt x="9438" y="3533"/>
                  </a:lnTo>
                  <a:lnTo>
                    <a:pt x="9446" y="3517"/>
                  </a:lnTo>
                  <a:lnTo>
                    <a:pt x="9459" y="3483"/>
                  </a:lnTo>
                  <a:lnTo>
                    <a:pt x="9467" y="3469"/>
                  </a:lnTo>
                  <a:lnTo>
                    <a:pt x="9474" y="3458"/>
                  </a:lnTo>
                  <a:lnTo>
                    <a:pt x="9474" y="3458"/>
                  </a:lnTo>
                  <a:lnTo>
                    <a:pt x="9488" y="3440"/>
                  </a:lnTo>
                  <a:lnTo>
                    <a:pt x="9508" y="3419"/>
                  </a:lnTo>
                  <a:lnTo>
                    <a:pt x="9518" y="3409"/>
                  </a:lnTo>
                  <a:lnTo>
                    <a:pt x="9528" y="3400"/>
                  </a:lnTo>
                  <a:lnTo>
                    <a:pt x="9538" y="3394"/>
                  </a:lnTo>
                  <a:lnTo>
                    <a:pt x="9543" y="3392"/>
                  </a:lnTo>
                  <a:lnTo>
                    <a:pt x="9547" y="3390"/>
                  </a:lnTo>
                  <a:lnTo>
                    <a:pt x="9547" y="3390"/>
                  </a:lnTo>
                  <a:lnTo>
                    <a:pt x="9555" y="3392"/>
                  </a:lnTo>
                  <a:lnTo>
                    <a:pt x="9563" y="3394"/>
                  </a:lnTo>
                  <a:lnTo>
                    <a:pt x="9572" y="3398"/>
                  </a:lnTo>
                  <a:lnTo>
                    <a:pt x="9581" y="3404"/>
                  </a:lnTo>
                  <a:lnTo>
                    <a:pt x="9598" y="3416"/>
                  </a:lnTo>
                  <a:lnTo>
                    <a:pt x="9606" y="3421"/>
                  </a:lnTo>
                  <a:lnTo>
                    <a:pt x="9613" y="3425"/>
                  </a:lnTo>
                  <a:lnTo>
                    <a:pt x="9613" y="3425"/>
                  </a:lnTo>
                  <a:lnTo>
                    <a:pt x="9634" y="3434"/>
                  </a:lnTo>
                  <a:lnTo>
                    <a:pt x="9660" y="3445"/>
                  </a:lnTo>
                  <a:lnTo>
                    <a:pt x="9673" y="3450"/>
                  </a:lnTo>
                  <a:lnTo>
                    <a:pt x="9686" y="3456"/>
                  </a:lnTo>
                  <a:lnTo>
                    <a:pt x="9696" y="3462"/>
                  </a:lnTo>
                  <a:lnTo>
                    <a:pt x="9704" y="3468"/>
                  </a:lnTo>
                  <a:lnTo>
                    <a:pt x="9704" y="3468"/>
                  </a:lnTo>
                  <a:lnTo>
                    <a:pt x="9710" y="3476"/>
                  </a:lnTo>
                  <a:lnTo>
                    <a:pt x="9715" y="3488"/>
                  </a:lnTo>
                  <a:lnTo>
                    <a:pt x="9721" y="3499"/>
                  </a:lnTo>
                  <a:lnTo>
                    <a:pt x="9725" y="3512"/>
                  </a:lnTo>
                  <a:lnTo>
                    <a:pt x="9733" y="3538"/>
                  </a:lnTo>
                  <a:lnTo>
                    <a:pt x="9739" y="3560"/>
                  </a:lnTo>
                  <a:lnTo>
                    <a:pt x="9739" y="3560"/>
                  </a:lnTo>
                  <a:lnTo>
                    <a:pt x="9740" y="3573"/>
                  </a:lnTo>
                  <a:lnTo>
                    <a:pt x="9741" y="3589"/>
                  </a:lnTo>
                  <a:lnTo>
                    <a:pt x="9741" y="3626"/>
                  </a:lnTo>
                  <a:lnTo>
                    <a:pt x="9740" y="3662"/>
                  </a:lnTo>
                  <a:lnTo>
                    <a:pt x="9738" y="3678"/>
                  </a:lnTo>
                  <a:lnTo>
                    <a:pt x="9737" y="3692"/>
                  </a:lnTo>
                  <a:lnTo>
                    <a:pt x="9737" y="3692"/>
                  </a:lnTo>
                  <a:lnTo>
                    <a:pt x="9732" y="3706"/>
                  </a:lnTo>
                  <a:lnTo>
                    <a:pt x="9727" y="3722"/>
                  </a:lnTo>
                  <a:lnTo>
                    <a:pt x="9712" y="3758"/>
                  </a:lnTo>
                  <a:lnTo>
                    <a:pt x="9697" y="3793"/>
                  </a:lnTo>
                  <a:lnTo>
                    <a:pt x="9692" y="3810"/>
                  </a:lnTo>
                  <a:lnTo>
                    <a:pt x="9688" y="3824"/>
                  </a:lnTo>
                  <a:lnTo>
                    <a:pt x="9688" y="3824"/>
                  </a:lnTo>
                  <a:lnTo>
                    <a:pt x="9686" y="3845"/>
                  </a:lnTo>
                  <a:lnTo>
                    <a:pt x="9684" y="3870"/>
                  </a:lnTo>
                  <a:lnTo>
                    <a:pt x="9683" y="3897"/>
                  </a:lnTo>
                  <a:lnTo>
                    <a:pt x="9683" y="3925"/>
                  </a:lnTo>
                  <a:lnTo>
                    <a:pt x="9683" y="3953"/>
                  </a:lnTo>
                  <a:lnTo>
                    <a:pt x="9684" y="3981"/>
                  </a:lnTo>
                  <a:lnTo>
                    <a:pt x="9686" y="4004"/>
                  </a:lnTo>
                  <a:lnTo>
                    <a:pt x="9688" y="4026"/>
                  </a:lnTo>
                  <a:lnTo>
                    <a:pt x="9688" y="4026"/>
                  </a:lnTo>
                  <a:lnTo>
                    <a:pt x="9692" y="4036"/>
                  </a:lnTo>
                  <a:lnTo>
                    <a:pt x="9696" y="4047"/>
                  </a:lnTo>
                  <a:lnTo>
                    <a:pt x="9707" y="4072"/>
                  </a:lnTo>
                  <a:lnTo>
                    <a:pt x="9713" y="4085"/>
                  </a:lnTo>
                  <a:lnTo>
                    <a:pt x="9717" y="4098"/>
                  </a:lnTo>
                  <a:lnTo>
                    <a:pt x="9721" y="4109"/>
                  </a:lnTo>
                  <a:lnTo>
                    <a:pt x="9721" y="4114"/>
                  </a:lnTo>
                  <a:lnTo>
                    <a:pt x="9721" y="4119"/>
                  </a:lnTo>
                  <a:lnTo>
                    <a:pt x="9721" y="4119"/>
                  </a:lnTo>
                  <a:lnTo>
                    <a:pt x="9720" y="4125"/>
                  </a:lnTo>
                  <a:lnTo>
                    <a:pt x="9717" y="4132"/>
                  </a:lnTo>
                  <a:lnTo>
                    <a:pt x="9713" y="4139"/>
                  </a:lnTo>
                  <a:lnTo>
                    <a:pt x="9710" y="4145"/>
                  </a:lnTo>
                  <a:lnTo>
                    <a:pt x="9698" y="4160"/>
                  </a:lnTo>
                  <a:lnTo>
                    <a:pt x="9686" y="4175"/>
                  </a:lnTo>
                  <a:lnTo>
                    <a:pt x="9673" y="4189"/>
                  </a:lnTo>
                  <a:lnTo>
                    <a:pt x="9662" y="4204"/>
                  </a:lnTo>
                  <a:lnTo>
                    <a:pt x="9653" y="4216"/>
                  </a:lnTo>
                  <a:lnTo>
                    <a:pt x="9650" y="4223"/>
                  </a:lnTo>
                  <a:lnTo>
                    <a:pt x="9648" y="4230"/>
                  </a:lnTo>
                  <a:lnTo>
                    <a:pt x="9648" y="4230"/>
                  </a:lnTo>
                  <a:lnTo>
                    <a:pt x="9645" y="4239"/>
                  </a:lnTo>
                  <a:lnTo>
                    <a:pt x="9644" y="4249"/>
                  </a:lnTo>
                  <a:lnTo>
                    <a:pt x="9642" y="4274"/>
                  </a:lnTo>
                  <a:lnTo>
                    <a:pt x="9643" y="4286"/>
                  </a:lnTo>
                  <a:lnTo>
                    <a:pt x="9643" y="4299"/>
                  </a:lnTo>
                  <a:lnTo>
                    <a:pt x="9645" y="4309"/>
                  </a:lnTo>
                  <a:lnTo>
                    <a:pt x="9648" y="4318"/>
                  </a:lnTo>
                  <a:lnTo>
                    <a:pt x="9648" y="4318"/>
                  </a:lnTo>
                  <a:lnTo>
                    <a:pt x="9651" y="4327"/>
                  </a:lnTo>
                  <a:lnTo>
                    <a:pt x="9658" y="4336"/>
                  </a:lnTo>
                  <a:lnTo>
                    <a:pt x="9673" y="4355"/>
                  </a:lnTo>
                  <a:lnTo>
                    <a:pt x="9689" y="4373"/>
                  </a:lnTo>
                  <a:lnTo>
                    <a:pt x="9696" y="4382"/>
                  </a:lnTo>
                  <a:lnTo>
                    <a:pt x="9702" y="4390"/>
                  </a:lnTo>
                  <a:lnTo>
                    <a:pt x="9702" y="4390"/>
                  </a:lnTo>
                  <a:lnTo>
                    <a:pt x="9706" y="4399"/>
                  </a:lnTo>
                  <a:lnTo>
                    <a:pt x="9710" y="4412"/>
                  </a:lnTo>
                  <a:lnTo>
                    <a:pt x="9714" y="4424"/>
                  </a:lnTo>
                  <a:lnTo>
                    <a:pt x="9719" y="4433"/>
                  </a:lnTo>
                  <a:lnTo>
                    <a:pt x="9719" y="4433"/>
                  </a:lnTo>
                  <a:lnTo>
                    <a:pt x="9727" y="4444"/>
                  </a:lnTo>
                  <a:lnTo>
                    <a:pt x="9737" y="4456"/>
                  </a:lnTo>
                  <a:lnTo>
                    <a:pt x="9748" y="4468"/>
                  </a:lnTo>
                  <a:lnTo>
                    <a:pt x="9758" y="4477"/>
                  </a:lnTo>
                  <a:lnTo>
                    <a:pt x="9758" y="4477"/>
                  </a:lnTo>
                  <a:lnTo>
                    <a:pt x="9767" y="4484"/>
                  </a:lnTo>
                  <a:lnTo>
                    <a:pt x="9780" y="4492"/>
                  </a:lnTo>
                  <a:lnTo>
                    <a:pt x="9808" y="4507"/>
                  </a:lnTo>
                  <a:lnTo>
                    <a:pt x="9822" y="4516"/>
                  </a:lnTo>
                  <a:lnTo>
                    <a:pt x="9836" y="4524"/>
                  </a:lnTo>
                  <a:lnTo>
                    <a:pt x="9847" y="4533"/>
                  </a:lnTo>
                  <a:lnTo>
                    <a:pt x="9855" y="4541"/>
                  </a:lnTo>
                  <a:lnTo>
                    <a:pt x="9855" y="4541"/>
                  </a:lnTo>
                  <a:lnTo>
                    <a:pt x="9862" y="4551"/>
                  </a:lnTo>
                  <a:lnTo>
                    <a:pt x="9868" y="4564"/>
                  </a:lnTo>
                  <a:lnTo>
                    <a:pt x="9873" y="4579"/>
                  </a:lnTo>
                  <a:lnTo>
                    <a:pt x="9878" y="4593"/>
                  </a:lnTo>
                  <a:lnTo>
                    <a:pt x="9887" y="4624"/>
                  </a:lnTo>
                  <a:lnTo>
                    <a:pt x="9892" y="4637"/>
                  </a:lnTo>
                  <a:lnTo>
                    <a:pt x="9897" y="4647"/>
                  </a:lnTo>
                  <a:lnTo>
                    <a:pt x="9897" y="4647"/>
                  </a:lnTo>
                  <a:lnTo>
                    <a:pt x="9907" y="4669"/>
                  </a:lnTo>
                  <a:lnTo>
                    <a:pt x="9922" y="4695"/>
                  </a:lnTo>
                  <a:lnTo>
                    <a:pt x="9930" y="4707"/>
                  </a:lnTo>
                  <a:lnTo>
                    <a:pt x="9938" y="4720"/>
                  </a:lnTo>
                  <a:lnTo>
                    <a:pt x="9945" y="4729"/>
                  </a:lnTo>
                  <a:lnTo>
                    <a:pt x="9953" y="4736"/>
                  </a:lnTo>
                  <a:lnTo>
                    <a:pt x="9953" y="4736"/>
                  </a:lnTo>
                  <a:lnTo>
                    <a:pt x="9959" y="4741"/>
                  </a:lnTo>
                  <a:lnTo>
                    <a:pt x="9967" y="4744"/>
                  </a:lnTo>
                  <a:lnTo>
                    <a:pt x="9984" y="4751"/>
                  </a:lnTo>
                  <a:lnTo>
                    <a:pt x="10004" y="4756"/>
                  </a:lnTo>
                  <a:lnTo>
                    <a:pt x="10026" y="4760"/>
                  </a:lnTo>
                  <a:lnTo>
                    <a:pt x="10046" y="4766"/>
                  </a:lnTo>
                  <a:lnTo>
                    <a:pt x="10066" y="4771"/>
                  </a:lnTo>
                  <a:lnTo>
                    <a:pt x="10075" y="4775"/>
                  </a:lnTo>
                  <a:lnTo>
                    <a:pt x="10083" y="4778"/>
                  </a:lnTo>
                  <a:lnTo>
                    <a:pt x="10090" y="4782"/>
                  </a:lnTo>
                  <a:lnTo>
                    <a:pt x="10095" y="4786"/>
                  </a:lnTo>
                  <a:lnTo>
                    <a:pt x="10095" y="4786"/>
                  </a:lnTo>
                  <a:lnTo>
                    <a:pt x="10101" y="4792"/>
                  </a:lnTo>
                  <a:lnTo>
                    <a:pt x="10106" y="4800"/>
                  </a:lnTo>
                  <a:lnTo>
                    <a:pt x="10112" y="4818"/>
                  </a:lnTo>
                  <a:lnTo>
                    <a:pt x="10119" y="4836"/>
                  </a:lnTo>
                  <a:lnTo>
                    <a:pt x="10124" y="4852"/>
                  </a:lnTo>
                  <a:lnTo>
                    <a:pt x="10124" y="4852"/>
                  </a:lnTo>
                  <a:lnTo>
                    <a:pt x="10127" y="4864"/>
                  </a:lnTo>
                  <a:lnTo>
                    <a:pt x="10129" y="4879"/>
                  </a:lnTo>
                  <a:lnTo>
                    <a:pt x="10134" y="4912"/>
                  </a:lnTo>
                  <a:lnTo>
                    <a:pt x="10137" y="4929"/>
                  </a:lnTo>
                  <a:lnTo>
                    <a:pt x="10141" y="4945"/>
                  </a:lnTo>
                  <a:lnTo>
                    <a:pt x="10146" y="4959"/>
                  </a:lnTo>
                  <a:lnTo>
                    <a:pt x="10149" y="4964"/>
                  </a:lnTo>
                  <a:lnTo>
                    <a:pt x="10152" y="4969"/>
                  </a:lnTo>
                  <a:lnTo>
                    <a:pt x="10152" y="4969"/>
                  </a:lnTo>
                  <a:lnTo>
                    <a:pt x="10156" y="4972"/>
                  </a:lnTo>
                  <a:lnTo>
                    <a:pt x="10161" y="4975"/>
                  </a:lnTo>
                  <a:lnTo>
                    <a:pt x="10173" y="4979"/>
                  </a:lnTo>
                  <a:lnTo>
                    <a:pt x="10188" y="4982"/>
                  </a:lnTo>
                  <a:lnTo>
                    <a:pt x="10204" y="4985"/>
                  </a:lnTo>
                  <a:lnTo>
                    <a:pt x="10220" y="4988"/>
                  </a:lnTo>
                  <a:lnTo>
                    <a:pt x="10234" y="4991"/>
                  </a:lnTo>
                  <a:lnTo>
                    <a:pt x="10241" y="4994"/>
                  </a:lnTo>
                  <a:lnTo>
                    <a:pt x="10246" y="4996"/>
                  </a:lnTo>
                  <a:lnTo>
                    <a:pt x="10251" y="4999"/>
                  </a:lnTo>
                  <a:lnTo>
                    <a:pt x="10255" y="5003"/>
                  </a:lnTo>
                  <a:lnTo>
                    <a:pt x="10255" y="5003"/>
                  </a:lnTo>
                  <a:lnTo>
                    <a:pt x="10258" y="5009"/>
                  </a:lnTo>
                  <a:lnTo>
                    <a:pt x="10260" y="5017"/>
                  </a:lnTo>
                  <a:lnTo>
                    <a:pt x="10262" y="5026"/>
                  </a:lnTo>
                  <a:lnTo>
                    <a:pt x="10262" y="5035"/>
                  </a:lnTo>
                  <a:lnTo>
                    <a:pt x="10262" y="5057"/>
                  </a:lnTo>
                  <a:lnTo>
                    <a:pt x="10260" y="5078"/>
                  </a:lnTo>
                  <a:lnTo>
                    <a:pt x="10255" y="5123"/>
                  </a:lnTo>
                  <a:lnTo>
                    <a:pt x="10253" y="5143"/>
                  </a:lnTo>
                  <a:lnTo>
                    <a:pt x="10253" y="5152"/>
                  </a:lnTo>
                  <a:lnTo>
                    <a:pt x="10255" y="5160"/>
                  </a:lnTo>
                  <a:lnTo>
                    <a:pt x="10255" y="5160"/>
                  </a:lnTo>
                  <a:lnTo>
                    <a:pt x="10257" y="5172"/>
                  </a:lnTo>
                  <a:lnTo>
                    <a:pt x="10260" y="5185"/>
                  </a:lnTo>
                  <a:lnTo>
                    <a:pt x="10270" y="5217"/>
                  </a:lnTo>
                  <a:lnTo>
                    <a:pt x="10282" y="5249"/>
                  </a:lnTo>
                  <a:lnTo>
                    <a:pt x="10291" y="5275"/>
                  </a:lnTo>
                  <a:lnTo>
                    <a:pt x="10291" y="5275"/>
                  </a:lnTo>
                  <a:lnTo>
                    <a:pt x="10302" y="5304"/>
                  </a:lnTo>
                  <a:lnTo>
                    <a:pt x="10309" y="5320"/>
                  </a:lnTo>
                  <a:lnTo>
                    <a:pt x="10313" y="5325"/>
                  </a:lnTo>
                  <a:lnTo>
                    <a:pt x="10317" y="5330"/>
                  </a:lnTo>
                  <a:lnTo>
                    <a:pt x="10317" y="5330"/>
                  </a:lnTo>
                  <a:lnTo>
                    <a:pt x="10321" y="5333"/>
                  </a:lnTo>
                  <a:lnTo>
                    <a:pt x="10325" y="5336"/>
                  </a:lnTo>
                  <a:lnTo>
                    <a:pt x="10336" y="5339"/>
                  </a:lnTo>
                  <a:lnTo>
                    <a:pt x="10347" y="5341"/>
                  </a:lnTo>
                  <a:lnTo>
                    <a:pt x="10361" y="5343"/>
                  </a:lnTo>
                  <a:lnTo>
                    <a:pt x="10373" y="5346"/>
                  </a:lnTo>
                  <a:lnTo>
                    <a:pt x="10385" y="5348"/>
                  </a:lnTo>
                  <a:lnTo>
                    <a:pt x="10396" y="5351"/>
                  </a:lnTo>
                  <a:lnTo>
                    <a:pt x="10400" y="5354"/>
                  </a:lnTo>
                  <a:lnTo>
                    <a:pt x="10404" y="5357"/>
                  </a:lnTo>
                  <a:lnTo>
                    <a:pt x="10404" y="5357"/>
                  </a:lnTo>
                  <a:lnTo>
                    <a:pt x="10408" y="5362"/>
                  </a:lnTo>
                  <a:lnTo>
                    <a:pt x="10413" y="5367"/>
                  </a:lnTo>
                  <a:lnTo>
                    <a:pt x="10417" y="5374"/>
                  </a:lnTo>
                  <a:lnTo>
                    <a:pt x="10420" y="5382"/>
                  </a:lnTo>
                  <a:lnTo>
                    <a:pt x="10427" y="5400"/>
                  </a:lnTo>
                  <a:lnTo>
                    <a:pt x="10433" y="5418"/>
                  </a:lnTo>
                  <a:lnTo>
                    <a:pt x="10440" y="5437"/>
                  </a:lnTo>
                  <a:lnTo>
                    <a:pt x="10446" y="5454"/>
                  </a:lnTo>
                  <a:lnTo>
                    <a:pt x="10451" y="5462"/>
                  </a:lnTo>
                  <a:lnTo>
                    <a:pt x="10454" y="5469"/>
                  </a:lnTo>
                  <a:lnTo>
                    <a:pt x="10460" y="5473"/>
                  </a:lnTo>
                  <a:lnTo>
                    <a:pt x="10464" y="5478"/>
                  </a:lnTo>
                  <a:lnTo>
                    <a:pt x="10464" y="5478"/>
                  </a:lnTo>
                  <a:lnTo>
                    <a:pt x="10471" y="5481"/>
                  </a:lnTo>
                  <a:lnTo>
                    <a:pt x="10479" y="5484"/>
                  </a:lnTo>
                  <a:lnTo>
                    <a:pt x="10488" y="5488"/>
                  </a:lnTo>
                  <a:lnTo>
                    <a:pt x="10498" y="5489"/>
                  </a:lnTo>
                  <a:lnTo>
                    <a:pt x="10520" y="5492"/>
                  </a:lnTo>
                  <a:lnTo>
                    <a:pt x="10542" y="5492"/>
                  </a:lnTo>
                  <a:lnTo>
                    <a:pt x="10566" y="5492"/>
                  </a:lnTo>
                  <a:lnTo>
                    <a:pt x="10589" y="5490"/>
                  </a:lnTo>
                  <a:lnTo>
                    <a:pt x="10608" y="5488"/>
                  </a:lnTo>
                  <a:lnTo>
                    <a:pt x="10625" y="5484"/>
                  </a:lnTo>
                  <a:lnTo>
                    <a:pt x="10625" y="5484"/>
                  </a:lnTo>
                  <a:lnTo>
                    <a:pt x="10636" y="5481"/>
                  </a:lnTo>
                  <a:lnTo>
                    <a:pt x="10647" y="5474"/>
                  </a:lnTo>
                  <a:lnTo>
                    <a:pt x="10673" y="5459"/>
                  </a:lnTo>
                  <a:lnTo>
                    <a:pt x="10699" y="5442"/>
                  </a:lnTo>
                  <a:lnTo>
                    <a:pt x="10712" y="5436"/>
                  </a:lnTo>
                  <a:lnTo>
                    <a:pt x="10723" y="5431"/>
                  </a:lnTo>
                  <a:lnTo>
                    <a:pt x="10723" y="5431"/>
                  </a:lnTo>
                  <a:lnTo>
                    <a:pt x="10735" y="5429"/>
                  </a:lnTo>
                  <a:lnTo>
                    <a:pt x="10750" y="5427"/>
                  </a:lnTo>
                  <a:lnTo>
                    <a:pt x="10767" y="5426"/>
                  </a:lnTo>
                  <a:lnTo>
                    <a:pt x="10784" y="5425"/>
                  </a:lnTo>
                  <a:lnTo>
                    <a:pt x="10801" y="5425"/>
                  </a:lnTo>
                  <a:lnTo>
                    <a:pt x="10817" y="5426"/>
                  </a:lnTo>
                  <a:lnTo>
                    <a:pt x="10831" y="5428"/>
                  </a:lnTo>
                  <a:lnTo>
                    <a:pt x="10844" y="5431"/>
                  </a:lnTo>
                  <a:lnTo>
                    <a:pt x="10844" y="5431"/>
                  </a:lnTo>
                  <a:lnTo>
                    <a:pt x="10849" y="5435"/>
                  </a:lnTo>
                  <a:lnTo>
                    <a:pt x="10856" y="5438"/>
                  </a:lnTo>
                  <a:lnTo>
                    <a:pt x="10868" y="5448"/>
                  </a:lnTo>
                  <a:lnTo>
                    <a:pt x="10881" y="5461"/>
                  </a:lnTo>
                  <a:lnTo>
                    <a:pt x="10894" y="5474"/>
                  </a:lnTo>
                  <a:lnTo>
                    <a:pt x="10908" y="5489"/>
                  </a:lnTo>
                  <a:lnTo>
                    <a:pt x="10920" y="5501"/>
                  </a:lnTo>
                  <a:lnTo>
                    <a:pt x="10933" y="5512"/>
                  </a:lnTo>
                  <a:lnTo>
                    <a:pt x="10940" y="5516"/>
                  </a:lnTo>
                  <a:lnTo>
                    <a:pt x="10945" y="5518"/>
                  </a:lnTo>
                  <a:lnTo>
                    <a:pt x="10945" y="5518"/>
                  </a:lnTo>
                  <a:lnTo>
                    <a:pt x="10956" y="5522"/>
                  </a:lnTo>
                  <a:lnTo>
                    <a:pt x="10970" y="5525"/>
                  </a:lnTo>
                  <a:lnTo>
                    <a:pt x="10985" y="5527"/>
                  </a:lnTo>
                  <a:lnTo>
                    <a:pt x="10999" y="5528"/>
                  </a:lnTo>
                  <a:lnTo>
                    <a:pt x="11033" y="5530"/>
                  </a:lnTo>
                  <a:lnTo>
                    <a:pt x="11068" y="5530"/>
                  </a:lnTo>
                  <a:lnTo>
                    <a:pt x="11103" y="5527"/>
                  </a:lnTo>
                  <a:lnTo>
                    <a:pt x="11137" y="5525"/>
                  </a:lnTo>
                  <a:lnTo>
                    <a:pt x="11193" y="5522"/>
                  </a:lnTo>
                  <a:lnTo>
                    <a:pt x="11193" y="5522"/>
                  </a:lnTo>
                  <a:lnTo>
                    <a:pt x="11209" y="5519"/>
                  </a:lnTo>
                  <a:lnTo>
                    <a:pt x="11227" y="5517"/>
                  </a:lnTo>
                  <a:lnTo>
                    <a:pt x="11268" y="5512"/>
                  </a:lnTo>
                  <a:lnTo>
                    <a:pt x="11307" y="5505"/>
                  </a:lnTo>
                  <a:lnTo>
                    <a:pt x="11341" y="5501"/>
                  </a:lnTo>
                  <a:lnTo>
                    <a:pt x="11341" y="5501"/>
                  </a:lnTo>
                  <a:lnTo>
                    <a:pt x="11377" y="5499"/>
                  </a:lnTo>
                  <a:lnTo>
                    <a:pt x="11397" y="5499"/>
                  </a:lnTo>
                  <a:lnTo>
                    <a:pt x="11406" y="5500"/>
                  </a:lnTo>
                  <a:lnTo>
                    <a:pt x="11413" y="5501"/>
                  </a:lnTo>
                  <a:lnTo>
                    <a:pt x="11413" y="5501"/>
                  </a:lnTo>
                  <a:lnTo>
                    <a:pt x="11422" y="5504"/>
                  </a:lnTo>
                  <a:lnTo>
                    <a:pt x="11433" y="5507"/>
                  </a:lnTo>
                  <a:lnTo>
                    <a:pt x="11455" y="5517"/>
                  </a:lnTo>
                  <a:lnTo>
                    <a:pt x="11477" y="5528"/>
                  </a:lnTo>
                  <a:lnTo>
                    <a:pt x="11495" y="5539"/>
                  </a:lnTo>
                  <a:lnTo>
                    <a:pt x="11495" y="5539"/>
                  </a:lnTo>
                  <a:lnTo>
                    <a:pt x="11505" y="5547"/>
                  </a:lnTo>
                  <a:lnTo>
                    <a:pt x="11517" y="5557"/>
                  </a:lnTo>
                  <a:lnTo>
                    <a:pt x="11543" y="5582"/>
                  </a:lnTo>
                  <a:lnTo>
                    <a:pt x="11569" y="5605"/>
                  </a:lnTo>
                  <a:lnTo>
                    <a:pt x="11582" y="5615"/>
                  </a:lnTo>
                  <a:lnTo>
                    <a:pt x="11593" y="5622"/>
                  </a:lnTo>
                  <a:lnTo>
                    <a:pt x="11593" y="5622"/>
                  </a:lnTo>
                  <a:lnTo>
                    <a:pt x="11601" y="5627"/>
                  </a:lnTo>
                  <a:lnTo>
                    <a:pt x="11612" y="5630"/>
                  </a:lnTo>
                  <a:lnTo>
                    <a:pt x="11636" y="5637"/>
                  </a:lnTo>
                  <a:lnTo>
                    <a:pt x="11661" y="5644"/>
                  </a:lnTo>
                  <a:lnTo>
                    <a:pt x="11671" y="5647"/>
                  </a:lnTo>
                  <a:lnTo>
                    <a:pt x="11680" y="5651"/>
                  </a:lnTo>
                  <a:lnTo>
                    <a:pt x="11680" y="5651"/>
                  </a:lnTo>
                  <a:lnTo>
                    <a:pt x="11701" y="5665"/>
                  </a:lnTo>
                  <a:lnTo>
                    <a:pt x="11725" y="5685"/>
                  </a:lnTo>
                  <a:lnTo>
                    <a:pt x="11737" y="5695"/>
                  </a:lnTo>
                  <a:lnTo>
                    <a:pt x="11747" y="5706"/>
                  </a:lnTo>
                  <a:lnTo>
                    <a:pt x="11756" y="5717"/>
                  </a:lnTo>
                  <a:lnTo>
                    <a:pt x="11763" y="5726"/>
                  </a:lnTo>
                  <a:lnTo>
                    <a:pt x="11763" y="5726"/>
                  </a:lnTo>
                  <a:lnTo>
                    <a:pt x="11765" y="5733"/>
                  </a:lnTo>
                  <a:lnTo>
                    <a:pt x="11767" y="5741"/>
                  </a:lnTo>
                  <a:lnTo>
                    <a:pt x="11768" y="5759"/>
                  </a:lnTo>
                  <a:lnTo>
                    <a:pt x="11768" y="5776"/>
                  </a:lnTo>
                  <a:lnTo>
                    <a:pt x="11769" y="5783"/>
                  </a:lnTo>
                  <a:lnTo>
                    <a:pt x="11771" y="5790"/>
                  </a:lnTo>
                  <a:lnTo>
                    <a:pt x="11771" y="5790"/>
                  </a:lnTo>
                  <a:lnTo>
                    <a:pt x="11776" y="5797"/>
                  </a:lnTo>
                  <a:lnTo>
                    <a:pt x="11782" y="5805"/>
                  </a:lnTo>
                  <a:lnTo>
                    <a:pt x="11790" y="5813"/>
                  </a:lnTo>
                  <a:lnTo>
                    <a:pt x="11798" y="5822"/>
                  </a:lnTo>
                  <a:lnTo>
                    <a:pt x="11807" y="5829"/>
                  </a:lnTo>
                  <a:lnTo>
                    <a:pt x="11816" y="5835"/>
                  </a:lnTo>
                  <a:lnTo>
                    <a:pt x="11824" y="5841"/>
                  </a:lnTo>
                  <a:lnTo>
                    <a:pt x="11832" y="5844"/>
                  </a:lnTo>
                  <a:lnTo>
                    <a:pt x="11832" y="5844"/>
                  </a:lnTo>
                  <a:lnTo>
                    <a:pt x="11841" y="5848"/>
                  </a:lnTo>
                  <a:lnTo>
                    <a:pt x="11852" y="5850"/>
                  </a:lnTo>
                  <a:lnTo>
                    <a:pt x="11864" y="5851"/>
                  </a:lnTo>
                  <a:lnTo>
                    <a:pt x="11877" y="5851"/>
                  </a:lnTo>
                  <a:lnTo>
                    <a:pt x="11890" y="5851"/>
                  </a:lnTo>
                  <a:lnTo>
                    <a:pt x="11902" y="5851"/>
                  </a:lnTo>
                  <a:lnTo>
                    <a:pt x="11913" y="5850"/>
                  </a:lnTo>
                  <a:lnTo>
                    <a:pt x="11922" y="5848"/>
                  </a:lnTo>
                  <a:lnTo>
                    <a:pt x="11922" y="5848"/>
                  </a:lnTo>
                  <a:lnTo>
                    <a:pt x="11934" y="5843"/>
                  </a:lnTo>
                  <a:lnTo>
                    <a:pt x="11946" y="5835"/>
                  </a:lnTo>
                  <a:lnTo>
                    <a:pt x="11960" y="5826"/>
                  </a:lnTo>
                  <a:lnTo>
                    <a:pt x="11973" y="5816"/>
                  </a:lnTo>
                  <a:lnTo>
                    <a:pt x="12000" y="5796"/>
                  </a:lnTo>
                  <a:lnTo>
                    <a:pt x="12011" y="5787"/>
                  </a:lnTo>
                  <a:lnTo>
                    <a:pt x="12023" y="5781"/>
                  </a:lnTo>
                  <a:lnTo>
                    <a:pt x="12023" y="5781"/>
                  </a:lnTo>
                  <a:lnTo>
                    <a:pt x="12036" y="5776"/>
                  </a:lnTo>
                  <a:lnTo>
                    <a:pt x="12053" y="5769"/>
                  </a:lnTo>
                  <a:lnTo>
                    <a:pt x="12053" y="5769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95F36B8A-2519-472A-BC37-831BFD433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424" y="2890838"/>
              <a:ext cx="1627188" cy="2108200"/>
            </a:xfrm>
            <a:custGeom>
              <a:avLst/>
              <a:gdLst>
                <a:gd name="T0" fmla="*/ 583 w 8197"/>
                <a:gd name="T1" fmla="*/ 5447 h 10629"/>
                <a:gd name="T2" fmla="*/ 699 w 8197"/>
                <a:gd name="T3" fmla="*/ 5036 h 10629"/>
                <a:gd name="T4" fmla="*/ 616 w 8197"/>
                <a:gd name="T5" fmla="*/ 4802 h 10629"/>
                <a:gd name="T6" fmla="*/ 689 w 8197"/>
                <a:gd name="T7" fmla="*/ 4475 h 10629"/>
                <a:gd name="T8" fmla="*/ 288 w 8197"/>
                <a:gd name="T9" fmla="*/ 4062 h 10629"/>
                <a:gd name="T10" fmla="*/ 182 w 8197"/>
                <a:gd name="T11" fmla="*/ 3610 h 10629"/>
                <a:gd name="T12" fmla="*/ 407 w 8197"/>
                <a:gd name="T13" fmla="*/ 3702 h 10629"/>
                <a:gd name="T14" fmla="*/ 721 w 8197"/>
                <a:gd name="T15" fmla="*/ 3458 h 10629"/>
                <a:gd name="T16" fmla="*/ 808 w 8197"/>
                <a:gd name="T17" fmla="*/ 3130 h 10629"/>
                <a:gd name="T18" fmla="*/ 936 w 8197"/>
                <a:gd name="T19" fmla="*/ 2961 h 10629"/>
                <a:gd name="T20" fmla="*/ 938 w 8197"/>
                <a:gd name="T21" fmla="*/ 2528 h 10629"/>
                <a:gd name="T22" fmla="*/ 897 w 8197"/>
                <a:gd name="T23" fmla="*/ 2475 h 10629"/>
                <a:gd name="T24" fmla="*/ 876 w 8197"/>
                <a:gd name="T25" fmla="*/ 1799 h 10629"/>
                <a:gd name="T26" fmla="*/ 1455 w 8197"/>
                <a:gd name="T27" fmla="*/ 1612 h 10629"/>
                <a:gd name="T28" fmla="*/ 1816 w 8197"/>
                <a:gd name="T29" fmla="*/ 1502 h 10629"/>
                <a:gd name="T30" fmla="*/ 2146 w 8197"/>
                <a:gd name="T31" fmla="*/ 1431 h 10629"/>
                <a:gd name="T32" fmla="*/ 2400 w 8197"/>
                <a:gd name="T33" fmla="*/ 1550 h 10629"/>
                <a:gd name="T34" fmla="*/ 2761 w 8197"/>
                <a:gd name="T35" fmla="*/ 1320 h 10629"/>
                <a:gd name="T36" fmla="*/ 3030 w 8197"/>
                <a:gd name="T37" fmla="*/ 1130 h 10629"/>
                <a:gd name="T38" fmla="*/ 3447 w 8197"/>
                <a:gd name="T39" fmla="*/ 1141 h 10629"/>
                <a:gd name="T40" fmla="*/ 3836 w 8197"/>
                <a:gd name="T41" fmla="*/ 1216 h 10629"/>
                <a:gd name="T42" fmla="*/ 4009 w 8197"/>
                <a:gd name="T43" fmla="*/ 931 h 10629"/>
                <a:gd name="T44" fmla="*/ 4330 w 8197"/>
                <a:gd name="T45" fmla="*/ 705 h 10629"/>
                <a:gd name="T46" fmla="*/ 4395 w 8197"/>
                <a:gd name="T47" fmla="*/ 327 h 10629"/>
                <a:gd name="T48" fmla="*/ 4796 w 8197"/>
                <a:gd name="T49" fmla="*/ 216 h 10629"/>
                <a:gd name="T50" fmla="*/ 4987 w 8197"/>
                <a:gd name="T51" fmla="*/ 399 h 10629"/>
                <a:gd name="T52" fmla="*/ 5350 w 8197"/>
                <a:gd name="T53" fmla="*/ 447 h 10629"/>
                <a:gd name="T54" fmla="*/ 5710 w 8197"/>
                <a:gd name="T55" fmla="*/ 592 h 10629"/>
                <a:gd name="T56" fmla="*/ 6040 w 8197"/>
                <a:gd name="T57" fmla="*/ 884 h 10629"/>
                <a:gd name="T58" fmla="*/ 6267 w 8197"/>
                <a:gd name="T59" fmla="*/ 1610 h 10629"/>
                <a:gd name="T60" fmla="*/ 6138 w 8197"/>
                <a:gd name="T61" fmla="*/ 2109 h 10629"/>
                <a:gd name="T62" fmla="*/ 6051 w 8197"/>
                <a:gd name="T63" fmla="*/ 2667 h 10629"/>
                <a:gd name="T64" fmla="*/ 6019 w 8197"/>
                <a:gd name="T65" fmla="*/ 3537 h 10629"/>
                <a:gd name="T66" fmla="*/ 6407 w 8197"/>
                <a:gd name="T67" fmla="*/ 3915 h 10629"/>
                <a:gd name="T68" fmla="*/ 6616 w 8197"/>
                <a:gd name="T69" fmla="*/ 4641 h 10629"/>
                <a:gd name="T70" fmla="*/ 6711 w 8197"/>
                <a:gd name="T71" fmla="*/ 5160 h 10629"/>
                <a:gd name="T72" fmla="*/ 7192 w 8197"/>
                <a:gd name="T73" fmla="*/ 5593 h 10629"/>
                <a:gd name="T74" fmla="*/ 7534 w 8197"/>
                <a:gd name="T75" fmla="*/ 6252 h 10629"/>
                <a:gd name="T76" fmla="*/ 8034 w 8197"/>
                <a:gd name="T77" fmla="*/ 7203 h 10629"/>
                <a:gd name="T78" fmla="*/ 7801 w 8197"/>
                <a:gd name="T79" fmla="*/ 7608 h 10629"/>
                <a:gd name="T80" fmla="*/ 8197 w 8197"/>
                <a:gd name="T81" fmla="*/ 8007 h 10629"/>
                <a:gd name="T82" fmla="*/ 8124 w 8197"/>
                <a:gd name="T83" fmla="*/ 8927 h 10629"/>
                <a:gd name="T84" fmla="*/ 7008 w 8197"/>
                <a:gd name="T85" fmla="*/ 9772 h 10629"/>
                <a:gd name="T86" fmla="*/ 6519 w 8197"/>
                <a:gd name="T87" fmla="*/ 10499 h 10629"/>
                <a:gd name="T88" fmla="*/ 6181 w 8197"/>
                <a:gd name="T89" fmla="*/ 10356 h 10629"/>
                <a:gd name="T90" fmla="*/ 5925 w 8197"/>
                <a:gd name="T91" fmla="*/ 10190 h 10629"/>
                <a:gd name="T92" fmla="*/ 5621 w 8197"/>
                <a:gd name="T93" fmla="*/ 9892 h 10629"/>
                <a:gd name="T94" fmla="*/ 5116 w 8197"/>
                <a:gd name="T95" fmla="*/ 9954 h 10629"/>
                <a:gd name="T96" fmla="*/ 4645 w 8197"/>
                <a:gd name="T97" fmla="*/ 10454 h 10629"/>
                <a:gd name="T98" fmla="*/ 3600 w 8197"/>
                <a:gd name="T99" fmla="*/ 10389 h 10629"/>
                <a:gd name="T100" fmla="*/ 3571 w 8197"/>
                <a:gd name="T101" fmla="*/ 10200 h 10629"/>
                <a:gd name="T102" fmla="*/ 2827 w 8197"/>
                <a:gd name="T103" fmla="*/ 10086 h 10629"/>
                <a:gd name="T104" fmla="*/ 2832 w 8197"/>
                <a:gd name="T105" fmla="*/ 9787 h 10629"/>
                <a:gd name="T106" fmla="*/ 2857 w 8197"/>
                <a:gd name="T107" fmla="*/ 9674 h 10629"/>
                <a:gd name="T108" fmla="*/ 3077 w 8197"/>
                <a:gd name="T109" fmla="*/ 9535 h 10629"/>
                <a:gd name="T110" fmla="*/ 3010 w 8197"/>
                <a:gd name="T111" fmla="*/ 9391 h 10629"/>
                <a:gd name="T112" fmla="*/ 2932 w 8197"/>
                <a:gd name="T113" fmla="*/ 9039 h 10629"/>
                <a:gd name="T114" fmla="*/ 2230 w 8197"/>
                <a:gd name="T115" fmla="*/ 8805 h 10629"/>
                <a:gd name="T116" fmla="*/ 1925 w 8197"/>
                <a:gd name="T117" fmla="*/ 8497 h 10629"/>
                <a:gd name="T118" fmla="*/ 1961 w 8197"/>
                <a:gd name="T119" fmla="*/ 8043 h 10629"/>
                <a:gd name="T120" fmla="*/ 1362 w 8197"/>
                <a:gd name="T121" fmla="*/ 7989 h 10629"/>
                <a:gd name="T122" fmla="*/ 853 w 8197"/>
                <a:gd name="T123" fmla="*/ 7666 h 10629"/>
                <a:gd name="T124" fmla="*/ 661 w 8197"/>
                <a:gd name="T125" fmla="*/ 6872 h 10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197" h="10629">
                  <a:moveTo>
                    <a:pt x="650" y="6504"/>
                  </a:moveTo>
                  <a:lnTo>
                    <a:pt x="650" y="6504"/>
                  </a:lnTo>
                  <a:lnTo>
                    <a:pt x="636" y="6476"/>
                  </a:lnTo>
                  <a:lnTo>
                    <a:pt x="626" y="6452"/>
                  </a:lnTo>
                  <a:lnTo>
                    <a:pt x="626" y="6452"/>
                  </a:lnTo>
                  <a:lnTo>
                    <a:pt x="598" y="6379"/>
                  </a:lnTo>
                  <a:lnTo>
                    <a:pt x="583" y="6338"/>
                  </a:lnTo>
                  <a:lnTo>
                    <a:pt x="577" y="6320"/>
                  </a:lnTo>
                  <a:lnTo>
                    <a:pt x="574" y="6304"/>
                  </a:lnTo>
                  <a:lnTo>
                    <a:pt x="574" y="6304"/>
                  </a:lnTo>
                  <a:lnTo>
                    <a:pt x="572" y="6280"/>
                  </a:lnTo>
                  <a:lnTo>
                    <a:pt x="569" y="6252"/>
                  </a:lnTo>
                  <a:lnTo>
                    <a:pt x="568" y="6222"/>
                  </a:lnTo>
                  <a:lnTo>
                    <a:pt x="569" y="6189"/>
                  </a:lnTo>
                  <a:lnTo>
                    <a:pt x="571" y="6127"/>
                  </a:lnTo>
                  <a:lnTo>
                    <a:pt x="574" y="6074"/>
                  </a:lnTo>
                  <a:lnTo>
                    <a:pt x="574" y="6074"/>
                  </a:lnTo>
                  <a:lnTo>
                    <a:pt x="578" y="6036"/>
                  </a:lnTo>
                  <a:lnTo>
                    <a:pt x="584" y="5990"/>
                  </a:lnTo>
                  <a:lnTo>
                    <a:pt x="592" y="5941"/>
                  </a:lnTo>
                  <a:lnTo>
                    <a:pt x="601" y="5890"/>
                  </a:lnTo>
                  <a:lnTo>
                    <a:pt x="619" y="5788"/>
                  </a:lnTo>
                  <a:lnTo>
                    <a:pt x="635" y="5706"/>
                  </a:lnTo>
                  <a:lnTo>
                    <a:pt x="635" y="5706"/>
                  </a:lnTo>
                  <a:lnTo>
                    <a:pt x="642" y="5677"/>
                  </a:lnTo>
                  <a:lnTo>
                    <a:pt x="650" y="5641"/>
                  </a:lnTo>
                  <a:lnTo>
                    <a:pt x="659" y="5606"/>
                  </a:lnTo>
                  <a:lnTo>
                    <a:pt x="665" y="5576"/>
                  </a:lnTo>
                  <a:lnTo>
                    <a:pt x="665" y="5576"/>
                  </a:lnTo>
                  <a:lnTo>
                    <a:pt x="675" y="5530"/>
                  </a:lnTo>
                  <a:lnTo>
                    <a:pt x="680" y="5505"/>
                  </a:lnTo>
                  <a:lnTo>
                    <a:pt x="681" y="5494"/>
                  </a:lnTo>
                  <a:lnTo>
                    <a:pt x="680" y="5485"/>
                  </a:lnTo>
                  <a:lnTo>
                    <a:pt x="680" y="5485"/>
                  </a:lnTo>
                  <a:lnTo>
                    <a:pt x="678" y="5471"/>
                  </a:lnTo>
                  <a:lnTo>
                    <a:pt x="674" y="5456"/>
                  </a:lnTo>
                  <a:lnTo>
                    <a:pt x="671" y="5448"/>
                  </a:lnTo>
                  <a:lnTo>
                    <a:pt x="668" y="5441"/>
                  </a:lnTo>
                  <a:lnTo>
                    <a:pt x="663" y="5436"/>
                  </a:lnTo>
                  <a:lnTo>
                    <a:pt x="659" y="5433"/>
                  </a:lnTo>
                  <a:lnTo>
                    <a:pt x="659" y="5433"/>
                  </a:lnTo>
                  <a:lnTo>
                    <a:pt x="654" y="5432"/>
                  </a:lnTo>
                  <a:lnTo>
                    <a:pt x="650" y="5433"/>
                  </a:lnTo>
                  <a:lnTo>
                    <a:pt x="644" y="5436"/>
                  </a:lnTo>
                  <a:lnTo>
                    <a:pt x="637" y="5440"/>
                  </a:lnTo>
                  <a:lnTo>
                    <a:pt x="626" y="5447"/>
                  </a:lnTo>
                  <a:lnTo>
                    <a:pt x="620" y="5449"/>
                  </a:lnTo>
                  <a:lnTo>
                    <a:pt x="616" y="5450"/>
                  </a:lnTo>
                  <a:lnTo>
                    <a:pt x="616" y="5450"/>
                  </a:lnTo>
                  <a:lnTo>
                    <a:pt x="601" y="5450"/>
                  </a:lnTo>
                  <a:lnTo>
                    <a:pt x="583" y="5447"/>
                  </a:lnTo>
                  <a:lnTo>
                    <a:pt x="574" y="5444"/>
                  </a:lnTo>
                  <a:lnTo>
                    <a:pt x="566" y="5441"/>
                  </a:lnTo>
                  <a:lnTo>
                    <a:pt x="559" y="5438"/>
                  </a:lnTo>
                  <a:lnTo>
                    <a:pt x="555" y="5433"/>
                  </a:lnTo>
                  <a:lnTo>
                    <a:pt x="555" y="5433"/>
                  </a:lnTo>
                  <a:lnTo>
                    <a:pt x="552" y="5427"/>
                  </a:lnTo>
                  <a:lnTo>
                    <a:pt x="550" y="5422"/>
                  </a:lnTo>
                  <a:lnTo>
                    <a:pt x="549" y="5414"/>
                  </a:lnTo>
                  <a:lnTo>
                    <a:pt x="549" y="5406"/>
                  </a:lnTo>
                  <a:lnTo>
                    <a:pt x="551" y="5390"/>
                  </a:lnTo>
                  <a:lnTo>
                    <a:pt x="552" y="5383"/>
                  </a:lnTo>
                  <a:lnTo>
                    <a:pt x="555" y="5379"/>
                  </a:lnTo>
                  <a:lnTo>
                    <a:pt x="555" y="5379"/>
                  </a:lnTo>
                  <a:lnTo>
                    <a:pt x="559" y="5373"/>
                  </a:lnTo>
                  <a:lnTo>
                    <a:pt x="566" y="5368"/>
                  </a:lnTo>
                  <a:lnTo>
                    <a:pt x="574" y="5363"/>
                  </a:lnTo>
                  <a:lnTo>
                    <a:pt x="583" y="5359"/>
                  </a:lnTo>
                  <a:lnTo>
                    <a:pt x="601" y="5350"/>
                  </a:lnTo>
                  <a:lnTo>
                    <a:pt x="608" y="5345"/>
                  </a:lnTo>
                  <a:lnTo>
                    <a:pt x="613" y="5339"/>
                  </a:lnTo>
                  <a:lnTo>
                    <a:pt x="613" y="5339"/>
                  </a:lnTo>
                  <a:lnTo>
                    <a:pt x="618" y="5330"/>
                  </a:lnTo>
                  <a:lnTo>
                    <a:pt x="621" y="5319"/>
                  </a:lnTo>
                  <a:lnTo>
                    <a:pt x="624" y="5307"/>
                  </a:lnTo>
                  <a:lnTo>
                    <a:pt x="626" y="5293"/>
                  </a:lnTo>
                  <a:lnTo>
                    <a:pt x="630" y="5267"/>
                  </a:lnTo>
                  <a:lnTo>
                    <a:pt x="633" y="5256"/>
                  </a:lnTo>
                  <a:lnTo>
                    <a:pt x="637" y="5246"/>
                  </a:lnTo>
                  <a:lnTo>
                    <a:pt x="637" y="5246"/>
                  </a:lnTo>
                  <a:lnTo>
                    <a:pt x="641" y="5241"/>
                  </a:lnTo>
                  <a:lnTo>
                    <a:pt x="645" y="5236"/>
                  </a:lnTo>
                  <a:lnTo>
                    <a:pt x="657" y="5226"/>
                  </a:lnTo>
                  <a:lnTo>
                    <a:pt x="671" y="5215"/>
                  </a:lnTo>
                  <a:lnTo>
                    <a:pt x="686" y="5204"/>
                  </a:lnTo>
                  <a:lnTo>
                    <a:pt x="700" y="5193"/>
                  </a:lnTo>
                  <a:lnTo>
                    <a:pt x="714" y="5183"/>
                  </a:lnTo>
                  <a:lnTo>
                    <a:pt x="719" y="5177"/>
                  </a:lnTo>
                  <a:lnTo>
                    <a:pt x="724" y="5171"/>
                  </a:lnTo>
                  <a:lnTo>
                    <a:pt x="727" y="5166"/>
                  </a:lnTo>
                  <a:lnTo>
                    <a:pt x="731" y="5160"/>
                  </a:lnTo>
                  <a:lnTo>
                    <a:pt x="731" y="5160"/>
                  </a:lnTo>
                  <a:lnTo>
                    <a:pt x="733" y="5148"/>
                  </a:lnTo>
                  <a:lnTo>
                    <a:pt x="733" y="5133"/>
                  </a:lnTo>
                  <a:lnTo>
                    <a:pt x="732" y="5116"/>
                  </a:lnTo>
                  <a:lnTo>
                    <a:pt x="729" y="5099"/>
                  </a:lnTo>
                  <a:lnTo>
                    <a:pt x="725" y="5082"/>
                  </a:lnTo>
                  <a:lnTo>
                    <a:pt x="719" y="5066"/>
                  </a:lnTo>
                  <a:lnTo>
                    <a:pt x="714" y="5053"/>
                  </a:lnTo>
                  <a:lnTo>
                    <a:pt x="706" y="5043"/>
                  </a:lnTo>
                  <a:lnTo>
                    <a:pt x="706" y="5043"/>
                  </a:lnTo>
                  <a:lnTo>
                    <a:pt x="699" y="5036"/>
                  </a:lnTo>
                  <a:lnTo>
                    <a:pt x="689" y="5030"/>
                  </a:lnTo>
                  <a:lnTo>
                    <a:pt x="678" y="5025"/>
                  </a:lnTo>
                  <a:lnTo>
                    <a:pt x="665" y="5020"/>
                  </a:lnTo>
                  <a:lnTo>
                    <a:pt x="639" y="5012"/>
                  </a:lnTo>
                  <a:lnTo>
                    <a:pt x="618" y="5008"/>
                  </a:lnTo>
                  <a:lnTo>
                    <a:pt x="618" y="5008"/>
                  </a:lnTo>
                  <a:lnTo>
                    <a:pt x="610" y="5008"/>
                  </a:lnTo>
                  <a:lnTo>
                    <a:pt x="601" y="5008"/>
                  </a:lnTo>
                  <a:lnTo>
                    <a:pt x="581" y="5009"/>
                  </a:lnTo>
                  <a:lnTo>
                    <a:pt x="560" y="5010"/>
                  </a:lnTo>
                  <a:lnTo>
                    <a:pt x="551" y="5010"/>
                  </a:lnTo>
                  <a:lnTo>
                    <a:pt x="543" y="5008"/>
                  </a:lnTo>
                  <a:lnTo>
                    <a:pt x="543" y="5008"/>
                  </a:lnTo>
                  <a:lnTo>
                    <a:pt x="533" y="5003"/>
                  </a:lnTo>
                  <a:lnTo>
                    <a:pt x="522" y="4998"/>
                  </a:lnTo>
                  <a:lnTo>
                    <a:pt x="510" y="4990"/>
                  </a:lnTo>
                  <a:lnTo>
                    <a:pt x="497" y="4981"/>
                  </a:lnTo>
                  <a:lnTo>
                    <a:pt x="486" y="4971"/>
                  </a:lnTo>
                  <a:lnTo>
                    <a:pt x="476" y="4960"/>
                  </a:lnTo>
                  <a:lnTo>
                    <a:pt x="467" y="4950"/>
                  </a:lnTo>
                  <a:lnTo>
                    <a:pt x="461" y="4941"/>
                  </a:lnTo>
                  <a:lnTo>
                    <a:pt x="461" y="4941"/>
                  </a:lnTo>
                  <a:lnTo>
                    <a:pt x="459" y="4930"/>
                  </a:lnTo>
                  <a:lnTo>
                    <a:pt x="458" y="4918"/>
                  </a:lnTo>
                  <a:lnTo>
                    <a:pt x="458" y="4903"/>
                  </a:lnTo>
                  <a:lnTo>
                    <a:pt x="459" y="4888"/>
                  </a:lnTo>
                  <a:lnTo>
                    <a:pt x="461" y="4872"/>
                  </a:lnTo>
                  <a:lnTo>
                    <a:pt x="463" y="4859"/>
                  </a:lnTo>
                  <a:lnTo>
                    <a:pt x="467" y="4845"/>
                  </a:lnTo>
                  <a:lnTo>
                    <a:pt x="470" y="4834"/>
                  </a:lnTo>
                  <a:lnTo>
                    <a:pt x="470" y="4834"/>
                  </a:lnTo>
                  <a:lnTo>
                    <a:pt x="477" y="4822"/>
                  </a:lnTo>
                  <a:lnTo>
                    <a:pt x="486" y="4806"/>
                  </a:lnTo>
                  <a:lnTo>
                    <a:pt x="496" y="4792"/>
                  </a:lnTo>
                  <a:lnTo>
                    <a:pt x="502" y="4787"/>
                  </a:lnTo>
                  <a:lnTo>
                    <a:pt x="507" y="4782"/>
                  </a:lnTo>
                  <a:lnTo>
                    <a:pt x="507" y="4782"/>
                  </a:lnTo>
                  <a:lnTo>
                    <a:pt x="515" y="4779"/>
                  </a:lnTo>
                  <a:lnTo>
                    <a:pt x="524" y="4774"/>
                  </a:lnTo>
                  <a:lnTo>
                    <a:pt x="536" y="4770"/>
                  </a:lnTo>
                  <a:lnTo>
                    <a:pt x="548" y="4766"/>
                  </a:lnTo>
                  <a:lnTo>
                    <a:pt x="559" y="4764"/>
                  </a:lnTo>
                  <a:lnTo>
                    <a:pt x="571" y="4763"/>
                  </a:lnTo>
                  <a:lnTo>
                    <a:pt x="581" y="4763"/>
                  </a:lnTo>
                  <a:lnTo>
                    <a:pt x="590" y="4765"/>
                  </a:lnTo>
                  <a:lnTo>
                    <a:pt x="590" y="4765"/>
                  </a:lnTo>
                  <a:lnTo>
                    <a:pt x="594" y="4767"/>
                  </a:lnTo>
                  <a:lnTo>
                    <a:pt x="598" y="4772"/>
                  </a:lnTo>
                  <a:lnTo>
                    <a:pt x="606" y="4784"/>
                  </a:lnTo>
                  <a:lnTo>
                    <a:pt x="612" y="4797"/>
                  </a:lnTo>
                  <a:lnTo>
                    <a:pt x="616" y="4802"/>
                  </a:lnTo>
                  <a:lnTo>
                    <a:pt x="620" y="4807"/>
                  </a:lnTo>
                  <a:lnTo>
                    <a:pt x="620" y="4807"/>
                  </a:lnTo>
                  <a:lnTo>
                    <a:pt x="633" y="4816"/>
                  </a:lnTo>
                  <a:lnTo>
                    <a:pt x="648" y="4827"/>
                  </a:lnTo>
                  <a:lnTo>
                    <a:pt x="657" y="4832"/>
                  </a:lnTo>
                  <a:lnTo>
                    <a:pt x="666" y="4835"/>
                  </a:lnTo>
                  <a:lnTo>
                    <a:pt x="673" y="4837"/>
                  </a:lnTo>
                  <a:lnTo>
                    <a:pt x="680" y="4836"/>
                  </a:lnTo>
                  <a:lnTo>
                    <a:pt x="680" y="4836"/>
                  </a:lnTo>
                  <a:lnTo>
                    <a:pt x="685" y="4835"/>
                  </a:lnTo>
                  <a:lnTo>
                    <a:pt x="688" y="4833"/>
                  </a:lnTo>
                  <a:lnTo>
                    <a:pt x="695" y="4826"/>
                  </a:lnTo>
                  <a:lnTo>
                    <a:pt x="701" y="4817"/>
                  </a:lnTo>
                  <a:lnTo>
                    <a:pt x="707" y="4806"/>
                  </a:lnTo>
                  <a:lnTo>
                    <a:pt x="713" y="4796"/>
                  </a:lnTo>
                  <a:lnTo>
                    <a:pt x="716" y="4784"/>
                  </a:lnTo>
                  <a:lnTo>
                    <a:pt x="719" y="4774"/>
                  </a:lnTo>
                  <a:lnTo>
                    <a:pt x="722" y="4765"/>
                  </a:lnTo>
                  <a:lnTo>
                    <a:pt x="722" y="4765"/>
                  </a:lnTo>
                  <a:lnTo>
                    <a:pt x="722" y="4755"/>
                  </a:lnTo>
                  <a:lnTo>
                    <a:pt x="721" y="4744"/>
                  </a:lnTo>
                  <a:lnTo>
                    <a:pt x="718" y="4731"/>
                  </a:lnTo>
                  <a:lnTo>
                    <a:pt x="715" y="4718"/>
                  </a:lnTo>
                  <a:lnTo>
                    <a:pt x="708" y="4692"/>
                  </a:lnTo>
                  <a:lnTo>
                    <a:pt x="706" y="4679"/>
                  </a:lnTo>
                  <a:lnTo>
                    <a:pt x="706" y="4670"/>
                  </a:lnTo>
                  <a:lnTo>
                    <a:pt x="706" y="4670"/>
                  </a:lnTo>
                  <a:lnTo>
                    <a:pt x="707" y="4665"/>
                  </a:lnTo>
                  <a:lnTo>
                    <a:pt x="709" y="4658"/>
                  </a:lnTo>
                  <a:lnTo>
                    <a:pt x="715" y="4646"/>
                  </a:lnTo>
                  <a:lnTo>
                    <a:pt x="732" y="4617"/>
                  </a:lnTo>
                  <a:lnTo>
                    <a:pt x="740" y="4604"/>
                  </a:lnTo>
                  <a:lnTo>
                    <a:pt x="747" y="4589"/>
                  </a:lnTo>
                  <a:lnTo>
                    <a:pt x="749" y="4584"/>
                  </a:lnTo>
                  <a:lnTo>
                    <a:pt x="750" y="4577"/>
                  </a:lnTo>
                  <a:lnTo>
                    <a:pt x="750" y="4571"/>
                  </a:lnTo>
                  <a:lnTo>
                    <a:pt x="750" y="4565"/>
                  </a:lnTo>
                  <a:lnTo>
                    <a:pt x="750" y="4565"/>
                  </a:lnTo>
                  <a:lnTo>
                    <a:pt x="749" y="4562"/>
                  </a:lnTo>
                  <a:lnTo>
                    <a:pt x="747" y="4559"/>
                  </a:lnTo>
                  <a:lnTo>
                    <a:pt x="741" y="4553"/>
                  </a:lnTo>
                  <a:lnTo>
                    <a:pt x="733" y="4546"/>
                  </a:lnTo>
                  <a:lnTo>
                    <a:pt x="724" y="4541"/>
                  </a:lnTo>
                  <a:lnTo>
                    <a:pt x="707" y="4528"/>
                  </a:lnTo>
                  <a:lnTo>
                    <a:pt x="700" y="4523"/>
                  </a:lnTo>
                  <a:lnTo>
                    <a:pt x="696" y="4516"/>
                  </a:lnTo>
                  <a:lnTo>
                    <a:pt x="696" y="4516"/>
                  </a:lnTo>
                  <a:lnTo>
                    <a:pt x="692" y="4508"/>
                  </a:lnTo>
                  <a:lnTo>
                    <a:pt x="691" y="4498"/>
                  </a:lnTo>
                  <a:lnTo>
                    <a:pt x="690" y="4488"/>
                  </a:lnTo>
                  <a:lnTo>
                    <a:pt x="689" y="4475"/>
                  </a:lnTo>
                  <a:lnTo>
                    <a:pt x="689" y="4453"/>
                  </a:lnTo>
                  <a:lnTo>
                    <a:pt x="689" y="4433"/>
                  </a:lnTo>
                  <a:lnTo>
                    <a:pt x="689" y="4433"/>
                  </a:lnTo>
                  <a:lnTo>
                    <a:pt x="689" y="4423"/>
                  </a:lnTo>
                  <a:lnTo>
                    <a:pt x="691" y="4411"/>
                  </a:lnTo>
                  <a:lnTo>
                    <a:pt x="695" y="4383"/>
                  </a:lnTo>
                  <a:lnTo>
                    <a:pt x="696" y="4369"/>
                  </a:lnTo>
                  <a:lnTo>
                    <a:pt x="696" y="4356"/>
                  </a:lnTo>
                  <a:lnTo>
                    <a:pt x="696" y="4344"/>
                  </a:lnTo>
                  <a:lnTo>
                    <a:pt x="694" y="4334"/>
                  </a:lnTo>
                  <a:lnTo>
                    <a:pt x="694" y="4334"/>
                  </a:lnTo>
                  <a:lnTo>
                    <a:pt x="691" y="4329"/>
                  </a:lnTo>
                  <a:lnTo>
                    <a:pt x="687" y="4322"/>
                  </a:lnTo>
                  <a:lnTo>
                    <a:pt x="678" y="4311"/>
                  </a:lnTo>
                  <a:lnTo>
                    <a:pt x="665" y="4298"/>
                  </a:lnTo>
                  <a:lnTo>
                    <a:pt x="652" y="4286"/>
                  </a:lnTo>
                  <a:lnTo>
                    <a:pt x="626" y="4261"/>
                  </a:lnTo>
                  <a:lnTo>
                    <a:pt x="615" y="4250"/>
                  </a:lnTo>
                  <a:lnTo>
                    <a:pt x="607" y="4238"/>
                  </a:lnTo>
                  <a:lnTo>
                    <a:pt x="607" y="4238"/>
                  </a:lnTo>
                  <a:lnTo>
                    <a:pt x="602" y="4229"/>
                  </a:lnTo>
                  <a:lnTo>
                    <a:pt x="598" y="4218"/>
                  </a:lnTo>
                  <a:lnTo>
                    <a:pt x="589" y="4191"/>
                  </a:lnTo>
                  <a:lnTo>
                    <a:pt x="581" y="4165"/>
                  </a:lnTo>
                  <a:lnTo>
                    <a:pt x="576" y="4153"/>
                  </a:lnTo>
                  <a:lnTo>
                    <a:pt x="572" y="4144"/>
                  </a:lnTo>
                  <a:lnTo>
                    <a:pt x="572" y="4144"/>
                  </a:lnTo>
                  <a:lnTo>
                    <a:pt x="558" y="4116"/>
                  </a:lnTo>
                  <a:lnTo>
                    <a:pt x="549" y="4100"/>
                  </a:lnTo>
                  <a:lnTo>
                    <a:pt x="539" y="4084"/>
                  </a:lnTo>
                  <a:lnTo>
                    <a:pt x="529" y="4068"/>
                  </a:lnTo>
                  <a:lnTo>
                    <a:pt x="519" y="4054"/>
                  </a:lnTo>
                  <a:lnTo>
                    <a:pt x="507" y="4043"/>
                  </a:lnTo>
                  <a:lnTo>
                    <a:pt x="502" y="4039"/>
                  </a:lnTo>
                  <a:lnTo>
                    <a:pt x="496" y="4035"/>
                  </a:lnTo>
                  <a:lnTo>
                    <a:pt x="496" y="4035"/>
                  </a:lnTo>
                  <a:lnTo>
                    <a:pt x="489" y="4032"/>
                  </a:lnTo>
                  <a:lnTo>
                    <a:pt x="481" y="4031"/>
                  </a:lnTo>
                  <a:lnTo>
                    <a:pt x="471" y="4031"/>
                  </a:lnTo>
                  <a:lnTo>
                    <a:pt x="461" y="4031"/>
                  </a:lnTo>
                  <a:lnTo>
                    <a:pt x="441" y="4033"/>
                  </a:lnTo>
                  <a:lnTo>
                    <a:pt x="425" y="4035"/>
                  </a:lnTo>
                  <a:lnTo>
                    <a:pt x="425" y="4035"/>
                  </a:lnTo>
                  <a:lnTo>
                    <a:pt x="411" y="4037"/>
                  </a:lnTo>
                  <a:lnTo>
                    <a:pt x="397" y="4041"/>
                  </a:lnTo>
                  <a:lnTo>
                    <a:pt x="363" y="4050"/>
                  </a:lnTo>
                  <a:lnTo>
                    <a:pt x="329" y="4059"/>
                  </a:lnTo>
                  <a:lnTo>
                    <a:pt x="314" y="4062"/>
                  </a:lnTo>
                  <a:lnTo>
                    <a:pt x="301" y="4063"/>
                  </a:lnTo>
                  <a:lnTo>
                    <a:pt x="301" y="4063"/>
                  </a:lnTo>
                  <a:lnTo>
                    <a:pt x="288" y="4062"/>
                  </a:lnTo>
                  <a:lnTo>
                    <a:pt x="275" y="4060"/>
                  </a:lnTo>
                  <a:lnTo>
                    <a:pt x="259" y="4058"/>
                  </a:lnTo>
                  <a:lnTo>
                    <a:pt x="242" y="4054"/>
                  </a:lnTo>
                  <a:lnTo>
                    <a:pt x="226" y="4050"/>
                  </a:lnTo>
                  <a:lnTo>
                    <a:pt x="211" y="4045"/>
                  </a:lnTo>
                  <a:lnTo>
                    <a:pt x="197" y="4040"/>
                  </a:lnTo>
                  <a:lnTo>
                    <a:pt x="186" y="4035"/>
                  </a:lnTo>
                  <a:lnTo>
                    <a:pt x="186" y="4035"/>
                  </a:lnTo>
                  <a:lnTo>
                    <a:pt x="176" y="4028"/>
                  </a:lnTo>
                  <a:lnTo>
                    <a:pt x="164" y="4018"/>
                  </a:lnTo>
                  <a:lnTo>
                    <a:pt x="153" y="4008"/>
                  </a:lnTo>
                  <a:lnTo>
                    <a:pt x="141" y="3996"/>
                  </a:lnTo>
                  <a:lnTo>
                    <a:pt x="118" y="3972"/>
                  </a:lnTo>
                  <a:lnTo>
                    <a:pt x="100" y="3953"/>
                  </a:lnTo>
                  <a:lnTo>
                    <a:pt x="100" y="3953"/>
                  </a:lnTo>
                  <a:lnTo>
                    <a:pt x="82" y="3937"/>
                  </a:lnTo>
                  <a:lnTo>
                    <a:pt x="62" y="3918"/>
                  </a:lnTo>
                  <a:lnTo>
                    <a:pt x="42" y="3899"/>
                  </a:lnTo>
                  <a:lnTo>
                    <a:pt x="33" y="3890"/>
                  </a:lnTo>
                  <a:lnTo>
                    <a:pt x="28" y="3881"/>
                  </a:lnTo>
                  <a:lnTo>
                    <a:pt x="28" y="3881"/>
                  </a:lnTo>
                  <a:lnTo>
                    <a:pt x="23" y="3871"/>
                  </a:lnTo>
                  <a:lnTo>
                    <a:pt x="19" y="3859"/>
                  </a:lnTo>
                  <a:lnTo>
                    <a:pt x="11" y="3831"/>
                  </a:lnTo>
                  <a:lnTo>
                    <a:pt x="4" y="3802"/>
                  </a:lnTo>
                  <a:lnTo>
                    <a:pt x="1" y="3778"/>
                  </a:lnTo>
                  <a:lnTo>
                    <a:pt x="1" y="3778"/>
                  </a:lnTo>
                  <a:lnTo>
                    <a:pt x="0" y="3754"/>
                  </a:lnTo>
                  <a:lnTo>
                    <a:pt x="0" y="3725"/>
                  </a:lnTo>
                  <a:lnTo>
                    <a:pt x="2" y="3697"/>
                  </a:lnTo>
                  <a:lnTo>
                    <a:pt x="4" y="3683"/>
                  </a:lnTo>
                  <a:lnTo>
                    <a:pt x="6" y="3673"/>
                  </a:lnTo>
                  <a:lnTo>
                    <a:pt x="6" y="3673"/>
                  </a:lnTo>
                  <a:lnTo>
                    <a:pt x="12" y="3655"/>
                  </a:lnTo>
                  <a:lnTo>
                    <a:pt x="20" y="3632"/>
                  </a:lnTo>
                  <a:lnTo>
                    <a:pt x="26" y="3622"/>
                  </a:lnTo>
                  <a:lnTo>
                    <a:pt x="30" y="3613"/>
                  </a:lnTo>
                  <a:lnTo>
                    <a:pt x="36" y="3605"/>
                  </a:lnTo>
                  <a:lnTo>
                    <a:pt x="42" y="3599"/>
                  </a:lnTo>
                  <a:lnTo>
                    <a:pt x="42" y="3599"/>
                  </a:lnTo>
                  <a:lnTo>
                    <a:pt x="50" y="3595"/>
                  </a:lnTo>
                  <a:lnTo>
                    <a:pt x="59" y="3592"/>
                  </a:lnTo>
                  <a:lnTo>
                    <a:pt x="71" y="3591"/>
                  </a:lnTo>
                  <a:lnTo>
                    <a:pt x="83" y="3590"/>
                  </a:lnTo>
                  <a:lnTo>
                    <a:pt x="107" y="3588"/>
                  </a:lnTo>
                  <a:lnTo>
                    <a:pt x="126" y="3591"/>
                  </a:lnTo>
                  <a:lnTo>
                    <a:pt x="126" y="3591"/>
                  </a:lnTo>
                  <a:lnTo>
                    <a:pt x="143" y="3594"/>
                  </a:lnTo>
                  <a:lnTo>
                    <a:pt x="163" y="3601"/>
                  </a:lnTo>
                  <a:lnTo>
                    <a:pt x="173" y="3605"/>
                  </a:lnTo>
                  <a:lnTo>
                    <a:pt x="182" y="3610"/>
                  </a:lnTo>
                  <a:lnTo>
                    <a:pt x="190" y="3616"/>
                  </a:lnTo>
                  <a:lnTo>
                    <a:pt x="196" y="3621"/>
                  </a:lnTo>
                  <a:lnTo>
                    <a:pt x="196" y="3621"/>
                  </a:lnTo>
                  <a:lnTo>
                    <a:pt x="198" y="3626"/>
                  </a:lnTo>
                  <a:lnTo>
                    <a:pt x="199" y="3631"/>
                  </a:lnTo>
                  <a:lnTo>
                    <a:pt x="199" y="3645"/>
                  </a:lnTo>
                  <a:lnTo>
                    <a:pt x="200" y="3658"/>
                  </a:lnTo>
                  <a:lnTo>
                    <a:pt x="202" y="3664"/>
                  </a:lnTo>
                  <a:lnTo>
                    <a:pt x="204" y="3669"/>
                  </a:lnTo>
                  <a:lnTo>
                    <a:pt x="204" y="3669"/>
                  </a:lnTo>
                  <a:lnTo>
                    <a:pt x="207" y="3671"/>
                  </a:lnTo>
                  <a:lnTo>
                    <a:pt x="211" y="3673"/>
                  </a:lnTo>
                  <a:lnTo>
                    <a:pt x="220" y="3675"/>
                  </a:lnTo>
                  <a:lnTo>
                    <a:pt x="230" y="3676"/>
                  </a:lnTo>
                  <a:lnTo>
                    <a:pt x="241" y="3678"/>
                  </a:lnTo>
                  <a:lnTo>
                    <a:pt x="251" y="3679"/>
                  </a:lnTo>
                  <a:lnTo>
                    <a:pt x="263" y="3680"/>
                  </a:lnTo>
                  <a:lnTo>
                    <a:pt x="270" y="3683"/>
                  </a:lnTo>
                  <a:lnTo>
                    <a:pt x="274" y="3684"/>
                  </a:lnTo>
                  <a:lnTo>
                    <a:pt x="276" y="3688"/>
                  </a:lnTo>
                  <a:lnTo>
                    <a:pt x="276" y="3688"/>
                  </a:lnTo>
                  <a:lnTo>
                    <a:pt x="278" y="3691"/>
                  </a:lnTo>
                  <a:lnTo>
                    <a:pt x="279" y="3697"/>
                  </a:lnTo>
                  <a:lnTo>
                    <a:pt x="279" y="3710"/>
                  </a:lnTo>
                  <a:lnTo>
                    <a:pt x="279" y="3724"/>
                  </a:lnTo>
                  <a:lnTo>
                    <a:pt x="279" y="3731"/>
                  </a:lnTo>
                  <a:lnTo>
                    <a:pt x="281" y="3735"/>
                  </a:lnTo>
                  <a:lnTo>
                    <a:pt x="281" y="3735"/>
                  </a:lnTo>
                  <a:lnTo>
                    <a:pt x="285" y="3741"/>
                  </a:lnTo>
                  <a:lnTo>
                    <a:pt x="290" y="3746"/>
                  </a:lnTo>
                  <a:lnTo>
                    <a:pt x="303" y="3759"/>
                  </a:lnTo>
                  <a:lnTo>
                    <a:pt x="318" y="3769"/>
                  </a:lnTo>
                  <a:lnTo>
                    <a:pt x="326" y="3773"/>
                  </a:lnTo>
                  <a:lnTo>
                    <a:pt x="331" y="3776"/>
                  </a:lnTo>
                  <a:lnTo>
                    <a:pt x="331" y="3776"/>
                  </a:lnTo>
                  <a:lnTo>
                    <a:pt x="338" y="3777"/>
                  </a:lnTo>
                  <a:lnTo>
                    <a:pt x="347" y="3778"/>
                  </a:lnTo>
                  <a:lnTo>
                    <a:pt x="357" y="3778"/>
                  </a:lnTo>
                  <a:lnTo>
                    <a:pt x="367" y="3778"/>
                  </a:lnTo>
                  <a:lnTo>
                    <a:pt x="376" y="3777"/>
                  </a:lnTo>
                  <a:lnTo>
                    <a:pt x="385" y="3775"/>
                  </a:lnTo>
                  <a:lnTo>
                    <a:pt x="393" y="3772"/>
                  </a:lnTo>
                  <a:lnTo>
                    <a:pt x="399" y="3768"/>
                  </a:lnTo>
                  <a:lnTo>
                    <a:pt x="399" y="3768"/>
                  </a:lnTo>
                  <a:lnTo>
                    <a:pt x="402" y="3766"/>
                  </a:lnTo>
                  <a:lnTo>
                    <a:pt x="404" y="3761"/>
                  </a:lnTo>
                  <a:lnTo>
                    <a:pt x="406" y="3751"/>
                  </a:lnTo>
                  <a:lnTo>
                    <a:pt x="407" y="3740"/>
                  </a:lnTo>
                  <a:lnTo>
                    <a:pt x="407" y="3727"/>
                  </a:lnTo>
                  <a:lnTo>
                    <a:pt x="407" y="3715"/>
                  </a:lnTo>
                  <a:lnTo>
                    <a:pt x="407" y="3702"/>
                  </a:lnTo>
                  <a:lnTo>
                    <a:pt x="409" y="3692"/>
                  </a:lnTo>
                  <a:lnTo>
                    <a:pt x="410" y="3688"/>
                  </a:lnTo>
                  <a:lnTo>
                    <a:pt x="413" y="3684"/>
                  </a:lnTo>
                  <a:lnTo>
                    <a:pt x="413" y="3684"/>
                  </a:lnTo>
                  <a:lnTo>
                    <a:pt x="417" y="3681"/>
                  </a:lnTo>
                  <a:lnTo>
                    <a:pt x="424" y="3678"/>
                  </a:lnTo>
                  <a:lnTo>
                    <a:pt x="431" y="3674"/>
                  </a:lnTo>
                  <a:lnTo>
                    <a:pt x="440" y="3672"/>
                  </a:lnTo>
                  <a:lnTo>
                    <a:pt x="455" y="3667"/>
                  </a:lnTo>
                  <a:lnTo>
                    <a:pt x="463" y="3665"/>
                  </a:lnTo>
                  <a:lnTo>
                    <a:pt x="469" y="3663"/>
                  </a:lnTo>
                  <a:lnTo>
                    <a:pt x="469" y="3663"/>
                  </a:lnTo>
                  <a:lnTo>
                    <a:pt x="477" y="3658"/>
                  </a:lnTo>
                  <a:lnTo>
                    <a:pt x="485" y="3652"/>
                  </a:lnTo>
                  <a:lnTo>
                    <a:pt x="504" y="3638"/>
                  </a:lnTo>
                  <a:lnTo>
                    <a:pt x="522" y="3623"/>
                  </a:lnTo>
                  <a:lnTo>
                    <a:pt x="531" y="3619"/>
                  </a:lnTo>
                  <a:lnTo>
                    <a:pt x="540" y="3616"/>
                  </a:lnTo>
                  <a:lnTo>
                    <a:pt x="540" y="3616"/>
                  </a:lnTo>
                  <a:lnTo>
                    <a:pt x="548" y="3613"/>
                  </a:lnTo>
                  <a:lnTo>
                    <a:pt x="558" y="3612"/>
                  </a:lnTo>
                  <a:lnTo>
                    <a:pt x="581" y="3612"/>
                  </a:lnTo>
                  <a:lnTo>
                    <a:pt x="603" y="3613"/>
                  </a:lnTo>
                  <a:lnTo>
                    <a:pt x="622" y="3613"/>
                  </a:lnTo>
                  <a:lnTo>
                    <a:pt x="622" y="3613"/>
                  </a:lnTo>
                  <a:lnTo>
                    <a:pt x="630" y="3614"/>
                  </a:lnTo>
                  <a:lnTo>
                    <a:pt x="641" y="3616"/>
                  </a:lnTo>
                  <a:lnTo>
                    <a:pt x="663" y="3619"/>
                  </a:lnTo>
                  <a:lnTo>
                    <a:pt x="674" y="3620"/>
                  </a:lnTo>
                  <a:lnTo>
                    <a:pt x="685" y="3620"/>
                  </a:lnTo>
                  <a:lnTo>
                    <a:pt x="694" y="3618"/>
                  </a:lnTo>
                  <a:lnTo>
                    <a:pt x="697" y="3616"/>
                  </a:lnTo>
                  <a:lnTo>
                    <a:pt x="700" y="3613"/>
                  </a:lnTo>
                  <a:lnTo>
                    <a:pt x="700" y="3613"/>
                  </a:lnTo>
                  <a:lnTo>
                    <a:pt x="703" y="3610"/>
                  </a:lnTo>
                  <a:lnTo>
                    <a:pt x="704" y="3605"/>
                  </a:lnTo>
                  <a:lnTo>
                    <a:pt x="705" y="3600"/>
                  </a:lnTo>
                  <a:lnTo>
                    <a:pt x="705" y="3594"/>
                  </a:lnTo>
                  <a:lnTo>
                    <a:pt x="703" y="3581"/>
                  </a:lnTo>
                  <a:lnTo>
                    <a:pt x="698" y="3566"/>
                  </a:lnTo>
                  <a:lnTo>
                    <a:pt x="690" y="3538"/>
                  </a:lnTo>
                  <a:lnTo>
                    <a:pt x="688" y="3524"/>
                  </a:lnTo>
                  <a:lnTo>
                    <a:pt x="688" y="3518"/>
                  </a:lnTo>
                  <a:lnTo>
                    <a:pt x="688" y="3514"/>
                  </a:lnTo>
                  <a:lnTo>
                    <a:pt x="688" y="3514"/>
                  </a:lnTo>
                  <a:lnTo>
                    <a:pt x="692" y="3499"/>
                  </a:lnTo>
                  <a:lnTo>
                    <a:pt x="700" y="3484"/>
                  </a:lnTo>
                  <a:lnTo>
                    <a:pt x="710" y="3468"/>
                  </a:lnTo>
                  <a:lnTo>
                    <a:pt x="715" y="3462"/>
                  </a:lnTo>
                  <a:lnTo>
                    <a:pt x="721" y="3458"/>
                  </a:lnTo>
                  <a:lnTo>
                    <a:pt x="721" y="3458"/>
                  </a:lnTo>
                  <a:lnTo>
                    <a:pt x="724" y="3455"/>
                  </a:lnTo>
                  <a:lnTo>
                    <a:pt x="730" y="3454"/>
                  </a:lnTo>
                  <a:lnTo>
                    <a:pt x="742" y="3452"/>
                  </a:lnTo>
                  <a:lnTo>
                    <a:pt x="756" y="3451"/>
                  </a:lnTo>
                  <a:lnTo>
                    <a:pt x="760" y="3450"/>
                  </a:lnTo>
                  <a:lnTo>
                    <a:pt x="765" y="3447"/>
                  </a:lnTo>
                  <a:lnTo>
                    <a:pt x="765" y="3447"/>
                  </a:lnTo>
                  <a:lnTo>
                    <a:pt x="773" y="3442"/>
                  </a:lnTo>
                  <a:lnTo>
                    <a:pt x="779" y="3435"/>
                  </a:lnTo>
                  <a:lnTo>
                    <a:pt x="795" y="3416"/>
                  </a:lnTo>
                  <a:lnTo>
                    <a:pt x="810" y="3397"/>
                  </a:lnTo>
                  <a:lnTo>
                    <a:pt x="817" y="3388"/>
                  </a:lnTo>
                  <a:lnTo>
                    <a:pt x="823" y="3381"/>
                  </a:lnTo>
                  <a:lnTo>
                    <a:pt x="823" y="3381"/>
                  </a:lnTo>
                  <a:lnTo>
                    <a:pt x="832" y="3373"/>
                  </a:lnTo>
                  <a:lnTo>
                    <a:pt x="845" y="3365"/>
                  </a:lnTo>
                  <a:lnTo>
                    <a:pt x="857" y="3355"/>
                  </a:lnTo>
                  <a:lnTo>
                    <a:pt x="862" y="3350"/>
                  </a:lnTo>
                  <a:lnTo>
                    <a:pt x="865" y="3346"/>
                  </a:lnTo>
                  <a:lnTo>
                    <a:pt x="865" y="3346"/>
                  </a:lnTo>
                  <a:lnTo>
                    <a:pt x="870" y="3335"/>
                  </a:lnTo>
                  <a:lnTo>
                    <a:pt x="874" y="3320"/>
                  </a:lnTo>
                  <a:lnTo>
                    <a:pt x="877" y="3304"/>
                  </a:lnTo>
                  <a:lnTo>
                    <a:pt x="881" y="3287"/>
                  </a:lnTo>
                  <a:lnTo>
                    <a:pt x="882" y="3270"/>
                  </a:lnTo>
                  <a:lnTo>
                    <a:pt x="881" y="3253"/>
                  </a:lnTo>
                  <a:lnTo>
                    <a:pt x="880" y="3247"/>
                  </a:lnTo>
                  <a:lnTo>
                    <a:pt x="879" y="3240"/>
                  </a:lnTo>
                  <a:lnTo>
                    <a:pt x="876" y="3234"/>
                  </a:lnTo>
                  <a:lnTo>
                    <a:pt x="873" y="3230"/>
                  </a:lnTo>
                  <a:lnTo>
                    <a:pt x="873" y="3230"/>
                  </a:lnTo>
                  <a:lnTo>
                    <a:pt x="871" y="3227"/>
                  </a:lnTo>
                  <a:lnTo>
                    <a:pt x="868" y="3225"/>
                  </a:lnTo>
                  <a:lnTo>
                    <a:pt x="862" y="3223"/>
                  </a:lnTo>
                  <a:lnTo>
                    <a:pt x="853" y="3222"/>
                  </a:lnTo>
                  <a:lnTo>
                    <a:pt x="842" y="3221"/>
                  </a:lnTo>
                  <a:lnTo>
                    <a:pt x="833" y="3221"/>
                  </a:lnTo>
                  <a:lnTo>
                    <a:pt x="824" y="3220"/>
                  </a:lnTo>
                  <a:lnTo>
                    <a:pt x="817" y="3217"/>
                  </a:lnTo>
                  <a:lnTo>
                    <a:pt x="813" y="3215"/>
                  </a:lnTo>
                  <a:lnTo>
                    <a:pt x="811" y="3214"/>
                  </a:lnTo>
                  <a:lnTo>
                    <a:pt x="811" y="3214"/>
                  </a:lnTo>
                  <a:lnTo>
                    <a:pt x="809" y="3209"/>
                  </a:lnTo>
                  <a:lnTo>
                    <a:pt x="808" y="3205"/>
                  </a:lnTo>
                  <a:lnTo>
                    <a:pt x="806" y="3194"/>
                  </a:lnTo>
                  <a:lnTo>
                    <a:pt x="806" y="3181"/>
                  </a:lnTo>
                  <a:lnTo>
                    <a:pt x="808" y="3168"/>
                  </a:lnTo>
                  <a:lnTo>
                    <a:pt x="809" y="3154"/>
                  </a:lnTo>
                  <a:lnTo>
                    <a:pt x="809" y="3141"/>
                  </a:lnTo>
                  <a:lnTo>
                    <a:pt x="809" y="3135"/>
                  </a:lnTo>
                  <a:lnTo>
                    <a:pt x="808" y="3130"/>
                  </a:lnTo>
                  <a:lnTo>
                    <a:pt x="805" y="3126"/>
                  </a:lnTo>
                  <a:lnTo>
                    <a:pt x="803" y="3122"/>
                  </a:lnTo>
                  <a:lnTo>
                    <a:pt x="803" y="3122"/>
                  </a:lnTo>
                  <a:lnTo>
                    <a:pt x="798" y="3119"/>
                  </a:lnTo>
                  <a:lnTo>
                    <a:pt x="793" y="3117"/>
                  </a:lnTo>
                  <a:lnTo>
                    <a:pt x="786" y="3116"/>
                  </a:lnTo>
                  <a:lnTo>
                    <a:pt x="778" y="3116"/>
                  </a:lnTo>
                  <a:lnTo>
                    <a:pt x="761" y="3117"/>
                  </a:lnTo>
                  <a:lnTo>
                    <a:pt x="743" y="3119"/>
                  </a:lnTo>
                  <a:lnTo>
                    <a:pt x="726" y="3121"/>
                  </a:lnTo>
                  <a:lnTo>
                    <a:pt x="709" y="3122"/>
                  </a:lnTo>
                  <a:lnTo>
                    <a:pt x="701" y="3122"/>
                  </a:lnTo>
                  <a:lnTo>
                    <a:pt x="696" y="3120"/>
                  </a:lnTo>
                  <a:lnTo>
                    <a:pt x="690" y="3118"/>
                  </a:lnTo>
                  <a:lnTo>
                    <a:pt x="686" y="3115"/>
                  </a:lnTo>
                  <a:lnTo>
                    <a:pt x="686" y="3115"/>
                  </a:lnTo>
                  <a:lnTo>
                    <a:pt x="682" y="3110"/>
                  </a:lnTo>
                  <a:lnTo>
                    <a:pt x="681" y="3103"/>
                  </a:lnTo>
                  <a:lnTo>
                    <a:pt x="680" y="3095"/>
                  </a:lnTo>
                  <a:lnTo>
                    <a:pt x="680" y="3088"/>
                  </a:lnTo>
                  <a:lnTo>
                    <a:pt x="681" y="3078"/>
                  </a:lnTo>
                  <a:lnTo>
                    <a:pt x="682" y="3071"/>
                  </a:lnTo>
                  <a:lnTo>
                    <a:pt x="685" y="3063"/>
                  </a:lnTo>
                  <a:lnTo>
                    <a:pt x="687" y="3057"/>
                  </a:lnTo>
                  <a:lnTo>
                    <a:pt x="687" y="3057"/>
                  </a:lnTo>
                  <a:lnTo>
                    <a:pt x="692" y="3049"/>
                  </a:lnTo>
                  <a:lnTo>
                    <a:pt x="701" y="3040"/>
                  </a:lnTo>
                  <a:lnTo>
                    <a:pt x="712" y="3032"/>
                  </a:lnTo>
                  <a:lnTo>
                    <a:pt x="723" y="3023"/>
                  </a:lnTo>
                  <a:lnTo>
                    <a:pt x="735" y="3016"/>
                  </a:lnTo>
                  <a:lnTo>
                    <a:pt x="747" y="3010"/>
                  </a:lnTo>
                  <a:lnTo>
                    <a:pt x="758" y="3005"/>
                  </a:lnTo>
                  <a:lnTo>
                    <a:pt x="768" y="3001"/>
                  </a:lnTo>
                  <a:lnTo>
                    <a:pt x="768" y="3001"/>
                  </a:lnTo>
                  <a:lnTo>
                    <a:pt x="775" y="3000"/>
                  </a:lnTo>
                  <a:lnTo>
                    <a:pt x="783" y="2998"/>
                  </a:lnTo>
                  <a:lnTo>
                    <a:pt x="801" y="3000"/>
                  </a:lnTo>
                  <a:lnTo>
                    <a:pt x="820" y="3001"/>
                  </a:lnTo>
                  <a:lnTo>
                    <a:pt x="840" y="3004"/>
                  </a:lnTo>
                  <a:lnTo>
                    <a:pt x="862" y="3006"/>
                  </a:lnTo>
                  <a:lnTo>
                    <a:pt x="881" y="3007"/>
                  </a:lnTo>
                  <a:lnTo>
                    <a:pt x="890" y="3007"/>
                  </a:lnTo>
                  <a:lnTo>
                    <a:pt x="898" y="3006"/>
                  </a:lnTo>
                  <a:lnTo>
                    <a:pt x="905" y="3004"/>
                  </a:lnTo>
                  <a:lnTo>
                    <a:pt x="911" y="3001"/>
                  </a:lnTo>
                  <a:lnTo>
                    <a:pt x="911" y="3001"/>
                  </a:lnTo>
                  <a:lnTo>
                    <a:pt x="915" y="2998"/>
                  </a:lnTo>
                  <a:lnTo>
                    <a:pt x="918" y="2995"/>
                  </a:lnTo>
                  <a:lnTo>
                    <a:pt x="925" y="2985"/>
                  </a:lnTo>
                  <a:lnTo>
                    <a:pt x="931" y="2974"/>
                  </a:lnTo>
                  <a:lnTo>
                    <a:pt x="936" y="2961"/>
                  </a:lnTo>
                  <a:lnTo>
                    <a:pt x="946" y="2935"/>
                  </a:lnTo>
                  <a:lnTo>
                    <a:pt x="951" y="2924"/>
                  </a:lnTo>
                  <a:lnTo>
                    <a:pt x="955" y="2914"/>
                  </a:lnTo>
                  <a:lnTo>
                    <a:pt x="955" y="2914"/>
                  </a:lnTo>
                  <a:lnTo>
                    <a:pt x="981" y="2872"/>
                  </a:lnTo>
                  <a:lnTo>
                    <a:pt x="996" y="2851"/>
                  </a:lnTo>
                  <a:lnTo>
                    <a:pt x="1003" y="2840"/>
                  </a:lnTo>
                  <a:lnTo>
                    <a:pt x="1009" y="2834"/>
                  </a:lnTo>
                  <a:lnTo>
                    <a:pt x="1009" y="2834"/>
                  </a:lnTo>
                  <a:lnTo>
                    <a:pt x="1017" y="2826"/>
                  </a:lnTo>
                  <a:lnTo>
                    <a:pt x="1029" y="2819"/>
                  </a:lnTo>
                  <a:lnTo>
                    <a:pt x="1053" y="2803"/>
                  </a:lnTo>
                  <a:lnTo>
                    <a:pt x="1066" y="2795"/>
                  </a:lnTo>
                  <a:lnTo>
                    <a:pt x="1078" y="2787"/>
                  </a:lnTo>
                  <a:lnTo>
                    <a:pt x="1088" y="2780"/>
                  </a:lnTo>
                  <a:lnTo>
                    <a:pt x="1096" y="2772"/>
                  </a:lnTo>
                  <a:lnTo>
                    <a:pt x="1096" y="2772"/>
                  </a:lnTo>
                  <a:lnTo>
                    <a:pt x="1103" y="2761"/>
                  </a:lnTo>
                  <a:lnTo>
                    <a:pt x="1110" y="2749"/>
                  </a:lnTo>
                  <a:lnTo>
                    <a:pt x="1117" y="2736"/>
                  </a:lnTo>
                  <a:lnTo>
                    <a:pt x="1123" y="2721"/>
                  </a:lnTo>
                  <a:lnTo>
                    <a:pt x="1129" y="2705"/>
                  </a:lnTo>
                  <a:lnTo>
                    <a:pt x="1132" y="2692"/>
                  </a:lnTo>
                  <a:lnTo>
                    <a:pt x="1134" y="2678"/>
                  </a:lnTo>
                  <a:lnTo>
                    <a:pt x="1134" y="2672"/>
                  </a:lnTo>
                  <a:lnTo>
                    <a:pt x="1132" y="2667"/>
                  </a:lnTo>
                  <a:lnTo>
                    <a:pt x="1132" y="2667"/>
                  </a:lnTo>
                  <a:lnTo>
                    <a:pt x="1130" y="2663"/>
                  </a:lnTo>
                  <a:lnTo>
                    <a:pt x="1127" y="2660"/>
                  </a:lnTo>
                  <a:lnTo>
                    <a:pt x="1119" y="2654"/>
                  </a:lnTo>
                  <a:lnTo>
                    <a:pt x="1108" y="2649"/>
                  </a:lnTo>
                  <a:lnTo>
                    <a:pt x="1096" y="2643"/>
                  </a:lnTo>
                  <a:lnTo>
                    <a:pt x="1072" y="2634"/>
                  </a:lnTo>
                  <a:lnTo>
                    <a:pt x="1061" y="2629"/>
                  </a:lnTo>
                  <a:lnTo>
                    <a:pt x="1055" y="2624"/>
                  </a:lnTo>
                  <a:lnTo>
                    <a:pt x="1055" y="2624"/>
                  </a:lnTo>
                  <a:lnTo>
                    <a:pt x="1047" y="2615"/>
                  </a:lnTo>
                  <a:lnTo>
                    <a:pt x="1040" y="2603"/>
                  </a:lnTo>
                  <a:lnTo>
                    <a:pt x="1025" y="2576"/>
                  </a:lnTo>
                  <a:lnTo>
                    <a:pt x="1017" y="2563"/>
                  </a:lnTo>
                  <a:lnTo>
                    <a:pt x="1011" y="2549"/>
                  </a:lnTo>
                  <a:lnTo>
                    <a:pt x="1002" y="2539"/>
                  </a:lnTo>
                  <a:lnTo>
                    <a:pt x="998" y="2536"/>
                  </a:lnTo>
                  <a:lnTo>
                    <a:pt x="994" y="2532"/>
                  </a:lnTo>
                  <a:lnTo>
                    <a:pt x="994" y="2532"/>
                  </a:lnTo>
                  <a:lnTo>
                    <a:pt x="987" y="2530"/>
                  </a:lnTo>
                  <a:lnTo>
                    <a:pt x="978" y="2528"/>
                  </a:lnTo>
                  <a:lnTo>
                    <a:pt x="968" y="2527"/>
                  </a:lnTo>
                  <a:lnTo>
                    <a:pt x="958" y="2527"/>
                  </a:lnTo>
                  <a:lnTo>
                    <a:pt x="947" y="2527"/>
                  </a:lnTo>
                  <a:lnTo>
                    <a:pt x="938" y="2528"/>
                  </a:lnTo>
                  <a:lnTo>
                    <a:pt x="929" y="2530"/>
                  </a:lnTo>
                  <a:lnTo>
                    <a:pt x="923" y="2532"/>
                  </a:lnTo>
                  <a:lnTo>
                    <a:pt x="923" y="2532"/>
                  </a:lnTo>
                  <a:lnTo>
                    <a:pt x="919" y="2535"/>
                  </a:lnTo>
                  <a:lnTo>
                    <a:pt x="916" y="2538"/>
                  </a:lnTo>
                  <a:lnTo>
                    <a:pt x="910" y="2546"/>
                  </a:lnTo>
                  <a:lnTo>
                    <a:pt x="906" y="2556"/>
                  </a:lnTo>
                  <a:lnTo>
                    <a:pt x="900" y="2566"/>
                  </a:lnTo>
                  <a:lnTo>
                    <a:pt x="896" y="2578"/>
                  </a:lnTo>
                  <a:lnTo>
                    <a:pt x="890" y="2588"/>
                  </a:lnTo>
                  <a:lnTo>
                    <a:pt x="884" y="2596"/>
                  </a:lnTo>
                  <a:lnTo>
                    <a:pt x="881" y="2599"/>
                  </a:lnTo>
                  <a:lnTo>
                    <a:pt x="877" y="2601"/>
                  </a:lnTo>
                  <a:lnTo>
                    <a:pt x="877" y="2601"/>
                  </a:lnTo>
                  <a:lnTo>
                    <a:pt x="871" y="2603"/>
                  </a:lnTo>
                  <a:lnTo>
                    <a:pt x="861" y="2606"/>
                  </a:lnTo>
                  <a:lnTo>
                    <a:pt x="850" y="2607"/>
                  </a:lnTo>
                  <a:lnTo>
                    <a:pt x="839" y="2607"/>
                  </a:lnTo>
                  <a:lnTo>
                    <a:pt x="828" y="2607"/>
                  </a:lnTo>
                  <a:lnTo>
                    <a:pt x="817" y="2606"/>
                  </a:lnTo>
                  <a:lnTo>
                    <a:pt x="808" y="2603"/>
                  </a:lnTo>
                  <a:lnTo>
                    <a:pt x="800" y="2601"/>
                  </a:lnTo>
                  <a:lnTo>
                    <a:pt x="800" y="2601"/>
                  </a:lnTo>
                  <a:lnTo>
                    <a:pt x="792" y="2596"/>
                  </a:lnTo>
                  <a:lnTo>
                    <a:pt x="783" y="2589"/>
                  </a:lnTo>
                  <a:lnTo>
                    <a:pt x="774" y="2581"/>
                  </a:lnTo>
                  <a:lnTo>
                    <a:pt x="765" y="2572"/>
                  </a:lnTo>
                  <a:lnTo>
                    <a:pt x="756" y="2562"/>
                  </a:lnTo>
                  <a:lnTo>
                    <a:pt x="749" y="2552"/>
                  </a:lnTo>
                  <a:lnTo>
                    <a:pt x="744" y="2541"/>
                  </a:lnTo>
                  <a:lnTo>
                    <a:pt x="742" y="2532"/>
                  </a:lnTo>
                  <a:lnTo>
                    <a:pt x="742" y="2532"/>
                  </a:lnTo>
                  <a:lnTo>
                    <a:pt x="742" y="2526"/>
                  </a:lnTo>
                  <a:lnTo>
                    <a:pt x="743" y="2517"/>
                  </a:lnTo>
                  <a:lnTo>
                    <a:pt x="747" y="2508"/>
                  </a:lnTo>
                  <a:lnTo>
                    <a:pt x="751" y="2497"/>
                  </a:lnTo>
                  <a:lnTo>
                    <a:pt x="756" y="2488"/>
                  </a:lnTo>
                  <a:lnTo>
                    <a:pt x="761" y="2481"/>
                  </a:lnTo>
                  <a:lnTo>
                    <a:pt x="767" y="2474"/>
                  </a:lnTo>
                  <a:lnTo>
                    <a:pt x="773" y="2469"/>
                  </a:lnTo>
                  <a:lnTo>
                    <a:pt x="773" y="2469"/>
                  </a:lnTo>
                  <a:lnTo>
                    <a:pt x="778" y="2467"/>
                  </a:lnTo>
                  <a:lnTo>
                    <a:pt x="785" y="2465"/>
                  </a:lnTo>
                  <a:lnTo>
                    <a:pt x="793" y="2465"/>
                  </a:lnTo>
                  <a:lnTo>
                    <a:pt x="802" y="2465"/>
                  </a:lnTo>
                  <a:lnTo>
                    <a:pt x="821" y="2467"/>
                  </a:lnTo>
                  <a:lnTo>
                    <a:pt x="841" y="2470"/>
                  </a:lnTo>
                  <a:lnTo>
                    <a:pt x="862" y="2475"/>
                  </a:lnTo>
                  <a:lnTo>
                    <a:pt x="880" y="2476"/>
                  </a:lnTo>
                  <a:lnTo>
                    <a:pt x="889" y="2476"/>
                  </a:lnTo>
                  <a:lnTo>
                    <a:pt x="897" y="2475"/>
                  </a:lnTo>
                  <a:lnTo>
                    <a:pt x="902" y="2473"/>
                  </a:lnTo>
                  <a:lnTo>
                    <a:pt x="908" y="2469"/>
                  </a:lnTo>
                  <a:lnTo>
                    <a:pt x="908" y="2469"/>
                  </a:lnTo>
                  <a:lnTo>
                    <a:pt x="910" y="2466"/>
                  </a:lnTo>
                  <a:lnTo>
                    <a:pt x="912" y="2462"/>
                  </a:lnTo>
                  <a:lnTo>
                    <a:pt x="916" y="2455"/>
                  </a:lnTo>
                  <a:lnTo>
                    <a:pt x="917" y="2444"/>
                  </a:lnTo>
                  <a:lnTo>
                    <a:pt x="917" y="2433"/>
                  </a:lnTo>
                  <a:lnTo>
                    <a:pt x="917" y="2409"/>
                  </a:lnTo>
                  <a:lnTo>
                    <a:pt x="917" y="2391"/>
                  </a:lnTo>
                  <a:lnTo>
                    <a:pt x="917" y="2391"/>
                  </a:lnTo>
                  <a:lnTo>
                    <a:pt x="919" y="2353"/>
                  </a:lnTo>
                  <a:lnTo>
                    <a:pt x="923" y="2307"/>
                  </a:lnTo>
                  <a:lnTo>
                    <a:pt x="924" y="2284"/>
                  </a:lnTo>
                  <a:lnTo>
                    <a:pt x="923" y="2262"/>
                  </a:lnTo>
                  <a:lnTo>
                    <a:pt x="920" y="2241"/>
                  </a:lnTo>
                  <a:lnTo>
                    <a:pt x="919" y="2233"/>
                  </a:lnTo>
                  <a:lnTo>
                    <a:pt x="917" y="2226"/>
                  </a:lnTo>
                  <a:lnTo>
                    <a:pt x="917" y="2226"/>
                  </a:lnTo>
                  <a:lnTo>
                    <a:pt x="911" y="2214"/>
                  </a:lnTo>
                  <a:lnTo>
                    <a:pt x="903" y="2202"/>
                  </a:lnTo>
                  <a:lnTo>
                    <a:pt x="894" y="2189"/>
                  </a:lnTo>
                  <a:lnTo>
                    <a:pt x="883" y="2176"/>
                  </a:lnTo>
                  <a:lnTo>
                    <a:pt x="861" y="2152"/>
                  </a:lnTo>
                  <a:lnTo>
                    <a:pt x="852" y="2141"/>
                  </a:lnTo>
                  <a:lnTo>
                    <a:pt x="842" y="2131"/>
                  </a:lnTo>
                  <a:lnTo>
                    <a:pt x="842" y="2131"/>
                  </a:lnTo>
                  <a:lnTo>
                    <a:pt x="826" y="2109"/>
                  </a:lnTo>
                  <a:lnTo>
                    <a:pt x="804" y="2083"/>
                  </a:lnTo>
                  <a:lnTo>
                    <a:pt x="794" y="2070"/>
                  </a:lnTo>
                  <a:lnTo>
                    <a:pt x="785" y="2057"/>
                  </a:lnTo>
                  <a:lnTo>
                    <a:pt x="777" y="2044"/>
                  </a:lnTo>
                  <a:lnTo>
                    <a:pt x="773" y="2033"/>
                  </a:lnTo>
                  <a:lnTo>
                    <a:pt x="773" y="2033"/>
                  </a:lnTo>
                  <a:lnTo>
                    <a:pt x="769" y="2019"/>
                  </a:lnTo>
                  <a:lnTo>
                    <a:pt x="766" y="2002"/>
                  </a:lnTo>
                  <a:lnTo>
                    <a:pt x="764" y="1983"/>
                  </a:lnTo>
                  <a:lnTo>
                    <a:pt x="764" y="1963"/>
                  </a:lnTo>
                  <a:lnTo>
                    <a:pt x="764" y="1943"/>
                  </a:lnTo>
                  <a:lnTo>
                    <a:pt x="765" y="1924"/>
                  </a:lnTo>
                  <a:lnTo>
                    <a:pt x="768" y="1907"/>
                  </a:lnTo>
                  <a:lnTo>
                    <a:pt x="773" y="1894"/>
                  </a:lnTo>
                  <a:lnTo>
                    <a:pt x="773" y="1894"/>
                  </a:lnTo>
                  <a:lnTo>
                    <a:pt x="776" y="1888"/>
                  </a:lnTo>
                  <a:lnTo>
                    <a:pt x="779" y="1881"/>
                  </a:lnTo>
                  <a:lnTo>
                    <a:pt x="791" y="1869"/>
                  </a:lnTo>
                  <a:lnTo>
                    <a:pt x="804" y="1855"/>
                  </a:lnTo>
                  <a:lnTo>
                    <a:pt x="819" y="1842"/>
                  </a:lnTo>
                  <a:lnTo>
                    <a:pt x="850" y="1818"/>
                  </a:lnTo>
                  <a:lnTo>
                    <a:pt x="876" y="1799"/>
                  </a:lnTo>
                  <a:lnTo>
                    <a:pt x="876" y="1799"/>
                  </a:lnTo>
                  <a:lnTo>
                    <a:pt x="891" y="1788"/>
                  </a:lnTo>
                  <a:lnTo>
                    <a:pt x="909" y="1775"/>
                  </a:lnTo>
                  <a:lnTo>
                    <a:pt x="928" y="1764"/>
                  </a:lnTo>
                  <a:lnTo>
                    <a:pt x="936" y="1760"/>
                  </a:lnTo>
                  <a:lnTo>
                    <a:pt x="944" y="1757"/>
                  </a:lnTo>
                  <a:lnTo>
                    <a:pt x="944" y="1757"/>
                  </a:lnTo>
                  <a:lnTo>
                    <a:pt x="952" y="1755"/>
                  </a:lnTo>
                  <a:lnTo>
                    <a:pt x="960" y="1754"/>
                  </a:lnTo>
                  <a:lnTo>
                    <a:pt x="979" y="1753"/>
                  </a:lnTo>
                  <a:lnTo>
                    <a:pt x="999" y="1753"/>
                  </a:lnTo>
                  <a:lnTo>
                    <a:pt x="1022" y="1754"/>
                  </a:lnTo>
                  <a:lnTo>
                    <a:pt x="1043" y="1755"/>
                  </a:lnTo>
                  <a:lnTo>
                    <a:pt x="1064" y="1755"/>
                  </a:lnTo>
                  <a:lnTo>
                    <a:pt x="1083" y="1753"/>
                  </a:lnTo>
                  <a:lnTo>
                    <a:pt x="1091" y="1751"/>
                  </a:lnTo>
                  <a:lnTo>
                    <a:pt x="1098" y="1748"/>
                  </a:lnTo>
                  <a:lnTo>
                    <a:pt x="1098" y="1748"/>
                  </a:lnTo>
                  <a:lnTo>
                    <a:pt x="1103" y="1745"/>
                  </a:lnTo>
                  <a:lnTo>
                    <a:pt x="1109" y="1742"/>
                  </a:lnTo>
                  <a:lnTo>
                    <a:pt x="1122" y="1730"/>
                  </a:lnTo>
                  <a:lnTo>
                    <a:pt x="1135" y="1718"/>
                  </a:lnTo>
                  <a:lnTo>
                    <a:pt x="1147" y="1704"/>
                  </a:lnTo>
                  <a:lnTo>
                    <a:pt x="1172" y="1675"/>
                  </a:lnTo>
                  <a:lnTo>
                    <a:pt x="1191" y="1651"/>
                  </a:lnTo>
                  <a:lnTo>
                    <a:pt x="1191" y="1651"/>
                  </a:lnTo>
                  <a:lnTo>
                    <a:pt x="1201" y="1638"/>
                  </a:lnTo>
                  <a:lnTo>
                    <a:pt x="1211" y="1624"/>
                  </a:lnTo>
                  <a:lnTo>
                    <a:pt x="1211" y="1624"/>
                  </a:lnTo>
                  <a:lnTo>
                    <a:pt x="1222" y="1608"/>
                  </a:lnTo>
                  <a:lnTo>
                    <a:pt x="1234" y="1589"/>
                  </a:lnTo>
                  <a:lnTo>
                    <a:pt x="1240" y="1580"/>
                  </a:lnTo>
                  <a:lnTo>
                    <a:pt x="1246" y="1572"/>
                  </a:lnTo>
                  <a:lnTo>
                    <a:pt x="1253" y="1566"/>
                  </a:lnTo>
                  <a:lnTo>
                    <a:pt x="1261" y="1562"/>
                  </a:lnTo>
                  <a:lnTo>
                    <a:pt x="1261" y="1562"/>
                  </a:lnTo>
                  <a:lnTo>
                    <a:pt x="1269" y="1560"/>
                  </a:lnTo>
                  <a:lnTo>
                    <a:pt x="1278" y="1560"/>
                  </a:lnTo>
                  <a:lnTo>
                    <a:pt x="1289" y="1561"/>
                  </a:lnTo>
                  <a:lnTo>
                    <a:pt x="1301" y="1563"/>
                  </a:lnTo>
                  <a:lnTo>
                    <a:pt x="1322" y="1570"/>
                  </a:lnTo>
                  <a:lnTo>
                    <a:pt x="1340" y="1575"/>
                  </a:lnTo>
                  <a:lnTo>
                    <a:pt x="1340" y="1575"/>
                  </a:lnTo>
                  <a:lnTo>
                    <a:pt x="1350" y="1578"/>
                  </a:lnTo>
                  <a:lnTo>
                    <a:pt x="1360" y="1582"/>
                  </a:lnTo>
                  <a:lnTo>
                    <a:pt x="1385" y="1594"/>
                  </a:lnTo>
                  <a:lnTo>
                    <a:pt x="1410" y="1604"/>
                  </a:lnTo>
                  <a:lnTo>
                    <a:pt x="1421" y="1608"/>
                  </a:lnTo>
                  <a:lnTo>
                    <a:pt x="1432" y="1611"/>
                  </a:lnTo>
                  <a:lnTo>
                    <a:pt x="1432" y="1611"/>
                  </a:lnTo>
                  <a:lnTo>
                    <a:pt x="1442" y="1612"/>
                  </a:lnTo>
                  <a:lnTo>
                    <a:pt x="1455" y="1612"/>
                  </a:lnTo>
                  <a:lnTo>
                    <a:pt x="1485" y="1608"/>
                  </a:lnTo>
                  <a:lnTo>
                    <a:pt x="1513" y="1606"/>
                  </a:lnTo>
                  <a:lnTo>
                    <a:pt x="1526" y="1606"/>
                  </a:lnTo>
                  <a:lnTo>
                    <a:pt x="1536" y="1608"/>
                  </a:lnTo>
                  <a:lnTo>
                    <a:pt x="1536" y="1608"/>
                  </a:lnTo>
                  <a:lnTo>
                    <a:pt x="1543" y="1611"/>
                  </a:lnTo>
                  <a:lnTo>
                    <a:pt x="1551" y="1615"/>
                  </a:lnTo>
                  <a:lnTo>
                    <a:pt x="1568" y="1625"/>
                  </a:lnTo>
                  <a:lnTo>
                    <a:pt x="1584" y="1637"/>
                  </a:lnTo>
                  <a:lnTo>
                    <a:pt x="1592" y="1640"/>
                  </a:lnTo>
                  <a:lnTo>
                    <a:pt x="1599" y="1642"/>
                  </a:lnTo>
                  <a:lnTo>
                    <a:pt x="1599" y="1642"/>
                  </a:lnTo>
                  <a:lnTo>
                    <a:pt x="1613" y="1646"/>
                  </a:lnTo>
                  <a:lnTo>
                    <a:pt x="1629" y="1648"/>
                  </a:lnTo>
                  <a:lnTo>
                    <a:pt x="1648" y="1650"/>
                  </a:lnTo>
                  <a:lnTo>
                    <a:pt x="1667" y="1650"/>
                  </a:lnTo>
                  <a:lnTo>
                    <a:pt x="1687" y="1650"/>
                  </a:lnTo>
                  <a:lnTo>
                    <a:pt x="1703" y="1648"/>
                  </a:lnTo>
                  <a:lnTo>
                    <a:pt x="1711" y="1646"/>
                  </a:lnTo>
                  <a:lnTo>
                    <a:pt x="1719" y="1643"/>
                  </a:lnTo>
                  <a:lnTo>
                    <a:pt x="1725" y="1641"/>
                  </a:lnTo>
                  <a:lnTo>
                    <a:pt x="1731" y="1637"/>
                  </a:lnTo>
                  <a:lnTo>
                    <a:pt x="1731" y="1637"/>
                  </a:lnTo>
                  <a:lnTo>
                    <a:pt x="1734" y="1632"/>
                  </a:lnTo>
                  <a:lnTo>
                    <a:pt x="1737" y="1625"/>
                  </a:lnTo>
                  <a:lnTo>
                    <a:pt x="1740" y="1617"/>
                  </a:lnTo>
                  <a:lnTo>
                    <a:pt x="1741" y="1608"/>
                  </a:lnTo>
                  <a:lnTo>
                    <a:pt x="1742" y="1590"/>
                  </a:lnTo>
                  <a:lnTo>
                    <a:pt x="1743" y="1576"/>
                  </a:lnTo>
                  <a:lnTo>
                    <a:pt x="1743" y="1576"/>
                  </a:lnTo>
                  <a:lnTo>
                    <a:pt x="1744" y="1568"/>
                  </a:lnTo>
                  <a:lnTo>
                    <a:pt x="1743" y="1558"/>
                  </a:lnTo>
                  <a:lnTo>
                    <a:pt x="1741" y="1535"/>
                  </a:lnTo>
                  <a:lnTo>
                    <a:pt x="1740" y="1524"/>
                  </a:lnTo>
                  <a:lnTo>
                    <a:pt x="1740" y="1512"/>
                  </a:lnTo>
                  <a:lnTo>
                    <a:pt x="1741" y="1503"/>
                  </a:lnTo>
                  <a:lnTo>
                    <a:pt x="1743" y="1496"/>
                  </a:lnTo>
                  <a:lnTo>
                    <a:pt x="1743" y="1496"/>
                  </a:lnTo>
                  <a:lnTo>
                    <a:pt x="1746" y="1491"/>
                  </a:lnTo>
                  <a:lnTo>
                    <a:pt x="1750" y="1488"/>
                  </a:lnTo>
                  <a:lnTo>
                    <a:pt x="1759" y="1480"/>
                  </a:lnTo>
                  <a:lnTo>
                    <a:pt x="1770" y="1473"/>
                  </a:lnTo>
                  <a:lnTo>
                    <a:pt x="1775" y="1471"/>
                  </a:lnTo>
                  <a:lnTo>
                    <a:pt x="1779" y="1471"/>
                  </a:lnTo>
                  <a:lnTo>
                    <a:pt x="1779" y="1471"/>
                  </a:lnTo>
                  <a:lnTo>
                    <a:pt x="1785" y="1472"/>
                  </a:lnTo>
                  <a:lnTo>
                    <a:pt x="1790" y="1475"/>
                  </a:lnTo>
                  <a:lnTo>
                    <a:pt x="1796" y="1481"/>
                  </a:lnTo>
                  <a:lnTo>
                    <a:pt x="1800" y="1487"/>
                  </a:lnTo>
                  <a:lnTo>
                    <a:pt x="1812" y="1498"/>
                  </a:lnTo>
                  <a:lnTo>
                    <a:pt x="1816" y="1502"/>
                  </a:lnTo>
                  <a:lnTo>
                    <a:pt x="1822" y="1506"/>
                  </a:lnTo>
                  <a:lnTo>
                    <a:pt x="1822" y="1506"/>
                  </a:lnTo>
                  <a:lnTo>
                    <a:pt x="1831" y="1509"/>
                  </a:lnTo>
                  <a:lnTo>
                    <a:pt x="1842" y="1511"/>
                  </a:lnTo>
                  <a:lnTo>
                    <a:pt x="1867" y="1516"/>
                  </a:lnTo>
                  <a:lnTo>
                    <a:pt x="1881" y="1517"/>
                  </a:lnTo>
                  <a:lnTo>
                    <a:pt x="1893" y="1519"/>
                  </a:lnTo>
                  <a:lnTo>
                    <a:pt x="1904" y="1523"/>
                  </a:lnTo>
                  <a:lnTo>
                    <a:pt x="1912" y="1527"/>
                  </a:lnTo>
                  <a:lnTo>
                    <a:pt x="1912" y="1527"/>
                  </a:lnTo>
                  <a:lnTo>
                    <a:pt x="1917" y="1532"/>
                  </a:lnTo>
                  <a:lnTo>
                    <a:pt x="1922" y="1537"/>
                  </a:lnTo>
                  <a:lnTo>
                    <a:pt x="1931" y="1551"/>
                  </a:lnTo>
                  <a:lnTo>
                    <a:pt x="1940" y="1566"/>
                  </a:lnTo>
                  <a:lnTo>
                    <a:pt x="1945" y="1572"/>
                  </a:lnTo>
                  <a:lnTo>
                    <a:pt x="1951" y="1576"/>
                  </a:lnTo>
                  <a:lnTo>
                    <a:pt x="1951" y="1576"/>
                  </a:lnTo>
                  <a:lnTo>
                    <a:pt x="1958" y="1582"/>
                  </a:lnTo>
                  <a:lnTo>
                    <a:pt x="1969" y="1588"/>
                  </a:lnTo>
                  <a:lnTo>
                    <a:pt x="1981" y="1594"/>
                  </a:lnTo>
                  <a:lnTo>
                    <a:pt x="1993" y="1599"/>
                  </a:lnTo>
                  <a:lnTo>
                    <a:pt x="2006" y="1604"/>
                  </a:lnTo>
                  <a:lnTo>
                    <a:pt x="2018" y="1607"/>
                  </a:lnTo>
                  <a:lnTo>
                    <a:pt x="2030" y="1610"/>
                  </a:lnTo>
                  <a:lnTo>
                    <a:pt x="2040" y="1610"/>
                  </a:lnTo>
                  <a:lnTo>
                    <a:pt x="2040" y="1610"/>
                  </a:lnTo>
                  <a:lnTo>
                    <a:pt x="2048" y="1607"/>
                  </a:lnTo>
                  <a:lnTo>
                    <a:pt x="2057" y="1603"/>
                  </a:lnTo>
                  <a:lnTo>
                    <a:pt x="2066" y="1597"/>
                  </a:lnTo>
                  <a:lnTo>
                    <a:pt x="2075" y="1590"/>
                  </a:lnTo>
                  <a:lnTo>
                    <a:pt x="2084" y="1582"/>
                  </a:lnTo>
                  <a:lnTo>
                    <a:pt x="2092" y="1575"/>
                  </a:lnTo>
                  <a:lnTo>
                    <a:pt x="2098" y="1568"/>
                  </a:lnTo>
                  <a:lnTo>
                    <a:pt x="2103" y="1560"/>
                  </a:lnTo>
                  <a:lnTo>
                    <a:pt x="2103" y="1560"/>
                  </a:lnTo>
                  <a:lnTo>
                    <a:pt x="2105" y="1555"/>
                  </a:lnTo>
                  <a:lnTo>
                    <a:pt x="2107" y="1550"/>
                  </a:lnTo>
                  <a:lnTo>
                    <a:pt x="2109" y="1536"/>
                  </a:lnTo>
                  <a:lnTo>
                    <a:pt x="2109" y="1522"/>
                  </a:lnTo>
                  <a:lnTo>
                    <a:pt x="2109" y="1506"/>
                  </a:lnTo>
                  <a:lnTo>
                    <a:pt x="2107" y="1490"/>
                  </a:lnTo>
                  <a:lnTo>
                    <a:pt x="2109" y="1475"/>
                  </a:lnTo>
                  <a:lnTo>
                    <a:pt x="2110" y="1462"/>
                  </a:lnTo>
                  <a:lnTo>
                    <a:pt x="2112" y="1456"/>
                  </a:lnTo>
                  <a:lnTo>
                    <a:pt x="2115" y="1452"/>
                  </a:lnTo>
                  <a:lnTo>
                    <a:pt x="2115" y="1452"/>
                  </a:lnTo>
                  <a:lnTo>
                    <a:pt x="2119" y="1447"/>
                  </a:lnTo>
                  <a:lnTo>
                    <a:pt x="2124" y="1443"/>
                  </a:lnTo>
                  <a:lnTo>
                    <a:pt x="2131" y="1438"/>
                  </a:lnTo>
                  <a:lnTo>
                    <a:pt x="2138" y="1435"/>
                  </a:lnTo>
                  <a:lnTo>
                    <a:pt x="2146" y="1431"/>
                  </a:lnTo>
                  <a:lnTo>
                    <a:pt x="2154" y="1429"/>
                  </a:lnTo>
                  <a:lnTo>
                    <a:pt x="2159" y="1428"/>
                  </a:lnTo>
                  <a:lnTo>
                    <a:pt x="2165" y="1429"/>
                  </a:lnTo>
                  <a:lnTo>
                    <a:pt x="2165" y="1429"/>
                  </a:lnTo>
                  <a:lnTo>
                    <a:pt x="2169" y="1431"/>
                  </a:lnTo>
                  <a:lnTo>
                    <a:pt x="2173" y="1435"/>
                  </a:lnTo>
                  <a:lnTo>
                    <a:pt x="2177" y="1439"/>
                  </a:lnTo>
                  <a:lnTo>
                    <a:pt x="2180" y="1444"/>
                  </a:lnTo>
                  <a:lnTo>
                    <a:pt x="2185" y="1456"/>
                  </a:lnTo>
                  <a:lnTo>
                    <a:pt x="2190" y="1470"/>
                  </a:lnTo>
                  <a:lnTo>
                    <a:pt x="2194" y="1484"/>
                  </a:lnTo>
                  <a:lnTo>
                    <a:pt x="2197" y="1498"/>
                  </a:lnTo>
                  <a:lnTo>
                    <a:pt x="2201" y="1522"/>
                  </a:lnTo>
                  <a:lnTo>
                    <a:pt x="2201" y="1522"/>
                  </a:lnTo>
                  <a:lnTo>
                    <a:pt x="2202" y="1527"/>
                  </a:lnTo>
                  <a:lnTo>
                    <a:pt x="2202" y="1535"/>
                  </a:lnTo>
                  <a:lnTo>
                    <a:pt x="2201" y="1552"/>
                  </a:lnTo>
                  <a:lnTo>
                    <a:pt x="2200" y="1569"/>
                  </a:lnTo>
                  <a:lnTo>
                    <a:pt x="2200" y="1576"/>
                  </a:lnTo>
                  <a:lnTo>
                    <a:pt x="2201" y="1582"/>
                  </a:lnTo>
                  <a:lnTo>
                    <a:pt x="2201" y="1582"/>
                  </a:lnTo>
                  <a:lnTo>
                    <a:pt x="2206" y="1593"/>
                  </a:lnTo>
                  <a:lnTo>
                    <a:pt x="2212" y="1604"/>
                  </a:lnTo>
                  <a:lnTo>
                    <a:pt x="2219" y="1614"/>
                  </a:lnTo>
                  <a:lnTo>
                    <a:pt x="2224" y="1619"/>
                  </a:lnTo>
                  <a:lnTo>
                    <a:pt x="2227" y="1621"/>
                  </a:lnTo>
                  <a:lnTo>
                    <a:pt x="2227" y="1621"/>
                  </a:lnTo>
                  <a:lnTo>
                    <a:pt x="2239" y="1625"/>
                  </a:lnTo>
                  <a:lnTo>
                    <a:pt x="2255" y="1629"/>
                  </a:lnTo>
                  <a:lnTo>
                    <a:pt x="2273" y="1631"/>
                  </a:lnTo>
                  <a:lnTo>
                    <a:pt x="2291" y="1631"/>
                  </a:lnTo>
                  <a:lnTo>
                    <a:pt x="2309" y="1630"/>
                  </a:lnTo>
                  <a:lnTo>
                    <a:pt x="2327" y="1628"/>
                  </a:lnTo>
                  <a:lnTo>
                    <a:pt x="2342" y="1623"/>
                  </a:lnTo>
                  <a:lnTo>
                    <a:pt x="2348" y="1620"/>
                  </a:lnTo>
                  <a:lnTo>
                    <a:pt x="2353" y="1616"/>
                  </a:lnTo>
                  <a:lnTo>
                    <a:pt x="2353" y="1616"/>
                  </a:lnTo>
                  <a:lnTo>
                    <a:pt x="2356" y="1614"/>
                  </a:lnTo>
                  <a:lnTo>
                    <a:pt x="2358" y="1611"/>
                  </a:lnTo>
                  <a:lnTo>
                    <a:pt x="2360" y="1602"/>
                  </a:lnTo>
                  <a:lnTo>
                    <a:pt x="2364" y="1584"/>
                  </a:lnTo>
                  <a:lnTo>
                    <a:pt x="2364" y="1584"/>
                  </a:lnTo>
                  <a:lnTo>
                    <a:pt x="2364" y="1580"/>
                  </a:lnTo>
                  <a:lnTo>
                    <a:pt x="2364" y="1576"/>
                  </a:lnTo>
                  <a:lnTo>
                    <a:pt x="2364" y="1576"/>
                  </a:lnTo>
                  <a:lnTo>
                    <a:pt x="2366" y="1572"/>
                  </a:lnTo>
                  <a:lnTo>
                    <a:pt x="2369" y="1569"/>
                  </a:lnTo>
                  <a:lnTo>
                    <a:pt x="2379" y="1561"/>
                  </a:lnTo>
                  <a:lnTo>
                    <a:pt x="2391" y="1555"/>
                  </a:lnTo>
                  <a:lnTo>
                    <a:pt x="2400" y="1550"/>
                  </a:lnTo>
                  <a:lnTo>
                    <a:pt x="2400" y="1550"/>
                  </a:lnTo>
                  <a:lnTo>
                    <a:pt x="2412" y="1546"/>
                  </a:lnTo>
                  <a:lnTo>
                    <a:pt x="2427" y="1542"/>
                  </a:lnTo>
                  <a:lnTo>
                    <a:pt x="2462" y="1536"/>
                  </a:lnTo>
                  <a:lnTo>
                    <a:pt x="2497" y="1531"/>
                  </a:lnTo>
                  <a:lnTo>
                    <a:pt x="2511" y="1526"/>
                  </a:lnTo>
                  <a:lnTo>
                    <a:pt x="2524" y="1522"/>
                  </a:lnTo>
                  <a:lnTo>
                    <a:pt x="2524" y="1522"/>
                  </a:lnTo>
                  <a:lnTo>
                    <a:pt x="2544" y="1510"/>
                  </a:lnTo>
                  <a:lnTo>
                    <a:pt x="2555" y="1502"/>
                  </a:lnTo>
                  <a:lnTo>
                    <a:pt x="2567" y="1493"/>
                  </a:lnTo>
                  <a:lnTo>
                    <a:pt x="2577" y="1485"/>
                  </a:lnTo>
                  <a:lnTo>
                    <a:pt x="2587" y="1475"/>
                  </a:lnTo>
                  <a:lnTo>
                    <a:pt x="2595" y="1466"/>
                  </a:lnTo>
                  <a:lnTo>
                    <a:pt x="2600" y="1457"/>
                  </a:lnTo>
                  <a:lnTo>
                    <a:pt x="2600" y="1457"/>
                  </a:lnTo>
                  <a:lnTo>
                    <a:pt x="2603" y="1449"/>
                  </a:lnTo>
                  <a:lnTo>
                    <a:pt x="2604" y="1440"/>
                  </a:lnTo>
                  <a:lnTo>
                    <a:pt x="2605" y="1429"/>
                  </a:lnTo>
                  <a:lnTo>
                    <a:pt x="2605" y="1418"/>
                  </a:lnTo>
                  <a:lnTo>
                    <a:pt x="2603" y="1395"/>
                  </a:lnTo>
                  <a:lnTo>
                    <a:pt x="2600" y="1377"/>
                  </a:lnTo>
                  <a:lnTo>
                    <a:pt x="2600" y="1377"/>
                  </a:lnTo>
                  <a:lnTo>
                    <a:pt x="2598" y="1369"/>
                  </a:lnTo>
                  <a:lnTo>
                    <a:pt x="2595" y="1359"/>
                  </a:lnTo>
                  <a:lnTo>
                    <a:pt x="2586" y="1338"/>
                  </a:lnTo>
                  <a:lnTo>
                    <a:pt x="2582" y="1327"/>
                  </a:lnTo>
                  <a:lnTo>
                    <a:pt x="2579" y="1317"/>
                  </a:lnTo>
                  <a:lnTo>
                    <a:pt x="2579" y="1308"/>
                  </a:lnTo>
                  <a:lnTo>
                    <a:pt x="2579" y="1304"/>
                  </a:lnTo>
                  <a:lnTo>
                    <a:pt x="2580" y="1300"/>
                  </a:lnTo>
                  <a:lnTo>
                    <a:pt x="2580" y="1300"/>
                  </a:lnTo>
                  <a:lnTo>
                    <a:pt x="2582" y="1297"/>
                  </a:lnTo>
                  <a:lnTo>
                    <a:pt x="2585" y="1294"/>
                  </a:lnTo>
                  <a:lnTo>
                    <a:pt x="2591" y="1288"/>
                  </a:lnTo>
                  <a:lnTo>
                    <a:pt x="2600" y="1282"/>
                  </a:lnTo>
                  <a:lnTo>
                    <a:pt x="2612" y="1277"/>
                  </a:lnTo>
                  <a:lnTo>
                    <a:pt x="2633" y="1269"/>
                  </a:lnTo>
                  <a:lnTo>
                    <a:pt x="2651" y="1264"/>
                  </a:lnTo>
                  <a:lnTo>
                    <a:pt x="2651" y="1264"/>
                  </a:lnTo>
                  <a:lnTo>
                    <a:pt x="2665" y="1262"/>
                  </a:lnTo>
                  <a:lnTo>
                    <a:pt x="2681" y="1261"/>
                  </a:lnTo>
                  <a:lnTo>
                    <a:pt x="2698" y="1261"/>
                  </a:lnTo>
                  <a:lnTo>
                    <a:pt x="2704" y="1262"/>
                  </a:lnTo>
                  <a:lnTo>
                    <a:pt x="2710" y="1264"/>
                  </a:lnTo>
                  <a:lnTo>
                    <a:pt x="2710" y="1264"/>
                  </a:lnTo>
                  <a:lnTo>
                    <a:pt x="2717" y="1269"/>
                  </a:lnTo>
                  <a:lnTo>
                    <a:pt x="2723" y="1274"/>
                  </a:lnTo>
                  <a:lnTo>
                    <a:pt x="2736" y="1291"/>
                  </a:lnTo>
                  <a:lnTo>
                    <a:pt x="2748" y="1308"/>
                  </a:lnTo>
                  <a:lnTo>
                    <a:pt x="2754" y="1315"/>
                  </a:lnTo>
                  <a:lnTo>
                    <a:pt x="2761" y="1320"/>
                  </a:lnTo>
                  <a:lnTo>
                    <a:pt x="2761" y="1320"/>
                  </a:lnTo>
                  <a:lnTo>
                    <a:pt x="2767" y="1322"/>
                  </a:lnTo>
                  <a:lnTo>
                    <a:pt x="2775" y="1324"/>
                  </a:lnTo>
                  <a:lnTo>
                    <a:pt x="2795" y="1326"/>
                  </a:lnTo>
                  <a:lnTo>
                    <a:pt x="2813" y="1330"/>
                  </a:lnTo>
                  <a:lnTo>
                    <a:pt x="2819" y="1332"/>
                  </a:lnTo>
                  <a:lnTo>
                    <a:pt x="2824" y="1335"/>
                  </a:lnTo>
                  <a:lnTo>
                    <a:pt x="2824" y="1335"/>
                  </a:lnTo>
                  <a:lnTo>
                    <a:pt x="2835" y="1347"/>
                  </a:lnTo>
                  <a:lnTo>
                    <a:pt x="2851" y="1364"/>
                  </a:lnTo>
                  <a:lnTo>
                    <a:pt x="2868" y="1380"/>
                  </a:lnTo>
                  <a:lnTo>
                    <a:pt x="2876" y="1387"/>
                  </a:lnTo>
                  <a:lnTo>
                    <a:pt x="2884" y="1393"/>
                  </a:lnTo>
                  <a:lnTo>
                    <a:pt x="2884" y="1393"/>
                  </a:lnTo>
                  <a:lnTo>
                    <a:pt x="2892" y="1396"/>
                  </a:lnTo>
                  <a:lnTo>
                    <a:pt x="2902" y="1400"/>
                  </a:lnTo>
                  <a:lnTo>
                    <a:pt x="2924" y="1405"/>
                  </a:lnTo>
                  <a:lnTo>
                    <a:pt x="2947" y="1409"/>
                  </a:lnTo>
                  <a:lnTo>
                    <a:pt x="2966" y="1411"/>
                  </a:lnTo>
                  <a:lnTo>
                    <a:pt x="2966" y="1411"/>
                  </a:lnTo>
                  <a:lnTo>
                    <a:pt x="2984" y="1413"/>
                  </a:lnTo>
                  <a:lnTo>
                    <a:pt x="3006" y="1415"/>
                  </a:lnTo>
                  <a:lnTo>
                    <a:pt x="3017" y="1415"/>
                  </a:lnTo>
                  <a:lnTo>
                    <a:pt x="3027" y="1414"/>
                  </a:lnTo>
                  <a:lnTo>
                    <a:pt x="3036" y="1412"/>
                  </a:lnTo>
                  <a:lnTo>
                    <a:pt x="3043" y="1409"/>
                  </a:lnTo>
                  <a:lnTo>
                    <a:pt x="3043" y="1409"/>
                  </a:lnTo>
                  <a:lnTo>
                    <a:pt x="3046" y="1403"/>
                  </a:lnTo>
                  <a:lnTo>
                    <a:pt x="3050" y="1396"/>
                  </a:lnTo>
                  <a:lnTo>
                    <a:pt x="3052" y="1387"/>
                  </a:lnTo>
                  <a:lnTo>
                    <a:pt x="3054" y="1378"/>
                  </a:lnTo>
                  <a:lnTo>
                    <a:pt x="3056" y="1359"/>
                  </a:lnTo>
                  <a:lnTo>
                    <a:pt x="3059" y="1343"/>
                  </a:lnTo>
                  <a:lnTo>
                    <a:pt x="3059" y="1343"/>
                  </a:lnTo>
                  <a:lnTo>
                    <a:pt x="3067" y="1316"/>
                  </a:lnTo>
                  <a:lnTo>
                    <a:pt x="3071" y="1302"/>
                  </a:lnTo>
                  <a:lnTo>
                    <a:pt x="3072" y="1295"/>
                  </a:lnTo>
                  <a:lnTo>
                    <a:pt x="3073" y="1289"/>
                  </a:lnTo>
                  <a:lnTo>
                    <a:pt x="3073" y="1289"/>
                  </a:lnTo>
                  <a:lnTo>
                    <a:pt x="3072" y="1277"/>
                  </a:lnTo>
                  <a:lnTo>
                    <a:pt x="3070" y="1262"/>
                  </a:lnTo>
                  <a:lnTo>
                    <a:pt x="3063" y="1229"/>
                  </a:lnTo>
                  <a:lnTo>
                    <a:pt x="3054" y="1198"/>
                  </a:lnTo>
                  <a:lnTo>
                    <a:pt x="3047" y="1172"/>
                  </a:lnTo>
                  <a:lnTo>
                    <a:pt x="3047" y="1172"/>
                  </a:lnTo>
                  <a:lnTo>
                    <a:pt x="3043" y="1162"/>
                  </a:lnTo>
                  <a:lnTo>
                    <a:pt x="3037" y="1150"/>
                  </a:lnTo>
                  <a:lnTo>
                    <a:pt x="3033" y="1139"/>
                  </a:lnTo>
                  <a:lnTo>
                    <a:pt x="3032" y="1135"/>
                  </a:lnTo>
                  <a:lnTo>
                    <a:pt x="3030" y="1130"/>
                  </a:lnTo>
                  <a:lnTo>
                    <a:pt x="3030" y="1130"/>
                  </a:lnTo>
                  <a:lnTo>
                    <a:pt x="3032" y="1126"/>
                  </a:lnTo>
                  <a:lnTo>
                    <a:pt x="3034" y="1120"/>
                  </a:lnTo>
                  <a:lnTo>
                    <a:pt x="3039" y="1107"/>
                  </a:lnTo>
                  <a:lnTo>
                    <a:pt x="3046" y="1096"/>
                  </a:lnTo>
                  <a:lnTo>
                    <a:pt x="3053" y="1088"/>
                  </a:lnTo>
                  <a:lnTo>
                    <a:pt x="3053" y="1088"/>
                  </a:lnTo>
                  <a:lnTo>
                    <a:pt x="3060" y="1080"/>
                  </a:lnTo>
                  <a:lnTo>
                    <a:pt x="3069" y="1072"/>
                  </a:lnTo>
                  <a:lnTo>
                    <a:pt x="3090" y="1056"/>
                  </a:lnTo>
                  <a:lnTo>
                    <a:pt x="3113" y="1041"/>
                  </a:lnTo>
                  <a:lnTo>
                    <a:pt x="3123" y="1035"/>
                  </a:lnTo>
                  <a:lnTo>
                    <a:pt x="3132" y="1032"/>
                  </a:lnTo>
                  <a:lnTo>
                    <a:pt x="3132" y="1032"/>
                  </a:lnTo>
                  <a:lnTo>
                    <a:pt x="3150" y="1026"/>
                  </a:lnTo>
                  <a:lnTo>
                    <a:pt x="3171" y="1022"/>
                  </a:lnTo>
                  <a:lnTo>
                    <a:pt x="3183" y="1021"/>
                  </a:lnTo>
                  <a:lnTo>
                    <a:pt x="3193" y="1019"/>
                  </a:lnTo>
                  <a:lnTo>
                    <a:pt x="3202" y="1021"/>
                  </a:lnTo>
                  <a:lnTo>
                    <a:pt x="3210" y="1023"/>
                  </a:lnTo>
                  <a:lnTo>
                    <a:pt x="3210" y="1023"/>
                  </a:lnTo>
                  <a:lnTo>
                    <a:pt x="3213" y="1025"/>
                  </a:lnTo>
                  <a:lnTo>
                    <a:pt x="3217" y="1027"/>
                  </a:lnTo>
                  <a:lnTo>
                    <a:pt x="3221" y="1034"/>
                  </a:lnTo>
                  <a:lnTo>
                    <a:pt x="3227" y="1043"/>
                  </a:lnTo>
                  <a:lnTo>
                    <a:pt x="3231" y="1053"/>
                  </a:lnTo>
                  <a:lnTo>
                    <a:pt x="3236" y="1063"/>
                  </a:lnTo>
                  <a:lnTo>
                    <a:pt x="3241" y="1072"/>
                  </a:lnTo>
                  <a:lnTo>
                    <a:pt x="3246" y="1080"/>
                  </a:lnTo>
                  <a:lnTo>
                    <a:pt x="3249" y="1083"/>
                  </a:lnTo>
                  <a:lnTo>
                    <a:pt x="3252" y="1085"/>
                  </a:lnTo>
                  <a:lnTo>
                    <a:pt x="3252" y="1085"/>
                  </a:lnTo>
                  <a:lnTo>
                    <a:pt x="3256" y="1087"/>
                  </a:lnTo>
                  <a:lnTo>
                    <a:pt x="3262" y="1088"/>
                  </a:lnTo>
                  <a:lnTo>
                    <a:pt x="3273" y="1089"/>
                  </a:lnTo>
                  <a:lnTo>
                    <a:pt x="3285" y="1089"/>
                  </a:lnTo>
                  <a:lnTo>
                    <a:pt x="3299" y="1088"/>
                  </a:lnTo>
                  <a:lnTo>
                    <a:pt x="3326" y="1085"/>
                  </a:lnTo>
                  <a:lnTo>
                    <a:pt x="3337" y="1085"/>
                  </a:lnTo>
                  <a:lnTo>
                    <a:pt x="3347" y="1085"/>
                  </a:lnTo>
                  <a:lnTo>
                    <a:pt x="3347" y="1085"/>
                  </a:lnTo>
                  <a:lnTo>
                    <a:pt x="3364" y="1088"/>
                  </a:lnTo>
                  <a:lnTo>
                    <a:pt x="3384" y="1093"/>
                  </a:lnTo>
                  <a:lnTo>
                    <a:pt x="3403" y="1100"/>
                  </a:lnTo>
                  <a:lnTo>
                    <a:pt x="3412" y="1103"/>
                  </a:lnTo>
                  <a:lnTo>
                    <a:pt x="3419" y="1106"/>
                  </a:lnTo>
                  <a:lnTo>
                    <a:pt x="3419" y="1106"/>
                  </a:lnTo>
                  <a:lnTo>
                    <a:pt x="3422" y="1110"/>
                  </a:lnTo>
                  <a:lnTo>
                    <a:pt x="3425" y="1114"/>
                  </a:lnTo>
                  <a:lnTo>
                    <a:pt x="3433" y="1123"/>
                  </a:lnTo>
                  <a:lnTo>
                    <a:pt x="3440" y="1133"/>
                  </a:lnTo>
                  <a:lnTo>
                    <a:pt x="3447" y="1141"/>
                  </a:lnTo>
                  <a:lnTo>
                    <a:pt x="3447" y="1141"/>
                  </a:lnTo>
                  <a:lnTo>
                    <a:pt x="3465" y="1156"/>
                  </a:lnTo>
                  <a:lnTo>
                    <a:pt x="3475" y="1164"/>
                  </a:lnTo>
                  <a:lnTo>
                    <a:pt x="3487" y="1173"/>
                  </a:lnTo>
                  <a:lnTo>
                    <a:pt x="3499" y="1180"/>
                  </a:lnTo>
                  <a:lnTo>
                    <a:pt x="3510" y="1185"/>
                  </a:lnTo>
                  <a:lnTo>
                    <a:pt x="3521" y="1189"/>
                  </a:lnTo>
                  <a:lnTo>
                    <a:pt x="3526" y="1190"/>
                  </a:lnTo>
                  <a:lnTo>
                    <a:pt x="3531" y="1189"/>
                  </a:lnTo>
                  <a:lnTo>
                    <a:pt x="3531" y="1189"/>
                  </a:lnTo>
                  <a:lnTo>
                    <a:pt x="3534" y="1188"/>
                  </a:lnTo>
                  <a:lnTo>
                    <a:pt x="3537" y="1186"/>
                  </a:lnTo>
                  <a:lnTo>
                    <a:pt x="3543" y="1181"/>
                  </a:lnTo>
                  <a:lnTo>
                    <a:pt x="3547" y="1173"/>
                  </a:lnTo>
                  <a:lnTo>
                    <a:pt x="3553" y="1164"/>
                  </a:lnTo>
                  <a:lnTo>
                    <a:pt x="3562" y="1148"/>
                  </a:lnTo>
                  <a:lnTo>
                    <a:pt x="3568" y="1141"/>
                  </a:lnTo>
                  <a:lnTo>
                    <a:pt x="3573" y="1137"/>
                  </a:lnTo>
                  <a:lnTo>
                    <a:pt x="3573" y="1137"/>
                  </a:lnTo>
                  <a:lnTo>
                    <a:pt x="3581" y="1135"/>
                  </a:lnTo>
                  <a:lnTo>
                    <a:pt x="3590" y="1133"/>
                  </a:lnTo>
                  <a:lnTo>
                    <a:pt x="3601" y="1132"/>
                  </a:lnTo>
                  <a:lnTo>
                    <a:pt x="3613" y="1132"/>
                  </a:lnTo>
                  <a:lnTo>
                    <a:pt x="3624" y="1133"/>
                  </a:lnTo>
                  <a:lnTo>
                    <a:pt x="3635" y="1136"/>
                  </a:lnTo>
                  <a:lnTo>
                    <a:pt x="3644" y="1138"/>
                  </a:lnTo>
                  <a:lnTo>
                    <a:pt x="3652" y="1141"/>
                  </a:lnTo>
                  <a:lnTo>
                    <a:pt x="3652" y="1141"/>
                  </a:lnTo>
                  <a:lnTo>
                    <a:pt x="3656" y="1144"/>
                  </a:lnTo>
                  <a:lnTo>
                    <a:pt x="3659" y="1147"/>
                  </a:lnTo>
                  <a:lnTo>
                    <a:pt x="3666" y="1156"/>
                  </a:lnTo>
                  <a:lnTo>
                    <a:pt x="3671" y="1166"/>
                  </a:lnTo>
                  <a:lnTo>
                    <a:pt x="3677" y="1177"/>
                  </a:lnTo>
                  <a:lnTo>
                    <a:pt x="3688" y="1199"/>
                  </a:lnTo>
                  <a:lnTo>
                    <a:pt x="3695" y="1208"/>
                  </a:lnTo>
                  <a:lnTo>
                    <a:pt x="3702" y="1214"/>
                  </a:lnTo>
                  <a:lnTo>
                    <a:pt x="3702" y="1214"/>
                  </a:lnTo>
                  <a:lnTo>
                    <a:pt x="3712" y="1219"/>
                  </a:lnTo>
                  <a:lnTo>
                    <a:pt x="3725" y="1226"/>
                  </a:lnTo>
                  <a:lnTo>
                    <a:pt x="3740" y="1230"/>
                  </a:lnTo>
                  <a:lnTo>
                    <a:pt x="3757" y="1235"/>
                  </a:lnTo>
                  <a:lnTo>
                    <a:pt x="3773" y="1238"/>
                  </a:lnTo>
                  <a:lnTo>
                    <a:pt x="3789" y="1239"/>
                  </a:lnTo>
                  <a:lnTo>
                    <a:pt x="3802" y="1239"/>
                  </a:lnTo>
                  <a:lnTo>
                    <a:pt x="3809" y="1238"/>
                  </a:lnTo>
                  <a:lnTo>
                    <a:pt x="3815" y="1237"/>
                  </a:lnTo>
                  <a:lnTo>
                    <a:pt x="3815" y="1237"/>
                  </a:lnTo>
                  <a:lnTo>
                    <a:pt x="3819" y="1234"/>
                  </a:lnTo>
                  <a:lnTo>
                    <a:pt x="3825" y="1229"/>
                  </a:lnTo>
                  <a:lnTo>
                    <a:pt x="3830" y="1223"/>
                  </a:lnTo>
                  <a:lnTo>
                    <a:pt x="3836" y="1216"/>
                  </a:lnTo>
                  <a:lnTo>
                    <a:pt x="3845" y="1201"/>
                  </a:lnTo>
                  <a:lnTo>
                    <a:pt x="3848" y="1193"/>
                  </a:lnTo>
                  <a:lnTo>
                    <a:pt x="3851" y="1188"/>
                  </a:lnTo>
                  <a:lnTo>
                    <a:pt x="3851" y="1188"/>
                  </a:lnTo>
                  <a:lnTo>
                    <a:pt x="3851" y="1182"/>
                  </a:lnTo>
                  <a:lnTo>
                    <a:pt x="3852" y="1176"/>
                  </a:lnTo>
                  <a:lnTo>
                    <a:pt x="3850" y="1163"/>
                  </a:lnTo>
                  <a:lnTo>
                    <a:pt x="3847" y="1149"/>
                  </a:lnTo>
                  <a:lnTo>
                    <a:pt x="3843" y="1133"/>
                  </a:lnTo>
                  <a:lnTo>
                    <a:pt x="3839" y="1119"/>
                  </a:lnTo>
                  <a:lnTo>
                    <a:pt x="3836" y="1104"/>
                  </a:lnTo>
                  <a:lnTo>
                    <a:pt x="3834" y="1091"/>
                  </a:lnTo>
                  <a:lnTo>
                    <a:pt x="3834" y="1085"/>
                  </a:lnTo>
                  <a:lnTo>
                    <a:pt x="3835" y="1079"/>
                  </a:lnTo>
                  <a:lnTo>
                    <a:pt x="3835" y="1079"/>
                  </a:lnTo>
                  <a:lnTo>
                    <a:pt x="3836" y="1072"/>
                  </a:lnTo>
                  <a:lnTo>
                    <a:pt x="3838" y="1065"/>
                  </a:lnTo>
                  <a:lnTo>
                    <a:pt x="3846" y="1049"/>
                  </a:lnTo>
                  <a:lnTo>
                    <a:pt x="3856" y="1033"/>
                  </a:lnTo>
                  <a:lnTo>
                    <a:pt x="3861" y="1027"/>
                  </a:lnTo>
                  <a:lnTo>
                    <a:pt x="3867" y="1023"/>
                  </a:lnTo>
                  <a:lnTo>
                    <a:pt x="3867" y="1023"/>
                  </a:lnTo>
                  <a:lnTo>
                    <a:pt x="3871" y="1019"/>
                  </a:lnTo>
                  <a:lnTo>
                    <a:pt x="3877" y="1017"/>
                  </a:lnTo>
                  <a:lnTo>
                    <a:pt x="3891" y="1013"/>
                  </a:lnTo>
                  <a:lnTo>
                    <a:pt x="3906" y="1010"/>
                  </a:lnTo>
                  <a:lnTo>
                    <a:pt x="3918" y="1009"/>
                  </a:lnTo>
                  <a:lnTo>
                    <a:pt x="3918" y="1009"/>
                  </a:lnTo>
                  <a:lnTo>
                    <a:pt x="3927" y="1012"/>
                  </a:lnTo>
                  <a:lnTo>
                    <a:pt x="3938" y="1015"/>
                  </a:lnTo>
                  <a:lnTo>
                    <a:pt x="3960" y="1024"/>
                  </a:lnTo>
                  <a:lnTo>
                    <a:pt x="3973" y="1030"/>
                  </a:lnTo>
                  <a:lnTo>
                    <a:pt x="3984" y="1033"/>
                  </a:lnTo>
                  <a:lnTo>
                    <a:pt x="3994" y="1034"/>
                  </a:lnTo>
                  <a:lnTo>
                    <a:pt x="3999" y="1034"/>
                  </a:lnTo>
                  <a:lnTo>
                    <a:pt x="4002" y="1033"/>
                  </a:lnTo>
                  <a:lnTo>
                    <a:pt x="4002" y="1033"/>
                  </a:lnTo>
                  <a:lnTo>
                    <a:pt x="4010" y="1028"/>
                  </a:lnTo>
                  <a:lnTo>
                    <a:pt x="4017" y="1022"/>
                  </a:lnTo>
                  <a:lnTo>
                    <a:pt x="4025" y="1014"/>
                  </a:lnTo>
                  <a:lnTo>
                    <a:pt x="4031" y="1004"/>
                  </a:lnTo>
                  <a:lnTo>
                    <a:pt x="4037" y="994"/>
                  </a:lnTo>
                  <a:lnTo>
                    <a:pt x="4041" y="983"/>
                  </a:lnTo>
                  <a:lnTo>
                    <a:pt x="4044" y="973"/>
                  </a:lnTo>
                  <a:lnTo>
                    <a:pt x="4044" y="965"/>
                  </a:lnTo>
                  <a:lnTo>
                    <a:pt x="4044" y="965"/>
                  </a:lnTo>
                  <a:lnTo>
                    <a:pt x="4041" y="960"/>
                  </a:lnTo>
                  <a:lnTo>
                    <a:pt x="4037" y="953"/>
                  </a:lnTo>
                  <a:lnTo>
                    <a:pt x="4031" y="947"/>
                  </a:lnTo>
                  <a:lnTo>
                    <a:pt x="4025" y="942"/>
                  </a:lnTo>
                  <a:lnTo>
                    <a:pt x="4009" y="931"/>
                  </a:lnTo>
                  <a:lnTo>
                    <a:pt x="3996" y="924"/>
                  </a:lnTo>
                  <a:lnTo>
                    <a:pt x="3996" y="924"/>
                  </a:lnTo>
                  <a:lnTo>
                    <a:pt x="3986" y="918"/>
                  </a:lnTo>
                  <a:lnTo>
                    <a:pt x="3974" y="912"/>
                  </a:lnTo>
                  <a:lnTo>
                    <a:pt x="3962" y="906"/>
                  </a:lnTo>
                  <a:lnTo>
                    <a:pt x="3958" y="902"/>
                  </a:lnTo>
                  <a:lnTo>
                    <a:pt x="3956" y="899"/>
                  </a:lnTo>
                  <a:lnTo>
                    <a:pt x="3956" y="899"/>
                  </a:lnTo>
                  <a:lnTo>
                    <a:pt x="3955" y="893"/>
                  </a:lnTo>
                  <a:lnTo>
                    <a:pt x="3955" y="885"/>
                  </a:lnTo>
                  <a:lnTo>
                    <a:pt x="3956" y="877"/>
                  </a:lnTo>
                  <a:lnTo>
                    <a:pt x="3957" y="869"/>
                  </a:lnTo>
                  <a:lnTo>
                    <a:pt x="3962" y="854"/>
                  </a:lnTo>
                  <a:lnTo>
                    <a:pt x="3969" y="841"/>
                  </a:lnTo>
                  <a:lnTo>
                    <a:pt x="3969" y="841"/>
                  </a:lnTo>
                  <a:lnTo>
                    <a:pt x="3971" y="837"/>
                  </a:lnTo>
                  <a:lnTo>
                    <a:pt x="3976" y="833"/>
                  </a:lnTo>
                  <a:lnTo>
                    <a:pt x="3986" y="825"/>
                  </a:lnTo>
                  <a:lnTo>
                    <a:pt x="3996" y="819"/>
                  </a:lnTo>
                  <a:lnTo>
                    <a:pt x="4005" y="812"/>
                  </a:lnTo>
                  <a:lnTo>
                    <a:pt x="4005" y="812"/>
                  </a:lnTo>
                  <a:lnTo>
                    <a:pt x="4012" y="803"/>
                  </a:lnTo>
                  <a:lnTo>
                    <a:pt x="4020" y="792"/>
                  </a:lnTo>
                  <a:lnTo>
                    <a:pt x="4036" y="770"/>
                  </a:lnTo>
                  <a:lnTo>
                    <a:pt x="4036" y="770"/>
                  </a:lnTo>
                  <a:lnTo>
                    <a:pt x="4061" y="736"/>
                  </a:lnTo>
                  <a:lnTo>
                    <a:pt x="4074" y="718"/>
                  </a:lnTo>
                  <a:lnTo>
                    <a:pt x="4081" y="711"/>
                  </a:lnTo>
                  <a:lnTo>
                    <a:pt x="4088" y="705"/>
                  </a:lnTo>
                  <a:lnTo>
                    <a:pt x="4088" y="705"/>
                  </a:lnTo>
                  <a:lnTo>
                    <a:pt x="4097" y="698"/>
                  </a:lnTo>
                  <a:lnTo>
                    <a:pt x="4109" y="690"/>
                  </a:lnTo>
                  <a:lnTo>
                    <a:pt x="4123" y="683"/>
                  </a:lnTo>
                  <a:lnTo>
                    <a:pt x="4134" y="679"/>
                  </a:lnTo>
                  <a:lnTo>
                    <a:pt x="4134" y="679"/>
                  </a:lnTo>
                  <a:lnTo>
                    <a:pt x="4142" y="678"/>
                  </a:lnTo>
                  <a:lnTo>
                    <a:pt x="4151" y="676"/>
                  </a:lnTo>
                  <a:lnTo>
                    <a:pt x="4172" y="676"/>
                  </a:lnTo>
                  <a:lnTo>
                    <a:pt x="4194" y="678"/>
                  </a:lnTo>
                  <a:lnTo>
                    <a:pt x="4212" y="679"/>
                  </a:lnTo>
                  <a:lnTo>
                    <a:pt x="4212" y="679"/>
                  </a:lnTo>
                  <a:lnTo>
                    <a:pt x="4223" y="681"/>
                  </a:lnTo>
                  <a:lnTo>
                    <a:pt x="4237" y="684"/>
                  </a:lnTo>
                  <a:lnTo>
                    <a:pt x="4260" y="690"/>
                  </a:lnTo>
                  <a:lnTo>
                    <a:pt x="4260" y="690"/>
                  </a:lnTo>
                  <a:lnTo>
                    <a:pt x="4290" y="699"/>
                  </a:lnTo>
                  <a:lnTo>
                    <a:pt x="4307" y="704"/>
                  </a:lnTo>
                  <a:lnTo>
                    <a:pt x="4313" y="705"/>
                  </a:lnTo>
                  <a:lnTo>
                    <a:pt x="4320" y="705"/>
                  </a:lnTo>
                  <a:lnTo>
                    <a:pt x="4320" y="705"/>
                  </a:lnTo>
                  <a:lnTo>
                    <a:pt x="4330" y="705"/>
                  </a:lnTo>
                  <a:lnTo>
                    <a:pt x="4343" y="702"/>
                  </a:lnTo>
                  <a:lnTo>
                    <a:pt x="4354" y="699"/>
                  </a:lnTo>
                  <a:lnTo>
                    <a:pt x="4359" y="697"/>
                  </a:lnTo>
                  <a:lnTo>
                    <a:pt x="4362" y="693"/>
                  </a:lnTo>
                  <a:lnTo>
                    <a:pt x="4362" y="693"/>
                  </a:lnTo>
                  <a:lnTo>
                    <a:pt x="4365" y="687"/>
                  </a:lnTo>
                  <a:lnTo>
                    <a:pt x="4369" y="676"/>
                  </a:lnTo>
                  <a:lnTo>
                    <a:pt x="4370" y="666"/>
                  </a:lnTo>
                  <a:lnTo>
                    <a:pt x="4370" y="654"/>
                  </a:lnTo>
                  <a:lnTo>
                    <a:pt x="4370" y="643"/>
                  </a:lnTo>
                  <a:lnTo>
                    <a:pt x="4368" y="631"/>
                  </a:lnTo>
                  <a:lnTo>
                    <a:pt x="4365" y="621"/>
                  </a:lnTo>
                  <a:lnTo>
                    <a:pt x="4362" y="614"/>
                  </a:lnTo>
                  <a:lnTo>
                    <a:pt x="4362" y="614"/>
                  </a:lnTo>
                  <a:lnTo>
                    <a:pt x="4359" y="609"/>
                  </a:lnTo>
                  <a:lnTo>
                    <a:pt x="4353" y="605"/>
                  </a:lnTo>
                  <a:lnTo>
                    <a:pt x="4340" y="596"/>
                  </a:lnTo>
                  <a:lnTo>
                    <a:pt x="4314" y="584"/>
                  </a:lnTo>
                  <a:lnTo>
                    <a:pt x="4314" y="584"/>
                  </a:lnTo>
                  <a:lnTo>
                    <a:pt x="4307" y="581"/>
                  </a:lnTo>
                  <a:lnTo>
                    <a:pt x="4298" y="577"/>
                  </a:lnTo>
                  <a:lnTo>
                    <a:pt x="4277" y="570"/>
                  </a:lnTo>
                  <a:lnTo>
                    <a:pt x="4257" y="564"/>
                  </a:lnTo>
                  <a:lnTo>
                    <a:pt x="4248" y="559"/>
                  </a:lnTo>
                  <a:lnTo>
                    <a:pt x="4242" y="555"/>
                  </a:lnTo>
                  <a:lnTo>
                    <a:pt x="4242" y="555"/>
                  </a:lnTo>
                  <a:lnTo>
                    <a:pt x="4236" y="546"/>
                  </a:lnTo>
                  <a:lnTo>
                    <a:pt x="4229" y="534"/>
                  </a:lnTo>
                  <a:lnTo>
                    <a:pt x="4224" y="522"/>
                  </a:lnTo>
                  <a:lnTo>
                    <a:pt x="4222" y="516"/>
                  </a:lnTo>
                  <a:lnTo>
                    <a:pt x="4222" y="512"/>
                  </a:lnTo>
                  <a:lnTo>
                    <a:pt x="4222" y="512"/>
                  </a:lnTo>
                  <a:lnTo>
                    <a:pt x="4222" y="499"/>
                  </a:lnTo>
                  <a:lnTo>
                    <a:pt x="4224" y="486"/>
                  </a:lnTo>
                  <a:lnTo>
                    <a:pt x="4229" y="470"/>
                  </a:lnTo>
                  <a:lnTo>
                    <a:pt x="4233" y="454"/>
                  </a:lnTo>
                  <a:lnTo>
                    <a:pt x="4240" y="440"/>
                  </a:lnTo>
                  <a:lnTo>
                    <a:pt x="4247" y="425"/>
                  </a:lnTo>
                  <a:lnTo>
                    <a:pt x="4254" y="412"/>
                  </a:lnTo>
                  <a:lnTo>
                    <a:pt x="4260" y="403"/>
                  </a:lnTo>
                  <a:lnTo>
                    <a:pt x="4260" y="403"/>
                  </a:lnTo>
                  <a:lnTo>
                    <a:pt x="4268" y="397"/>
                  </a:lnTo>
                  <a:lnTo>
                    <a:pt x="4280" y="390"/>
                  </a:lnTo>
                  <a:lnTo>
                    <a:pt x="4292" y="384"/>
                  </a:lnTo>
                  <a:lnTo>
                    <a:pt x="4305" y="380"/>
                  </a:lnTo>
                  <a:lnTo>
                    <a:pt x="4333" y="370"/>
                  </a:lnTo>
                  <a:lnTo>
                    <a:pt x="4344" y="365"/>
                  </a:lnTo>
                  <a:lnTo>
                    <a:pt x="4353" y="359"/>
                  </a:lnTo>
                  <a:lnTo>
                    <a:pt x="4353" y="359"/>
                  </a:lnTo>
                  <a:lnTo>
                    <a:pt x="4372" y="346"/>
                  </a:lnTo>
                  <a:lnTo>
                    <a:pt x="4395" y="327"/>
                  </a:lnTo>
                  <a:lnTo>
                    <a:pt x="4416" y="308"/>
                  </a:lnTo>
                  <a:lnTo>
                    <a:pt x="4433" y="291"/>
                  </a:lnTo>
                  <a:lnTo>
                    <a:pt x="4433" y="291"/>
                  </a:lnTo>
                  <a:lnTo>
                    <a:pt x="4447" y="273"/>
                  </a:lnTo>
                  <a:lnTo>
                    <a:pt x="4462" y="251"/>
                  </a:lnTo>
                  <a:lnTo>
                    <a:pt x="4479" y="227"/>
                  </a:lnTo>
                  <a:lnTo>
                    <a:pt x="4495" y="203"/>
                  </a:lnTo>
                  <a:lnTo>
                    <a:pt x="4511" y="177"/>
                  </a:lnTo>
                  <a:lnTo>
                    <a:pt x="4524" y="152"/>
                  </a:lnTo>
                  <a:lnTo>
                    <a:pt x="4537" y="129"/>
                  </a:lnTo>
                  <a:lnTo>
                    <a:pt x="4546" y="108"/>
                  </a:lnTo>
                  <a:lnTo>
                    <a:pt x="4546" y="108"/>
                  </a:lnTo>
                  <a:lnTo>
                    <a:pt x="4548" y="100"/>
                  </a:lnTo>
                  <a:lnTo>
                    <a:pt x="4550" y="90"/>
                  </a:lnTo>
                  <a:lnTo>
                    <a:pt x="4554" y="67"/>
                  </a:lnTo>
                  <a:lnTo>
                    <a:pt x="4557" y="44"/>
                  </a:lnTo>
                  <a:lnTo>
                    <a:pt x="4558" y="24"/>
                  </a:lnTo>
                  <a:lnTo>
                    <a:pt x="4558" y="24"/>
                  </a:lnTo>
                  <a:lnTo>
                    <a:pt x="4558" y="2"/>
                  </a:lnTo>
                  <a:lnTo>
                    <a:pt x="4558" y="2"/>
                  </a:lnTo>
                  <a:lnTo>
                    <a:pt x="4571" y="0"/>
                  </a:lnTo>
                  <a:lnTo>
                    <a:pt x="4575" y="0"/>
                  </a:lnTo>
                  <a:lnTo>
                    <a:pt x="4580" y="0"/>
                  </a:lnTo>
                  <a:lnTo>
                    <a:pt x="4580" y="0"/>
                  </a:lnTo>
                  <a:lnTo>
                    <a:pt x="4585" y="2"/>
                  </a:lnTo>
                  <a:lnTo>
                    <a:pt x="4590" y="5"/>
                  </a:lnTo>
                  <a:lnTo>
                    <a:pt x="4599" y="13"/>
                  </a:lnTo>
                  <a:lnTo>
                    <a:pt x="4609" y="23"/>
                  </a:lnTo>
                  <a:lnTo>
                    <a:pt x="4618" y="36"/>
                  </a:lnTo>
                  <a:lnTo>
                    <a:pt x="4635" y="60"/>
                  </a:lnTo>
                  <a:lnTo>
                    <a:pt x="4644" y="71"/>
                  </a:lnTo>
                  <a:lnTo>
                    <a:pt x="4652" y="77"/>
                  </a:lnTo>
                  <a:lnTo>
                    <a:pt x="4652" y="77"/>
                  </a:lnTo>
                  <a:lnTo>
                    <a:pt x="4660" y="82"/>
                  </a:lnTo>
                  <a:lnTo>
                    <a:pt x="4670" y="86"/>
                  </a:lnTo>
                  <a:lnTo>
                    <a:pt x="4693" y="94"/>
                  </a:lnTo>
                  <a:lnTo>
                    <a:pt x="4693" y="94"/>
                  </a:lnTo>
                  <a:lnTo>
                    <a:pt x="4708" y="99"/>
                  </a:lnTo>
                  <a:lnTo>
                    <a:pt x="4724" y="104"/>
                  </a:lnTo>
                  <a:lnTo>
                    <a:pt x="4738" y="111"/>
                  </a:lnTo>
                  <a:lnTo>
                    <a:pt x="4743" y="115"/>
                  </a:lnTo>
                  <a:lnTo>
                    <a:pt x="4748" y="118"/>
                  </a:lnTo>
                  <a:lnTo>
                    <a:pt x="4748" y="118"/>
                  </a:lnTo>
                  <a:lnTo>
                    <a:pt x="4756" y="127"/>
                  </a:lnTo>
                  <a:lnTo>
                    <a:pt x="4765" y="139"/>
                  </a:lnTo>
                  <a:lnTo>
                    <a:pt x="4773" y="153"/>
                  </a:lnTo>
                  <a:lnTo>
                    <a:pt x="4781" y="167"/>
                  </a:lnTo>
                  <a:lnTo>
                    <a:pt x="4787" y="182"/>
                  </a:lnTo>
                  <a:lnTo>
                    <a:pt x="4793" y="197"/>
                  </a:lnTo>
                  <a:lnTo>
                    <a:pt x="4796" y="211"/>
                  </a:lnTo>
                  <a:lnTo>
                    <a:pt x="4796" y="216"/>
                  </a:lnTo>
                  <a:lnTo>
                    <a:pt x="4796" y="222"/>
                  </a:lnTo>
                  <a:lnTo>
                    <a:pt x="4796" y="222"/>
                  </a:lnTo>
                  <a:lnTo>
                    <a:pt x="4796" y="227"/>
                  </a:lnTo>
                  <a:lnTo>
                    <a:pt x="4794" y="232"/>
                  </a:lnTo>
                  <a:lnTo>
                    <a:pt x="4787" y="243"/>
                  </a:lnTo>
                  <a:lnTo>
                    <a:pt x="4778" y="255"/>
                  </a:lnTo>
                  <a:lnTo>
                    <a:pt x="4768" y="266"/>
                  </a:lnTo>
                  <a:lnTo>
                    <a:pt x="4757" y="277"/>
                  </a:lnTo>
                  <a:lnTo>
                    <a:pt x="4748" y="288"/>
                  </a:lnTo>
                  <a:lnTo>
                    <a:pt x="4742" y="299"/>
                  </a:lnTo>
                  <a:lnTo>
                    <a:pt x="4740" y="304"/>
                  </a:lnTo>
                  <a:lnTo>
                    <a:pt x="4739" y="309"/>
                  </a:lnTo>
                  <a:lnTo>
                    <a:pt x="4739" y="309"/>
                  </a:lnTo>
                  <a:lnTo>
                    <a:pt x="4740" y="319"/>
                  </a:lnTo>
                  <a:lnTo>
                    <a:pt x="4742" y="329"/>
                  </a:lnTo>
                  <a:lnTo>
                    <a:pt x="4747" y="341"/>
                  </a:lnTo>
                  <a:lnTo>
                    <a:pt x="4752" y="353"/>
                  </a:lnTo>
                  <a:lnTo>
                    <a:pt x="4759" y="364"/>
                  </a:lnTo>
                  <a:lnTo>
                    <a:pt x="4767" y="374"/>
                  </a:lnTo>
                  <a:lnTo>
                    <a:pt x="4775" y="382"/>
                  </a:lnTo>
                  <a:lnTo>
                    <a:pt x="4778" y="385"/>
                  </a:lnTo>
                  <a:lnTo>
                    <a:pt x="4783" y="387"/>
                  </a:lnTo>
                  <a:lnTo>
                    <a:pt x="4783" y="387"/>
                  </a:lnTo>
                  <a:lnTo>
                    <a:pt x="4787" y="389"/>
                  </a:lnTo>
                  <a:lnTo>
                    <a:pt x="4794" y="389"/>
                  </a:lnTo>
                  <a:lnTo>
                    <a:pt x="4800" y="388"/>
                  </a:lnTo>
                  <a:lnTo>
                    <a:pt x="4806" y="385"/>
                  </a:lnTo>
                  <a:lnTo>
                    <a:pt x="4822" y="380"/>
                  </a:lnTo>
                  <a:lnTo>
                    <a:pt x="4837" y="372"/>
                  </a:lnTo>
                  <a:lnTo>
                    <a:pt x="4853" y="365"/>
                  </a:lnTo>
                  <a:lnTo>
                    <a:pt x="4867" y="359"/>
                  </a:lnTo>
                  <a:lnTo>
                    <a:pt x="4875" y="357"/>
                  </a:lnTo>
                  <a:lnTo>
                    <a:pt x="4881" y="356"/>
                  </a:lnTo>
                  <a:lnTo>
                    <a:pt x="4887" y="357"/>
                  </a:lnTo>
                  <a:lnTo>
                    <a:pt x="4892" y="358"/>
                  </a:lnTo>
                  <a:lnTo>
                    <a:pt x="4892" y="358"/>
                  </a:lnTo>
                  <a:lnTo>
                    <a:pt x="4896" y="361"/>
                  </a:lnTo>
                  <a:lnTo>
                    <a:pt x="4899" y="363"/>
                  </a:lnTo>
                  <a:lnTo>
                    <a:pt x="4904" y="370"/>
                  </a:lnTo>
                  <a:lnTo>
                    <a:pt x="4909" y="380"/>
                  </a:lnTo>
                  <a:lnTo>
                    <a:pt x="4913" y="390"/>
                  </a:lnTo>
                  <a:lnTo>
                    <a:pt x="4919" y="411"/>
                  </a:lnTo>
                  <a:lnTo>
                    <a:pt x="4924" y="431"/>
                  </a:lnTo>
                  <a:lnTo>
                    <a:pt x="4924" y="431"/>
                  </a:lnTo>
                  <a:lnTo>
                    <a:pt x="4926" y="433"/>
                  </a:lnTo>
                  <a:lnTo>
                    <a:pt x="4929" y="434"/>
                  </a:lnTo>
                  <a:lnTo>
                    <a:pt x="4934" y="433"/>
                  </a:lnTo>
                  <a:lnTo>
                    <a:pt x="4940" y="431"/>
                  </a:lnTo>
                  <a:lnTo>
                    <a:pt x="4953" y="423"/>
                  </a:lnTo>
                  <a:lnTo>
                    <a:pt x="4970" y="411"/>
                  </a:lnTo>
                  <a:lnTo>
                    <a:pt x="4987" y="399"/>
                  </a:lnTo>
                  <a:lnTo>
                    <a:pt x="5005" y="387"/>
                  </a:lnTo>
                  <a:lnTo>
                    <a:pt x="5021" y="377"/>
                  </a:lnTo>
                  <a:lnTo>
                    <a:pt x="5028" y="374"/>
                  </a:lnTo>
                  <a:lnTo>
                    <a:pt x="5034" y="373"/>
                  </a:lnTo>
                  <a:lnTo>
                    <a:pt x="5034" y="373"/>
                  </a:lnTo>
                  <a:lnTo>
                    <a:pt x="5038" y="372"/>
                  </a:lnTo>
                  <a:lnTo>
                    <a:pt x="5042" y="373"/>
                  </a:lnTo>
                  <a:lnTo>
                    <a:pt x="5054" y="375"/>
                  </a:lnTo>
                  <a:lnTo>
                    <a:pt x="5064" y="380"/>
                  </a:lnTo>
                  <a:lnTo>
                    <a:pt x="5072" y="384"/>
                  </a:lnTo>
                  <a:lnTo>
                    <a:pt x="5072" y="384"/>
                  </a:lnTo>
                  <a:lnTo>
                    <a:pt x="5080" y="392"/>
                  </a:lnTo>
                  <a:lnTo>
                    <a:pt x="5087" y="402"/>
                  </a:lnTo>
                  <a:lnTo>
                    <a:pt x="5095" y="415"/>
                  </a:lnTo>
                  <a:lnTo>
                    <a:pt x="5103" y="427"/>
                  </a:lnTo>
                  <a:lnTo>
                    <a:pt x="5118" y="454"/>
                  </a:lnTo>
                  <a:lnTo>
                    <a:pt x="5125" y="464"/>
                  </a:lnTo>
                  <a:lnTo>
                    <a:pt x="5133" y="473"/>
                  </a:lnTo>
                  <a:lnTo>
                    <a:pt x="5133" y="473"/>
                  </a:lnTo>
                  <a:lnTo>
                    <a:pt x="5140" y="482"/>
                  </a:lnTo>
                  <a:lnTo>
                    <a:pt x="5151" y="494"/>
                  </a:lnTo>
                  <a:lnTo>
                    <a:pt x="5156" y="499"/>
                  </a:lnTo>
                  <a:lnTo>
                    <a:pt x="5162" y="503"/>
                  </a:lnTo>
                  <a:lnTo>
                    <a:pt x="5168" y="505"/>
                  </a:lnTo>
                  <a:lnTo>
                    <a:pt x="5173" y="505"/>
                  </a:lnTo>
                  <a:lnTo>
                    <a:pt x="5173" y="505"/>
                  </a:lnTo>
                  <a:lnTo>
                    <a:pt x="5178" y="504"/>
                  </a:lnTo>
                  <a:lnTo>
                    <a:pt x="5183" y="500"/>
                  </a:lnTo>
                  <a:lnTo>
                    <a:pt x="5188" y="495"/>
                  </a:lnTo>
                  <a:lnTo>
                    <a:pt x="5192" y="488"/>
                  </a:lnTo>
                  <a:lnTo>
                    <a:pt x="5200" y="472"/>
                  </a:lnTo>
                  <a:lnTo>
                    <a:pt x="5207" y="454"/>
                  </a:lnTo>
                  <a:lnTo>
                    <a:pt x="5215" y="436"/>
                  </a:lnTo>
                  <a:lnTo>
                    <a:pt x="5223" y="420"/>
                  </a:lnTo>
                  <a:lnTo>
                    <a:pt x="5227" y="414"/>
                  </a:lnTo>
                  <a:lnTo>
                    <a:pt x="5232" y="408"/>
                  </a:lnTo>
                  <a:lnTo>
                    <a:pt x="5236" y="403"/>
                  </a:lnTo>
                  <a:lnTo>
                    <a:pt x="5242" y="401"/>
                  </a:lnTo>
                  <a:lnTo>
                    <a:pt x="5242" y="401"/>
                  </a:lnTo>
                  <a:lnTo>
                    <a:pt x="5247" y="401"/>
                  </a:lnTo>
                  <a:lnTo>
                    <a:pt x="5251" y="401"/>
                  </a:lnTo>
                  <a:lnTo>
                    <a:pt x="5260" y="405"/>
                  </a:lnTo>
                  <a:lnTo>
                    <a:pt x="5270" y="410"/>
                  </a:lnTo>
                  <a:lnTo>
                    <a:pt x="5282" y="417"/>
                  </a:lnTo>
                  <a:lnTo>
                    <a:pt x="5302" y="432"/>
                  </a:lnTo>
                  <a:lnTo>
                    <a:pt x="5312" y="437"/>
                  </a:lnTo>
                  <a:lnTo>
                    <a:pt x="5320" y="442"/>
                  </a:lnTo>
                  <a:lnTo>
                    <a:pt x="5320" y="442"/>
                  </a:lnTo>
                  <a:lnTo>
                    <a:pt x="5326" y="444"/>
                  </a:lnTo>
                  <a:lnTo>
                    <a:pt x="5333" y="445"/>
                  </a:lnTo>
                  <a:lnTo>
                    <a:pt x="5350" y="447"/>
                  </a:lnTo>
                  <a:lnTo>
                    <a:pt x="5366" y="451"/>
                  </a:lnTo>
                  <a:lnTo>
                    <a:pt x="5373" y="453"/>
                  </a:lnTo>
                  <a:lnTo>
                    <a:pt x="5377" y="456"/>
                  </a:lnTo>
                  <a:lnTo>
                    <a:pt x="5377" y="456"/>
                  </a:lnTo>
                  <a:lnTo>
                    <a:pt x="5381" y="460"/>
                  </a:lnTo>
                  <a:lnTo>
                    <a:pt x="5383" y="463"/>
                  </a:lnTo>
                  <a:lnTo>
                    <a:pt x="5388" y="471"/>
                  </a:lnTo>
                  <a:lnTo>
                    <a:pt x="5391" y="482"/>
                  </a:lnTo>
                  <a:lnTo>
                    <a:pt x="5394" y="494"/>
                  </a:lnTo>
                  <a:lnTo>
                    <a:pt x="5401" y="515"/>
                  </a:lnTo>
                  <a:lnTo>
                    <a:pt x="5405" y="524"/>
                  </a:lnTo>
                  <a:lnTo>
                    <a:pt x="5410" y="532"/>
                  </a:lnTo>
                  <a:lnTo>
                    <a:pt x="5410" y="532"/>
                  </a:lnTo>
                  <a:lnTo>
                    <a:pt x="5416" y="538"/>
                  </a:lnTo>
                  <a:lnTo>
                    <a:pt x="5424" y="543"/>
                  </a:lnTo>
                  <a:lnTo>
                    <a:pt x="5433" y="549"/>
                  </a:lnTo>
                  <a:lnTo>
                    <a:pt x="5442" y="555"/>
                  </a:lnTo>
                  <a:lnTo>
                    <a:pt x="5452" y="560"/>
                  </a:lnTo>
                  <a:lnTo>
                    <a:pt x="5462" y="564"/>
                  </a:lnTo>
                  <a:lnTo>
                    <a:pt x="5471" y="566"/>
                  </a:lnTo>
                  <a:lnTo>
                    <a:pt x="5479" y="566"/>
                  </a:lnTo>
                  <a:lnTo>
                    <a:pt x="5479" y="566"/>
                  </a:lnTo>
                  <a:lnTo>
                    <a:pt x="5485" y="565"/>
                  </a:lnTo>
                  <a:lnTo>
                    <a:pt x="5490" y="563"/>
                  </a:lnTo>
                  <a:lnTo>
                    <a:pt x="5496" y="558"/>
                  </a:lnTo>
                  <a:lnTo>
                    <a:pt x="5502" y="554"/>
                  </a:lnTo>
                  <a:lnTo>
                    <a:pt x="5513" y="541"/>
                  </a:lnTo>
                  <a:lnTo>
                    <a:pt x="5524" y="528"/>
                  </a:lnTo>
                  <a:lnTo>
                    <a:pt x="5535" y="514"/>
                  </a:lnTo>
                  <a:lnTo>
                    <a:pt x="5547" y="502"/>
                  </a:lnTo>
                  <a:lnTo>
                    <a:pt x="5552" y="497"/>
                  </a:lnTo>
                  <a:lnTo>
                    <a:pt x="5558" y="493"/>
                  </a:lnTo>
                  <a:lnTo>
                    <a:pt x="5562" y="490"/>
                  </a:lnTo>
                  <a:lnTo>
                    <a:pt x="5568" y="488"/>
                  </a:lnTo>
                  <a:lnTo>
                    <a:pt x="5568" y="488"/>
                  </a:lnTo>
                  <a:lnTo>
                    <a:pt x="5574" y="488"/>
                  </a:lnTo>
                  <a:lnTo>
                    <a:pt x="5579" y="488"/>
                  </a:lnTo>
                  <a:lnTo>
                    <a:pt x="5592" y="490"/>
                  </a:lnTo>
                  <a:lnTo>
                    <a:pt x="5604" y="494"/>
                  </a:lnTo>
                  <a:lnTo>
                    <a:pt x="5618" y="499"/>
                  </a:lnTo>
                  <a:lnTo>
                    <a:pt x="5631" y="506"/>
                  </a:lnTo>
                  <a:lnTo>
                    <a:pt x="5644" y="513"/>
                  </a:lnTo>
                  <a:lnTo>
                    <a:pt x="5655" y="520"/>
                  </a:lnTo>
                  <a:lnTo>
                    <a:pt x="5664" y="525"/>
                  </a:lnTo>
                  <a:lnTo>
                    <a:pt x="5664" y="525"/>
                  </a:lnTo>
                  <a:lnTo>
                    <a:pt x="5671" y="531"/>
                  </a:lnTo>
                  <a:lnTo>
                    <a:pt x="5678" y="539"/>
                  </a:lnTo>
                  <a:lnTo>
                    <a:pt x="5691" y="557"/>
                  </a:lnTo>
                  <a:lnTo>
                    <a:pt x="5702" y="575"/>
                  </a:lnTo>
                  <a:lnTo>
                    <a:pt x="5707" y="584"/>
                  </a:lnTo>
                  <a:lnTo>
                    <a:pt x="5710" y="592"/>
                  </a:lnTo>
                  <a:lnTo>
                    <a:pt x="5710" y="592"/>
                  </a:lnTo>
                  <a:lnTo>
                    <a:pt x="5711" y="598"/>
                  </a:lnTo>
                  <a:lnTo>
                    <a:pt x="5711" y="602"/>
                  </a:lnTo>
                  <a:lnTo>
                    <a:pt x="5710" y="614"/>
                  </a:lnTo>
                  <a:lnTo>
                    <a:pt x="5706" y="642"/>
                  </a:lnTo>
                  <a:lnTo>
                    <a:pt x="5704" y="656"/>
                  </a:lnTo>
                  <a:lnTo>
                    <a:pt x="5701" y="670"/>
                  </a:lnTo>
                  <a:lnTo>
                    <a:pt x="5701" y="681"/>
                  </a:lnTo>
                  <a:lnTo>
                    <a:pt x="5702" y="686"/>
                  </a:lnTo>
                  <a:lnTo>
                    <a:pt x="5705" y="690"/>
                  </a:lnTo>
                  <a:lnTo>
                    <a:pt x="5705" y="690"/>
                  </a:lnTo>
                  <a:lnTo>
                    <a:pt x="5709" y="698"/>
                  </a:lnTo>
                  <a:lnTo>
                    <a:pt x="5717" y="705"/>
                  </a:lnTo>
                  <a:lnTo>
                    <a:pt x="5726" y="710"/>
                  </a:lnTo>
                  <a:lnTo>
                    <a:pt x="5735" y="717"/>
                  </a:lnTo>
                  <a:lnTo>
                    <a:pt x="5757" y="728"/>
                  </a:lnTo>
                  <a:lnTo>
                    <a:pt x="5773" y="736"/>
                  </a:lnTo>
                  <a:lnTo>
                    <a:pt x="5773" y="736"/>
                  </a:lnTo>
                  <a:lnTo>
                    <a:pt x="5781" y="741"/>
                  </a:lnTo>
                  <a:lnTo>
                    <a:pt x="5792" y="744"/>
                  </a:lnTo>
                  <a:lnTo>
                    <a:pt x="5814" y="751"/>
                  </a:lnTo>
                  <a:lnTo>
                    <a:pt x="5836" y="759"/>
                  </a:lnTo>
                  <a:lnTo>
                    <a:pt x="5845" y="763"/>
                  </a:lnTo>
                  <a:lnTo>
                    <a:pt x="5851" y="769"/>
                  </a:lnTo>
                  <a:lnTo>
                    <a:pt x="5851" y="769"/>
                  </a:lnTo>
                  <a:lnTo>
                    <a:pt x="5857" y="774"/>
                  </a:lnTo>
                  <a:lnTo>
                    <a:pt x="5861" y="779"/>
                  </a:lnTo>
                  <a:lnTo>
                    <a:pt x="5871" y="794"/>
                  </a:lnTo>
                  <a:lnTo>
                    <a:pt x="5880" y="811"/>
                  </a:lnTo>
                  <a:lnTo>
                    <a:pt x="5889" y="829"/>
                  </a:lnTo>
                  <a:lnTo>
                    <a:pt x="5896" y="847"/>
                  </a:lnTo>
                  <a:lnTo>
                    <a:pt x="5906" y="864"/>
                  </a:lnTo>
                  <a:lnTo>
                    <a:pt x="5915" y="878"/>
                  </a:lnTo>
                  <a:lnTo>
                    <a:pt x="5919" y="885"/>
                  </a:lnTo>
                  <a:lnTo>
                    <a:pt x="5924" y="890"/>
                  </a:lnTo>
                  <a:lnTo>
                    <a:pt x="5924" y="890"/>
                  </a:lnTo>
                  <a:lnTo>
                    <a:pt x="5937" y="901"/>
                  </a:lnTo>
                  <a:lnTo>
                    <a:pt x="5955" y="912"/>
                  </a:lnTo>
                  <a:lnTo>
                    <a:pt x="5965" y="918"/>
                  </a:lnTo>
                  <a:lnTo>
                    <a:pt x="5974" y="921"/>
                  </a:lnTo>
                  <a:lnTo>
                    <a:pt x="5983" y="925"/>
                  </a:lnTo>
                  <a:lnTo>
                    <a:pt x="5990" y="925"/>
                  </a:lnTo>
                  <a:lnTo>
                    <a:pt x="5990" y="925"/>
                  </a:lnTo>
                  <a:lnTo>
                    <a:pt x="5994" y="924"/>
                  </a:lnTo>
                  <a:lnTo>
                    <a:pt x="5997" y="922"/>
                  </a:lnTo>
                  <a:lnTo>
                    <a:pt x="6003" y="918"/>
                  </a:lnTo>
                  <a:lnTo>
                    <a:pt x="6009" y="912"/>
                  </a:lnTo>
                  <a:lnTo>
                    <a:pt x="6015" y="904"/>
                  </a:lnTo>
                  <a:lnTo>
                    <a:pt x="6027" y="892"/>
                  </a:lnTo>
                  <a:lnTo>
                    <a:pt x="6034" y="886"/>
                  </a:lnTo>
                  <a:lnTo>
                    <a:pt x="6040" y="884"/>
                  </a:lnTo>
                  <a:lnTo>
                    <a:pt x="6040" y="884"/>
                  </a:lnTo>
                  <a:lnTo>
                    <a:pt x="6047" y="884"/>
                  </a:lnTo>
                  <a:lnTo>
                    <a:pt x="6056" y="885"/>
                  </a:lnTo>
                  <a:lnTo>
                    <a:pt x="6065" y="889"/>
                  </a:lnTo>
                  <a:lnTo>
                    <a:pt x="6075" y="892"/>
                  </a:lnTo>
                  <a:lnTo>
                    <a:pt x="6094" y="901"/>
                  </a:lnTo>
                  <a:lnTo>
                    <a:pt x="6109" y="908"/>
                  </a:lnTo>
                  <a:lnTo>
                    <a:pt x="6109" y="908"/>
                  </a:lnTo>
                  <a:lnTo>
                    <a:pt x="6136" y="916"/>
                  </a:lnTo>
                  <a:lnTo>
                    <a:pt x="6167" y="926"/>
                  </a:lnTo>
                  <a:lnTo>
                    <a:pt x="6183" y="931"/>
                  </a:lnTo>
                  <a:lnTo>
                    <a:pt x="6198" y="938"/>
                  </a:lnTo>
                  <a:lnTo>
                    <a:pt x="6210" y="945"/>
                  </a:lnTo>
                  <a:lnTo>
                    <a:pt x="6215" y="950"/>
                  </a:lnTo>
                  <a:lnTo>
                    <a:pt x="6219" y="954"/>
                  </a:lnTo>
                  <a:lnTo>
                    <a:pt x="6219" y="954"/>
                  </a:lnTo>
                  <a:lnTo>
                    <a:pt x="6224" y="961"/>
                  </a:lnTo>
                  <a:lnTo>
                    <a:pt x="6228" y="969"/>
                  </a:lnTo>
                  <a:lnTo>
                    <a:pt x="6232" y="978"/>
                  </a:lnTo>
                  <a:lnTo>
                    <a:pt x="6234" y="988"/>
                  </a:lnTo>
                  <a:lnTo>
                    <a:pt x="6240" y="1010"/>
                  </a:lnTo>
                  <a:lnTo>
                    <a:pt x="6243" y="1034"/>
                  </a:lnTo>
                  <a:lnTo>
                    <a:pt x="6249" y="1083"/>
                  </a:lnTo>
                  <a:lnTo>
                    <a:pt x="6252" y="1104"/>
                  </a:lnTo>
                  <a:lnTo>
                    <a:pt x="6256" y="1121"/>
                  </a:lnTo>
                  <a:lnTo>
                    <a:pt x="6256" y="1121"/>
                  </a:lnTo>
                  <a:lnTo>
                    <a:pt x="6264" y="1138"/>
                  </a:lnTo>
                  <a:lnTo>
                    <a:pt x="6276" y="1158"/>
                  </a:lnTo>
                  <a:lnTo>
                    <a:pt x="6286" y="1179"/>
                  </a:lnTo>
                  <a:lnTo>
                    <a:pt x="6294" y="1197"/>
                  </a:lnTo>
                  <a:lnTo>
                    <a:pt x="6294" y="1197"/>
                  </a:lnTo>
                  <a:lnTo>
                    <a:pt x="6308" y="1241"/>
                  </a:lnTo>
                  <a:lnTo>
                    <a:pt x="6316" y="1268"/>
                  </a:lnTo>
                  <a:lnTo>
                    <a:pt x="6324" y="1296"/>
                  </a:lnTo>
                  <a:lnTo>
                    <a:pt x="6330" y="1324"/>
                  </a:lnTo>
                  <a:lnTo>
                    <a:pt x="6335" y="1352"/>
                  </a:lnTo>
                  <a:lnTo>
                    <a:pt x="6339" y="1377"/>
                  </a:lnTo>
                  <a:lnTo>
                    <a:pt x="6340" y="1399"/>
                  </a:lnTo>
                  <a:lnTo>
                    <a:pt x="6340" y="1399"/>
                  </a:lnTo>
                  <a:lnTo>
                    <a:pt x="6340" y="1413"/>
                  </a:lnTo>
                  <a:lnTo>
                    <a:pt x="6337" y="1430"/>
                  </a:lnTo>
                  <a:lnTo>
                    <a:pt x="6333" y="1449"/>
                  </a:lnTo>
                  <a:lnTo>
                    <a:pt x="6329" y="1468"/>
                  </a:lnTo>
                  <a:lnTo>
                    <a:pt x="6318" y="1507"/>
                  </a:lnTo>
                  <a:lnTo>
                    <a:pt x="6308" y="1537"/>
                  </a:lnTo>
                  <a:lnTo>
                    <a:pt x="6308" y="1537"/>
                  </a:lnTo>
                  <a:lnTo>
                    <a:pt x="6302" y="1552"/>
                  </a:lnTo>
                  <a:lnTo>
                    <a:pt x="6293" y="1568"/>
                  </a:lnTo>
                  <a:lnTo>
                    <a:pt x="6273" y="1598"/>
                  </a:lnTo>
                  <a:lnTo>
                    <a:pt x="6273" y="1598"/>
                  </a:lnTo>
                  <a:lnTo>
                    <a:pt x="6267" y="1610"/>
                  </a:lnTo>
                  <a:lnTo>
                    <a:pt x="6258" y="1622"/>
                  </a:lnTo>
                  <a:lnTo>
                    <a:pt x="6236" y="1650"/>
                  </a:lnTo>
                  <a:lnTo>
                    <a:pt x="6226" y="1665"/>
                  </a:lnTo>
                  <a:lnTo>
                    <a:pt x="6217" y="1679"/>
                  </a:lnTo>
                  <a:lnTo>
                    <a:pt x="6209" y="1693"/>
                  </a:lnTo>
                  <a:lnTo>
                    <a:pt x="6205" y="1704"/>
                  </a:lnTo>
                  <a:lnTo>
                    <a:pt x="6205" y="1704"/>
                  </a:lnTo>
                  <a:lnTo>
                    <a:pt x="6202" y="1716"/>
                  </a:lnTo>
                  <a:lnTo>
                    <a:pt x="6202" y="1729"/>
                  </a:lnTo>
                  <a:lnTo>
                    <a:pt x="6205" y="1758"/>
                  </a:lnTo>
                  <a:lnTo>
                    <a:pt x="6207" y="1788"/>
                  </a:lnTo>
                  <a:lnTo>
                    <a:pt x="6207" y="1801"/>
                  </a:lnTo>
                  <a:lnTo>
                    <a:pt x="6205" y="1811"/>
                  </a:lnTo>
                  <a:lnTo>
                    <a:pt x="6205" y="1811"/>
                  </a:lnTo>
                  <a:lnTo>
                    <a:pt x="6201" y="1818"/>
                  </a:lnTo>
                  <a:lnTo>
                    <a:pt x="6197" y="1825"/>
                  </a:lnTo>
                  <a:lnTo>
                    <a:pt x="6185" y="1839"/>
                  </a:lnTo>
                  <a:lnTo>
                    <a:pt x="6173" y="1853"/>
                  </a:lnTo>
                  <a:lnTo>
                    <a:pt x="6170" y="1860"/>
                  </a:lnTo>
                  <a:lnTo>
                    <a:pt x="6167" y="1867"/>
                  </a:lnTo>
                  <a:lnTo>
                    <a:pt x="6167" y="1867"/>
                  </a:lnTo>
                  <a:lnTo>
                    <a:pt x="6166" y="1874"/>
                  </a:lnTo>
                  <a:lnTo>
                    <a:pt x="6167" y="1881"/>
                  </a:lnTo>
                  <a:lnTo>
                    <a:pt x="6172" y="1898"/>
                  </a:lnTo>
                  <a:lnTo>
                    <a:pt x="6179" y="1916"/>
                  </a:lnTo>
                  <a:lnTo>
                    <a:pt x="6184" y="1930"/>
                  </a:lnTo>
                  <a:lnTo>
                    <a:pt x="6184" y="1930"/>
                  </a:lnTo>
                  <a:lnTo>
                    <a:pt x="6188" y="1938"/>
                  </a:lnTo>
                  <a:lnTo>
                    <a:pt x="6193" y="1946"/>
                  </a:lnTo>
                  <a:lnTo>
                    <a:pt x="6206" y="1965"/>
                  </a:lnTo>
                  <a:lnTo>
                    <a:pt x="6217" y="1983"/>
                  </a:lnTo>
                  <a:lnTo>
                    <a:pt x="6221" y="1992"/>
                  </a:lnTo>
                  <a:lnTo>
                    <a:pt x="6225" y="2000"/>
                  </a:lnTo>
                  <a:lnTo>
                    <a:pt x="6225" y="2000"/>
                  </a:lnTo>
                  <a:lnTo>
                    <a:pt x="6228" y="2018"/>
                  </a:lnTo>
                  <a:lnTo>
                    <a:pt x="6229" y="2039"/>
                  </a:lnTo>
                  <a:lnTo>
                    <a:pt x="6229" y="2051"/>
                  </a:lnTo>
                  <a:lnTo>
                    <a:pt x="6228" y="2062"/>
                  </a:lnTo>
                  <a:lnTo>
                    <a:pt x="6225" y="2071"/>
                  </a:lnTo>
                  <a:lnTo>
                    <a:pt x="6221" y="2078"/>
                  </a:lnTo>
                  <a:lnTo>
                    <a:pt x="6221" y="2078"/>
                  </a:lnTo>
                  <a:lnTo>
                    <a:pt x="6219" y="2081"/>
                  </a:lnTo>
                  <a:lnTo>
                    <a:pt x="6215" y="2083"/>
                  </a:lnTo>
                  <a:lnTo>
                    <a:pt x="6206" y="2088"/>
                  </a:lnTo>
                  <a:lnTo>
                    <a:pt x="6193" y="2091"/>
                  </a:lnTo>
                  <a:lnTo>
                    <a:pt x="6180" y="2094"/>
                  </a:lnTo>
                  <a:lnTo>
                    <a:pt x="6167" y="2097"/>
                  </a:lnTo>
                  <a:lnTo>
                    <a:pt x="6155" y="2099"/>
                  </a:lnTo>
                  <a:lnTo>
                    <a:pt x="6145" y="2104"/>
                  </a:lnTo>
                  <a:lnTo>
                    <a:pt x="6141" y="2106"/>
                  </a:lnTo>
                  <a:lnTo>
                    <a:pt x="6138" y="2109"/>
                  </a:lnTo>
                  <a:lnTo>
                    <a:pt x="6138" y="2109"/>
                  </a:lnTo>
                  <a:lnTo>
                    <a:pt x="6135" y="2114"/>
                  </a:lnTo>
                  <a:lnTo>
                    <a:pt x="6131" y="2121"/>
                  </a:lnTo>
                  <a:lnTo>
                    <a:pt x="6127" y="2134"/>
                  </a:lnTo>
                  <a:lnTo>
                    <a:pt x="6123" y="2150"/>
                  </a:lnTo>
                  <a:lnTo>
                    <a:pt x="6121" y="2167"/>
                  </a:lnTo>
                  <a:lnTo>
                    <a:pt x="6120" y="2184"/>
                  </a:lnTo>
                  <a:lnTo>
                    <a:pt x="6120" y="2201"/>
                  </a:lnTo>
                  <a:lnTo>
                    <a:pt x="6121" y="2215"/>
                  </a:lnTo>
                  <a:lnTo>
                    <a:pt x="6123" y="2228"/>
                  </a:lnTo>
                  <a:lnTo>
                    <a:pt x="6123" y="2228"/>
                  </a:lnTo>
                  <a:lnTo>
                    <a:pt x="6126" y="2235"/>
                  </a:lnTo>
                  <a:lnTo>
                    <a:pt x="6129" y="2241"/>
                  </a:lnTo>
                  <a:lnTo>
                    <a:pt x="6138" y="2256"/>
                  </a:lnTo>
                  <a:lnTo>
                    <a:pt x="6149" y="2272"/>
                  </a:lnTo>
                  <a:lnTo>
                    <a:pt x="6163" y="2286"/>
                  </a:lnTo>
                  <a:lnTo>
                    <a:pt x="6189" y="2317"/>
                  </a:lnTo>
                  <a:lnTo>
                    <a:pt x="6200" y="2330"/>
                  </a:lnTo>
                  <a:lnTo>
                    <a:pt x="6207" y="2344"/>
                  </a:lnTo>
                  <a:lnTo>
                    <a:pt x="6207" y="2344"/>
                  </a:lnTo>
                  <a:lnTo>
                    <a:pt x="6214" y="2356"/>
                  </a:lnTo>
                  <a:lnTo>
                    <a:pt x="6219" y="2372"/>
                  </a:lnTo>
                  <a:lnTo>
                    <a:pt x="6232" y="2407"/>
                  </a:lnTo>
                  <a:lnTo>
                    <a:pt x="6237" y="2425"/>
                  </a:lnTo>
                  <a:lnTo>
                    <a:pt x="6242" y="2443"/>
                  </a:lnTo>
                  <a:lnTo>
                    <a:pt x="6246" y="2459"/>
                  </a:lnTo>
                  <a:lnTo>
                    <a:pt x="6247" y="2474"/>
                  </a:lnTo>
                  <a:lnTo>
                    <a:pt x="6247" y="2474"/>
                  </a:lnTo>
                  <a:lnTo>
                    <a:pt x="6249" y="2495"/>
                  </a:lnTo>
                  <a:lnTo>
                    <a:pt x="6247" y="2521"/>
                  </a:lnTo>
                  <a:lnTo>
                    <a:pt x="6245" y="2535"/>
                  </a:lnTo>
                  <a:lnTo>
                    <a:pt x="6243" y="2546"/>
                  </a:lnTo>
                  <a:lnTo>
                    <a:pt x="6241" y="2557"/>
                  </a:lnTo>
                  <a:lnTo>
                    <a:pt x="6236" y="2566"/>
                  </a:lnTo>
                  <a:lnTo>
                    <a:pt x="6236" y="2566"/>
                  </a:lnTo>
                  <a:lnTo>
                    <a:pt x="6233" y="2571"/>
                  </a:lnTo>
                  <a:lnTo>
                    <a:pt x="6228" y="2576"/>
                  </a:lnTo>
                  <a:lnTo>
                    <a:pt x="6217" y="2588"/>
                  </a:lnTo>
                  <a:lnTo>
                    <a:pt x="6202" y="2598"/>
                  </a:lnTo>
                  <a:lnTo>
                    <a:pt x="6188" y="2608"/>
                  </a:lnTo>
                  <a:lnTo>
                    <a:pt x="6172" y="2618"/>
                  </a:lnTo>
                  <a:lnTo>
                    <a:pt x="6156" y="2627"/>
                  </a:lnTo>
                  <a:lnTo>
                    <a:pt x="6129" y="2641"/>
                  </a:lnTo>
                  <a:lnTo>
                    <a:pt x="6129" y="2641"/>
                  </a:lnTo>
                  <a:lnTo>
                    <a:pt x="6121" y="2644"/>
                  </a:lnTo>
                  <a:lnTo>
                    <a:pt x="6112" y="2648"/>
                  </a:lnTo>
                  <a:lnTo>
                    <a:pt x="6089" y="2652"/>
                  </a:lnTo>
                  <a:lnTo>
                    <a:pt x="6078" y="2655"/>
                  </a:lnTo>
                  <a:lnTo>
                    <a:pt x="6067" y="2659"/>
                  </a:lnTo>
                  <a:lnTo>
                    <a:pt x="6058" y="2662"/>
                  </a:lnTo>
                  <a:lnTo>
                    <a:pt x="6051" y="2667"/>
                  </a:lnTo>
                  <a:lnTo>
                    <a:pt x="6051" y="2667"/>
                  </a:lnTo>
                  <a:lnTo>
                    <a:pt x="6043" y="2677"/>
                  </a:lnTo>
                  <a:lnTo>
                    <a:pt x="6034" y="2689"/>
                  </a:lnTo>
                  <a:lnTo>
                    <a:pt x="6027" y="2704"/>
                  </a:lnTo>
                  <a:lnTo>
                    <a:pt x="6019" y="2720"/>
                  </a:lnTo>
                  <a:lnTo>
                    <a:pt x="6014" y="2737"/>
                  </a:lnTo>
                  <a:lnTo>
                    <a:pt x="6008" y="2752"/>
                  </a:lnTo>
                  <a:lnTo>
                    <a:pt x="6005" y="2767"/>
                  </a:lnTo>
                  <a:lnTo>
                    <a:pt x="6003" y="2780"/>
                  </a:lnTo>
                  <a:lnTo>
                    <a:pt x="6003" y="2780"/>
                  </a:lnTo>
                  <a:lnTo>
                    <a:pt x="6001" y="2794"/>
                  </a:lnTo>
                  <a:lnTo>
                    <a:pt x="6001" y="2812"/>
                  </a:lnTo>
                  <a:lnTo>
                    <a:pt x="6004" y="2831"/>
                  </a:lnTo>
                  <a:lnTo>
                    <a:pt x="6006" y="2851"/>
                  </a:lnTo>
                  <a:lnTo>
                    <a:pt x="6013" y="2890"/>
                  </a:lnTo>
                  <a:lnTo>
                    <a:pt x="6019" y="2922"/>
                  </a:lnTo>
                  <a:lnTo>
                    <a:pt x="6019" y="2922"/>
                  </a:lnTo>
                  <a:lnTo>
                    <a:pt x="6023" y="2933"/>
                  </a:lnTo>
                  <a:lnTo>
                    <a:pt x="6027" y="2946"/>
                  </a:lnTo>
                  <a:lnTo>
                    <a:pt x="6039" y="2976"/>
                  </a:lnTo>
                  <a:lnTo>
                    <a:pt x="6050" y="3006"/>
                  </a:lnTo>
                  <a:lnTo>
                    <a:pt x="6054" y="3020"/>
                  </a:lnTo>
                  <a:lnTo>
                    <a:pt x="6057" y="3031"/>
                  </a:lnTo>
                  <a:lnTo>
                    <a:pt x="6057" y="3031"/>
                  </a:lnTo>
                  <a:lnTo>
                    <a:pt x="6060" y="3050"/>
                  </a:lnTo>
                  <a:lnTo>
                    <a:pt x="6062" y="3073"/>
                  </a:lnTo>
                  <a:lnTo>
                    <a:pt x="6063" y="3098"/>
                  </a:lnTo>
                  <a:lnTo>
                    <a:pt x="6065" y="3124"/>
                  </a:lnTo>
                  <a:lnTo>
                    <a:pt x="6065" y="3150"/>
                  </a:lnTo>
                  <a:lnTo>
                    <a:pt x="6065" y="3174"/>
                  </a:lnTo>
                  <a:lnTo>
                    <a:pt x="6062" y="3197"/>
                  </a:lnTo>
                  <a:lnTo>
                    <a:pt x="6060" y="3216"/>
                  </a:lnTo>
                  <a:lnTo>
                    <a:pt x="6060" y="3216"/>
                  </a:lnTo>
                  <a:lnTo>
                    <a:pt x="6058" y="3225"/>
                  </a:lnTo>
                  <a:lnTo>
                    <a:pt x="6054" y="3234"/>
                  </a:lnTo>
                  <a:lnTo>
                    <a:pt x="6044" y="3256"/>
                  </a:lnTo>
                  <a:lnTo>
                    <a:pt x="6035" y="3276"/>
                  </a:lnTo>
                  <a:lnTo>
                    <a:pt x="6031" y="3286"/>
                  </a:lnTo>
                  <a:lnTo>
                    <a:pt x="6028" y="3294"/>
                  </a:lnTo>
                  <a:lnTo>
                    <a:pt x="6028" y="3294"/>
                  </a:lnTo>
                  <a:lnTo>
                    <a:pt x="6022" y="3321"/>
                  </a:lnTo>
                  <a:lnTo>
                    <a:pt x="6015" y="3355"/>
                  </a:lnTo>
                  <a:lnTo>
                    <a:pt x="6010" y="3388"/>
                  </a:lnTo>
                  <a:lnTo>
                    <a:pt x="6008" y="3416"/>
                  </a:lnTo>
                  <a:lnTo>
                    <a:pt x="6008" y="3416"/>
                  </a:lnTo>
                  <a:lnTo>
                    <a:pt x="6008" y="3428"/>
                  </a:lnTo>
                  <a:lnTo>
                    <a:pt x="6009" y="3443"/>
                  </a:lnTo>
                  <a:lnTo>
                    <a:pt x="6013" y="3477"/>
                  </a:lnTo>
                  <a:lnTo>
                    <a:pt x="6016" y="3509"/>
                  </a:lnTo>
                  <a:lnTo>
                    <a:pt x="6019" y="3537"/>
                  </a:lnTo>
                  <a:lnTo>
                    <a:pt x="6019" y="3537"/>
                  </a:lnTo>
                  <a:lnTo>
                    <a:pt x="6021" y="3575"/>
                  </a:lnTo>
                  <a:lnTo>
                    <a:pt x="6021" y="3620"/>
                  </a:lnTo>
                  <a:lnTo>
                    <a:pt x="6022" y="3665"/>
                  </a:lnTo>
                  <a:lnTo>
                    <a:pt x="6023" y="3684"/>
                  </a:lnTo>
                  <a:lnTo>
                    <a:pt x="6025" y="3701"/>
                  </a:lnTo>
                  <a:lnTo>
                    <a:pt x="6025" y="3701"/>
                  </a:lnTo>
                  <a:lnTo>
                    <a:pt x="6028" y="3720"/>
                  </a:lnTo>
                  <a:lnTo>
                    <a:pt x="6033" y="3743"/>
                  </a:lnTo>
                  <a:lnTo>
                    <a:pt x="6036" y="3754"/>
                  </a:lnTo>
                  <a:lnTo>
                    <a:pt x="6040" y="3764"/>
                  </a:lnTo>
                  <a:lnTo>
                    <a:pt x="6045" y="3772"/>
                  </a:lnTo>
                  <a:lnTo>
                    <a:pt x="6048" y="3775"/>
                  </a:lnTo>
                  <a:lnTo>
                    <a:pt x="6051" y="3777"/>
                  </a:lnTo>
                  <a:lnTo>
                    <a:pt x="6051" y="3777"/>
                  </a:lnTo>
                  <a:lnTo>
                    <a:pt x="6056" y="3779"/>
                  </a:lnTo>
                  <a:lnTo>
                    <a:pt x="6061" y="3779"/>
                  </a:lnTo>
                  <a:lnTo>
                    <a:pt x="6068" y="3779"/>
                  </a:lnTo>
                  <a:lnTo>
                    <a:pt x="6075" y="3778"/>
                  </a:lnTo>
                  <a:lnTo>
                    <a:pt x="6088" y="3775"/>
                  </a:lnTo>
                  <a:lnTo>
                    <a:pt x="6104" y="3769"/>
                  </a:lnTo>
                  <a:lnTo>
                    <a:pt x="6133" y="3757"/>
                  </a:lnTo>
                  <a:lnTo>
                    <a:pt x="6147" y="3751"/>
                  </a:lnTo>
                  <a:lnTo>
                    <a:pt x="6158" y="3748"/>
                  </a:lnTo>
                  <a:lnTo>
                    <a:pt x="6158" y="3748"/>
                  </a:lnTo>
                  <a:lnTo>
                    <a:pt x="6185" y="3743"/>
                  </a:lnTo>
                  <a:lnTo>
                    <a:pt x="6219" y="3736"/>
                  </a:lnTo>
                  <a:lnTo>
                    <a:pt x="6236" y="3734"/>
                  </a:lnTo>
                  <a:lnTo>
                    <a:pt x="6253" y="3733"/>
                  </a:lnTo>
                  <a:lnTo>
                    <a:pt x="6268" y="3734"/>
                  </a:lnTo>
                  <a:lnTo>
                    <a:pt x="6273" y="3735"/>
                  </a:lnTo>
                  <a:lnTo>
                    <a:pt x="6279" y="3736"/>
                  </a:lnTo>
                  <a:lnTo>
                    <a:pt x="6279" y="3736"/>
                  </a:lnTo>
                  <a:lnTo>
                    <a:pt x="6291" y="3742"/>
                  </a:lnTo>
                  <a:lnTo>
                    <a:pt x="6305" y="3751"/>
                  </a:lnTo>
                  <a:lnTo>
                    <a:pt x="6318" y="3762"/>
                  </a:lnTo>
                  <a:lnTo>
                    <a:pt x="6332" y="3775"/>
                  </a:lnTo>
                  <a:lnTo>
                    <a:pt x="6346" y="3788"/>
                  </a:lnTo>
                  <a:lnTo>
                    <a:pt x="6357" y="3802"/>
                  </a:lnTo>
                  <a:lnTo>
                    <a:pt x="6367" y="3814"/>
                  </a:lnTo>
                  <a:lnTo>
                    <a:pt x="6375" y="3827"/>
                  </a:lnTo>
                  <a:lnTo>
                    <a:pt x="6375" y="3827"/>
                  </a:lnTo>
                  <a:lnTo>
                    <a:pt x="6378" y="3834"/>
                  </a:lnTo>
                  <a:lnTo>
                    <a:pt x="6382" y="3845"/>
                  </a:lnTo>
                  <a:lnTo>
                    <a:pt x="6386" y="3869"/>
                  </a:lnTo>
                  <a:lnTo>
                    <a:pt x="6388" y="3882"/>
                  </a:lnTo>
                  <a:lnTo>
                    <a:pt x="6392" y="3893"/>
                  </a:lnTo>
                  <a:lnTo>
                    <a:pt x="6396" y="3902"/>
                  </a:lnTo>
                  <a:lnTo>
                    <a:pt x="6399" y="3907"/>
                  </a:lnTo>
                  <a:lnTo>
                    <a:pt x="6401" y="3910"/>
                  </a:lnTo>
                  <a:lnTo>
                    <a:pt x="6401" y="3910"/>
                  </a:lnTo>
                  <a:lnTo>
                    <a:pt x="6407" y="3915"/>
                  </a:lnTo>
                  <a:lnTo>
                    <a:pt x="6413" y="3918"/>
                  </a:lnTo>
                  <a:lnTo>
                    <a:pt x="6422" y="3920"/>
                  </a:lnTo>
                  <a:lnTo>
                    <a:pt x="6431" y="3924"/>
                  </a:lnTo>
                  <a:lnTo>
                    <a:pt x="6452" y="3927"/>
                  </a:lnTo>
                  <a:lnTo>
                    <a:pt x="6473" y="3929"/>
                  </a:lnTo>
                  <a:lnTo>
                    <a:pt x="6495" y="3931"/>
                  </a:lnTo>
                  <a:lnTo>
                    <a:pt x="6515" y="3936"/>
                  </a:lnTo>
                  <a:lnTo>
                    <a:pt x="6523" y="3938"/>
                  </a:lnTo>
                  <a:lnTo>
                    <a:pt x="6531" y="3942"/>
                  </a:lnTo>
                  <a:lnTo>
                    <a:pt x="6537" y="3945"/>
                  </a:lnTo>
                  <a:lnTo>
                    <a:pt x="6543" y="3951"/>
                  </a:lnTo>
                  <a:lnTo>
                    <a:pt x="6543" y="3951"/>
                  </a:lnTo>
                  <a:lnTo>
                    <a:pt x="6548" y="3957"/>
                  </a:lnTo>
                  <a:lnTo>
                    <a:pt x="6551" y="3966"/>
                  </a:lnTo>
                  <a:lnTo>
                    <a:pt x="6553" y="3977"/>
                  </a:lnTo>
                  <a:lnTo>
                    <a:pt x="6554" y="3988"/>
                  </a:lnTo>
                  <a:lnTo>
                    <a:pt x="6555" y="3999"/>
                  </a:lnTo>
                  <a:lnTo>
                    <a:pt x="6555" y="4012"/>
                  </a:lnTo>
                  <a:lnTo>
                    <a:pt x="6554" y="4039"/>
                  </a:lnTo>
                  <a:lnTo>
                    <a:pt x="6552" y="4065"/>
                  </a:lnTo>
                  <a:lnTo>
                    <a:pt x="6551" y="4091"/>
                  </a:lnTo>
                  <a:lnTo>
                    <a:pt x="6551" y="4113"/>
                  </a:lnTo>
                  <a:lnTo>
                    <a:pt x="6552" y="4123"/>
                  </a:lnTo>
                  <a:lnTo>
                    <a:pt x="6554" y="4132"/>
                  </a:lnTo>
                  <a:lnTo>
                    <a:pt x="6554" y="4132"/>
                  </a:lnTo>
                  <a:lnTo>
                    <a:pt x="6557" y="4140"/>
                  </a:lnTo>
                  <a:lnTo>
                    <a:pt x="6561" y="4148"/>
                  </a:lnTo>
                  <a:lnTo>
                    <a:pt x="6572" y="4166"/>
                  </a:lnTo>
                  <a:lnTo>
                    <a:pt x="6584" y="4183"/>
                  </a:lnTo>
                  <a:lnTo>
                    <a:pt x="6588" y="4192"/>
                  </a:lnTo>
                  <a:lnTo>
                    <a:pt x="6592" y="4199"/>
                  </a:lnTo>
                  <a:lnTo>
                    <a:pt x="6592" y="4199"/>
                  </a:lnTo>
                  <a:lnTo>
                    <a:pt x="6598" y="4216"/>
                  </a:lnTo>
                  <a:lnTo>
                    <a:pt x="6605" y="4236"/>
                  </a:lnTo>
                  <a:lnTo>
                    <a:pt x="6618" y="4281"/>
                  </a:lnTo>
                  <a:lnTo>
                    <a:pt x="6629" y="4327"/>
                  </a:lnTo>
                  <a:lnTo>
                    <a:pt x="6638" y="4367"/>
                  </a:lnTo>
                  <a:lnTo>
                    <a:pt x="6638" y="4367"/>
                  </a:lnTo>
                  <a:lnTo>
                    <a:pt x="6645" y="4397"/>
                  </a:lnTo>
                  <a:lnTo>
                    <a:pt x="6652" y="4436"/>
                  </a:lnTo>
                  <a:lnTo>
                    <a:pt x="6655" y="4455"/>
                  </a:lnTo>
                  <a:lnTo>
                    <a:pt x="6658" y="4474"/>
                  </a:lnTo>
                  <a:lnTo>
                    <a:pt x="6658" y="4491"/>
                  </a:lnTo>
                  <a:lnTo>
                    <a:pt x="6658" y="4505"/>
                  </a:lnTo>
                  <a:lnTo>
                    <a:pt x="6658" y="4505"/>
                  </a:lnTo>
                  <a:lnTo>
                    <a:pt x="6655" y="4524"/>
                  </a:lnTo>
                  <a:lnTo>
                    <a:pt x="6650" y="4546"/>
                  </a:lnTo>
                  <a:lnTo>
                    <a:pt x="6643" y="4570"/>
                  </a:lnTo>
                  <a:lnTo>
                    <a:pt x="6636" y="4595"/>
                  </a:lnTo>
                  <a:lnTo>
                    <a:pt x="6627" y="4619"/>
                  </a:lnTo>
                  <a:lnTo>
                    <a:pt x="6616" y="4641"/>
                  </a:lnTo>
                  <a:lnTo>
                    <a:pt x="6606" y="4660"/>
                  </a:lnTo>
                  <a:lnTo>
                    <a:pt x="6601" y="4668"/>
                  </a:lnTo>
                  <a:lnTo>
                    <a:pt x="6595" y="4676"/>
                  </a:lnTo>
                  <a:lnTo>
                    <a:pt x="6595" y="4676"/>
                  </a:lnTo>
                  <a:lnTo>
                    <a:pt x="6592" y="4679"/>
                  </a:lnTo>
                  <a:lnTo>
                    <a:pt x="6587" y="4682"/>
                  </a:lnTo>
                  <a:lnTo>
                    <a:pt x="6577" y="4687"/>
                  </a:lnTo>
                  <a:lnTo>
                    <a:pt x="6564" y="4693"/>
                  </a:lnTo>
                  <a:lnTo>
                    <a:pt x="6551" y="4697"/>
                  </a:lnTo>
                  <a:lnTo>
                    <a:pt x="6539" y="4702"/>
                  </a:lnTo>
                  <a:lnTo>
                    <a:pt x="6526" y="4708"/>
                  </a:lnTo>
                  <a:lnTo>
                    <a:pt x="6516" y="4713"/>
                  </a:lnTo>
                  <a:lnTo>
                    <a:pt x="6508" y="4719"/>
                  </a:lnTo>
                  <a:lnTo>
                    <a:pt x="6508" y="4719"/>
                  </a:lnTo>
                  <a:lnTo>
                    <a:pt x="6497" y="4732"/>
                  </a:lnTo>
                  <a:lnTo>
                    <a:pt x="6487" y="4748"/>
                  </a:lnTo>
                  <a:lnTo>
                    <a:pt x="6475" y="4767"/>
                  </a:lnTo>
                  <a:lnTo>
                    <a:pt x="6466" y="4789"/>
                  </a:lnTo>
                  <a:lnTo>
                    <a:pt x="6457" y="4809"/>
                  </a:lnTo>
                  <a:lnTo>
                    <a:pt x="6451" y="4831"/>
                  </a:lnTo>
                  <a:lnTo>
                    <a:pt x="6446" y="4850"/>
                  </a:lnTo>
                  <a:lnTo>
                    <a:pt x="6445" y="4859"/>
                  </a:lnTo>
                  <a:lnTo>
                    <a:pt x="6444" y="4867"/>
                  </a:lnTo>
                  <a:lnTo>
                    <a:pt x="6444" y="4867"/>
                  </a:lnTo>
                  <a:lnTo>
                    <a:pt x="6445" y="4875"/>
                  </a:lnTo>
                  <a:lnTo>
                    <a:pt x="6446" y="4885"/>
                  </a:lnTo>
                  <a:lnTo>
                    <a:pt x="6451" y="4905"/>
                  </a:lnTo>
                  <a:lnTo>
                    <a:pt x="6458" y="4928"/>
                  </a:lnTo>
                  <a:lnTo>
                    <a:pt x="6469" y="4951"/>
                  </a:lnTo>
                  <a:lnTo>
                    <a:pt x="6479" y="4974"/>
                  </a:lnTo>
                  <a:lnTo>
                    <a:pt x="6490" y="4996"/>
                  </a:lnTo>
                  <a:lnTo>
                    <a:pt x="6501" y="5016"/>
                  </a:lnTo>
                  <a:lnTo>
                    <a:pt x="6510" y="5031"/>
                  </a:lnTo>
                  <a:lnTo>
                    <a:pt x="6510" y="5031"/>
                  </a:lnTo>
                  <a:lnTo>
                    <a:pt x="6524" y="5048"/>
                  </a:lnTo>
                  <a:lnTo>
                    <a:pt x="6542" y="5066"/>
                  </a:lnTo>
                  <a:lnTo>
                    <a:pt x="6560" y="5084"/>
                  </a:lnTo>
                  <a:lnTo>
                    <a:pt x="6569" y="5092"/>
                  </a:lnTo>
                  <a:lnTo>
                    <a:pt x="6577" y="5098"/>
                  </a:lnTo>
                  <a:lnTo>
                    <a:pt x="6577" y="5098"/>
                  </a:lnTo>
                  <a:lnTo>
                    <a:pt x="6586" y="5103"/>
                  </a:lnTo>
                  <a:lnTo>
                    <a:pt x="6595" y="5106"/>
                  </a:lnTo>
                  <a:lnTo>
                    <a:pt x="6619" y="5114"/>
                  </a:lnTo>
                  <a:lnTo>
                    <a:pt x="6642" y="5122"/>
                  </a:lnTo>
                  <a:lnTo>
                    <a:pt x="6652" y="5125"/>
                  </a:lnTo>
                  <a:lnTo>
                    <a:pt x="6662" y="5130"/>
                  </a:lnTo>
                  <a:lnTo>
                    <a:pt x="6662" y="5130"/>
                  </a:lnTo>
                  <a:lnTo>
                    <a:pt x="6676" y="5138"/>
                  </a:lnTo>
                  <a:lnTo>
                    <a:pt x="6694" y="5148"/>
                  </a:lnTo>
                  <a:lnTo>
                    <a:pt x="6703" y="5154"/>
                  </a:lnTo>
                  <a:lnTo>
                    <a:pt x="6711" y="5160"/>
                  </a:lnTo>
                  <a:lnTo>
                    <a:pt x="6718" y="5167"/>
                  </a:lnTo>
                  <a:lnTo>
                    <a:pt x="6721" y="5172"/>
                  </a:lnTo>
                  <a:lnTo>
                    <a:pt x="6721" y="5172"/>
                  </a:lnTo>
                  <a:lnTo>
                    <a:pt x="6726" y="5183"/>
                  </a:lnTo>
                  <a:lnTo>
                    <a:pt x="6728" y="5193"/>
                  </a:lnTo>
                  <a:lnTo>
                    <a:pt x="6730" y="5205"/>
                  </a:lnTo>
                  <a:lnTo>
                    <a:pt x="6730" y="5218"/>
                  </a:lnTo>
                  <a:lnTo>
                    <a:pt x="6730" y="5246"/>
                  </a:lnTo>
                  <a:lnTo>
                    <a:pt x="6727" y="5275"/>
                  </a:lnTo>
                  <a:lnTo>
                    <a:pt x="6721" y="5333"/>
                  </a:lnTo>
                  <a:lnTo>
                    <a:pt x="6720" y="5359"/>
                  </a:lnTo>
                  <a:lnTo>
                    <a:pt x="6720" y="5370"/>
                  </a:lnTo>
                  <a:lnTo>
                    <a:pt x="6721" y="5381"/>
                  </a:lnTo>
                  <a:lnTo>
                    <a:pt x="6721" y="5381"/>
                  </a:lnTo>
                  <a:lnTo>
                    <a:pt x="6727" y="5411"/>
                  </a:lnTo>
                  <a:lnTo>
                    <a:pt x="6731" y="5429"/>
                  </a:lnTo>
                  <a:lnTo>
                    <a:pt x="6736" y="5447"/>
                  </a:lnTo>
                  <a:lnTo>
                    <a:pt x="6742" y="5464"/>
                  </a:lnTo>
                  <a:lnTo>
                    <a:pt x="6748" y="5479"/>
                  </a:lnTo>
                  <a:lnTo>
                    <a:pt x="6752" y="5487"/>
                  </a:lnTo>
                  <a:lnTo>
                    <a:pt x="6756" y="5493"/>
                  </a:lnTo>
                  <a:lnTo>
                    <a:pt x="6761" y="5499"/>
                  </a:lnTo>
                  <a:lnTo>
                    <a:pt x="6765" y="5502"/>
                  </a:lnTo>
                  <a:lnTo>
                    <a:pt x="6765" y="5502"/>
                  </a:lnTo>
                  <a:lnTo>
                    <a:pt x="6770" y="5505"/>
                  </a:lnTo>
                  <a:lnTo>
                    <a:pt x="6775" y="5506"/>
                  </a:lnTo>
                  <a:lnTo>
                    <a:pt x="6788" y="5509"/>
                  </a:lnTo>
                  <a:lnTo>
                    <a:pt x="6803" y="5510"/>
                  </a:lnTo>
                  <a:lnTo>
                    <a:pt x="6818" y="5509"/>
                  </a:lnTo>
                  <a:lnTo>
                    <a:pt x="6850" y="5505"/>
                  </a:lnTo>
                  <a:lnTo>
                    <a:pt x="6875" y="5502"/>
                  </a:lnTo>
                  <a:lnTo>
                    <a:pt x="6875" y="5502"/>
                  </a:lnTo>
                  <a:lnTo>
                    <a:pt x="6889" y="5500"/>
                  </a:lnTo>
                  <a:lnTo>
                    <a:pt x="6905" y="5496"/>
                  </a:lnTo>
                  <a:lnTo>
                    <a:pt x="6941" y="5486"/>
                  </a:lnTo>
                  <a:lnTo>
                    <a:pt x="6961" y="5480"/>
                  </a:lnTo>
                  <a:lnTo>
                    <a:pt x="6977" y="5477"/>
                  </a:lnTo>
                  <a:lnTo>
                    <a:pt x="6994" y="5475"/>
                  </a:lnTo>
                  <a:lnTo>
                    <a:pt x="7001" y="5475"/>
                  </a:lnTo>
                  <a:lnTo>
                    <a:pt x="7008" y="5476"/>
                  </a:lnTo>
                  <a:lnTo>
                    <a:pt x="7008" y="5476"/>
                  </a:lnTo>
                  <a:lnTo>
                    <a:pt x="7019" y="5479"/>
                  </a:lnTo>
                  <a:lnTo>
                    <a:pt x="7032" y="5485"/>
                  </a:lnTo>
                  <a:lnTo>
                    <a:pt x="7044" y="5493"/>
                  </a:lnTo>
                  <a:lnTo>
                    <a:pt x="7058" y="5501"/>
                  </a:lnTo>
                  <a:lnTo>
                    <a:pt x="7082" y="5519"/>
                  </a:lnTo>
                  <a:lnTo>
                    <a:pt x="7103" y="5534"/>
                  </a:lnTo>
                  <a:lnTo>
                    <a:pt x="7103" y="5534"/>
                  </a:lnTo>
                  <a:lnTo>
                    <a:pt x="7143" y="5561"/>
                  </a:lnTo>
                  <a:lnTo>
                    <a:pt x="7168" y="5576"/>
                  </a:lnTo>
                  <a:lnTo>
                    <a:pt x="7192" y="5593"/>
                  </a:lnTo>
                  <a:lnTo>
                    <a:pt x="7217" y="5610"/>
                  </a:lnTo>
                  <a:lnTo>
                    <a:pt x="7238" y="5628"/>
                  </a:lnTo>
                  <a:lnTo>
                    <a:pt x="7247" y="5637"/>
                  </a:lnTo>
                  <a:lnTo>
                    <a:pt x="7255" y="5646"/>
                  </a:lnTo>
                  <a:lnTo>
                    <a:pt x="7263" y="5655"/>
                  </a:lnTo>
                  <a:lnTo>
                    <a:pt x="7267" y="5664"/>
                  </a:lnTo>
                  <a:lnTo>
                    <a:pt x="7267" y="5664"/>
                  </a:lnTo>
                  <a:lnTo>
                    <a:pt x="7272" y="5672"/>
                  </a:lnTo>
                  <a:lnTo>
                    <a:pt x="7275" y="5682"/>
                  </a:lnTo>
                  <a:lnTo>
                    <a:pt x="7278" y="5693"/>
                  </a:lnTo>
                  <a:lnTo>
                    <a:pt x="7280" y="5705"/>
                  </a:lnTo>
                  <a:lnTo>
                    <a:pt x="7282" y="5730"/>
                  </a:lnTo>
                  <a:lnTo>
                    <a:pt x="7283" y="5757"/>
                  </a:lnTo>
                  <a:lnTo>
                    <a:pt x="7283" y="5811"/>
                  </a:lnTo>
                  <a:lnTo>
                    <a:pt x="7283" y="5835"/>
                  </a:lnTo>
                  <a:lnTo>
                    <a:pt x="7286" y="5855"/>
                  </a:lnTo>
                  <a:lnTo>
                    <a:pt x="7286" y="5855"/>
                  </a:lnTo>
                  <a:lnTo>
                    <a:pt x="7288" y="5878"/>
                  </a:lnTo>
                  <a:lnTo>
                    <a:pt x="7290" y="5906"/>
                  </a:lnTo>
                  <a:lnTo>
                    <a:pt x="7291" y="5919"/>
                  </a:lnTo>
                  <a:lnTo>
                    <a:pt x="7295" y="5933"/>
                  </a:lnTo>
                  <a:lnTo>
                    <a:pt x="7298" y="5944"/>
                  </a:lnTo>
                  <a:lnTo>
                    <a:pt x="7302" y="5953"/>
                  </a:lnTo>
                  <a:lnTo>
                    <a:pt x="7302" y="5953"/>
                  </a:lnTo>
                  <a:lnTo>
                    <a:pt x="7306" y="5957"/>
                  </a:lnTo>
                  <a:lnTo>
                    <a:pt x="7309" y="5960"/>
                  </a:lnTo>
                  <a:lnTo>
                    <a:pt x="7319" y="5966"/>
                  </a:lnTo>
                  <a:lnTo>
                    <a:pt x="7331" y="5972"/>
                  </a:lnTo>
                  <a:lnTo>
                    <a:pt x="7344" y="5977"/>
                  </a:lnTo>
                  <a:lnTo>
                    <a:pt x="7369" y="5987"/>
                  </a:lnTo>
                  <a:lnTo>
                    <a:pt x="7380" y="5992"/>
                  </a:lnTo>
                  <a:lnTo>
                    <a:pt x="7389" y="5996"/>
                  </a:lnTo>
                  <a:lnTo>
                    <a:pt x="7389" y="5996"/>
                  </a:lnTo>
                  <a:lnTo>
                    <a:pt x="7410" y="6009"/>
                  </a:lnTo>
                  <a:lnTo>
                    <a:pt x="7433" y="6022"/>
                  </a:lnTo>
                  <a:lnTo>
                    <a:pt x="7446" y="6030"/>
                  </a:lnTo>
                  <a:lnTo>
                    <a:pt x="7457" y="6039"/>
                  </a:lnTo>
                  <a:lnTo>
                    <a:pt x="7466" y="6047"/>
                  </a:lnTo>
                  <a:lnTo>
                    <a:pt x="7473" y="6054"/>
                  </a:lnTo>
                  <a:lnTo>
                    <a:pt x="7473" y="6054"/>
                  </a:lnTo>
                  <a:lnTo>
                    <a:pt x="7482" y="6067"/>
                  </a:lnTo>
                  <a:lnTo>
                    <a:pt x="7491" y="6084"/>
                  </a:lnTo>
                  <a:lnTo>
                    <a:pt x="7499" y="6102"/>
                  </a:lnTo>
                  <a:lnTo>
                    <a:pt x="7507" y="6122"/>
                  </a:lnTo>
                  <a:lnTo>
                    <a:pt x="7513" y="6143"/>
                  </a:lnTo>
                  <a:lnTo>
                    <a:pt x="7519" y="6162"/>
                  </a:lnTo>
                  <a:lnTo>
                    <a:pt x="7528" y="6196"/>
                  </a:lnTo>
                  <a:lnTo>
                    <a:pt x="7528" y="6196"/>
                  </a:lnTo>
                  <a:lnTo>
                    <a:pt x="7530" y="6207"/>
                  </a:lnTo>
                  <a:lnTo>
                    <a:pt x="7531" y="6221"/>
                  </a:lnTo>
                  <a:lnTo>
                    <a:pt x="7534" y="6252"/>
                  </a:lnTo>
                  <a:lnTo>
                    <a:pt x="7535" y="6283"/>
                  </a:lnTo>
                  <a:lnTo>
                    <a:pt x="7537" y="6309"/>
                  </a:lnTo>
                  <a:lnTo>
                    <a:pt x="7537" y="6309"/>
                  </a:lnTo>
                  <a:lnTo>
                    <a:pt x="7543" y="6335"/>
                  </a:lnTo>
                  <a:lnTo>
                    <a:pt x="7551" y="6366"/>
                  </a:lnTo>
                  <a:lnTo>
                    <a:pt x="7557" y="6398"/>
                  </a:lnTo>
                  <a:lnTo>
                    <a:pt x="7561" y="6411"/>
                  </a:lnTo>
                  <a:lnTo>
                    <a:pt x="7563" y="6424"/>
                  </a:lnTo>
                  <a:lnTo>
                    <a:pt x="7563" y="6424"/>
                  </a:lnTo>
                  <a:lnTo>
                    <a:pt x="7564" y="6443"/>
                  </a:lnTo>
                  <a:lnTo>
                    <a:pt x="7563" y="6464"/>
                  </a:lnTo>
                  <a:lnTo>
                    <a:pt x="7560" y="6514"/>
                  </a:lnTo>
                  <a:lnTo>
                    <a:pt x="7559" y="6540"/>
                  </a:lnTo>
                  <a:lnTo>
                    <a:pt x="7559" y="6564"/>
                  </a:lnTo>
                  <a:lnTo>
                    <a:pt x="7560" y="6585"/>
                  </a:lnTo>
                  <a:lnTo>
                    <a:pt x="7561" y="6594"/>
                  </a:lnTo>
                  <a:lnTo>
                    <a:pt x="7563" y="6603"/>
                  </a:lnTo>
                  <a:lnTo>
                    <a:pt x="7563" y="6603"/>
                  </a:lnTo>
                  <a:lnTo>
                    <a:pt x="7568" y="6617"/>
                  </a:lnTo>
                  <a:lnTo>
                    <a:pt x="7577" y="6631"/>
                  </a:lnTo>
                  <a:lnTo>
                    <a:pt x="7587" y="6646"/>
                  </a:lnTo>
                  <a:lnTo>
                    <a:pt x="7598" y="6662"/>
                  </a:lnTo>
                  <a:lnTo>
                    <a:pt x="7621" y="6692"/>
                  </a:lnTo>
                  <a:lnTo>
                    <a:pt x="7631" y="6707"/>
                  </a:lnTo>
                  <a:lnTo>
                    <a:pt x="7638" y="6719"/>
                  </a:lnTo>
                  <a:lnTo>
                    <a:pt x="7638" y="6719"/>
                  </a:lnTo>
                  <a:lnTo>
                    <a:pt x="7649" y="6738"/>
                  </a:lnTo>
                  <a:lnTo>
                    <a:pt x="7660" y="6762"/>
                  </a:lnTo>
                  <a:lnTo>
                    <a:pt x="7686" y="6815"/>
                  </a:lnTo>
                  <a:lnTo>
                    <a:pt x="7711" y="6868"/>
                  </a:lnTo>
                  <a:lnTo>
                    <a:pt x="7733" y="6912"/>
                  </a:lnTo>
                  <a:lnTo>
                    <a:pt x="7733" y="6912"/>
                  </a:lnTo>
                  <a:lnTo>
                    <a:pt x="7754" y="6951"/>
                  </a:lnTo>
                  <a:lnTo>
                    <a:pt x="7779" y="6998"/>
                  </a:lnTo>
                  <a:lnTo>
                    <a:pt x="7792" y="7022"/>
                  </a:lnTo>
                  <a:lnTo>
                    <a:pt x="7806" y="7043"/>
                  </a:lnTo>
                  <a:lnTo>
                    <a:pt x="7818" y="7062"/>
                  </a:lnTo>
                  <a:lnTo>
                    <a:pt x="7832" y="7077"/>
                  </a:lnTo>
                  <a:lnTo>
                    <a:pt x="7832" y="7077"/>
                  </a:lnTo>
                  <a:lnTo>
                    <a:pt x="7838" y="7083"/>
                  </a:lnTo>
                  <a:lnTo>
                    <a:pt x="7845" y="7089"/>
                  </a:lnTo>
                  <a:lnTo>
                    <a:pt x="7863" y="7101"/>
                  </a:lnTo>
                  <a:lnTo>
                    <a:pt x="7884" y="7112"/>
                  </a:lnTo>
                  <a:lnTo>
                    <a:pt x="7906" y="7124"/>
                  </a:lnTo>
                  <a:lnTo>
                    <a:pt x="7949" y="7147"/>
                  </a:lnTo>
                  <a:lnTo>
                    <a:pt x="7968" y="7157"/>
                  </a:lnTo>
                  <a:lnTo>
                    <a:pt x="7983" y="7167"/>
                  </a:lnTo>
                  <a:lnTo>
                    <a:pt x="7983" y="7167"/>
                  </a:lnTo>
                  <a:lnTo>
                    <a:pt x="8001" y="7180"/>
                  </a:lnTo>
                  <a:lnTo>
                    <a:pt x="8022" y="7194"/>
                  </a:lnTo>
                  <a:lnTo>
                    <a:pt x="8034" y="7203"/>
                  </a:lnTo>
                  <a:lnTo>
                    <a:pt x="8043" y="7211"/>
                  </a:lnTo>
                  <a:lnTo>
                    <a:pt x="8051" y="7219"/>
                  </a:lnTo>
                  <a:lnTo>
                    <a:pt x="8057" y="7227"/>
                  </a:lnTo>
                  <a:lnTo>
                    <a:pt x="8057" y="7227"/>
                  </a:lnTo>
                  <a:lnTo>
                    <a:pt x="8063" y="7238"/>
                  </a:lnTo>
                  <a:lnTo>
                    <a:pt x="8070" y="7252"/>
                  </a:lnTo>
                  <a:lnTo>
                    <a:pt x="8075" y="7268"/>
                  </a:lnTo>
                  <a:lnTo>
                    <a:pt x="8080" y="7285"/>
                  </a:lnTo>
                  <a:lnTo>
                    <a:pt x="8084" y="7301"/>
                  </a:lnTo>
                  <a:lnTo>
                    <a:pt x="8088" y="7317"/>
                  </a:lnTo>
                  <a:lnTo>
                    <a:pt x="8088" y="7332"/>
                  </a:lnTo>
                  <a:lnTo>
                    <a:pt x="8088" y="7344"/>
                  </a:lnTo>
                  <a:lnTo>
                    <a:pt x="8088" y="7344"/>
                  </a:lnTo>
                  <a:lnTo>
                    <a:pt x="8086" y="7352"/>
                  </a:lnTo>
                  <a:lnTo>
                    <a:pt x="8081" y="7360"/>
                  </a:lnTo>
                  <a:lnTo>
                    <a:pt x="8076" y="7369"/>
                  </a:lnTo>
                  <a:lnTo>
                    <a:pt x="8071" y="7378"/>
                  </a:lnTo>
                  <a:lnTo>
                    <a:pt x="8064" y="7387"/>
                  </a:lnTo>
                  <a:lnTo>
                    <a:pt x="8057" y="7395"/>
                  </a:lnTo>
                  <a:lnTo>
                    <a:pt x="8051" y="7401"/>
                  </a:lnTo>
                  <a:lnTo>
                    <a:pt x="8044" y="7405"/>
                  </a:lnTo>
                  <a:lnTo>
                    <a:pt x="8044" y="7405"/>
                  </a:lnTo>
                  <a:lnTo>
                    <a:pt x="8039" y="7406"/>
                  </a:lnTo>
                  <a:lnTo>
                    <a:pt x="8035" y="7408"/>
                  </a:lnTo>
                  <a:lnTo>
                    <a:pt x="8022" y="7409"/>
                  </a:lnTo>
                  <a:lnTo>
                    <a:pt x="8009" y="7408"/>
                  </a:lnTo>
                  <a:lnTo>
                    <a:pt x="7994" y="7405"/>
                  </a:lnTo>
                  <a:lnTo>
                    <a:pt x="7979" y="7403"/>
                  </a:lnTo>
                  <a:lnTo>
                    <a:pt x="7966" y="7402"/>
                  </a:lnTo>
                  <a:lnTo>
                    <a:pt x="7955" y="7402"/>
                  </a:lnTo>
                  <a:lnTo>
                    <a:pt x="7949" y="7403"/>
                  </a:lnTo>
                  <a:lnTo>
                    <a:pt x="7944" y="7405"/>
                  </a:lnTo>
                  <a:lnTo>
                    <a:pt x="7944" y="7405"/>
                  </a:lnTo>
                  <a:lnTo>
                    <a:pt x="7940" y="7408"/>
                  </a:lnTo>
                  <a:lnTo>
                    <a:pt x="7934" y="7412"/>
                  </a:lnTo>
                  <a:lnTo>
                    <a:pt x="7925" y="7421"/>
                  </a:lnTo>
                  <a:lnTo>
                    <a:pt x="7915" y="7433"/>
                  </a:lnTo>
                  <a:lnTo>
                    <a:pt x="7906" y="7447"/>
                  </a:lnTo>
                  <a:lnTo>
                    <a:pt x="7889" y="7474"/>
                  </a:lnTo>
                  <a:lnTo>
                    <a:pt x="7875" y="7497"/>
                  </a:lnTo>
                  <a:lnTo>
                    <a:pt x="7875" y="7497"/>
                  </a:lnTo>
                  <a:lnTo>
                    <a:pt x="7867" y="7508"/>
                  </a:lnTo>
                  <a:lnTo>
                    <a:pt x="7855" y="7520"/>
                  </a:lnTo>
                  <a:lnTo>
                    <a:pt x="7831" y="7550"/>
                  </a:lnTo>
                  <a:lnTo>
                    <a:pt x="7818" y="7565"/>
                  </a:lnTo>
                  <a:lnTo>
                    <a:pt x="7809" y="7581"/>
                  </a:lnTo>
                  <a:lnTo>
                    <a:pt x="7806" y="7588"/>
                  </a:lnTo>
                  <a:lnTo>
                    <a:pt x="7803" y="7596"/>
                  </a:lnTo>
                  <a:lnTo>
                    <a:pt x="7801" y="7603"/>
                  </a:lnTo>
                  <a:lnTo>
                    <a:pt x="7801" y="7608"/>
                  </a:lnTo>
                  <a:lnTo>
                    <a:pt x="7801" y="7608"/>
                  </a:lnTo>
                  <a:lnTo>
                    <a:pt x="7802" y="7614"/>
                  </a:lnTo>
                  <a:lnTo>
                    <a:pt x="7803" y="7620"/>
                  </a:lnTo>
                  <a:lnTo>
                    <a:pt x="7810" y="7631"/>
                  </a:lnTo>
                  <a:lnTo>
                    <a:pt x="7818" y="7642"/>
                  </a:lnTo>
                  <a:lnTo>
                    <a:pt x="7829" y="7653"/>
                  </a:lnTo>
                  <a:lnTo>
                    <a:pt x="7852" y="7675"/>
                  </a:lnTo>
                  <a:lnTo>
                    <a:pt x="7871" y="7691"/>
                  </a:lnTo>
                  <a:lnTo>
                    <a:pt x="7871" y="7691"/>
                  </a:lnTo>
                  <a:lnTo>
                    <a:pt x="7881" y="7700"/>
                  </a:lnTo>
                  <a:lnTo>
                    <a:pt x="7895" y="7711"/>
                  </a:lnTo>
                  <a:lnTo>
                    <a:pt x="7928" y="7734"/>
                  </a:lnTo>
                  <a:lnTo>
                    <a:pt x="7942" y="7746"/>
                  </a:lnTo>
                  <a:lnTo>
                    <a:pt x="7955" y="7756"/>
                  </a:lnTo>
                  <a:lnTo>
                    <a:pt x="7963" y="7766"/>
                  </a:lnTo>
                  <a:lnTo>
                    <a:pt x="7965" y="7770"/>
                  </a:lnTo>
                  <a:lnTo>
                    <a:pt x="7966" y="7773"/>
                  </a:lnTo>
                  <a:lnTo>
                    <a:pt x="7966" y="7773"/>
                  </a:lnTo>
                  <a:lnTo>
                    <a:pt x="7965" y="7784"/>
                  </a:lnTo>
                  <a:lnTo>
                    <a:pt x="7963" y="7801"/>
                  </a:lnTo>
                  <a:lnTo>
                    <a:pt x="7959" y="7824"/>
                  </a:lnTo>
                  <a:lnTo>
                    <a:pt x="7957" y="7849"/>
                  </a:lnTo>
                  <a:lnTo>
                    <a:pt x="7955" y="7875"/>
                  </a:lnTo>
                  <a:lnTo>
                    <a:pt x="7955" y="7887"/>
                  </a:lnTo>
                  <a:lnTo>
                    <a:pt x="7956" y="7898"/>
                  </a:lnTo>
                  <a:lnTo>
                    <a:pt x="7957" y="7910"/>
                  </a:lnTo>
                  <a:lnTo>
                    <a:pt x="7959" y="7919"/>
                  </a:lnTo>
                  <a:lnTo>
                    <a:pt x="7961" y="7928"/>
                  </a:lnTo>
                  <a:lnTo>
                    <a:pt x="7966" y="7934"/>
                  </a:lnTo>
                  <a:lnTo>
                    <a:pt x="7966" y="7934"/>
                  </a:lnTo>
                  <a:lnTo>
                    <a:pt x="7969" y="7938"/>
                  </a:lnTo>
                  <a:lnTo>
                    <a:pt x="7974" y="7941"/>
                  </a:lnTo>
                  <a:lnTo>
                    <a:pt x="7985" y="7947"/>
                  </a:lnTo>
                  <a:lnTo>
                    <a:pt x="7998" y="7950"/>
                  </a:lnTo>
                  <a:lnTo>
                    <a:pt x="8012" y="7952"/>
                  </a:lnTo>
                  <a:lnTo>
                    <a:pt x="8028" y="7954"/>
                  </a:lnTo>
                  <a:lnTo>
                    <a:pt x="8045" y="7955"/>
                  </a:lnTo>
                  <a:lnTo>
                    <a:pt x="8080" y="7955"/>
                  </a:lnTo>
                  <a:lnTo>
                    <a:pt x="8116" y="7955"/>
                  </a:lnTo>
                  <a:lnTo>
                    <a:pt x="8132" y="7955"/>
                  </a:lnTo>
                  <a:lnTo>
                    <a:pt x="8148" y="7957"/>
                  </a:lnTo>
                  <a:lnTo>
                    <a:pt x="8162" y="7959"/>
                  </a:lnTo>
                  <a:lnTo>
                    <a:pt x="8174" y="7964"/>
                  </a:lnTo>
                  <a:lnTo>
                    <a:pt x="8179" y="7966"/>
                  </a:lnTo>
                  <a:lnTo>
                    <a:pt x="8184" y="7969"/>
                  </a:lnTo>
                  <a:lnTo>
                    <a:pt x="8188" y="7973"/>
                  </a:lnTo>
                  <a:lnTo>
                    <a:pt x="8192" y="7977"/>
                  </a:lnTo>
                  <a:lnTo>
                    <a:pt x="8192" y="7977"/>
                  </a:lnTo>
                  <a:lnTo>
                    <a:pt x="8195" y="7983"/>
                  </a:lnTo>
                  <a:lnTo>
                    <a:pt x="8196" y="7990"/>
                  </a:lnTo>
                  <a:lnTo>
                    <a:pt x="8197" y="7998"/>
                  </a:lnTo>
                  <a:lnTo>
                    <a:pt x="8197" y="8007"/>
                  </a:lnTo>
                  <a:lnTo>
                    <a:pt x="8194" y="8025"/>
                  </a:lnTo>
                  <a:lnTo>
                    <a:pt x="8189" y="8045"/>
                  </a:lnTo>
                  <a:lnTo>
                    <a:pt x="8183" y="8065"/>
                  </a:lnTo>
                  <a:lnTo>
                    <a:pt x="8176" y="8084"/>
                  </a:lnTo>
                  <a:lnTo>
                    <a:pt x="8170" y="8101"/>
                  </a:lnTo>
                  <a:lnTo>
                    <a:pt x="8166" y="8116"/>
                  </a:lnTo>
                  <a:lnTo>
                    <a:pt x="8166" y="8116"/>
                  </a:lnTo>
                  <a:lnTo>
                    <a:pt x="8162" y="8127"/>
                  </a:lnTo>
                  <a:lnTo>
                    <a:pt x="8157" y="8141"/>
                  </a:lnTo>
                  <a:lnTo>
                    <a:pt x="8145" y="8170"/>
                  </a:lnTo>
                  <a:lnTo>
                    <a:pt x="8141" y="8185"/>
                  </a:lnTo>
                  <a:lnTo>
                    <a:pt x="8135" y="8200"/>
                  </a:lnTo>
                  <a:lnTo>
                    <a:pt x="8132" y="8213"/>
                  </a:lnTo>
                  <a:lnTo>
                    <a:pt x="8131" y="8224"/>
                  </a:lnTo>
                  <a:lnTo>
                    <a:pt x="8131" y="8224"/>
                  </a:lnTo>
                  <a:lnTo>
                    <a:pt x="8131" y="8231"/>
                  </a:lnTo>
                  <a:lnTo>
                    <a:pt x="8132" y="8239"/>
                  </a:lnTo>
                  <a:lnTo>
                    <a:pt x="8136" y="8256"/>
                  </a:lnTo>
                  <a:lnTo>
                    <a:pt x="8143" y="8275"/>
                  </a:lnTo>
                  <a:lnTo>
                    <a:pt x="8150" y="8294"/>
                  </a:lnTo>
                  <a:lnTo>
                    <a:pt x="8157" y="8313"/>
                  </a:lnTo>
                  <a:lnTo>
                    <a:pt x="8162" y="8332"/>
                  </a:lnTo>
                  <a:lnTo>
                    <a:pt x="8166" y="8348"/>
                  </a:lnTo>
                  <a:lnTo>
                    <a:pt x="8166" y="8356"/>
                  </a:lnTo>
                  <a:lnTo>
                    <a:pt x="8166" y="8363"/>
                  </a:lnTo>
                  <a:lnTo>
                    <a:pt x="8166" y="8363"/>
                  </a:lnTo>
                  <a:lnTo>
                    <a:pt x="8165" y="8369"/>
                  </a:lnTo>
                  <a:lnTo>
                    <a:pt x="8162" y="8374"/>
                  </a:lnTo>
                  <a:lnTo>
                    <a:pt x="8155" y="8388"/>
                  </a:lnTo>
                  <a:lnTo>
                    <a:pt x="8146" y="8401"/>
                  </a:lnTo>
                  <a:lnTo>
                    <a:pt x="8136" y="8415"/>
                  </a:lnTo>
                  <a:lnTo>
                    <a:pt x="8126" y="8430"/>
                  </a:lnTo>
                  <a:lnTo>
                    <a:pt x="8116" y="8442"/>
                  </a:lnTo>
                  <a:lnTo>
                    <a:pt x="8109" y="8456"/>
                  </a:lnTo>
                  <a:lnTo>
                    <a:pt x="8107" y="8461"/>
                  </a:lnTo>
                  <a:lnTo>
                    <a:pt x="8105" y="8467"/>
                  </a:lnTo>
                  <a:lnTo>
                    <a:pt x="8105" y="8467"/>
                  </a:lnTo>
                  <a:lnTo>
                    <a:pt x="8102" y="8478"/>
                  </a:lnTo>
                  <a:lnTo>
                    <a:pt x="8102" y="8492"/>
                  </a:lnTo>
                  <a:lnTo>
                    <a:pt x="8102" y="8505"/>
                  </a:lnTo>
                  <a:lnTo>
                    <a:pt x="8102" y="8520"/>
                  </a:lnTo>
                  <a:lnTo>
                    <a:pt x="8106" y="8550"/>
                  </a:lnTo>
                  <a:lnTo>
                    <a:pt x="8110" y="8583"/>
                  </a:lnTo>
                  <a:lnTo>
                    <a:pt x="8121" y="8647"/>
                  </a:lnTo>
                  <a:lnTo>
                    <a:pt x="8125" y="8677"/>
                  </a:lnTo>
                  <a:lnTo>
                    <a:pt x="8126" y="8702"/>
                  </a:lnTo>
                  <a:lnTo>
                    <a:pt x="8126" y="8702"/>
                  </a:lnTo>
                  <a:lnTo>
                    <a:pt x="8127" y="8749"/>
                  </a:lnTo>
                  <a:lnTo>
                    <a:pt x="8126" y="8804"/>
                  </a:lnTo>
                  <a:lnTo>
                    <a:pt x="8125" y="8864"/>
                  </a:lnTo>
                  <a:lnTo>
                    <a:pt x="8124" y="8927"/>
                  </a:lnTo>
                  <a:lnTo>
                    <a:pt x="8119" y="8990"/>
                  </a:lnTo>
                  <a:lnTo>
                    <a:pt x="8115" y="9051"/>
                  </a:lnTo>
                  <a:lnTo>
                    <a:pt x="8108" y="9106"/>
                  </a:lnTo>
                  <a:lnTo>
                    <a:pt x="8105" y="9130"/>
                  </a:lnTo>
                  <a:lnTo>
                    <a:pt x="8100" y="9152"/>
                  </a:lnTo>
                  <a:lnTo>
                    <a:pt x="8100" y="9152"/>
                  </a:lnTo>
                  <a:lnTo>
                    <a:pt x="8093" y="9180"/>
                  </a:lnTo>
                  <a:lnTo>
                    <a:pt x="8083" y="9214"/>
                  </a:lnTo>
                  <a:lnTo>
                    <a:pt x="8072" y="9250"/>
                  </a:lnTo>
                  <a:lnTo>
                    <a:pt x="8058" y="9286"/>
                  </a:lnTo>
                  <a:lnTo>
                    <a:pt x="8044" y="9323"/>
                  </a:lnTo>
                  <a:lnTo>
                    <a:pt x="8028" y="9357"/>
                  </a:lnTo>
                  <a:lnTo>
                    <a:pt x="8012" y="9388"/>
                  </a:lnTo>
                  <a:lnTo>
                    <a:pt x="8004" y="9401"/>
                  </a:lnTo>
                  <a:lnTo>
                    <a:pt x="7996" y="9412"/>
                  </a:lnTo>
                  <a:lnTo>
                    <a:pt x="7996" y="9412"/>
                  </a:lnTo>
                  <a:lnTo>
                    <a:pt x="7983" y="9428"/>
                  </a:lnTo>
                  <a:lnTo>
                    <a:pt x="7967" y="9445"/>
                  </a:lnTo>
                  <a:lnTo>
                    <a:pt x="7948" y="9464"/>
                  </a:lnTo>
                  <a:lnTo>
                    <a:pt x="7926" y="9482"/>
                  </a:lnTo>
                  <a:lnTo>
                    <a:pt x="7905" y="9499"/>
                  </a:lnTo>
                  <a:lnTo>
                    <a:pt x="7884" y="9515"/>
                  </a:lnTo>
                  <a:lnTo>
                    <a:pt x="7863" y="9527"/>
                  </a:lnTo>
                  <a:lnTo>
                    <a:pt x="7844" y="9538"/>
                  </a:lnTo>
                  <a:lnTo>
                    <a:pt x="7844" y="9538"/>
                  </a:lnTo>
                  <a:lnTo>
                    <a:pt x="7834" y="9542"/>
                  </a:lnTo>
                  <a:lnTo>
                    <a:pt x="7823" y="9547"/>
                  </a:lnTo>
                  <a:lnTo>
                    <a:pt x="7796" y="9553"/>
                  </a:lnTo>
                  <a:lnTo>
                    <a:pt x="7765" y="9559"/>
                  </a:lnTo>
                  <a:lnTo>
                    <a:pt x="7733" y="9565"/>
                  </a:lnTo>
                  <a:lnTo>
                    <a:pt x="7670" y="9573"/>
                  </a:lnTo>
                  <a:lnTo>
                    <a:pt x="7643" y="9577"/>
                  </a:lnTo>
                  <a:lnTo>
                    <a:pt x="7620" y="9582"/>
                  </a:lnTo>
                  <a:lnTo>
                    <a:pt x="7620" y="9582"/>
                  </a:lnTo>
                  <a:lnTo>
                    <a:pt x="7526" y="9601"/>
                  </a:lnTo>
                  <a:lnTo>
                    <a:pt x="7412" y="9624"/>
                  </a:lnTo>
                  <a:lnTo>
                    <a:pt x="7354" y="9637"/>
                  </a:lnTo>
                  <a:lnTo>
                    <a:pt x="7299" y="9650"/>
                  </a:lnTo>
                  <a:lnTo>
                    <a:pt x="7249" y="9664"/>
                  </a:lnTo>
                  <a:lnTo>
                    <a:pt x="7208" y="9676"/>
                  </a:lnTo>
                  <a:lnTo>
                    <a:pt x="7208" y="9676"/>
                  </a:lnTo>
                  <a:lnTo>
                    <a:pt x="7164" y="9691"/>
                  </a:lnTo>
                  <a:lnTo>
                    <a:pt x="7138" y="9701"/>
                  </a:lnTo>
                  <a:lnTo>
                    <a:pt x="7111" y="9711"/>
                  </a:lnTo>
                  <a:lnTo>
                    <a:pt x="7084" y="9723"/>
                  </a:lnTo>
                  <a:lnTo>
                    <a:pt x="7060" y="9734"/>
                  </a:lnTo>
                  <a:lnTo>
                    <a:pt x="7038" y="9746"/>
                  </a:lnTo>
                  <a:lnTo>
                    <a:pt x="7028" y="9753"/>
                  </a:lnTo>
                  <a:lnTo>
                    <a:pt x="7020" y="9759"/>
                  </a:lnTo>
                  <a:lnTo>
                    <a:pt x="7020" y="9759"/>
                  </a:lnTo>
                  <a:lnTo>
                    <a:pt x="7008" y="9772"/>
                  </a:lnTo>
                  <a:lnTo>
                    <a:pt x="6994" y="9789"/>
                  </a:lnTo>
                  <a:lnTo>
                    <a:pt x="6981" y="9808"/>
                  </a:lnTo>
                  <a:lnTo>
                    <a:pt x="6967" y="9830"/>
                  </a:lnTo>
                  <a:lnTo>
                    <a:pt x="6955" y="9851"/>
                  </a:lnTo>
                  <a:lnTo>
                    <a:pt x="6945" y="9873"/>
                  </a:lnTo>
                  <a:lnTo>
                    <a:pt x="6936" y="9893"/>
                  </a:lnTo>
                  <a:lnTo>
                    <a:pt x="6930" y="9911"/>
                  </a:lnTo>
                  <a:lnTo>
                    <a:pt x="6930" y="9911"/>
                  </a:lnTo>
                  <a:lnTo>
                    <a:pt x="6929" y="9918"/>
                  </a:lnTo>
                  <a:lnTo>
                    <a:pt x="6928" y="9925"/>
                  </a:lnTo>
                  <a:lnTo>
                    <a:pt x="6928" y="9943"/>
                  </a:lnTo>
                  <a:lnTo>
                    <a:pt x="6930" y="9962"/>
                  </a:lnTo>
                  <a:lnTo>
                    <a:pt x="6932" y="9981"/>
                  </a:lnTo>
                  <a:lnTo>
                    <a:pt x="6935" y="10001"/>
                  </a:lnTo>
                  <a:lnTo>
                    <a:pt x="6936" y="10019"/>
                  </a:lnTo>
                  <a:lnTo>
                    <a:pt x="6936" y="10028"/>
                  </a:lnTo>
                  <a:lnTo>
                    <a:pt x="6935" y="10036"/>
                  </a:lnTo>
                  <a:lnTo>
                    <a:pt x="6932" y="10043"/>
                  </a:lnTo>
                  <a:lnTo>
                    <a:pt x="6930" y="10050"/>
                  </a:lnTo>
                  <a:lnTo>
                    <a:pt x="6930" y="10050"/>
                  </a:lnTo>
                  <a:lnTo>
                    <a:pt x="6924" y="10058"/>
                  </a:lnTo>
                  <a:lnTo>
                    <a:pt x="6917" y="10064"/>
                  </a:lnTo>
                  <a:lnTo>
                    <a:pt x="6907" y="10072"/>
                  </a:lnTo>
                  <a:lnTo>
                    <a:pt x="6897" y="10079"/>
                  </a:lnTo>
                  <a:lnTo>
                    <a:pt x="6875" y="10092"/>
                  </a:lnTo>
                  <a:lnTo>
                    <a:pt x="6849" y="10104"/>
                  </a:lnTo>
                  <a:lnTo>
                    <a:pt x="6797" y="10127"/>
                  </a:lnTo>
                  <a:lnTo>
                    <a:pt x="6774" y="10138"/>
                  </a:lnTo>
                  <a:lnTo>
                    <a:pt x="6764" y="10143"/>
                  </a:lnTo>
                  <a:lnTo>
                    <a:pt x="6756" y="10149"/>
                  </a:lnTo>
                  <a:lnTo>
                    <a:pt x="6756" y="10149"/>
                  </a:lnTo>
                  <a:lnTo>
                    <a:pt x="6745" y="10158"/>
                  </a:lnTo>
                  <a:lnTo>
                    <a:pt x="6731" y="10171"/>
                  </a:lnTo>
                  <a:lnTo>
                    <a:pt x="6704" y="10199"/>
                  </a:lnTo>
                  <a:lnTo>
                    <a:pt x="6677" y="10228"/>
                  </a:lnTo>
                  <a:lnTo>
                    <a:pt x="6666" y="10242"/>
                  </a:lnTo>
                  <a:lnTo>
                    <a:pt x="6657" y="10253"/>
                  </a:lnTo>
                  <a:lnTo>
                    <a:pt x="6657" y="10253"/>
                  </a:lnTo>
                  <a:lnTo>
                    <a:pt x="6649" y="10264"/>
                  </a:lnTo>
                  <a:lnTo>
                    <a:pt x="6642" y="10277"/>
                  </a:lnTo>
                  <a:lnTo>
                    <a:pt x="6628" y="10305"/>
                  </a:lnTo>
                  <a:lnTo>
                    <a:pt x="6613" y="10336"/>
                  </a:lnTo>
                  <a:lnTo>
                    <a:pt x="6597" y="10369"/>
                  </a:lnTo>
                  <a:lnTo>
                    <a:pt x="6583" y="10402"/>
                  </a:lnTo>
                  <a:lnTo>
                    <a:pt x="6567" y="10433"/>
                  </a:lnTo>
                  <a:lnTo>
                    <a:pt x="6551" y="10461"/>
                  </a:lnTo>
                  <a:lnTo>
                    <a:pt x="6543" y="10473"/>
                  </a:lnTo>
                  <a:lnTo>
                    <a:pt x="6535" y="10483"/>
                  </a:lnTo>
                  <a:lnTo>
                    <a:pt x="6535" y="10483"/>
                  </a:lnTo>
                  <a:lnTo>
                    <a:pt x="6528" y="10491"/>
                  </a:lnTo>
                  <a:lnTo>
                    <a:pt x="6519" y="10499"/>
                  </a:lnTo>
                  <a:lnTo>
                    <a:pt x="6498" y="10515"/>
                  </a:lnTo>
                  <a:lnTo>
                    <a:pt x="6473" y="10532"/>
                  </a:lnTo>
                  <a:lnTo>
                    <a:pt x="6447" y="10549"/>
                  </a:lnTo>
                  <a:lnTo>
                    <a:pt x="6421" y="10565"/>
                  </a:lnTo>
                  <a:lnTo>
                    <a:pt x="6396" y="10581"/>
                  </a:lnTo>
                  <a:lnTo>
                    <a:pt x="6375" y="10598"/>
                  </a:lnTo>
                  <a:lnTo>
                    <a:pt x="6366" y="10605"/>
                  </a:lnTo>
                  <a:lnTo>
                    <a:pt x="6358" y="10613"/>
                  </a:lnTo>
                  <a:lnTo>
                    <a:pt x="6358" y="10613"/>
                  </a:lnTo>
                  <a:lnTo>
                    <a:pt x="6343" y="10629"/>
                  </a:lnTo>
                  <a:lnTo>
                    <a:pt x="6343" y="10629"/>
                  </a:lnTo>
                  <a:lnTo>
                    <a:pt x="6342" y="10618"/>
                  </a:lnTo>
                  <a:lnTo>
                    <a:pt x="6340" y="10595"/>
                  </a:lnTo>
                  <a:lnTo>
                    <a:pt x="6338" y="10581"/>
                  </a:lnTo>
                  <a:lnTo>
                    <a:pt x="6335" y="10569"/>
                  </a:lnTo>
                  <a:lnTo>
                    <a:pt x="6332" y="10558"/>
                  </a:lnTo>
                  <a:lnTo>
                    <a:pt x="6330" y="10553"/>
                  </a:lnTo>
                  <a:lnTo>
                    <a:pt x="6328" y="10550"/>
                  </a:lnTo>
                  <a:lnTo>
                    <a:pt x="6328" y="10550"/>
                  </a:lnTo>
                  <a:lnTo>
                    <a:pt x="6323" y="10546"/>
                  </a:lnTo>
                  <a:lnTo>
                    <a:pt x="6317" y="10544"/>
                  </a:lnTo>
                  <a:lnTo>
                    <a:pt x="6303" y="10539"/>
                  </a:lnTo>
                  <a:lnTo>
                    <a:pt x="6276" y="10535"/>
                  </a:lnTo>
                  <a:lnTo>
                    <a:pt x="6276" y="10535"/>
                  </a:lnTo>
                  <a:lnTo>
                    <a:pt x="6263" y="10533"/>
                  </a:lnTo>
                  <a:lnTo>
                    <a:pt x="6249" y="10532"/>
                  </a:lnTo>
                  <a:lnTo>
                    <a:pt x="6216" y="10529"/>
                  </a:lnTo>
                  <a:lnTo>
                    <a:pt x="6199" y="10528"/>
                  </a:lnTo>
                  <a:lnTo>
                    <a:pt x="6184" y="10525"/>
                  </a:lnTo>
                  <a:lnTo>
                    <a:pt x="6177" y="10523"/>
                  </a:lnTo>
                  <a:lnTo>
                    <a:pt x="6172" y="10520"/>
                  </a:lnTo>
                  <a:lnTo>
                    <a:pt x="6166" y="10517"/>
                  </a:lnTo>
                  <a:lnTo>
                    <a:pt x="6163" y="10514"/>
                  </a:lnTo>
                  <a:lnTo>
                    <a:pt x="6163" y="10514"/>
                  </a:lnTo>
                  <a:lnTo>
                    <a:pt x="6159" y="10508"/>
                  </a:lnTo>
                  <a:lnTo>
                    <a:pt x="6158" y="10501"/>
                  </a:lnTo>
                  <a:lnTo>
                    <a:pt x="6158" y="10493"/>
                  </a:lnTo>
                  <a:lnTo>
                    <a:pt x="6158" y="10484"/>
                  </a:lnTo>
                  <a:lnTo>
                    <a:pt x="6161" y="10466"/>
                  </a:lnTo>
                  <a:lnTo>
                    <a:pt x="6163" y="10453"/>
                  </a:lnTo>
                  <a:lnTo>
                    <a:pt x="6163" y="10453"/>
                  </a:lnTo>
                  <a:lnTo>
                    <a:pt x="6165" y="10442"/>
                  </a:lnTo>
                  <a:lnTo>
                    <a:pt x="6168" y="10431"/>
                  </a:lnTo>
                  <a:lnTo>
                    <a:pt x="6177" y="10406"/>
                  </a:lnTo>
                  <a:lnTo>
                    <a:pt x="6182" y="10394"/>
                  </a:lnTo>
                  <a:lnTo>
                    <a:pt x="6185" y="10382"/>
                  </a:lnTo>
                  <a:lnTo>
                    <a:pt x="6186" y="10370"/>
                  </a:lnTo>
                  <a:lnTo>
                    <a:pt x="6185" y="10366"/>
                  </a:lnTo>
                  <a:lnTo>
                    <a:pt x="6184" y="10361"/>
                  </a:lnTo>
                  <a:lnTo>
                    <a:pt x="6184" y="10361"/>
                  </a:lnTo>
                  <a:lnTo>
                    <a:pt x="6181" y="10356"/>
                  </a:lnTo>
                  <a:lnTo>
                    <a:pt x="6175" y="10350"/>
                  </a:lnTo>
                  <a:lnTo>
                    <a:pt x="6167" y="10344"/>
                  </a:lnTo>
                  <a:lnTo>
                    <a:pt x="6159" y="10340"/>
                  </a:lnTo>
                  <a:lnTo>
                    <a:pt x="6151" y="10335"/>
                  </a:lnTo>
                  <a:lnTo>
                    <a:pt x="6142" y="10332"/>
                  </a:lnTo>
                  <a:lnTo>
                    <a:pt x="6135" y="10330"/>
                  </a:lnTo>
                  <a:lnTo>
                    <a:pt x="6128" y="10329"/>
                  </a:lnTo>
                  <a:lnTo>
                    <a:pt x="6128" y="10329"/>
                  </a:lnTo>
                  <a:lnTo>
                    <a:pt x="6123" y="10330"/>
                  </a:lnTo>
                  <a:lnTo>
                    <a:pt x="6118" y="10331"/>
                  </a:lnTo>
                  <a:lnTo>
                    <a:pt x="6106" y="10336"/>
                  </a:lnTo>
                  <a:lnTo>
                    <a:pt x="6094" y="10343"/>
                  </a:lnTo>
                  <a:lnTo>
                    <a:pt x="6082" y="10352"/>
                  </a:lnTo>
                  <a:lnTo>
                    <a:pt x="6069" y="10361"/>
                  </a:lnTo>
                  <a:lnTo>
                    <a:pt x="6057" y="10369"/>
                  </a:lnTo>
                  <a:lnTo>
                    <a:pt x="6045" y="10375"/>
                  </a:lnTo>
                  <a:lnTo>
                    <a:pt x="6040" y="10376"/>
                  </a:lnTo>
                  <a:lnTo>
                    <a:pt x="6034" y="10377"/>
                  </a:lnTo>
                  <a:lnTo>
                    <a:pt x="6034" y="10377"/>
                  </a:lnTo>
                  <a:lnTo>
                    <a:pt x="6027" y="10376"/>
                  </a:lnTo>
                  <a:lnTo>
                    <a:pt x="6018" y="10373"/>
                  </a:lnTo>
                  <a:lnTo>
                    <a:pt x="6009" y="10369"/>
                  </a:lnTo>
                  <a:lnTo>
                    <a:pt x="5999" y="10363"/>
                  </a:lnTo>
                  <a:lnTo>
                    <a:pt x="5981" y="10353"/>
                  </a:lnTo>
                  <a:lnTo>
                    <a:pt x="5972" y="10349"/>
                  </a:lnTo>
                  <a:lnTo>
                    <a:pt x="5965" y="10347"/>
                  </a:lnTo>
                  <a:lnTo>
                    <a:pt x="5965" y="10347"/>
                  </a:lnTo>
                  <a:lnTo>
                    <a:pt x="5955" y="10344"/>
                  </a:lnTo>
                  <a:lnTo>
                    <a:pt x="5944" y="10343"/>
                  </a:lnTo>
                  <a:lnTo>
                    <a:pt x="5917" y="10342"/>
                  </a:lnTo>
                  <a:lnTo>
                    <a:pt x="5903" y="10341"/>
                  </a:lnTo>
                  <a:lnTo>
                    <a:pt x="5892" y="10339"/>
                  </a:lnTo>
                  <a:lnTo>
                    <a:pt x="5882" y="10334"/>
                  </a:lnTo>
                  <a:lnTo>
                    <a:pt x="5877" y="10332"/>
                  </a:lnTo>
                  <a:lnTo>
                    <a:pt x="5874" y="10329"/>
                  </a:lnTo>
                  <a:lnTo>
                    <a:pt x="5874" y="10329"/>
                  </a:lnTo>
                  <a:lnTo>
                    <a:pt x="5872" y="10323"/>
                  </a:lnTo>
                  <a:lnTo>
                    <a:pt x="5869" y="10316"/>
                  </a:lnTo>
                  <a:lnTo>
                    <a:pt x="5868" y="10308"/>
                  </a:lnTo>
                  <a:lnTo>
                    <a:pt x="5868" y="10298"/>
                  </a:lnTo>
                  <a:lnTo>
                    <a:pt x="5871" y="10280"/>
                  </a:lnTo>
                  <a:lnTo>
                    <a:pt x="5874" y="10266"/>
                  </a:lnTo>
                  <a:lnTo>
                    <a:pt x="5874" y="10266"/>
                  </a:lnTo>
                  <a:lnTo>
                    <a:pt x="5877" y="10259"/>
                  </a:lnTo>
                  <a:lnTo>
                    <a:pt x="5884" y="10251"/>
                  </a:lnTo>
                  <a:lnTo>
                    <a:pt x="5899" y="10234"/>
                  </a:lnTo>
                  <a:lnTo>
                    <a:pt x="5913" y="10217"/>
                  </a:lnTo>
                  <a:lnTo>
                    <a:pt x="5919" y="10209"/>
                  </a:lnTo>
                  <a:lnTo>
                    <a:pt x="5922" y="10201"/>
                  </a:lnTo>
                  <a:lnTo>
                    <a:pt x="5922" y="10201"/>
                  </a:lnTo>
                  <a:lnTo>
                    <a:pt x="5925" y="10190"/>
                  </a:lnTo>
                  <a:lnTo>
                    <a:pt x="5926" y="10176"/>
                  </a:lnTo>
                  <a:lnTo>
                    <a:pt x="5927" y="10162"/>
                  </a:lnTo>
                  <a:lnTo>
                    <a:pt x="5926" y="10147"/>
                  </a:lnTo>
                  <a:lnTo>
                    <a:pt x="5925" y="10131"/>
                  </a:lnTo>
                  <a:lnTo>
                    <a:pt x="5922" y="10118"/>
                  </a:lnTo>
                  <a:lnTo>
                    <a:pt x="5918" y="10105"/>
                  </a:lnTo>
                  <a:lnTo>
                    <a:pt x="5916" y="10099"/>
                  </a:lnTo>
                  <a:lnTo>
                    <a:pt x="5913" y="10095"/>
                  </a:lnTo>
                  <a:lnTo>
                    <a:pt x="5913" y="10095"/>
                  </a:lnTo>
                  <a:lnTo>
                    <a:pt x="5910" y="10092"/>
                  </a:lnTo>
                  <a:lnTo>
                    <a:pt x="5907" y="10088"/>
                  </a:lnTo>
                  <a:lnTo>
                    <a:pt x="5898" y="10083"/>
                  </a:lnTo>
                  <a:lnTo>
                    <a:pt x="5886" y="10077"/>
                  </a:lnTo>
                  <a:lnTo>
                    <a:pt x="5874" y="10072"/>
                  </a:lnTo>
                  <a:lnTo>
                    <a:pt x="5849" y="10064"/>
                  </a:lnTo>
                  <a:lnTo>
                    <a:pt x="5829" y="10058"/>
                  </a:lnTo>
                  <a:lnTo>
                    <a:pt x="5829" y="10058"/>
                  </a:lnTo>
                  <a:lnTo>
                    <a:pt x="5820" y="10055"/>
                  </a:lnTo>
                  <a:lnTo>
                    <a:pt x="5808" y="10053"/>
                  </a:lnTo>
                  <a:lnTo>
                    <a:pt x="5783" y="10049"/>
                  </a:lnTo>
                  <a:lnTo>
                    <a:pt x="5770" y="10045"/>
                  </a:lnTo>
                  <a:lnTo>
                    <a:pt x="5759" y="10042"/>
                  </a:lnTo>
                  <a:lnTo>
                    <a:pt x="5749" y="10037"/>
                  </a:lnTo>
                  <a:lnTo>
                    <a:pt x="5745" y="10035"/>
                  </a:lnTo>
                  <a:lnTo>
                    <a:pt x="5742" y="10032"/>
                  </a:lnTo>
                  <a:lnTo>
                    <a:pt x="5742" y="10032"/>
                  </a:lnTo>
                  <a:lnTo>
                    <a:pt x="5739" y="10027"/>
                  </a:lnTo>
                  <a:lnTo>
                    <a:pt x="5736" y="10022"/>
                  </a:lnTo>
                  <a:lnTo>
                    <a:pt x="5734" y="10014"/>
                  </a:lnTo>
                  <a:lnTo>
                    <a:pt x="5734" y="10007"/>
                  </a:lnTo>
                  <a:lnTo>
                    <a:pt x="5733" y="9990"/>
                  </a:lnTo>
                  <a:lnTo>
                    <a:pt x="5733" y="9972"/>
                  </a:lnTo>
                  <a:lnTo>
                    <a:pt x="5733" y="9954"/>
                  </a:lnTo>
                  <a:lnTo>
                    <a:pt x="5733" y="9937"/>
                  </a:lnTo>
                  <a:lnTo>
                    <a:pt x="5732" y="9929"/>
                  </a:lnTo>
                  <a:lnTo>
                    <a:pt x="5729" y="9922"/>
                  </a:lnTo>
                  <a:lnTo>
                    <a:pt x="5727" y="9916"/>
                  </a:lnTo>
                  <a:lnTo>
                    <a:pt x="5725" y="9911"/>
                  </a:lnTo>
                  <a:lnTo>
                    <a:pt x="5725" y="9911"/>
                  </a:lnTo>
                  <a:lnTo>
                    <a:pt x="5719" y="9905"/>
                  </a:lnTo>
                  <a:lnTo>
                    <a:pt x="5711" y="9900"/>
                  </a:lnTo>
                  <a:lnTo>
                    <a:pt x="5704" y="9895"/>
                  </a:lnTo>
                  <a:lnTo>
                    <a:pt x="5693" y="9891"/>
                  </a:lnTo>
                  <a:lnTo>
                    <a:pt x="5683" y="9887"/>
                  </a:lnTo>
                  <a:lnTo>
                    <a:pt x="5674" y="9885"/>
                  </a:lnTo>
                  <a:lnTo>
                    <a:pt x="5665" y="9883"/>
                  </a:lnTo>
                  <a:lnTo>
                    <a:pt x="5657" y="9883"/>
                  </a:lnTo>
                  <a:lnTo>
                    <a:pt x="5657" y="9883"/>
                  </a:lnTo>
                  <a:lnTo>
                    <a:pt x="5647" y="9884"/>
                  </a:lnTo>
                  <a:lnTo>
                    <a:pt x="5635" y="9887"/>
                  </a:lnTo>
                  <a:lnTo>
                    <a:pt x="5621" y="9892"/>
                  </a:lnTo>
                  <a:lnTo>
                    <a:pt x="5608" y="9899"/>
                  </a:lnTo>
                  <a:lnTo>
                    <a:pt x="5583" y="9912"/>
                  </a:lnTo>
                  <a:lnTo>
                    <a:pt x="5562" y="9926"/>
                  </a:lnTo>
                  <a:lnTo>
                    <a:pt x="5562" y="9926"/>
                  </a:lnTo>
                  <a:lnTo>
                    <a:pt x="5553" y="9934"/>
                  </a:lnTo>
                  <a:lnTo>
                    <a:pt x="5543" y="9943"/>
                  </a:lnTo>
                  <a:lnTo>
                    <a:pt x="5523" y="9966"/>
                  </a:lnTo>
                  <a:lnTo>
                    <a:pt x="5503" y="9989"/>
                  </a:lnTo>
                  <a:lnTo>
                    <a:pt x="5493" y="9999"/>
                  </a:lnTo>
                  <a:lnTo>
                    <a:pt x="5483" y="10006"/>
                  </a:lnTo>
                  <a:lnTo>
                    <a:pt x="5483" y="10006"/>
                  </a:lnTo>
                  <a:lnTo>
                    <a:pt x="5477" y="10010"/>
                  </a:lnTo>
                  <a:lnTo>
                    <a:pt x="5469" y="10014"/>
                  </a:lnTo>
                  <a:lnTo>
                    <a:pt x="5449" y="10022"/>
                  </a:lnTo>
                  <a:lnTo>
                    <a:pt x="5428" y="10030"/>
                  </a:lnTo>
                  <a:lnTo>
                    <a:pt x="5412" y="10036"/>
                  </a:lnTo>
                  <a:lnTo>
                    <a:pt x="5412" y="10036"/>
                  </a:lnTo>
                  <a:lnTo>
                    <a:pt x="5407" y="10040"/>
                  </a:lnTo>
                  <a:lnTo>
                    <a:pt x="5401" y="10045"/>
                  </a:lnTo>
                  <a:lnTo>
                    <a:pt x="5388" y="10058"/>
                  </a:lnTo>
                  <a:lnTo>
                    <a:pt x="5380" y="10063"/>
                  </a:lnTo>
                  <a:lnTo>
                    <a:pt x="5373" y="10068"/>
                  </a:lnTo>
                  <a:lnTo>
                    <a:pt x="5366" y="10070"/>
                  </a:lnTo>
                  <a:lnTo>
                    <a:pt x="5364" y="10071"/>
                  </a:lnTo>
                  <a:lnTo>
                    <a:pt x="5360" y="10071"/>
                  </a:lnTo>
                  <a:lnTo>
                    <a:pt x="5360" y="10071"/>
                  </a:lnTo>
                  <a:lnTo>
                    <a:pt x="5354" y="10069"/>
                  </a:lnTo>
                  <a:lnTo>
                    <a:pt x="5347" y="10066"/>
                  </a:lnTo>
                  <a:lnTo>
                    <a:pt x="5341" y="10060"/>
                  </a:lnTo>
                  <a:lnTo>
                    <a:pt x="5336" y="10053"/>
                  </a:lnTo>
                  <a:lnTo>
                    <a:pt x="5324" y="10037"/>
                  </a:lnTo>
                  <a:lnTo>
                    <a:pt x="5313" y="10018"/>
                  </a:lnTo>
                  <a:lnTo>
                    <a:pt x="5303" y="9999"/>
                  </a:lnTo>
                  <a:lnTo>
                    <a:pt x="5292" y="9981"/>
                  </a:lnTo>
                  <a:lnTo>
                    <a:pt x="5286" y="9973"/>
                  </a:lnTo>
                  <a:lnTo>
                    <a:pt x="5282" y="9966"/>
                  </a:lnTo>
                  <a:lnTo>
                    <a:pt x="5275" y="9961"/>
                  </a:lnTo>
                  <a:lnTo>
                    <a:pt x="5269" y="9956"/>
                  </a:lnTo>
                  <a:lnTo>
                    <a:pt x="5269" y="9956"/>
                  </a:lnTo>
                  <a:lnTo>
                    <a:pt x="5258" y="9951"/>
                  </a:lnTo>
                  <a:lnTo>
                    <a:pt x="5244" y="9946"/>
                  </a:lnTo>
                  <a:lnTo>
                    <a:pt x="5228" y="9943"/>
                  </a:lnTo>
                  <a:lnTo>
                    <a:pt x="5213" y="9939"/>
                  </a:lnTo>
                  <a:lnTo>
                    <a:pt x="5196" y="9938"/>
                  </a:lnTo>
                  <a:lnTo>
                    <a:pt x="5179" y="9937"/>
                  </a:lnTo>
                  <a:lnTo>
                    <a:pt x="5164" y="9937"/>
                  </a:lnTo>
                  <a:lnTo>
                    <a:pt x="5153" y="9939"/>
                  </a:lnTo>
                  <a:lnTo>
                    <a:pt x="5153" y="9939"/>
                  </a:lnTo>
                  <a:lnTo>
                    <a:pt x="5142" y="9942"/>
                  </a:lnTo>
                  <a:lnTo>
                    <a:pt x="5129" y="9947"/>
                  </a:lnTo>
                  <a:lnTo>
                    <a:pt x="5116" y="9954"/>
                  </a:lnTo>
                  <a:lnTo>
                    <a:pt x="5102" y="9962"/>
                  </a:lnTo>
                  <a:lnTo>
                    <a:pt x="5089" y="9970"/>
                  </a:lnTo>
                  <a:lnTo>
                    <a:pt x="5076" y="9979"/>
                  </a:lnTo>
                  <a:lnTo>
                    <a:pt x="5065" y="9987"/>
                  </a:lnTo>
                  <a:lnTo>
                    <a:pt x="5057" y="9996"/>
                  </a:lnTo>
                  <a:lnTo>
                    <a:pt x="5057" y="9996"/>
                  </a:lnTo>
                  <a:lnTo>
                    <a:pt x="5051" y="10002"/>
                  </a:lnTo>
                  <a:lnTo>
                    <a:pt x="5046" y="10013"/>
                  </a:lnTo>
                  <a:lnTo>
                    <a:pt x="5034" y="10035"/>
                  </a:lnTo>
                  <a:lnTo>
                    <a:pt x="5024" y="10059"/>
                  </a:lnTo>
                  <a:lnTo>
                    <a:pt x="5016" y="10078"/>
                  </a:lnTo>
                  <a:lnTo>
                    <a:pt x="5016" y="10078"/>
                  </a:lnTo>
                  <a:lnTo>
                    <a:pt x="4995" y="10115"/>
                  </a:lnTo>
                  <a:lnTo>
                    <a:pt x="4970" y="10162"/>
                  </a:lnTo>
                  <a:lnTo>
                    <a:pt x="4957" y="10185"/>
                  </a:lnTo>
                  <a:lnTo>
                    <a:pt x="4943" y="10207"/>
                  </a:lnTo>
                  <a:lnTo>
                    <a:pt x="4929" y="10225"/>
                  </a:lnTo>
                  <a:lnTo>
                    <a:pt x="4916" y="10241"/>
                  </a:lnTo>
                  <a:lnTo>
                    <a:pt x="4916" y="10241"/>
                  </a:lnTo>
                  <a:lnTo>
                    <a:pt x="4910" y="10245"/>
                  </a:lnTo>
                  <a:lnTo>
                    <a:pt x="4904" y="10251"/>
                  </a:lnTo>
                  <a:lnTo>
                    <a:pt x="4887" y="10261"/>
                  </a:lnTo>
                  <a:lnTo>
                    <a:pt x="4867" y="10271"/>
                  </a:lnTo>
                  <a:lnTo>
                    <a:pt x="4847" y="10282"/>
                  </a:lnTo>
                  <a:lnTo>
                    <a:pt x="4827" y="10292"/>
                  </a:lnTo>
                  <a:lnTo>
                    <a:pt x="4809" y="10303"/>
                  </a:lnTo>
                  <a:lnTo>
                    <a:pt x="4792" y="10314"/>
                  </a:lnTo>
                  <a:lnTo>
                    <a:pt x="4785" y="10319"/>
                  </a:lnTo>
                  <a:lnTo>
                    <a:pt x="4779" y="10324"/>
                  </a:lnTo>
                  <a:lnTo>
                    <a:pt x="4779" y="10324"/>
                  </a:lnTo>
                  <a:lnTo>
                    <a:pt x="4775" y="10331"/>
                  </a:lnTo>
                  <a:lnTo>
                    <a:pt x="4770" y="10338"/>
                  </a:lnTo>
                  <a:lnTo>
                    <a:pt x="4762" y="10356"/>
                  </a:lnTo>
                  <a:lnTo>
                    <a:pt x="4756" y="10376"/>
                  </a:lnTo>
                  <a:lnTo>
                    <a:pt x="4749" y="10397"/>
                  </a:lnTo>
                  <a:lnTo>
                    <a:pt x="4742" y="10418"/>
                  </a:lnTo>
                  <a:lnTo>
                    <a:pt x="4733" y="10437"/>
                  </a:lnTo>
                  <a:lnTo>
                    <a:pt x="4729" y="10445"/>
                  </a:lnTo>
                  <a:lnTo>
                    <a:pt x="4724" y="10451"/>
                  </a:lnTo>
                  <a:lnTo>
                    <a:pt x="4718" y="10457"/>
                  </a:lnTo>
                  <a:lnTo>
                    <a:pt x="4713" y="10462"/>
                  </a:lnTo>
                  <a:lnTo>
                    <a:pt x="4713" y="10462"/>
                  </a:lnTo>
                  <a:lnTo>
                    <a:pt x="4707" y="10463"/>
                  </a:lnTo>
                  <a:lnTo>
                    <a:pt x="4700" y="10463"/>
                  </a:lnTo>
                  <a:lnTo>
                    <a:pt x="4694" y="10462"/>
                  </a:lnTo>
                  <a:lnTo>
                    <a:pt x="4686" y="10459"/>
                  </a:lnTo>
                  <a:lnTo>
                    <a:pt x="4671" y="10455"/>
                  </a:lnTo>
                  <a:lnTo>
                    <a:pt x="4664" y="10453"/>
                  </a:lnTo>
                  <a:lnTo>
                    <a:pt x="4659" y="10453"/>
                  </a:lnTo>
                  <a:lnTo>
                    <a:pt x="4659" y="10453"/>
                  </a:lnTo>
                  <a:lnTo>
                    <a:pt x="4645" y="10454"/>
                  </a:lnTo>
                  <a:lnTo>
                    <a:pt x="4630" y="10456"/>
                  </a:lnTo>
                  <a:lnTo>
                    <a:pt x="4597" y="10464"/>
                  </a:lnTo>
                  <a:lnTo>
                    <a:pt x="4563" y="10472"/>
                  </a:lnTo>
                  <a:lnTo>
                    <a:pt x="4548" y="10475"/>
                  </a:lnTo>
                  <a:lnTo>
                    <a:pt x="4535" y="10476"/>
                  </a:lnTo>
                  <a:lnTo>
                    <a:pt x="4535" y="10476"/>
                  </a:lnTo>
                  <a:lnTo>
                    <a:pt x="4518" y="10476"/>
                  </a:lnTo>
                  <a:lnTo>
                    <a:pt x="4498" y="10475"/>
                  </a:lnTo>
                  <a:lnTo>
                    <a:pt x="4454" y="10470"/>
                  </a:lnTo>
                  <a:lnTo>
                    <a:pt x="4374" y="10457"/>
                  </a:lnTo>
                  <a:lnTo>
                    <a:pt x="4374" y="10457"/>
                  </a:lnTo>
                  <a:lnTo>
                    <a:pt x="4351" y="10453"/>
                  </a:lnTo>
                  <a:lnTo>
                    <a:pt x="4321" y="10447"/>
                  </a:lnTo>
                  <a:lnTo>
                    <a:pt x="4292" y="10442"/>
                  </a:lnTo>
                  <a:lnTo>
                    <a:pt x="4280" y="10440"/>
                  </a:lnTo>
                  <a:lnTo>
                    <a:pt x="4268" y="10439"/>
                  </a:lnTo>
                  <a:lnTo>
                    <a:pt x="4268" y="10439"/>
                  </a:lnTo>
                  <a:lnTo>
                    <a:pt x="4251" y="10440"/>
                  </a:lnTo>
                  <a:lnTo>
                    <a:pt x="4233" y="10442"/>
                  </a:lnTo>
                  <a:lnTo>
                    <a:pt x="4192" y="10448"/>
                  </a:lnTo>
                  <a:lnTo>
                    <a:pt x="4149" y="10455"/>
                  </a:lnTo>
                  <a:lnTo>
                    <a:pt x="4131" y="10456"/>
                  </a:lnTo>
                  <a:lnTo>
                    <a:pt x="4114" y="10457"/>
                  </a:lnTo>
                  <a:lnTo>
                    <a:pt x="4114" y="10457"/>
                  </a:lnTo>
                  <a:lnTo>
                    <a:pt x="4102" y="10456"/>
                  </a:lnTo>
                  <a:lnTo>
                    <a:pt x="4088" y="10454"/>
                  </a:lnTo>
                  <a:lnTo>
                    <a:pt x="4056" y="10447"/>
                  </a:lnTo>
                  <a:lnTo>
                    <a:pt x="4026" y="10440"/>
                  </a:lnTo>
                  <a:lnTo>
                    <a:pt x="4011" y="10437"/>
                  </a:lnTo>
                  <a:lnTo>
                    <a:pt x="4000" y="10436"/>
                  </a:lnTo>
                  <a:lnTo>
                    <a:pt x="4000" y="10436"/>
                  </a:lnTo>
                  <a:lnTo>
                    <a:pt x="3977" y="10433"/>
                  </a:lnTo>
                  <a:lnTo>
                    <a:pt x="3951" y="10432"/>
                  </a:lnTo>
                  <a:lnTo>
                    <a:pt x="3892" y="10431"/>
                  </a:lnTo>
                  <a:lnTo>
                    <a:pt x="3784" y="10431"/>
                  </a:lnTo>
                  <a:lnTo>
                    <a:pt x="3784" y="10431"/>
                  </a:lnTo>
                  <a:lnTo>
                    <a:pt x="3757" y="10432"/>
                  </a:lnTo>
                  <a:lnTo>
                    <a:pt x="3723" y="10433"/>
                  </a:lnTo>
                  <a:lnTo>
                    <a:pt x="3706" y="10435"/>
                  </a:lnTo>
                  <a:lnTo>
                    <a:pt x="3691" y="10435"/>
                  </a:lnTo>
                  <a:lnTo>
                    <a:pt x="3676" y="10433"/>
                  </a:lnTo>
                  <a:lnTo>
                    <a:pt x="3663" y="10431"/>
                  </a:lnTo>
                  <a:lnTo>
                    <a:pt x="3663" y="10431"/>
                  </a:lnTo>
                  <a:lnTo>
                    <a:pt x="3656" y="10428"/>
                  </a:lnTo>
                  <a:lnTo>
                    <a:pt x="3649" y="10422"/>
                  </a:lnTo>
                  <a:lnTo>
                    <a:pt x="3632" y="10409"/>
                  </a:lnTo>
                  <a:lnTo>
                    <a:pt x="3624" y="10402"/>
                  </a:lnTo>
                  <a:lnTo>
                    <a:pt x="3615" y="10396"/>
                  </a:lnTo>
                  <a:lnTo>
                    <a:pt x="3608" y="10392"/>
                  </a:lnTo>
                  <a:lnTo>
                    <a:pt x="3600" y="10389"/>
                  </a:lnTo>
                  <a:lnTo>
                    <a:pt x="3600" y="10389"/>
                  </a:lnTo>
                  <a:lnTo>
                    <a:pt x="3593" y="10389"/>
                  </a:lnTo>
                  <a:lnTo>
                    <a:pt x="3587" y="10392"/>
                  </a:lnTo>
                  <a:lnTo>
                    <a:pt x="3570" y="10397"/>
                  </a:lnTo>
                  <a:lnTo>
                    <a:pt x="3554" y="10405"/>
                  </a:lnTo>
                  <a:lnTo>
                    <a:pt x="3546" y="10407"/>
                  </a:lnTo>
                  <a:lnTo>
                    <a:pt x="3539" y="10409"/>
                  </a:lnTo>
                  <a:lnTo>
                    <a:pt x="3539" y="10409"/>
                  </a:lnTo>
                  <a:lnTo>
                    <a:pt x="3507" y="10413"/>
                  </a:lnTo>
                  <a:lnTo>
                    <a:pt x="3487" y="10414"/>
                  </a:lnTo>
                  <a:lnTo>
                    <a:pt x="3466" y="10414"/>
                  </a:lnTo>
                  <a:lnTo>
                    <a:pt x="3447" y="10414"/>
                  </a:lnTo>
                  <a:lnTo>
                    <a:pt x="3428" y="10412"/>
                  </a:lnTo>
                  <a:lnTo>
                    <a:pt x="3419" y="10410"/>
                  </a:lnTo>
                  <a:lnTo>
                    <a:pt x="3412" y="10407"/>
                  </a:lnTo>
                  <a:lnTo>
                    <a:pt x="3405" y="10404"/>
                  </a:lnTo>
                  <a:lnTo>
                    <a:pt x="3398" y="10401"/>
                  </a:lnTo>
                  <a:lnTo>
                    <a:pt x="3398" y="10401"/>
                  </a:lnTo>
                  <a:lnTo>
                    <a:pt x="3395" y="10397"/>
                  </a:lnTo>
                  <a:lnTo>
                    <a:pt x="3391" y="10393"/>
                  </a:lnTo>
                  <a:lnTo>
                    <a:pt x="3384" y="10382"/>
                  </a:lnTo>
                  <a:lnTo>
                    <a:pt x="3378" y="10368"/>
                  </a:lnTo>
                  <a:lnTo>
                    <a:pt x="3372" y="10353"/>
                  </a:lnTo>
                  <a:lnTo>
                    <a:pt x="3369" y="10339"/>
                  </a:lnTo>
                  <a:lnTo>
                    <a:pt x="3367" y="10324"/>
                  </a:lnTo>
                  <a:lnTo>
                    <a:pt x="3367" y="10312"/>
                  </a:lnTo>
                  <a:lnTo>
                    <a:pt x="3367" y="10306"/>
                  </a:lnTo>
                  <a:lnTo>
                    <a:pt x="3369" y="10300"/>
                  </a:lnTo>
                  <a:lnTo>
                    <a:pt x="3369" y="10300"/>
                  </a:lnTo>
                  <a:lnTo>
                    <a:pt x="3370" y="10297"/>
                  </a:lnTo>
                  <a:lnTo>
                    <a:pt x="3373" y="10292"/>
                  </a:lnTo>
                  <a:lnTo>
                    <a:pt x="3380" y="10283"/>
                  </a:lnTo>
                  <a:lnTo>
                    <a:pt x="3390" y="10275"/>
                  </a:lnTo>
                  <a:lnTo>
                    <a:pt x="3402" y="10268"/>
                  </a:lnTo>
                  <a:lnTo>
                    <a:pt x="3414" y="10261"/>
                  </a:lnTo>
                  <a:lnTo>
                    <a:pt x="3425" y="10255"/>
                  </a:lnTo>
                  <a:lnTo>
                    <a:pt x="3437" y="10250"/>
                  </a:lnTo>
                  <a:lnTo>
                    <a:pt x="3447" y="10246"/>
                  </a:lnTo>
                  <a:lnTo>
                    <a:pt x="3447" y="10246"/>
                  </a:lnTo>
                  <a:lnTo>
                    <a:pt x="3456" y="10245"/>
                  </a:lnTo>
                  <a:lnTo>
                    <a:pt x="3466" y="10245"/>
                  </a:lnTo>
                  <a:lnTo>
                    <a:pt x="3491" y="10248"/>
                  </a:lnTo>
                  <a:lnTo>
                    <a:pt x="3503" y="10250"/>
                  </a:lnTo>
                  <a:lnTo>
                    <a:pt x="3514" y="10251"/>
                  </a:lnTo>
                  <a:lnTo>
                    <a:pt x="3525" y="10250"/>
                  </a:lnTo>
                  <a:lnTo>
                    <a:pt x="3529" y="10248"/>
                  </a:lnTo>
                  <a:lnTo>
                    <a:pt x="3534" y="10246"/>
                  </a:lnTo>
                  <a:lnTo>
                    <a:pt x="3534" y="10246"/>
                  </a:lnTo>
                  <a:lnTo>
                    <a:pt x="3543" y="10239"/>
                  </a:lnTo>
                  <a:lnTo>
                    <a:pt x="3553" y="10228"/>
                  </a:lnTo>
                  <a:lnTo>
                    <a:pt x="3562" y="10215"/>
                  </a:lnTo>
                  <a:lnTo>
                    <a:pt x="3571" y="10200"/>
                  </a:lnTo>
                  <a:lnTo>
                    <a:pt x="3579" y="10184"/>
                  </a:lnTo>
                  <a:lnTo>
                    <a:pt x="3583" y="10169"/>
                  </a:lnTo>
                  <a:lnTo>
                    <a:pt x="3584" y="10163"/>
                  </a:lnTo>
                  <a:lnTo>
                    <a:pt x="3584" y="10156"/>
                  </a:lnTo>
                  <a:lnTo>
                    <a:pt x="3584" y="10150"/>
                  </a:lnTo>
                  <a:lnTo>
                    <a:pt x="3583" y="10145"/>
                  </a:lnTo>
                  <a:lnTo>
                    <a:pt x="3583" y="10145"/>
                  </a:lnTo>
                  <a:lnTo>
                    <a:pt x="3581" y="10141"/>
                  </a:lnTo>
                  <a:lnTo>
                    <a:pt x="3578" y="10138"/>
                  </a:lnTo>
                  <a:lnTo>
                    <a:pt x="3570" y="10132"/>
                  </a:lnTo>
                  <a:lnTo>
                    <a:pt x="3558" y="10128"/>
                  </a:lnTo>
                  <a:lnTo>
                    <a:pt x="3547" y="10124"/>
                  </a:lnTo>
                  <a:lnTo>
                    <a:pt x="3521" y="10120"/>
                  </a:lnTo>
                  <a:lnTo>
                    <a:pt x="3501" y="10116"/>
                  </a:lnTo>
                  <a:lnTo>
                    <a:pt x="3501" y="10116"/>
                  </a:lnTo>
                  <a:lnTo>
                    <a:pt x="3485" y="10114"/>
                  </a:lnTo>
                  <a:lnTo>
                    <a:pt x="3467" y="10113"/>
                  </a:lnTo>
                  <a:lnTo>
                    <a:pt x="3425" y="10112"/>
                  </a:lnTo>
                  <a:lnTo>
                    <a:pt x="3385" y="10113"/>
                  </a:lnTo>
                  <a:lnTo>
                    <a:pt x="3367" y="10115"/>
                  </a:lnTo>
                  <a:lnTo>
                    <a:pt x="3351" y="10116"/>
                  </a:lnTo>
                  <a:lnTo>
                    <a:pt x="3351" y="10116"/>
                  </a:lnTo>
                  <a:lnTo>
                    <a:pt x="3337" y="10119"/>
                  </a:lnTo>
                  <a:lnTo>
                    <a:pt x="3323" y="10122"/>
                  </a:lnTo>
                  <a:lnTo>
                    <a:pt x="3289" y="10132"/>
                  </a:lnTo>
                  <a:lnTo>
                    <a:pt x="3253" y="10143"/>
                  </a:lnTo>
                  <a:lnTo>
                    <a:pt x="3215" y="10157"/>
                  </a:lnTo>
                  <a:lnTo>
                    <a:pt x="3178" y="10169"/>
                  </a:lnTo>
                  <a:lnTo>
                    <a:pt x="3142" y="10181"/>
                  </a:lnTo>
                  <a:lnTo>
                    <a:pt x="3109" y="10190"/>
                  </a:lnTo>
                  <a:lnTo>
                    <a:pt x="3094" y="10193"/>
                  </a:lnTo>
                  <a:lnTo>
                    <a:pt x="3080" y="10194"/>
                  </a:lnTo>
                  <a:lnTo>
                    <a:pt x="3080" y="10194"/>
                  </a:lnTo>
                  <a:lnTo>
                    <a:pt x="3068" y="10195"/>
                  </a:lnTo>
                  <a:lnTo>
                    <a:pt x="3053" y="10195"/>
                  </a:lnTo>
                  <a:lnTo>
                    <a:pt x="3021" y="10193"/>
                  </a:lnTo>
                  <a:lnTo>
                    <a:pt x="2990" y="10190"/>
                  </a:lnTo>
                  <a:lnTo>
                    <a:pt x="2963" y="10186"/>
                  </a:lnTo>
                  <a:lnTo>
                    <a:pt x="2963" y="10186"/>
                  </a:lnTo>
                  <a:lnTo>
                    <a:pt x="2940" y="10181"/>
                  </a:lnTo>
                  <a:lnTo>
                    <a:pt x="2913" y="10173"/>
                  </a:lnTo>
                  <a:lnTo>
                    <a:pt x="2900" y="10168"/>
                  </a:lnTo>
                  <a:lnTo>
                    <a:pt x="2887" y="10163"/>
                  </a:lnTo>
                  <a:lnTo>
                    <a:pt x="2876" y="10157"/>
                  </a:lnTo>
                  <a:lnTo>
                    <a:pt x="2868" y="10151"/>
                  </a:lnTo>
                  <a:lnTo>
                    <a:pt x="2868" y="10151"/>
                  </a:lnTo>
                  <a:lnTo>
                    <a:pt x="2862" y="10146"/>
                  </a:lnTo>
                  <a:lnTo>
                    <a:pt x="2857" y="10139"/>
                  </a:lnTo>
                  <a:lnTo>
                    <a:pt x="2846" y="10123"/>
                  </a:lnTo>
                  <a:lnTo>
                    <a:pt x="2837" y="10105"/>
                  </a:lnTo>
                  <a:lnTo>
                    <a:pt x="2827" y="10086"/>
                  </a:lnTo>
                  <a:lnTo>
                    <a:pt x="2810" y="10046"/>
                  </a:lnTo>
                  <a:lnTo>
                    <a:pt x="2802" y="10028"/>
                  </a:lnTo>
                  <a:lnTo>
                    <a:pt x="2793" y="10015"/>
                  </a:lnTo>
                  <a:lnTo>
                    <a:pt x="2793" y="10015"/>
                  </a:lnTo>
                  <a:lnTo>
                    <a:pt x="2786" y="10001"/>
                  </a:lnTo>
                  <a:lnTo>
                    <a:pt x="2774" y="9986"/>
                  </a:lnTo>
                  <a:lnTo>
                    <a:pt x="2763" y="9971"/>
                  </a:lnTo>
                  <a:lnTo>
                    <a:pt x="2756" y="9964"/>
                  </a:lnTo>
                  <a:lnTo>
                    <a:pt x="2751" y="9961"/>
                  </a:lnTo>
                  <a:lnTo>
                    <a:pt x="2751" y="9961"/>
                  </a:lnTo>
                  <a:lnTo>
                    <a:pt x="2746" y="9958"/>
                  </a:lnTo>
                  <a:lnTo>
                    <a:pt x="2742" y="9957"/>
                  </a:lnTo>
                  <a:lnTo>
                    <a:pt x="2729" y="9957"/>
                  </a:lnTo>
                  <a:lnTo>
                    <a:pt x="2717" y="9958"/>
                  </a:lnTo>
                  <a:lnTo>
                    <a:pt x="2702" y="9960"/>
                  </a:lnTo>
                  <a:lnTo>
                    <a:pt x="2689" y="9961"/>
                  </a:lnTo>
                  <a:lnTo>
                    <a:pt x="2676" y="9961"/>
                  </a:lnTo>
                  <a:lnTo>
                    <a:pt x="2670" y="9960"/>
                  </a:lnTo>
                  <a:lnTo>
                    <a:pt x="2665" y="9958"/>
                  </a:lnTo>
                  <a:lnTo>
                    <a:pt x="2660" y="9956"/>
                  </a:lnTo>
                  <a:lnTo>
                    <a:pt x="2657" y="9954"/>
                  </a:lnTo>
                  <a:lnTo>
                    <a:pt x="2657" y="9954"/>
                  </a:lnTo>
                  <a:lnTo>
                    <a:pt x="2655" y="9949"/>
                  </a:lnTo>
                  <a:lnTo>
                    <a:pt x="2652" y="9943"/>
                  </a:lnTo>
                  <a:lnTo>
                    <a:pt x="2651" y="9936"/>
                  </a:lnTo>
                  <a:lnTo>
                    <a:pt x="2651" y="9928"/>
                  </a:lnTo>
                  <a:lnTo>
                    <a:pt x="2652" y="9920"/>
                  </a:lnTo>
                  <a:lnTo>
                    <a:pt x="2654" y="9912"/>
                  </a:lnTo>
                  <a:lnTo>
                    <a:pt x="2655" y="9905"/>
                  </a:lnTo>
                  <a:lnTo>
                    <a:pt x="2657" y="9900"/>
                  </a:lnTo>
                  <a:lnTo>
                    <a:pt x="2657" y="9900"/>
                  </a:lnTo>
                  <a:lnTo>
                    <a:pt x="2663" y="9893"/>
                  </a:lnTo>
                  <a:lnTo>
                    <a:pt x="2669" y="9886"/>
                  </a:lnTo>
                  <a:lnTo>
                    <a:pt x="2678" y="9881"/>
                  </a:lnTo>
                  <a:lnTo>
                    <a:pt x="2687" y="9875"/>
                  </a:lnTo>
                  <a:lnTo>
                    <a:pt x="2708" y="9865"/>
                  </a:lnTo>
                  <a:lnTo>
                    <a:pt x="2725" y="9857"/>
                  </a:lnTo>
                  <a:lnTo>
                    <a:pt x="2725" y="9857"/>
                  </a:lnTo>
                  <a:lnTo>
                    <a:pt x="2731" y="9854"/>
                  </a:lnTo>
                  <a:lnTo>
                    <a:pt x="2740" y="9851"/>
                  </a:lnTo>
                  <a:lnTo>
                    <a:pt x="2761" y="9847"/>
                  </a:lnTo>
                  <a:lnTo>
                    <a:pt x="2781" y="9842"/>
                  </a:lnTo>
                  <a:lnTo>
                    <a:pt x="2790" y="9839"/>
                  </a:lnTo>
                  <a:lnTo>
                    <a:pt x="2796" y="9834"/>
                  </a:lnTo>
                  <a:lnTo>
                    <a:pt x="2796" y="9834"/>
                  </a:lnTo>
                  <a:lnTo>
                    <a:pt x="2802" y="9830"/>
                  </a:lnTo>
                  <a:lnTo>
                    <a:pt x="2809" y="9823"/>
                  </a:lnTo>
                  <a:lnTo>
                    <a:pt x="2816" y="9814"/>
                  </a:lnTo>
                  <a:lnTo>
                    <a:pt x="2822" y="9805"/>
                  </a:lnTo>
                  <a:lnTo>
                    <a:pt x="2827" y="9796"/>
                  </a:lnTo>
                  <a:lnTo>
                    <a:pt x="2832" y="9787"/>
                  </a:lnTo>
                  <a:lnTo>
                    <a:pt x="2834" y="9779"/>
                  </a:lnTo>
                  <a:lnTo>
                    <a:pt x="2834" y="9776"/>
                  </a:lnTo>
                  <a:lnTo>
                    <a:pt x="2833" y="9772"/>
                  </a:lnTo>
                  <a:lnTo>
                    <a:pt x="2833" y="9772"/>
                  </a:lnTo>
                  <a:lnTo>
                    <a:pt x="2831" y="9767"/>
                  </a:lnTo>
                  <a:lnTo>
                    <a:pt x="2826" y="9762"/>
                  </a:lnTo>
                  <a:lnTo>
                    <a:pt x="2821" y="9759"/>
                  </a:lnTo>
                  <a:lnTo>
                    <a:pt x="2814" y="9755"/>
                  </a:lnTo>
                  <a:lnTo>
                    <a:pt x="2797" y="9750"/>
                  </a:lnTo>
                  <a:lnTo>
                    <a:pt x="2779" y="9745"/>
                  </a:lnTo>
                  <a:lnTo>
                    <a:pt x="2760" y="9741"/>
                  </a:lnTo>
                  <a:lnTo>
                    <a:pt x="2743" y="9736"/>
                  </a:lnTo>
                  <a:lnTo>
                    <a:pt x="2735" y="9734"/>
                  </a:lnTo>
                  <a:lnTo>
                    <a:pt x="2728" y="9731"/>
                  </a:lnTo>
                  <a:lnTo>
                    <a:pt x="2722" y="9726"/>
                  </a:lnTo>
                  <a:lnTo>
                    <a:pt x="2718" y="9722"/>
                  </a:lnTo>
                  <a:lnTo>
                    <a:pt x="2718" y="9722"/>
                  </a:lnTo>
                  <a:lnTo>
                    <a:pt x="2716" y="9716"/>
                  </a:lnTo>
                  <a:lnTo>
                    <a:pt x="2713" y="9708"/>
                  </a:lnTo>
                  <a:lnTo>
                    <a:pt x="2711" y="9700"/>
                  </a:lnTo>
                  <a:lnTo>
                    <a:pt x="2711" y="9690"/>
                  </a:lnTo>
                  <a:lnTo>
                    <a:pt x="2711" y="9672"/>
                  </a:lnTo>
                  <a:lnTo>
                    <a:pt x="2713" y="9657"/>
                  </a:lnTo>
                  <a:lnTo>
                    <a:pt x="2713" y="9657"/>
                  </a:lnTo>
                  <a:lnTo>
                    <a:pt x="2719" y="9643"/>
                  </a:lnTo>
                  <a:lnTo>
                    <a:pt x="2728" y="9626"/>
                  </a:lnTo>
                  <a:lnTo>
                    <a:pt x="2734" y="9618"/>
                  </a:lnTo>
                  <a:lnTo>
                    <a:pt x="2739" y="9611"/>
                  </a:lnTo>
                  <a:lnTo>
                    <a:pt x="2745" y="9604"/>
                  </a:lnTo>
                  <a:lnTo>
                    <a:pt x="2751" y="9601"/>
                  </a:lnTo>
                  <a:lnTo>
                    <a:pt x="2751" y="9601"/>
                  </a:lnTo>
                  <a:lnTo>
                    <a:pt x="2757" y="9599"/>
                  </a:lnTo>
                  <a:lnTo>
                    <a:pt x="2765" y="9596"/>
                  </a:lnTo>
                  <a:lnTo>
                    <a:pt x="2774" y="9595"/>
                  </a:lnTo>
                  <a:lnTo>
                    <a:pt x="2783" y="9595"/>
                  </a:lnTo>
                  <a:lnTo>
                    <a:pt x="2792" y="9595"/>
                  </a:lnTo>
                  <a:lnTo>
                    <a:pt x="2801" y="9596"/>
                  </a:lnTo>
                  <a:lnTo>
                    <a:pt x="2809" y="9599"/>
                  </a:lnTo>
                  <a:lnTo>
                    <a:pt x="2816" y="9601"/>
                  </a:lnTo>
                  <a:lnTo>
                    <a:pt x="2816" y="9601"/>
                  </a:lnTo>
                  <a:lnTo>
                    <a:pt x="2819" y="9603"/>
                  </a:lnTo>
                  <a:lnTo>
                    <a:pt x="2822" y="9606"/>
                  </a:lnTo>
                  <a:lnTo>
                    <a:pt x="2827" y="9615"/>
                  </a:lnTo>
                  <a:lnTo>
                    <a:pt x="2832" y="9626"/>
                  </a:lnTo>
                  <a:lnTo>
                    <a:pt x="2836" y="9637"/>
                  </a:lnTo>
                  <a:lnTo>
                    <a:pt x="2841" y="9649"/>
                  </a:lnTo>
                  <a:lnTo>
                    <a:pt x="2845" y="9659"/>
                  </a:lnTo>
                  <a:lnTo>
                    <a:pt x="2851" y="9668"/>
                  </a:lnTo>
                  <a:lnTo>
                    <a:pt x="2853" y="9672"/>
                  </a:lnTo>
                  <a:lnTo>
                    <a:pt x="2857" y="9674"/>
                  </a:lnTo>
                  <a:lnTo>
                    <a:pt x="2857" y="9674"/>
                  </a:lnTo>
                  <a:lnTo>
                    <a:pt x="2861" y="9676"/>
                  </a:lnTo>
                  <a:lnTo>
                    <a:pt x="2867" y="9679"/>
                  </a:lnTo>
                  <a:lnTo>
                    <a:pt x="2878" y="9681"/>
                  </a:lnTo>
                  <a:lnTo>
                    <a:pt x="2892" y="9682"/>
                  </a:lnTo>
                  <a:lnTo>
                    <a:pt x="2906" y="9682"/>
                  </a:lnTo>
                  <a:lnTo>
                    <a:pt x="2936" y="9680"/>
                  </a:lnTo>
                  <a:lnTo>
                    <a:pt x="2958" y="9679"/>
                  </a:lnTo>
                  <a:lnTo>
                    <a:pt x="2958" y="9679"/>
                  </a:lnTo>
                  <a:lnTo>
                    <a:pt x="2991" y="9678"/>
                  </a:lnTo>
                  <a:lnTo>
                    <a:pt x="3030" y="9676"/>
                  </a:lnTo>
                  <a:lnTo>
                    <a:pt x="3051" y="9674"/>
                  </a:lnTo>
                  <a:lnTo>
                    <a:pt x="3069" y="9672"/>
                  </a:lnTo>
                  <a:lnTo>
                    <a:pt x="3086" y="9668"/>
                  </a:lnTo>
                  <a:lnTo>
                    <a:pt x="3099" y="9664"/>
                  </a:lnTo>
                  <a:lnTo>
                    <a:pt x="3099" y="9664"/>
                  </a:lnTo>
                  <a:lnTo>
                    <a:pt x="3109" y="9657"/>
                  </a:lnTo>
                  <a:lnTo>
                    <a:pt x="3120" y="9649"/>
                  </a:lnTo>
                  <a:lnTo>
                    <a:pt x="3131" y="9639"/>
                  </a:lnTo>
                  <a:lnTo>
                    <a:pt x="3142" y="9628"/>
                  </a:lnTo>
                  <a:lnTo>
                    <a:pt x="3179" y="9585"/>
                  </a:lnTo>
                  <a:lnTo>
                    <a:pt x="3179" y="9585"/>
                  </a:lnTo>
                  <a:lnTo>
                    <a:pt x="3187" y="9578"/>
                  </a:lnTo>
                  <a:lnTo>
                    <a:pt x="3197" y="9570"/>
                  </a:lnTo>
                  <a:lnTo>
                    <a:pt x="3219" y="9552"/>
                  </a:lnTo>
                  <a:lnTo>
                    <a:pt x="3228" y="9543"/>
                  </a:lnTo>
                  <a:lnTo>
                    <a:pt x="3236" y="9534"/>
                  </a:lnTo>
                  <a:lnTo>
                    <a:pt x="3239" y="9530"/>
                  </a:lnTo>
                  <a:lnTo>
                    <a:pt x="3240" y="9525"/>
                  </a:lnTo>
                  <a:lnTo>
                    <a:pt x="3241" y="9521"/>
                  </a:lnTo>
                  <a:lnTo>
                    <a:pt x="3240" y="9516"/>
                  </a:lnTo>
                  <a:lnTo>
                    <a:pt x="3240" y="9516"/>
                  </a:lnTo>
                  <a:lnTo>
                    <a:pt x="3238" y="9512"/>
                  </a:lnTo>
                  <a:lnTo>
                    <a:pt x="3234" y="9509"/>
                  </a:lnTo>
                  <a:lnTo>
                    <a:pt x="3227" y="9507"/>
                  </a:lnTo>
                  <a:lnTo>
                    <a:pt x="3220" y="9505"/>
                  </a:lnTo>
                  <a:lnTo>
                    <a:pt x="3205" y="9504"/>
                  </a:lnTo>
                  <a:lnTo>
                    <a:pt x="3193" y="9503"/>
                  </a:lnTo>
                  <a:lnTo>
                    <a:pt x="3193" y="9503"/>
                  </a:lnTo>
                  <a:lnTo>
                    <a:pt x="3187" y="9504"/>
                  </a:lnTo>
                  <a:lnTo>
                    <a:pt x="3180" y="9506"/>
                  </a:lnTo>
                  <a:lnTo>
                    <a:pt x="3167" y="9512"/>
                  </a:lnTo>
                  <a:lnTo>
                    <a:pt x="3136" y="9529"/>
                  </a:lnTo>
                  <a:lnTo>
                    <a:pt x="3121" y="9536"/>
                  </a:lnTo>
                  <a:lnTo>
                    <a:pt x="3106" y="9542"/>
                  </a:lnTo>
                  <a:lnTo>
                    <a:pt x="3099" y="9543"/>
                  </a:lnTo>
                  <a:lnTo>
                    <a:pt x="3094" y="9544"/>
                  </a:lnTo>
                  <a:lnTo>
                    <a:pt x="3088" y="9544"/>
                  </a:lnTo>
                  <a:lnTo>
                    <a:pt x="3082" y="9542"/>
                  </a:lnTo>
                  <a:lnTo>
                    <a:pt x="3082" y="9542"/>
                  </a:lnTo>
                  <a:lnTo>
                    <a:pt x="3079" y="9540"/>
                  </a:lnTo>
                  <a:lnTo>
                    <a:pt x="3077" y="9535"/>
                  </a:lnTo>
                  <a:lnTo>
                    <a:pt x="3074" y="9531"/>
                  </a:lnTo>
                  <a:lnTo>
                    <a:pt x="3072" y="9524"/>
                  </a:lnTo>
                  <a:lnTo>
                    <a:pt x="3071" y="9513"/>
                  </a:lnTo>
                  <a:lnTo>
                    <a:pt x="3071" y="9507"/>
                  </a:lnTo>
                  <a:lnTo>
                    <a:pt x="3071" y="9503"/>
                  </a:lnTo>
                  <a:lnTo>
                    <a:pt x="3071" y="9503"/>
                  </a:lnTo>
                  <a:lnTo>
                    <a:pt x="3073" y="9498"/>
                  </a:lnTo>
                  <a:lnTo>
                    <a:pt x="3078" y="9492"/>
                  </a:lnTo>
                  <a:lnTo>
                    <a:pt x="3082" y="9487"/>
                  </a:lnTo>
                  <a:lnTo>
                    <a:pt x="3089" y="9481"/>
                  </a:lnTo>
                  <a:lnTo>
                    <a:pt x="3101" y="9471"/>
                  </a:lnTo>
                  <a:lnTo>
                    <a:pt x="3113" y="9464"/>
                  </a:lnTo>
                  <a:lnTo>
                    <a:pt x="3113" y="9464"/>
                  </a:lnTo>
                  <a:lnTo>
                    <a:pt x="3120" y="9462"/>
                  </a:lnTo>
                  <a:lnTo>
                    <a:pt x="3127" y="9460"/>
                  </a:lnTo>
                  <a:lnTo>
                    <a:pt x="3147" y="9458"/>
                  </a:lnTo>
                  <a:lnTo>
                    <a:pt x="3156" y="9456"/>
                  </a:lnTo>
                  <a:lnTo>
                    <a:pt x="3164" y="9454"/>
                  </a:lnTo>
                  <a:lnTo>
                    <a:pt x="3170" y="9451"/>
                  </a:lnTo>
                  <a:lnTo>
                    <a:pt x="3174" y="9450"/>
                  </a:lnTo>
                  <a:lnTo>
                    <a:pt x="3176" y="9446"/>
                  </a:lnTo>
                  <a:lnTo>
                    <a:pt x="3176" y="9446"/>
                  </a:lnTo>
                  <a:lnTo>
                    <a:pt x="3178" y="9441"/>
                  </a:lnTo>
                  <a:lnTo>
                    <a:pt x="3178" y="9433"/>
                  </a:lnTo>
                  <a:lnTo>
                    <a:pt x="3178" y="9425"/>
                  </a:lnTo>
                  <a:lnTo>
                    <a:pt x="3176" y="9415"/>
                  </a:lnTo>
                  <a:lnTo>
                    <a:pt x="3174" y="9406"/>
                  </a:lnTo>
                  <a:lnTo>
                    <a:pt x="3170" y="9398"/>
                  </a:lnTo>
                  <a:lnTo>
                    <a:pt x="3167" y="9391"/>
                  </a:lnTo>
                  <a:lnTo>
                    <a:pt x="3162" y="9386"/>
                  </a:lnTo>
                  <a:lnTo>
                    <a:pt x="3162" y="9386"/>
                  </a:lnTo>
                  <a:lnTo>
                    <a:pt x="3159" y="9384"/>
                  </a:lnTo>
                  <a:lnTo>
                    <a:pt x="3155" y="9383"/>
                  </a:lnTo>
                  <a:lnTo>
                    <a:pt x="3142" y="9383"/>
                  </a:lnTo>
                  <a:lnTo>
                    <a:pt x="3131" y="9384"/>
                  </a:lnTo>
                  <a:lnTo>
                    <a:pt x="3122" y="9386"/>
                  </a:lnTo>
                  <a:lnTo>
                    <a:pt x="3122" y="9386"/>
                  </a:lnTo>
                  <a:lnTo>
                    <a:pt x="3115" y="9389"/>
                  </a:lnTo>
                  <a:lnTo>
                    <a:pt x="3108" y="9392"/>
                  </a:lnTo>
                  <a:lnTo>
                    <a:pt x="3094" y="9400"/>
                  </a:lnTo>
                  <a:lnTo>
                    <a:pt x="3078" y="9409"/>
                  </a:lnTo>
                  <a:lnTo>
                    <a:pt x="3071" y="9411"/>
                  </a:lnTo>
                  <a:lnTo>
                    <a:pt x="3065" y="9412"/>
                  </a:lnTo>
                  <a:lnTo>
                    <a:pt x="3065" y="9412"/>
                  </a:lnTo>
                  <a:lnTo>
                    <a:pt x="3059" y="9411"/>
                  </a:lnTo>
                  <a:lnTo>
                    <a:pt x="3050" y="9410"/>
                  </a:lnTo>
                  <a:lnTo>
                    <a:pt x="3042" y="9408"/>
                  </a:lnTo>
                  <a:lnTo>
                    <a:pt x="3033" y="9404"/>
                  </a:lnTo>
                  <a:lnTo>
                    <a:pt x="3024" y="9401"/>
                  </a:lnTo>
                  <a:lnTo>
                    <a:pt x="3017" y="9397"/>
                  </a:lnTo>
                  <a:lnTo>
                    <a:pt x="3010" y="9391"/>
                  </a:lnTo>
                  <a:lnTo>
                    <a:pt x="3007" y="9386"/>
                  </a:lnTo>
                  <a:lnTo>
                    <a:pt x="3007" y="9386"/>
                  </a:lnTo>
                  <a:lnTo>
                    <a:pt x="3006" y="9383"/>
                  </a:lnTo>
                  <a:lnTo>
                    <a:pt x="3004" y="9380"/>
                  </a:lnTo>
                  <a:lnTo>
                    <a:pt x="3004" y="9372"/>
                  </a:lnTo>
                  <a:lnTo>
                    <a:pt x="3007" y="9363"/>
                  </a:lnTo>
                  <a:lnTo>
                    <a:pt x="3010" y="9354"/>
                  </a:lnTo>
                  <a:lnTo>
                    <a:pt x="3016" y="9335"/>
                  </a:lnTo>
                  <a:lnTo>
                    <a:pt x="3017" y="9326"/>
                  </a:lnTo>
                  <a:lnTo>
                    <a:pt x="3017" y="9319"/>
                  </a:lnTo>
                  <a:lnTo>
                    <a:pt x="3017" y="9319"/>
                  </a:lnTo>
                  <a:lnTo>
                    <a:pt x="3015" y="9310"/>
                  </a:lnTo>
                  <a:lnTo>
                    <a:pt x="3010" y="9300"/>
                  </a:lnTo>
                  <a:lnTo>
                    <a:pt x="2998" y="9277"/>
                  </a:lnTo>
                  <a:lnTo>
                    <a:pt x="2991" y="9266"/>
                  </a:lnTo>
                  <a:lnTo>
                    <a:pt x="2985" y="9254"/>
                  </a:lnTo>
                  <a:lnTo>
                    <a:pt x="2982" y="9244"/>
                  </a:lnTo>
                  <a:lnTo>
                    <a:pt x="2981" y="9239"/>
                  </a:lnTo>
                  <a:lnTo>
                    <a:pt x="2981" y="9234"/>
                  </a:lnTo>
                  <a:lnTo>
                    <a:pt x="2981" y="9234"/>
                  </a:lnTo>
                  <a:lnTo>
                    <a:pt x="2982" y="9226"/>
                  </a:lnTo>
                  <a:lnTo>
                    <a:pt x="2984" y="9218"/>
                  </a:lnTo>
                  <a:lnTo>
                    <a:pt x="2989" y="9208"/>
                  </a:lnTo>
                  <a:lnTo>
                    <a:pt x="2994" y="9199"/>
                  </a:lnTo>
                  <a:lnTo>
                    <a:pt x="3004" y="9181"/>
                  </a:lnTo>
                  <a:lnTo>
                    <a:pt x="3012" y="9165"/>
                  </a:lnTo>
                  <a:lnTo>
                    <a:pt x="3012" y="9165"/>
                  </a:lnTo>
                  <a:lnTo>
                    <a:pt x="3018" y="9155"/>
                  </a:lnTo>
                  <a:lnTo>
                    <a:pt x="3024" y="9144"/>
                  </a:lnTo>
                  <a:lnTo>
                    <a:pt x="3038" y="9118"/>
                  </a:lnTo>
                  <a:lnTo>
                    <a:pt x="3044" y="9104"/>
                  </a:lnTo>
                  <a:lnTo>
                    <a:pt x="3048" y="9092"/>
                  </a:lnTo>
                  <a:lnTo>
                    <a:pt x="3051" y="9080"/>
                  </a:lnTo>
                  <a:lnTo>
                    <a:pt x="3051" y="9074"/>
                  </a:lnTo>
                  <a:lnTo>
                    <a:pt x="3050" y="9069"/>
                  </a:lnTo>
                  <a:lnTo>
                    <a:pt x="3050" y="9069"/>
                  </a:lnTo>
                  <a:lnTo>
                    <a:pt x="3048" y="9066"/>
                  </a:lnTo>
                  <a:lnTo>
                    <a:pt x="3046" y="9063"/>
                  </a:lnTo>
                  <a:lnTo>
                    <a:pt x="3039" y="9055"/>
                  </a:lnTo>
                  <a:lnTo>
                    <a:pt x="3030" y="9048"/>
                  </a:lnTo>
                  <a:lnTo>
                    <a:pt x="3020" y="9042"/>
                  </a:lnTo>
                  <a:lnTo>
                    <a:pt x="3009" y="9037"/>
                  </a:lnTo>
                  <a:lnTo>
                    <a:pt x="2999" y="9032"/>
                  </a:lnTo>
                  <a:lnTo>
                    <a:pt x="2989" y="9029"/>
                  </a:lnTo>
                  <a:lnTo>
                    <a:pt x="2981" y="9027"/>
                  </a:lnTo>
                  <a:lnTo>
                    <a:pt x="2981" y="9027"/>
                  </a:lnTo>
                  <a:lnTo>
                    <a:pt x="2975" y="9027"/>
                  </a:lnTo>
                  <a:lnTo>
                    <a:pt x="2968" y="9028"/>
                  </a:lnTo>
                  <a:lnTo>
                    <a:pt x="2954" y="9032"/>
                  </a:lnTo>
                  <a:lnTo>
                    <a:pt x="2939" y="9038"/>
                  </a:lnTo>
                  <a:lnTo>
                    <a:pt x="2932" y="9039"/>
                  </a:lnTo>
                  <a:lnTo>
                    <a:pt x="2927" y="9039"/>
                  </a:lnTo>
                  <a:lnTo>
                    <a:pt x="2927" y="9039"/>
                  </a:lnTo>
                  <a:lnTo>
                    <a:pt x="2920" y="9038"/>
                  </a:lnTo>
                  <a:lnTo>
                    <a:pt x="2912" y="9036"/>
                  </a:lnTo>
                  <a:lnTo>
                    <a:pt x="2897" y="9028"/>
                  </a:lnTo>
                  <a:lnTo>
                    <a:pt x="2881" y="9017"/>
                  </a:lnTo>
                  <a:lnTo>
                    <a:pt x="2866" y="9006"/>
                  </a:lnTo>
                  <a:lnTo>
                    <a:pt x="2849" y="8995"/>
                  </a:lnTo>
                  <a:lnTo>
                    <a:pt x="2833" y="8984"/>
                  </a:lnTo>
                  <a:lnTo>
                    <a:pt x="2818" y="8976"/>
                  </a:lnTo>
                  <a:lnTo>
                    <a:pt x="2812" y="8972"/>
                  </a:lnTo>
                  <a:lnTo>
                    <a:pt x="2805" y="8970"/>
                  </a:lnTo>
                  <a:lnTo>
                    <a:pt x="2805" y="8970"/>
                  </a:lnTo>
                  <a:lnTo>
                    <a:pt x="2791" y="8968"/>
                  </a:lnTo>
                  <a:lnTo>
                    <a:pt x="2773" y="8967"/>
                  </a:lnTo>
                  <a:lnTo>
                    <a:pt x="2756" y="8968"/>
                  </a:lnTo>
                  <a:lnTo>
                    <a:pt x="2742" y="8970"/>
                  </a:lnTo>
                  <a:lnTo>
                    <a:pt x="2742" y="8970"/>
                  </a:lnTo>
                  <a:lnTo>
                    <a:pt x="2737" y="8972"/>
                  </a:lnTo>
                  <a:lnTo>
                    <a:pt x="2733" y="8976"/>
                  </a:lnTo>
                  <a:lnTo>
                    <a:pt x="2721" y="8985"/>
                  </a:lnTo>
                  <a:lnTo>
                    <a:pt x="2711" y="8993"/>
                  </a:lnTo>
                  <a:lnTo>
                    <a:pt x="2705" y="8995"/>
                  </a:lnTo>
                  <a:lnTo>
                    <a:pt x="2701" y="8996"/>
                  </a:lnTo>
                  <a:lnTo>
                    <a:pt x="2701" y="8996"/>
                  </a:lnTo>
                  <a:lnTo>
                    <a:pt x="2694" y="8995"/>
                  </a:lnTo>
                  <a:lnTo>
                    <a:pt x="2689" y="8993"/>
                  </a:lnTo>
                  <a:lnTo>
                    <a:pt x="2682" y="8988"/>
                  </a:lnTo>
                  <a:lnTo>
                    <a:pt x="2676" y="8984"/>
                  </a:lnTo>
                  <a:lnTo>
                    <a:pt x="2663" y="8972"/>
                  </a:lnTo>
                  <a:lnTo>
                    <a:pt x="2650" y="8959"/>
                  </a:lnTo>
                  <a:lnTo>
                    <a:pt x="2625" y="8932"/>
                  </a:lnTo>
                  <a:lnTo>
                    <a:pt x="2614" y="8919"/>
                  </a:lnTo>
                  <a:lnTo>
                    <a:pt x="2608" y="8915"/>
                  </a:lnTo>
                  <a:lnTo>
                    <a:pt x="2603" y="8911"/>
                  </a:lnTo>
                  <a:lnTo>
                    <a:pt x="2603" y="8911"/>
                  </a:lnTo>
                  <a:lnTo>
                    <a:pt x="2594" y="8906"/>
                  </a:lnTo>
                  <a:lnTo>
                    <a:pt x="2582" y="8901"/>
                  </a:lnTo>
                  <a:lnTo>
                    <a:pt x="2555" y="8891"/>
                  </a:lnTo>
                  <a:lnTo>
                    <a:pt x="2506" y="8874"/>
                  </a:lnTo>
                  <a:lnTo>
                    <a:pt x="2506" y="8874"/>
                  </a:lnTo>
                  <a:lnTo>
                    <a:pt x="2462" y="8862"/>
                  </a:lnTo>
                  <a:lnTo>
                    <a:pt x="2417" y="8851"/>
                  </a:lnTo>
                  <a:lnTo>
                    <a:pt x="2417" y="8851"/>
                  </a:lnTo>
                  <a:lnTo>
                    <a:pt x="2389" y="8845"/>
                  </a:lnTo>
                  <a:lnTo>
                    <a:pt x="2356" y="8838"/>
                  </a:lnTo>
                  <a:lnTo>
                    <a:pt x="2323" y="8831"/>
                  </a:lnTo>
                  <a:lnTo>
                    <a:pt x="2296" y="8825"/>
                  </a:lnTo>
                  <a:lnTo>
                    <a:pt x="2296" y="8825"/>
                  </a:lnTo>
                  <a:lnTo>
                    <a:pt x="2253" y="8813"/>
                  </a:lnTo>
                  <a:lnTo>
                    <a:pt x="2230" y="8805"/>
                  </a:lnTo>
                  <a:lnTo>
                    <a:pt x="2220" y="8801"/>
                  </a:lnTo>
                  <a:lnTo>
                    <a:pt x="2213" y="8796"/>
                  </a:lnTo>
                  <a:lnTo>
                    <a:pt x="2213" y="8796"/>
                  </a:lnTo>
                  <a:lnTo>
                    <a:pt x="2206" y="8790"/>
                  </a:lnTo>
                  <a:lnTo>
                    <a:pt x="2198" y="8781"/>
                  </a:lnTo>
                  <a:lnTo>
                    <a:pt x="2190" y="8769"/>
                  </a:lnTo>
                  <a:lnTo>
                    <a:pt x="2182" y="8757"/>
                  </a:lnTo>
                  <a:lnTo>
                    <a:pt x="2167" y="8733"/>
                  </a:lnTo>
                  <a:lnTo>
                    <a:pt x="2155" y="8714"/>
                  </a:lnTo>
                  <a:lnTo>
                    <a:pt x="2155" y="8714"/>
                  </a:lnTo>
                  <a:lnTo>
                    <a:pt x="2123" y="8673"/>
                  </a:lnTo>
                  <a:lnTo>
                    <a:pt x="2106" y="8652"/>
                  </a:lnTo>
                  <a:lnTo>
                    <a:pt x="2097" y="8643"/>
                  </a:lnTo>
                  <a:lnTo>
                    <a:pt x="2089" y="8636"/>
                  </a:lnTo>
                  <a:lnTo>
                    <a:pt x="2089" y="8636"/>
                  </a:lnTo>
                  <a:lnTo>
                    <a:pt x="2070" y="8623"/>
                  </a:lnTo>
                  <a:lnTo>
                    <a:pt x="2045" y="8608"/>
                  </a:lnTo>
                  <a:lnTo>
                    <a:pt x="2032" y="8601"/>
                  </a:lnTo>
                  <a:lnTo>
                    <a:pt x="2019" y="8596"/>
                  </a:lnTo>
                  <a:lnTo>
                    <a:pt x="2007" y="8592"/>
                  </a:lnTo>
                  <a:lnTo>
                    <a:pt x="1997" y="8591"/>
                  </a:lnTo>
                  <a:lnTo>
                    <a:pt x="1997" y="8591"/>
                  </a:lnTo>
                  <a:lnTo>
                    <a:pt x="1991" y="8591"/>
                  </a:lnTo>
                  <a:lnTo>
                    <a:pt x="1987" y="8592"/>
                  </a:lnTo>
                  <a:lnTo>
                    <a:pt x="1975" y="8598"/>
                  </a:lnTo>
                  <a:lnTo>
                    <a:pt x="1964" y="8606"/>
                  </a:lnTo>
                  <a:lnTo>
                    <a:pt x="1952" y="8614"/>
                  </a:lnTo>
                  <a:lnTo>
                    <a:pt x="1940" y="8621"/>
                  </a:lnTo>
                  <a:lnTo>
                    <a:pt x="1929" y="8628"/>
                  </a:lnTo>
                  <a:lnTo>
                    <a:pt x="1923" y="8629"/>
                  </a:lnTo>
                  <a:lnTo>
                    <a:pt x="1919" y="8631"/>
                  </a:lnTo>
                  <a:lnTo>
                    <a:pt x="1913" y="8631"/>
                  </a:lnTo>
                  <a:lnTo>
                    <a:pt x="1910" y="8629"/>
                  </a:lnTo>
                  <a:lnTo>
                    <a:pt x="1910" y="8629"/>
                  </a:lnTo>
                  <a:lnTo>
                    <a:pt x="1905" y="8627"/>
                  </a:lnTo>
                  <a:lnTo>
                    <a:pt x="1902" y="8624"/>
                  </a:lnTo>
                  <a:lnTo>
                    <a:pt x="1899" y="8619"/>
                  </a:lnTo>
                  <a:lnTo>
                    <a:pt x="1895" y="8614"/>
                  </a:lnTo>
                  <a:lnTo>
                    <a:pt x="1890" y="8602"/>
                  </a:lnTo>
                  <a:lnTo>
                    <a:pt x="1886" y="8588"/>
                  </a:lnTo>
                  <a:lnTo>
                    <a:pt x="1883" y="8574"/>
                  </a:lnTo>
                  <a:lnTo>
                    <a:pt x="1882" y="8559"/>
                  </a:lnTo>
                  <a:lnTo>
                    <a:pt x="1882" y="8547"/>
                  </a:lnTo>
                  <a:lnTo>
                    <a:pt x="1884" y="8537"/>
                  </a:lnTo>
                  <a:lnTo>
                    <a:pt x="1884" y="8537"/>
                  </a:lnTo>
                  <a:lnTo>
                    <a:pt x="1885" y="8532"/>
                  </a:lnTo>
                  <a:lnTo>
                    <a:pt x="1887" y="8529"/>
                  </a:lnTo>
                  <a:lnTo>
                    <a:pt x="1894" y="8521"/>
                  </a:lnTo>
                  <a:lnTo>
                    <a:pt x="1904" y="8513"/>
                  </a:lnTo>
                  <a:lnTo>
                    <a:pt x="1914" y="8505"/>
                  </a:lnTo>
                  <a:lnTo>
                    <a:pt x="1925" y="8497"/>
                  </a:lnTo>
                  <a:lnTo>
                    <a:pt x="1934" y="8489"/>
                  </a:lnTo>
                  <a:lnTo>
                    <a:pt x="1942" y="8482"/>
                  </a:lnTo>
                  <a:lnTo>
                    <a:pt x="1945" y="8477"/>
                  </a:lnTo>
                  <a:lnTo>
                    <a:pt x="1946" y="8474"/>
                  </a:lnTo>
                  <a:lnTo>
                    <a:pt x="1946" y="8474"/>
                  </a:lnTo>
                  <a:lnTo>
                    <a:pt x="1948" y="8468"/>
                  </a:lnTo>
                  <a:lnTo>
                    <a:pt x="1948" y="8462"/>
                  </a:lnTo>
                  <a:lnTo>
                    <a:pt x="1948" y="8448"/>
                  </a:lnTo>
                  <a:lnTo>
                    <a:pt x="1946" y="8433"/>
                  </a:lnTo>
                  <a:lnTo>
                    <a:pt x="1943" y="8416"/>
                  </a:lnTo>
                  <a:lnTo>
                    <a:pt x="1939" y="8400"/>
                  </a:lnTo>
                  <a:lnTo>
                    <a:pt x="1937" y="8385"/>
                  </a:lnTo>
                  <a:lnTo>
                    <a:pt x="1936" y="8371"/>
                  </a:lnTo>
                  <a:lnTo>
                    <a:pt x="1937" y="8364"/>
                  </a:lnTo>
                  <a:lnTo>
                    <a:pt x="1938" y="8359"/>
                  </a:lnTo>
                  <a:lnTo>
                    <a:pt x="1938" y="8359"/>
                  </a:lnTo>
                  <a:lnTo>
                    <a:pt x="1940" y="8351"/>
                  </a:lnTo>
                  <a:lnTo>
                    <a:pt x="1945" y="8343"/>
                  </a:lnTo>
                  <a:lnTo>
                    <a:pt x="1956" y="8326"/>
                  </a:lnTo>
                  <a:lnTo>
                    <a:pt x="1971" y="8308"/>
                  </a:lnTo>
                  <a:lnTo>
                    <a:pt x="1988" y="8291"/>
                  </a:lnTo>
                  <a:lnTo>
                    <a:pt x="2021" y="8256"/>
                  </a:lnTo>
                  <a:lnTo>
                    <a:pt x="2035" y="8241"/>
                  </a:lnTo>
                  <a:lnTo>
                    <a:pt x="2046" y="8227"/>
                  </a:lnTo>
                  <a:lnTo>
                    <a:pt x="2046" y="8227"/>
                  </a:lnTo>
                  <a:lnTo>
                    <a:pt x="2057" y="8211"/>
                  </a:lnTo>
                  <a:lnTo>
                    <a:pt x="2070" y="8192"/>
                  </a:lnTo>
                  <a:lnTo>
                    <a:pt x="2076" y="8183"/>
                  </a:lnTo>
                  <a:lnTo>
                    <a:pt x="2080" y="8172"/>
                  </a:lnTo>
                  <a:lnTo>
                    <a:pt x="2084" y="8163"/>
                  </a:lnTo>
                  <a:lnTo>
                    <a:pt x="2085" y="8156"/>
                  </a:lnTo>
                  <a:lnTo>
                    <a:pt x="2085" y="8156"/>
                  </a:lnTo>
                  <a:lnTo>
                    <a:pt x="2084" y="8144"/>
                  </a:lnTo>
                  <a:lnTo>
                    <a:pt x="2080" y="8133"/>
                  </a:lnTo>
                  <a:lnTo>
                    <a:pt x="2076" y="8119"/>
                  </a:lnTo>
                  <a:lnTo>
                    <a:pt x="2069" y="8107"/>
                  </a:lnTo>
                  <a:lnTo>
                    <a:pt x="2061" y="8095"/>
                  </a:lnTo>
                  <a:lnTo>
                    <a:pt x="2053" y="8083"/>
                  </a:lnTo>
                  <a:lnTo>
                    <a:pt x="2045" y="8073"/>
                  </a:lnTo>
                  <a:lnTo>
                    <a:pt x="2037" y="8066"/>
                  </a:lnTo>
                  <a:lnTo>
                    <a:pt x="2037" y="8066"/>
                  </a:lnTo>
                  <a:lnTo>
                    <a:pt x="2031" y="8063"/>
                  </a:lnTo>
                  <a:lnTo>
                    <a:pt x="2022" y="8060"/>
                  </a:lnTo>
                  <a:lnTo>
                    <a:pt x="2000" y="8056"/>
                  </a:lnTo>
                  <a:lnTo>
                    <a:pt x="1989" y="8055"/>
                  </a:lnTo>
                  <a:lnTo>
                    <a:pt x="1979" y="8054"/>
                  </a:lnTo>
                  <a:lnTo>
                    <a:pt x="1971" y="8051"/>
                  </a:lnTo>
                  <a:lnTo>
                    <a:pt x="1966" y="8048"/>
                  </a:lnTo>
                  <a:lnTo>
                    <a:pt x="1964" y="8047"/>
                  </a:lnTo>
                  <a:lnTo>
                    <a:pt x="1964" y="8047"/>
                  </a:lnTo>
                  <a:lnTo>
                    <a:pt x="1961" y="8043"/>
                  </a:lnTo>
                  <a:lnTo>
                    <a:pt x="1958" y="8038"/>
                  </a:lnTo>
                  <a:lnTo>
                    <a:pt x="1954" y="8026"/>
                  </a:lnTo>
                  <a:lnTo>
                    <a:pt x="1948" y="8003"/>
                  </a:lnTo>
                  <a:lnTo>
                    <a:pt x="1948" y="8003"/>
                  </a:lnTo>
                  <a:lnTo>
                    <a:pt x="1947" y="7995"/>
                  </a:lnTo>
                  <a:lnTo>
                    <a:pt x="1946" y="7986"/>
                  </a:lnTo>
                  <a:lnTo>
                    <a:pt x="1944" y="7966"/>
                  </a:lnTo>
                  <a:lnTo>
                    <a:pt x="1943" y="7956"/>
                  </a:lnTo>
                  <a:lnTo>
                    <a:pt x="1940" y="7947"/>
                  </a:lnTo>
                  <a:lnTo>
                    <a:pt x="1937" y="7938"/>
                  </a:lnTo>
                  <a:lnTo>
                    <a:pt x="1934" y="7932"/>
                  </a:lnTo>
                  <a:lnTo>
                    <a:pt x="1934" y="7932"/>
                  </a:lnTo>
                  <a:lnTo>
                    <a:pt x="1929" y="7928"/>
                  </a:lnTo>
                  <a:lnTo>
                    <a:pt x="1923" y="7924"/>
                  </a:lnTo>
                  <a:lnTo>
                    <a:pt x="1910" y="7917"/>
                  </a:lnTo>
                  <a:lnTo>
                    <a:pt x="1895" y="7912"/>
                  </a:lnTo>
                  <a:lnTo>
                    <a:pt x="1878" y="7907"/>
                  </a:lnTo>
                  <a:lnTo>
                    <a:pt x="1843" y="7899"/>
                  </a:lnTo>
                  <a:lnTo>
                    <a:pt x="1829" y="7895"/>
                  </a:lnTo>
                  <a:lnTo>
                    <a:pt x="1816" y="7890"/>
                  </a:lnTo>
                  <a:lnTo>
                    <a:pt x="1816" y="7890"/>
                  </a:lnTo>
                  <a:lnTo>
                    <a:pt x="1793" y="7879"/>
                  </a:lnTo>
                  <a:lnTo>
                    <a:pt x="1764" y="7863"/>
                  </a:lnTo>
                  <a:lnTo>
                    <a:pt x="1736" y="7848"/>
                  </a:lnTo>
                  <a:lnTo>
                    <a:pt x="1712" y="7836"/>
                  </a:lnTo>
                  <a:lnTo>
                    <a:pt x="1712" y="7836"/>
                  </a:lnTo>
                  <a:lnTo>
                    <a:pt x="1687" y="7826"/>
                  </a:lnTo>
                  <a:lnTo>
                    <a:pt x="1656" y="7814"/>
                  </a:lnTo>
                  <a:lnTo>
                    <a:pt x="1639" y="7808"/>
                  </a:lnTo>
                  <a:lnTo>
                    <a:pt x="1624" y="7804"/>
                  </a:lnTo>
                  <a:lnTo>
                    <a:pt x="1610" y="7801"/>
                  </a:lnTo>
                  <a:lnTo>
                    <a:pt x="1603" y="7801"/>
                  </a:lnTo>
                  <a:lnTo>
                    <a:pt x="1597" y="7801"/>
                  </a:lnTo>
                  <a:lnTo>
                    <a:pt x="1597" y="7801"/>
                  </a:lnTo>
                  <a:lnTo>
                    <a:pt x="1589" y="7804"/>
                  </a:lnTo>
                  <a:lnTo>
                    <a:pt x="1579" y="7808"/>
                  </a:lnTo>
                  <a:lnTo>
                    <a:pt x="1570" y="7814"/>
                  </a:lnTo>
                  <a:lnTo>
                    <a:pt x="1560" y="7819"/>
                  </a:lnTo>
                  <a:lnTo>
                    <a:pt x="1541" y="7834"/>
                  </a:lnTo>
                  <a:lnTo>
                    <a:pt x="1526" y="7845"/>
                  </a:lnTo>
                  <a:lnTo>
                    <a:pt x="1526" y="7845"/>
                  </a:lnTo>
                  <a:lnTo>
                    <a:pt x="1507" y="7859"/>
                  </a:lnTo>
                  <a:lnTo>
                    <a:pt x="1486" y="7877"/>
                  </a:lnTo>
                  <a:lnTo>
                    <a:pt x="1446" y="7910"/>
                  </a:lnTo>
                  <a:lnTo>
                    <a:pt x="1446" y="7910"/>
                  </a:lnTo>
                  <a:lnTo>
                    <a:pt x="1436" y="7919"/>
                  </a:lnTo>
                  <a:lnTo>
                    <a:pt x="1425" y="7930"/>
                  </a:lnTo>
                  <a:lnTo>
                    <a:pt x="1400" y="7956"/>
                  </a:lnTo>
                  <a:lnTo>
                    <a:pt x="1386" y="7968"/>
                  </a:lnTo>
                  <a:lnTo>
                    <a:pt x="1374" y="7980"/>
                  </a:lnTo>
                  <a:lnTo>
                    <a:pt x="1362" y="7989"/>
                  </a:lnTo>
                  <a:lnTo>
                    <a:pt x="1350" y="7994"/>
                  </a:lnTo>
                  <a:lnTo>
                    <a:pt x="1350" y="7994"/>
                  </a:lnTo>
                  <a:lnTo>
                    <a:pt x="1345" y="7996"/>
                  </a:lnTo>
                  <a:lnTo>
                    <a:pt x="1339" y="7996"/>
                  </a:lnTo>
                  <a:lnTo>
                    <a:pt x="1324" y="7998"/>
                  </a:lnTo>
                  <a:lnTo>
                    <a:pt x="1310" y="7998"/>
                  </a:lnTo>
                  <a:lnTo>
                    <a:pt x="1304" y="7998"/>
                  </a:lnTo>
                  <a:lnTo>
                    <a:pt x="1298" y="7999"/>
                  </a:lnTo>
                  <a:lnTo>
                    <a:pt x="1298" y="7999"/>
                  </a:lnTo>
                  <a:lnTo>
                    <a:pt x="1289" y="8002"/>
                  </a:lnTo>
                  <a:lnTo>
                    <a:pt x="1280" y="8007"/>
                  </a:lnTo>
                  <a:lnTo>
                    <a:pt x="1259" y="8019"/>
                  </a:lnTo>
                  <a:lnTo>
                    <a:pt x="1248" y="8025"/>
                  </a:lnTo>
                  <a:lnTo>
                    <a:pt x="1237" y="8030"/>
                  </a:lnTo>
                  <a:lnTo>
                    <a:pt x="1227" y="8034"/>
                  </a:lnTo>
                  <a:lnTo>
                    <a:pt x="1218" y="8036"/>
                  </a:lnTo>
                  <a:lnTo>
                    <a:pt x="1218" y="8036"/>
                  </a:lnTo>
                  <a:lnTo>
                    <a:pt x="1207" y="8035"/>
                  </a:lnTo>
                  <a:lnTo>
                    <a:pt x="1195" y="8031"/>
                  </a:lnTo>
                  <a:lnTo>
                    <a:pt x="1182" y="8027"/>
                  </a:lnTo>
                  <a:lnTo>
                    <a:pt x="1169" y="8021"/>
                  </a:lnTo>
                  <a:lnTo>
                    <a:pt x="1142" y="8010"/>
                  </a:lnTo>
                  <a:lnTo>
                    <a:pt x="1129" y="8005"/>
                  </a:lnTo>
                  <a:lnTo>
                    <a:pt x="1118" y="8003"/>
                  </a:lnTo>
                  <a:lnTo>
                    <a:pt x="1118" y="8003"/>
                  </a:lnTo>
                  <a:lnTo>
                    <a:pt x="1107" y="8002"/>
                  </a:lnTo>
                  <a:lnTo>
                    <a:pt x="1093" y="8003"/>
                  </a:lnTo>
                  <a:lnTo>
                    <a:pt x="1061" y="8005"/>
                  </a:lnTo>
                  <a:lnTo>
                    <a:pt x="1031" y="8009"/>
                  </a:lnTo>
                  <a:lnTo>
                    <a:pt x="1017" y="8009"/>
                  </a:lnTo>
                  <a:lnTo>
                    <a:pt x="1006" y="8008"/>
                  </a:lnTo>
                  <a:lnTo>
                    <a:pt x="1006" y="8008"/>
                  </a:lnTo>
                  <a:lnTo>
                    <a:pt x="998" y="8005"/>
                  </a:lnTo>
                  <a:lnTo>
                    <a:pt x="990" y="8003"/>
                  </a:lnTo>
                  <a:lnTo>
                    <a:pt x="973" y="7995"/>
                  </a:lnTo>
                  <a:lnTo>
                    <a:pt x="955" y="7986"/>
                  </a:lnTo>
                  <a:lnTo>
                    <a:pt x="947" y="7984"/>
                  </a:lnTo>
                  <a:lnTo>
                    <a:pt x="941" y="7982"/>
                  </a:lnTo>
                  <a:lnTo>
                    <a:pt x="941" y="7982"/>
                  </a:lnTo>
                  <a:lnTo>
                    <a:pt x="928" y="7980"/>
                  </a:lnTo>
                  <a:lnTo>
                    <a:pt x="912" y="7980"/>
                  </a:lnTo>
                  <a:lnTo>
                    <a:pt x="876" y="7978"/>
                  </a:lnTo>
                  <a:lnTo>
                    <a:pt x="876" y="7978"/>
                  </a:lnTo>
                  <a:lnTo>
                    <a:pt x="875" y="7914"/>
                  </a:lnTo>
                  <a:lnTo>
                    <a:pt x="873" y="7860"/>
                  </a:lnTo>
                  <a:lnTo>
                    <a:pt x="873" y="7860"/>
                  </a:lnTo>
                  <a:lnTo>
                    <a:pt x="870" y="7810"/>
                  </a:lnTo>
                  <a:lnTo>
                    <a:pt x="865" y="7752"/>
                  </a:lnTo>
                  <a:lnTo>
                    <a:pt x="862" y="7721"/>
                  </a:lnTo>
                  <a:lnTo>
                    <a:pt x="857" y="7692"/>
                  </a:lnTo>
                  <a:lnTo>
                    <a:pt x="853" y="7666"/>
                  </a:lnTo>
                  <a:lnTo>
                    <a:pt x="847" y="7643"/>
                  </a:lnTo>
                  <a:lnTo>
                    <a:pt x="847" y="7643"/>
                  </a:lnTo>
                  <a:lnTo>
                    <a:pt x="841" y="7626"/>
                  </a:lnTo>
                  <a:lnTo>
                    <a:pt x="833" y="7607"/>
                  </a:lnTo>
                  <a:lnTo>
                    <a:pt x="813" y="7565"/>
                  </a:lnTo>
                  <a:lnTo>
                    <a:pt x="792" y="7524"/>
                  </a:lnTo>
                  <a:lnTo>
                    <a:pt x="784" y="7505"/>
                  </a:lnTo>
                  <a:lnTo>
                    <a:pt x="778" y="7488"/>
                  </a:lnTo>
                  <a:lnTo>
                    <a:pt x="778" y="7488"/>
                  </a:lnTo>
                  <a:lnTo>
                    <a:pt x="774" y="7470"/>
                  </a:lnTo>
                  <a:lnTo>
                    <a:pt x="771" y="7447"/>
                  </a:lnTo>
                  <a:lnTo>
                    <a:pt x="768" y="7398"/>
                  </a:lnTo>
                  <a:lnTo>
                    <a:pt x="766" y="7374"/>
                  </a:lnTo>
                  <a:lnTo>
                    <a:pt x="764" y="7350"/>
                  </a:lnTo>
                  <a:lnTo>
                    <a:pt x="761" y="7327"/>
                  </a:lnTo>
                  <a:lnTo>
                    <a:pt x="757" y="7309"/>
                  </a:lnTo>
                  <a:lnTo>
                    <a:pt x="757" y="7309"/>
                  </a:lnTo>
                  <a:lnTo>
                    <a:pt x="751" y="7298"/>
                  </a:lnTo>
                  <a:lnTo>
                    <a:pt x="744" y="7286"/>
                  </a:lnTo>
                  <a:lnTo>
                    <a:pt x="726" y="7259"/>
                  </a:lnTo>
                  <a:lnTo>
                    <a:pt x="717" y="7244"/>
                  </a:lnTo>
                  <a:lnTo>
                    <a:pt x="709" y="7230"/>
                  </a:lnTo>
                  <a:lnTo>
                    <a:pt x="703" y="7218"/>
                  </a:lnTo>
                  <a:lnTo>
                    <a:pt x="701" y="7211"/>
                  </a:lnTo>
                  <a:lnTo>
                    <a:pt x="700" y="7206"/>
                  </a:lnTo>
                  <a:lnTo>
                    <a:pt x="700" y="7206"/>
                  </a:lnTo>
                  <a:lnTo>
                    <a:pt x="699" y="7197"/>
                  </a:lnTo>
                  <a:lnTo>
                    <a:pt x="701" y="7186"/>
                  </a:lnTo>
                  <a:lnTo>
                    <a:pt x="704" y="7175"/>
                  </a:lnTo>
                  <a:lnTo>
                    <a:pt x="707" y="7163"/>
                  </a:lnTo>
                  <a:lnTo>
                    <a:pt x="716" y="7138"/>
                  </a:lnTo>
                  <a:lnTo>
                    <a:pt x="726" y="7112"/>
                  </a:lnTo>
                  <a:lnTo>
                    <a:pt x="738" y="7087"/>
                  </a:lnTo>
                  <a:lnTo>
                    <a:pt x="745" y="7062"/>
                  </a:lnTo>
                  <a:lnTo>
                    <a:pt x="749" y="7050"/>
                  </a:lnTo>
                  <a:lnTo>
                    <a:pt x="751" y="7039"/>
                  </a:lnTo>
                  <a:lnTo>
                    <a:pt x="752" y="7028"/>
                  </a:lnTo>
                  <a:lnTo>
                    <a:pt x="752" y="7019"/>
                  </a:lnTo>
                  <a:lnTo>
                    <a:pt x="752" y="7019"/>
                  </a:lnTo>
                  <a:lnTo>
                    <a:pt x="750" y="7012"/>
                  </a:lnTo>
                  <a:lnTo>
                    <a:pt x="747" y="7002"/>
                  </a:lnTo>
                  <a:lnTo>
                    <a:pt x="742" y="6993"/>
                  </a:lnTo>
                  <a:lnTo>
                    <a:pt x="736" y="6984"/>
                  </a:lnTo>
                  <a:lnTo>
                    <a:pt x="724" y="6965"/>
                  </a:lnTo>
                  <a:lnTo>
                    <a:pt x="708" y="6945"/>
                  </a:lnTo>
                  <a:lnTo>
                    <a:pt x="694" y="6926"/>
                  </a:lnTo>
                  <a:lnTo>
                    <a:pt x="679" y="6907"/>
                  </a:lnTo>
                  <a:lnTo>
                    <a:pt x="668" y="6889"/>
                  </a:lnTo>
                  <a:lnTo>
                    <a:pt x="664" y="6879"/>
                  </a:lnTo>
                  <a:lnTo>
                    <a:pt x="661" y="6872"/>
                  </a:lnTo>
                  <a:lnTo>
                    <a:pt x="661" y="6872"/>
                  </a:lnTo>
                  <a:lnTo>
                    <a:pt x="659" y="6858"/>
                  </a:lnTo>
                  <a:lnTo>
                    <a:pt x="656" y="6842"/>
                  </a:lnTo>
                  <a:lnTo>
                    <a:pt x="656" y="6824"/>
                  </a:lnTo>
                  <a:lnTo>
                    <a:pt x="656" y="6805"/>
                  </a:lnTo>
                  <a:lnTo>
                    <a:pt x="659" y="6768"/>
                  </a:lnTo>
                  <a:lnTo>
                    <a:pt x="661" y="6737"/>
                  </a:lnTo>
                  <a:lnTo>
                    <a:pt x="661" y="6737"/>
                  </a:lnTo>
                  <a:lnTo>
                    <a:pt x="663" y="6723"/>
                  </a:lnTo>
                  <a:lnTo>
                    <a:pt x="666" y="6705"/>
                  </a:lnTo>
                  <a:lnTo>
                    <a:pt x="674" y="6666"/>
                  </a:lnTo>
                  <a:lnTo>
                    <a:pt x="678" y="6646"/>
                  </a:lnTo>
                  <a:lnTo>
                    <a:pt x="681" y="6627"/>
                  </a:lnTo>
                  <a:lnTo>
                    <a:pt x="683" y="6610"/>
                  </a:lnTo>
                  <a:lnTo>
                    <a:pt x="682" y="6594"/>
                  </a:lnTo>
                  <a:lnTo>
                    <a:pt x="682" y="6594"/>
                  </a:lnTo>
                  <a:lnTo>
                    <a:pt x="681" y="6585"/>
                  </a:lnTo>
                  <a:lnTo>
                    <a:pt x="679" y="6575"/>
                  </a:lnTo>
                  <a:lnTo>
                    <a:pt x="671" y="6552"/>
                  </a:lnTo>
                  <a:lnTo>
                    <a:pt x="661" y="6529"/>
                  </a:lnTo>
                  <a:lnTo>
                    <a:pt x="650" y="6504"/>
                  </a:lnTo>
                  <a:lnTo>
                    <a:pt x="650" y="6504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42CEBEA1-96BA-436F-A6BC-776B8B31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199" y="4438650"/>
              <a:ext cx="1535113" cy="1841500"/>
            </a:xfrm>
            <a:custGeom>
              <a:avLst/>
              <a:gdLst>
                <a:gd name="T0" fmla="*/ 7071 w 7739"/>
                <a:gd name="T1" fmla="*/ 3737 h 9282"/>
                <a:gd name="T2" fmla="*/ 6661 w 7739"/>
                <a:gd name="T3" fmla="*/ 4290 h 9282"/>
                <a:gd name="T4" fmla="*/ 5610 w 7739"/>
                <a:gd name="T5" fmla="*/ 5852 h 9282"/>
                <a:gd name="T6" fmla="*/ 5149 w 7739"/>
                <a:gd name="T7" fmla="*/ 6633 h 9282"/>
                <a:gd name="T8" fmla="*/ 5477 w 7739"/>
                <a:gd name="T9" fmla="*/ 7917 h 9282"/>
                <a:gd name="T10" fmla="*/ 5638 w 7739"/>
                <a:gd name="T11" fmla="*/ 8432 h 9282"/>
                <a:gd name="T12" fmla="*/ 6028 w 7739"/>
                <a:gd name="T13" fmla="*/ 8859 h 9282"/>
                <a:gd name="T14" fmla="*/ 5976 w 7739"/>
                <a:gd name="T15" fmla="*/ 9279 h 9282"/>
                <a:gd name="T16" fmla="*/ 5260 w 7739"/>
                <a:gd name="T17" fmla="*/ 9095 h 9282"/>
                <a:gd name="T18" fmla="*/ 4467 w 7739"/>
                <a:gd name="T19" fmla="*/ 8869 h 9282"/>
                <a:gd name="T20" fmla="*/ 4157 w 7739"/>
                <a:gd name="T21" fmla="*/ 8659 h 9282"/>
                <a:gd name="T22" fmla="*/ 3853 w 7739"/>
                <a:gd name="T23" fmla="*/ 8477 h 9282"/>
                <a:gd name="T24" fmla="*/ 3201 w 7739"/>
                <a:gd name="T25" fmla="*/ 8330 h 9282"/>
                <a:gd name="T26" fmla="*/ 2936 w 7739"/>
                <a:gd name="T27" fmla="*/ 7807 h 9282"/>
                <a:gd name="T28" fmla="*/ 2408 w 7739"/>
                <a:gd name="T29" fmla="*/ 7493 h 9282"/>
                <a:gd name="T30" fmla="*/ 2161 w 7739"/>
                <a:gd name="T31" fmla="*/ 7484 h 9282"/>
                <a:gd name="T32" fmla="*/ 1628 w 7739"/>
                <a:gd name="T33" fmla="*/ 7285 h 9282"/>
                <a:gd name="T34" fmla="*/ 958 w 7739"/>
                <a:gd name="T35" fmla="*/ 7151 h 9282"/>
                <a:gd name="T36" fmla="*/ 960 w 7739"/>
                <a:gd name="T37" fmla="*/ 6841 h 9282"/>
                <a:gd name="T38" fmla="*/ 813 w 7739"/>
                <a:gd name="T39" fmla="*/ 6596 h 9282"/>
                <a:gd name="T40" fmla="*/ 705 w 7739"/>
                <a:gd name="T41" fmla="*/ 6297 h 9282"/>
                <a:gd name="T42" fmla="*/ 748 w 7739"/>
                <a:gd name="T43" fmla="*/ 5833 h 9282"/>
                <a:gd name="T44" fmla="*/ 435 w 7739"/>
                <a:gd name="T45" fmla="*/ 5471 h 9282"/>
                <a:gd name="T46" fmla="*/ 99 w 7739"/>
                <a:gd name="T47" fmla="*/ 5286 h 9282"/>
                <a:gd name="T48" fmla="*/ 54 w 7739"/>
                <a:gd name="T49" fmla="*/ 5011 h 9282"/>
                <a:gd name="T50" fmla="*/ 329 w 7739"/>
                <a:gd name="T51" fmla="*/ 4892 h 9282"/>
                <a:gd name="T52" fmla="*/ 564 w 7739"/>
                <a:gd name="T53" fmla="*/ 4700 h 9282"/>
                <a:gd name="T54" fmla="*/ 154 w 7739"/>
                <a:gd name="T55" fmla="*/ 4546 h 9282"/>
                <a:gd name="T56" fmla="*/ 232 w 7739"/>
                <a:gd name="T57" fmla="*/ 4124 h 9282"/>
                <a:gd name="T58" fmla="*/ 247 w 7739"/>
                <a:gd name="T59" fmla="*/ 3826 h 9282"/>
                <a:gd name="T60" fmla="*/ 125 w 7739"/>
                <a:gd name="T61" fmla="*/ 3437 h 9282"/>
                <a:gd name="T62" fmla="*/ 169 w 7739"/>
                <a:gd name="T63" fmla="*/ 3037 h 9282"/>
                <a:gd name="T64" fmla="*/ 160 w 7739"/>
                <a:gd name="T65" fmla="*/ 2803 h 9282"/>
                <a:gd name="T66" fmla="*/ 232 w 7739"/>
                <a:gd name="T67" fmla="*/ 2523 h 9282"/>
                <a:gd name="T68" fmla="*/ 1021 w 7739"/>
                <a:gd name="T69" fmla="*/ 1897 h 9282"/>
                <a:gd name="T70" fmla="*/ 1628 w 7739"/>
                <a:gd name="T71" fmla="*/ 1386 h 9282"/>
                <a:gd name="T72" fmla="*/ 1918 w 7739"/>
                <a:gd name="T73" fmla="*/ 861 h 9282"/>
                <a:gd name="T74" fmla="*/ 2272 w 7739"/>
                <a:gd name="T75" fmla="*/ 177 h 9282"/>
                <a:gd name="T76" fmla="*/ 2700 w 7739"/>
                <a:gd name="T77" fmla="*/ 197 h 9282"/>
                <a:gd name="T78" fmla="*/ 3160 w 7739"/>
                <a:gd name="T79" fmla="*/ 62 h 9282"/>
                <a:gd name="T80" fmla="*/ 3441 w 7739"/>
                <a:gd name="T81" fmla="*/ 272 h 9282"/>
                <a:gd name="T82" fmla="*/ 3342 w 7739"/>
                <a:gd name="T83" fmla="*/ 673 h 9282"/>
                <a:gd name="T84" fmla="*/ 3403 w 7739"/>
                <a:gd name="T85" fmla="*/ 791 h 9282"/>
                <a:gd name="T86" fmla="*/ 3999 w 7739"/>
                <a:gd name="T87" fmla="*/ 1110 h 9282"/>
                <a:gd name="T88" fmla="*/ 4323 w 7739"/>
                <a:gd name="T89" fmla="*/ 1238 h 9282"/>
                <a:gd name="T90" fmla="*/ 4378 w 7739"/>
                <a:gd name="T91" fmla="*/ 1443 h 9282"/>
                <a:gd name="T92" fmla="*/ 4551 w 7739"/>
                <a:gd name="T93" fmla="*/ 1582 h 9282"/>
                <a:gd name="T94" fmla="*/ 4478 w 7739"/>
                <a:gd name="T95" fmla="*/ 1741 h 9282"/>
                <a:gd name="T96" fmla="*/ 4495 w 7739"/>
                <a:gd name="T97" fmla="*/ 1863 h 9282"/>
                <a:gd name="T98" fmla="*/ 4147 w 7739"/>
                <a:gd name="T99" fmla="*/ 1800 h 9282"/>
                <a:gd name="T100" fmla="*/ 4198 w 7739"/>
                <a:gd name="T101" fmla="*/ 2029 h 9282"/>
                <a:gd name="T102" fmla="*/ 4142 w 7739"/>
                <a:gd name="T103" fmla="*/ 2157 h 9282"/>
                <a:gd name="T104" fmla="*/ 4611 w 7739"/>
                <a:gd name="T105" fmla="*/ 2356 h 9282"/>
                <a:gd name="T106" fmla="*/ 4910 w 7739"/>
                <a:gd name="T107" fmla="*/ 2450 h 9282"/>
                <a:gd name="T108" fmla="*/ 4903 w 7739"/>
                <a:gd name="T109" fmla="*/ 2612 h 9282"/>
                <a:gd name="T110" fmla="*/ 5510 w 7739"/>
                <a:gd name="T111" fmla="*/ 2656 h 9282"/>
                <a:gd name="T112" fmla="*/ 6114 w 7739"/>
                <a:gd name="T113" fmla="*/ 2656 h 9282"/>
                <a:gd name="T114" fmla="*/ 6453 w 7739"/>
                <a:gd name="T115" fmla="*/ 2195 h 9282"/>
                <a:gd name="T116" fmla="*/ 6776 w 7739"/>
                <a:gd name="T117" fmla="*/ 2262 h 9282"/>
                <a:gd name="T118" fmla="*/ 7123 w 7739"/>
                <a:gd name="T119" fmla="*/ 2115 h 9282"/>
                <a:gd name="T120" fmla="*/ 7323 w 7739"/>
                <a:gd name="T121" fmla="*/ 2361 h 9282"/>
                <a:gd name="T122" fmla="*/ 7430 w 7739"/>
                <a:gd name="T123" fmla="*/ 2576 h 9282"/>
                <a:gd name="T124" fmla="*/ 7559 w 7739"/>
                <a:gd name="T125" fmla="*/ 2713 h 9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739" h="9282">
                  <a:moveTo>
                    <a:pt x="7724" y="2749"/>
                  </a:moveTo>
                  <a:lnTo>
                    <a:pt x="7724" y="2749"/>
                  </a:lnTo>
                  <a:lnTo>
                    <a:pt x="7726" y="2752"/>
                  </a:lnTo>
                  <a:lnTo>
                    <a:pt x="7728" y="2757"/>
                  </a:lnTo>
                  <a:lnTo>
                    <a:pt x="7731" y="2768"/>
                  </a:lnTo>
                  <a:lnTo>
                    <a:pt x="7734" y="2780"/>
                  </a:lnTo>
                  <a:lnTo>
                    <a:pt x="7736" y="2794"/>
                  </a:lnTo>
                  <a:lnTo>
                    <a:pt x="7738" y="2817"/>
                  </a:lnTo>
                  <a:lnTo>
                    <a:pt x="7739" y="2828"/>
                  </a:lnTo>
                  <a:lnTo>
                    <a:pt x="7739" y="2828"/>
                  </a:lnTo>
                  <a:lnTo>
                    <a:pt x="7718" y="2851"/>
                  </a:lnTo>
                  <a:lnTo>
                    <a:pt x="7696" y="2880"/>
                  </a:lnTo>
                  <a:lnTo>
                    <a:pt x="7674" y="2909"/>
                  </a:lnTo>
                  <a:lnTo>
                    <a:pt x="7651" y="2942"/>
                  </a:lnTo>
                  <a:lnTo>
                    <a:pt x="7606" y="3009"/>
                  </a:lnTo>
                  <a:lnTo>
                    <a:pt x="7559" y="3081"/>
                  </a:lnTo>
                  <a:lnTo>
                    <a:pt x="7514" y="3153"/>
                  </a:lnTo>
                  <a:lnTo>
                    <a:pt x="7470" y="3220"/>
                  </a:lnTo>
                  <a:lnTo>
                    <a:pt x="7428" y="3281"/>
                  </a:lnTo>
                  <a:lnTo>
                    <a:pt x="7408" y="3308"/>
                  </a:lnTo>
                  <a:lnTo>
                    <a:pt x="7390" y="3332"/>
                  </a:lnTo>
                  <a:lnTo>
                    <a:pt x="7390" y="3332"/>
                  </a:lnTo>
                  <a:lnTo>
                    <a:pt x="7369" y="3356"/>
                  </a:lnTo>
                  <a:lnTo>
                    <a:pt x="7344" y="3382"/>
                  </a:lnTo>
                  <a:lnTo>
                    <a:pt x="7287" y="3438"/>
                  </a:lnTo>
                  <a:lnTo>
                    <a:pt x="7230" y="3494"/>
                  </a:lnTo>
                  <a:lnTo>
                    <a:pt x="7206" y="3521"/>
                  </a:lnTo>
                  <a:lnTo>
                    <a:pt x="7185" y="3544"/>
                  </a:lnTo>
                  <a:lnTo>
                    <a:pt x="7185" y="3544"/>
                  </a:lnTo>
                  <a:lnTo>
                    <a:pt x="7177" y="3556"/>
                  </a:lnTo>
                  <a:lnTo>
                    <a:pt x="7168" y="3569"/>
                  </a:lnTo>
                  <a:lnTo>
                    <a:pt x="7150" y="3599"/>
                  </a:lnTo>
                  <a:lnTo>
                    <a:pt x="7112" y="3669"/>
                  </a:lnTo>
                  <a:lnTo>
                    <a:pt x="7092" y="3704"/>
                  </a:lnTo>
                  <a:lnTo>
                    <a:pt x="7071" y="3737"/>
                  </a:lnTo>
                  <a:lnTo>
                    <a:pt x="7060" y="3752"/>
                  </a:lnTo>
                  <a:lnTo>
                    <a:pt x="7050" y="3765"/>
                  </a:lnTo>
                  <a:lnTo>
                    <a:pt x="7040" y="3778"/>
                  </a:lnTo>
                  <a:lnTo>
                    <a:pt x="7030" y="3787"/>
                  </a:lnTo>
                  <a:lnTo>
                    <a:pt x="7030" y="3787"/>
                  </a:lnTo>
                  <a:lnTo>
                    <a:pt x="7025" y="3791"/>
                  </a:lnTo>
                  <a:lnTo>
                    <a:pt x="7018" y="3795"/>
                  </a:lnTo>
                  <a:lnTo>
                    <a:pt x="7004" y="3800"/>
                  </a:lnTo>
                  <a:lnTo>
                    <a:pt x="6988" y="3807"/>
                  </a:lnTo>
                  <a:lnTo>
                    <a:pt x="6970" y="3811"/>
                  </a:lnTo>
                  <a:lnTo>
                    <a:pt x="6953" y="3817"/>
                  </a:lnTo>
                  <a:lnTo>
                    <a:pt x="6936" y="3824"/>
                  </a:lnTo>
                  <a:lnTo>
                    <a:pt x="6922" y="3831"/>
                  </a:lnTo>
                  <a:lnTo>
                    <a:pt x="6917" y="3835"/>
                  </a:lnTo>
                  <a:lnTo>
                    <a:pt x="6912" y="3840"/>
                  </a:lnTo>
                  <a:lnTo>
                    <a:pt x="6912" y="3840"/>
                  </a:lnTo>
                  <a:lnTo>
                    <a:pt x="6907" y="3848"/>
                  </a:lnTo>
                  <a:lnTo>
                    <a:pt x="6902" y="3857"/>
                  </a:lnTo>
                  <a:lnTo>
                    <a:pt x="6898" y="3868"/>
                  </a:lnTo>
                  <a:lnTo>
                    <a:pt x="6894" y="3879"/>
                  </a:lnTo>
                  <a:lnTo>
                    <a:pt x="6887" y="3906"/>
                  </a:lnTo>
                  <a:lnTo>
                    <a:pt x="6883" y="3934"/>
                  </a:lnTo>
                  <a:lnTo>
                    <a:pt x="6878" y="3963"/>
                  </a:lnTo>
                  <a:lnTo>
                    <a:pt x="6874" y="3990"/>
                  </a:lnTo>
                  <a:lnTo>
                    <a:pt x="6868" y="4015"/>
                  </a:lnTo>
                  <a:lnTo>
                    <a:pt x="6865" y="4025"/>
                  </a:lnTo>
                  <a:lnTo>
                    <a:pt x="6860" y="4034"/>
                  </a:lnTo>
                  <a:lnTo>
                    <a:pt x="6860" y="4034"/>
                  </a:lnTo>
                  <a:lnTo>
                    <a:pt x="6850" y="4053"/>
                  </a:lnTo>
                  <a:lnTo>
                    <a:pt x="6839" y="4072"/>
                  </a:lnTo>
                  <a:lnTo>
                    <a:pt x="6824" y="4092"/>
                  </a:lnTo>
                  <a:lnTo>
                    <a:pt x="6808" y="4114"/>
                  </a:lnTo>
                  <a:lnTo>
                    <a:pt x="6773" y="4158"/>
                  </a:lnTo>
                  <a:lnTo>
                    <a:pt x="6736" y="4202"/>
                  </a:lnTo>
                  <a:lnTo>
                    <a:pt x="6661" y="4290"/>
                  </a:lnTo>
                  <a:lnTo>
                    <a:pt x="6628" y="4329"/>
                  </a:lnTo>
                  <a:lnTo>
                    <a:pt x="6601" y="4364"/>
                  </a:lnTo>
                  <a:lnTo>
                    <a:pt x="6601" y="4364"/>
                  </a:lnTo>
                  <a:lnTo>
                    <a:pt x="6552" y="4431"/>
                  </a:lnTo>
                  <a:lnTo>
                    <a:pt x="6498" y="4511"/>
                  </a:lnTo>
                  <a:lnTo>
                    <a:pt x="6438" y="4598"/>
                  </a:lnTo>
                  <a:lnTo>
                    <a:pt x="6377" y="4690"/>
                  </a:lnTo>
                  <a:lnTo>
                    <a:pt x="6259" y="4871"/>
                  </a:lnTo>
                  <a:lnTo>
                    <a:pt x="6207" y="4952"/>
                  </a:lnTo>
                  <a:lnTo>
                    <a:pt x="6163" y="5022"/>
                  </a:lnTo>
                  <a:lnTo>
                    <a:pt x="6163" y="5022"/>
                  </a:lnTo>
                  <a:lnTo>
                    <a:pt x="6092" y="5138"/>
                  </a:lnTo>
                  <a:lnTo>
                    <a:pt x="6010" y="5278"/>
                  </a:lnTo>
                  <a:lnTo>
                    <a:pt x="5928" y="5420"/>
                  </a:lnTo>
                  <a:lnTo>
                    <a:pt x="5893" y="5483"/>
                  </a:lnTo>
                  <a:lnTo>
                    <a:pt x="5864" y="5539"/>
                  </a:lnTo>
                  <a:lnTo>
                    <a:pt x="5864" y="5539"/>
                  </a:lnTo>
                  <a:lnTo>
                    <a:pt x="5852" y="5562"/>
                  </a:lnTo>
                  <a:lnTo>
                    <a:pt x="5839" y="5593"/>
                  </a:lnTo>
                  <a:lnTo>
                    <a:pt x="5812" y="5659"/>
                  </a:lnTo>
                  <a:lnTo>
                    <a:pt x="5797" y="5692"/>
                  </a:lnTo>
                  <a:lnTo>
                    <a:pt x="5783" y="5724"/>
                  </a:lnTo>
                  <a:lnTo>
                    <a:pt x="5775" y="5738"/>
                  </a:lnTo>
                  <a:lnTo>
                    <a:pt x="5767" y="5751"/>
                  </a:lnTo>
                  <a:lnTo>
                    <a:pt x="5759" y="5762"/>
                  </a:lnTo>
                  <a:lnTo>
                    <a:pt x="5751" y="5772"/>
                  </a:lnTo>
                  <a:lnTo>
                    <a:pt x="5751" y="5772"/>
                  </a:lnTo>
                  <a:lnTo>
                    <a:pt x="5744" y="5779"/>
                  </a:lnTo>
                  <a:lnTo>
                    <a:pt x="5735" y="5786"/>
                  </a:lnTo>
                  <a:lnTo>
                    <a:pt x="5716" y="5798"/>
                  </a:lnTo>
                  <a:lnTo>
                    <a:pt x="5692" y="5810"/>
                  </a:lnTo>
                  <a:lnTo>
                    <a:pt x="5668" y="5822"/>
                  </a:lnTo>
                  <a:lnTo>
                    <a:pt x="5643" y="5834"/>
                  </a:lnTo>
                  <a:lnTo>
                    <a:pt x="5620" y="5847"/>
                  </a:lnTo>
                  <a:lnTo>
                    <a:pt x="5610" y="5852"/>
                  </a:lnTo>
                  <a:lnTo>
                    <a:pt x="5601" y="5859"/>
                  </a:lnTo>
                  <a:lnTo>
                    <a:pt x="5592" y="5866"/>
                  </a:lnTo>
                  <a:lnTo>
                    <a:pt x="5586" y="5873"/>
                  </a:lnTo>
                  <a:lnTo>
                    <a:pt x="5586" y="5873"/>
                  </a:lnTo>
                  <a:lnTo>
                    <a:pt x="5581" y="5879"/>
                  </a:lnTo>
                  <a:lnTo>
                    <a:pt x="5575" y="5887"/>
                  </a:lnTo>
                  <a:lnTo>
                    <a:pt x="5565" y="5908"/>
                  </a:lnTo>
                  <a:lnTo>
                    <a:pt x="5556" y="5930"/>
                  </a:lnTo>
                  <a:lnTo>
                    <a:pt x="5548" y="5955"/>
                  </a:lnTo>
                  <a:lnTo>
                    <a:pt x="5532" y="6002"/>
                  </a:lnTo>
                  <a:lnTo>
                    <a:pt x="5524" y="6024"/>
                  </a:lnTo>
                  <a:lnTo>
                    <a:pt x="5516" y="6041"/>
                  </a:lnTo>
                  <a:lnTo>
                    <a:pt x="5516" y="6041"/>
                  </a:lnTo>
                  <a:lnTo>
                    <a:pt x="5504" y="6066"/>
                  </a:lnTo>
                  <a:lnTo>
                    <a:pt x="5487" y="6093"/>
                  </a:lnTo>
                  <a:lnTo>
                    <a:pt x="5449" y="6153"/>
                  </a:lnTo>
                  <a:lnTo>
                    <a:pt x="5410" y="6212"/>
                  </a:lnTo>
                  <a:lnTo>
                    <a:pt x="5378" y="6262"/>
                  </a:lnTo>
                  <a:lnTo>
                    <a:pt x="5378" y="6262"/>
                  </a:lnTo>
                  <a:lnTo>
                    <a:pt x="5319" y="6358"/>
                  </a:lnTo>
                  <a:lnTo>
                    <a:pt x="5260" y="6453"/>
                  </a:lnTo>
                  <a:lnTo>
                    <a:pt x="5260" y="6453"/>
                  </a:lnTo>
                  <a:lnTo>
                    <a:pt x="5248" y="6471"/>
                  </a:lnTo>
                  <a:lnTo>
                    <a:pt x="5231" y="6491"/>
                  </a:lnTo>
                  <a:lnTo>
                    <a:pt x="5213" y="6514"/>
                  </a:lnTo>
                  <a:lnTo>
                    <a:pt x="5194" y="6537"/>
                  </a:lnTo>
                  <a:lnTo>
                    <a:pt x="5176" y="6561"/>
                  </a:lnTo>
                  <a:lnTo>
                    <a:pt x="5168" y="6572"/>
                  </a:lnTo>
                  <a:lnTo>
                    <a:pt x="5161" y="6583"/>
                  </a:lnTo>
                  <a:lnTo>
                    <a:pt x="5155" y="6595"/>
                  </a:lnTo>
                  <a:lnTo>
                    <a:pt x="5152" y="6606"/>
                  </a:lnTo>
                  <a:lnTo>
                    <a:pt x="5149" y="6616"/>
                  </a:lnTo>
                  <a:lnTo>
                    <a:pt x="5149" y="6626"/>
                  </a:lnTo>
                  <a:lnTo>
                    <a:pt x="5149" y="6626"/>
                  </a:lnTo>
                  <a:lnTo>
                    <a:pt x="5149" y="6633"/>
                  </a:lnTo>
                  <a:lnTo>
                    <a:pt x="5151" y="6640"/>
                  </a:lnTo>
                  <a:lnTo>
                    <a:pt x="5154" y="6647"/>
                  </a:lnTo>
                  <a:lnTo>
                    <a:pt x="5159" y="6653"/>
                  </a:lnTo>
                  <a:lnTo>
                    <a:pt x="5169" y="6668"/>
                  </a:lnTo>
                  <a:lnTo>
                    <a:pt x="5181" y="6683"/>
                  </a:lnTo>
                  <a:lnTo>
                    <a:pt x="5207" y="6710"/>
                  </a:lnTo>
                  <a:lnTo>
                    <a:pt x="5219" y="6723"/>
                  </a:lnTo>
                  <a:lnTo>
                    <a:pt x="5226" y="6735"/>
                  </a:lnTo>
                  <a:lnTo>
                    <a:pt x="5226" y="6735"/>
                  </a:lnTo>
                  <a:lnTo>
                    <a:pt x="5243" y="6766"/>
                  </a:lnTo>
                  <a:lnTo>
                    <a:pt x="5263" y="6804"/>
                  </a:lnTo>
                  <a:lnTo>
                    <a:pt x="5282" y="6844"/>
                  </a:lnTo>
                  <a:lnTo>
                    <a:pt x="5302" y="6888"/>
                  </a:lnTo>
                  <a:lnTo>
                    <a:pt x="5321" y="6932"/>
                  </a:lnTo>
                  <a:lnTo>
                    <a:pt x="5338" y="6974"/>
                  </a:lnTo>
                  <a:lnTo>
                    <a:pt x="5353" y="7013"/>
                  </a:lnTo>
                  <a:lnTo>
                    <a:pt x="5365" y="7047"/>
                  </a:lnTo>
                  <a:lnTo>
                    <a:pt x="5365" y="7047"/>
                  </a:lnTo>
                  <a:lnTo>
                    <a:pt x="5372" y="7072"/>
                  </a:lnTo>
                  <a:lnTo>
                    <a:pt x="5380" y="7101"/>
                  </a:lnTo>
                  <a:lnTo>
                    <a:pt x="5396" y="7165"/>
                  </a:lnTo>
                  <a:lnTo>
                    <a:pt x="5410" y="7236"/>
                  </a:lnTo>
                  <a:lnTo>
                    <a:pt x="5424" y="7309"/>
                  </a:lnTo>
                  <a:lnTo>
                    <a:pt x="5437" y="7383"/>
                  </a:lnTo>
                  <a:lnTo>
                    <a:pt x="5449" y="7454"/>
                  </a:lnTo>
                  <a:lnTo>
                    <a:pt x="5458" y="7520"/>
                  </a:lnTo>
                  <a:lnTo>
                    <a:pt x="5465" y="7576"/>
                  </a:lnTo>
                  <a:lnTo>
                    <a:pt x="5465" y="7576"/>
                  </a:lnTo>
                  <a:lnTo>
                    <a:pt x="5468" y="7616"/>
                  </a:lnTo>
                  <a:lnTo>
                    <a:pt x="5472" y="7662"/>
                  </a:lnTo>
                  <a:lnTo>
                    <a:pt x="5475" y="7713"/>
                  </a:lnTo>
                  <a:lnTo>
                    <a:pt x="5478" y="7767"/>
                  </a:lnTo>
                  <a:lnTo>
                    <a:pt x="5479" y="7820"/>
                  </a:lnTo>
                  <a:lnTo>
                    <a:pt x="5479" y="7871"/>
                  </a:lnTo>
                  <a:lnTo>
                    <a:pt x="5477" y="7917"/>
                  </a:lnTo>
                  <a:lnTo>
                    <a:pt x="5476" y="7939"/>
                  </a:lnTo>
                  <a:lnTo>
                    <a:pt x="5474" y="7958"/>
                  </a:lnTo>
                  <a:lnTo>
                    <a:pt x="5474" y="7958"/>
                  </a:lnTo>
                  <a:lnTo>
                    <a:pt x="5471" y="7967"/>
                  </a:lnTo>
                  <a:lnTo>
                    <a:pt x="5468" y="7978"/>
                  </a:lnTo>
                  <a:lnTo>
                    <a:pt x="5459" y="8002"/>
                  </a:lnTo>
                  <a:lnTo>
                    <a:pt x="5436" y="8055"/>
                  </a:lnTo>
                  <a:lnTo>
                    <a:pt x="5425" y="8082"/>
                  </a:lnTo>
                  <a:lnTo>
                    <a:pt x="5421" y="8095"/>
                  </a:lnTo>
                  <a:lnTo>
                    <a:pt x="5416" y="8108"/>
                  </a:lnTo>
                  <a:lnTo>
                    <a:pt x="5414" y="8120"/>
                  </a:lnTo>
                  <a:lnTo>
                    <a:pt x="5411" y="8131"/>
                  </a:lnTo>
                  <a:lnTo>
                    <a:pt x="5411" y="8143"/>
                  </a:lnTo>
                  <a:lnTo>
                    <a:pt x="5413" y="8152"/>
                  </a:lnTo>
                  <a:lnTo>
                    <a:pt x="5413" y="8152"/>
                  </a:lnTo>
                  <a:lnTo>
                    <a:pt x="5414" y="8156"/>
                  </a:lnTo>
                  <a:lnTo>
                    <a:pt x="5416" y="8161"/>
                  </a:lnTo>
                  <a:lnTo>
                    <a:pt x="5423" y="8171"/>
                  </a:lnTo>
                  <a:lnTo>
                    <a:pt x="5431" y="8180"/>
                  </a:lnTo>
                  <a:lnTo>
                    <a:pt x="5441" y="8189"/>
                  </a:lnTo>
                  <a:lnTo>
                    <a:pt x="5461" y="8207"/>
                  </a:lnTo>
                  <a:lnTo>
                    <a:pt x="5478" y="8222"/>
                  </a:lnTo>
                  <a:lnTo>
                    <a:pt x="5478" y="8222"/>
                  </a:lnTo>
                  <a:lnTo>
                    <a:pt x="5505" y="8249"/>
                  </a:lnTo>
                  <a:lnTo>
                    <a:pt x="5540" y="8280"/>
                  </a:lnTo>
                  <a:lnTo>
                    <a:pt x="5574" y="8314"/>
                  </a:lnTo>
                  <a:lnTo>
                    <a:pt x="5588" y="8329"/>
                  </a:lnTo>
                  <a:lnTo>
                    <a:pt x="5599" y="8344"/>
                  </a:lnTo>
                  <a:lnTo>
                    <a:pt x="5599" y="8344"/>
                  </a:lnTo>
                  <a:lnTo>
                    <a:pt x="5604" y="8353"/>
                  </a:lnTo>
                  <a:lnTo>
                    <a:pt x="5610" y="8365"/>
                  </a:lnTo>
                  <a:lnTo>
                    <a:pt x="5620" y="8393"/>
                  </a:lnTo>
                  <a:lnTo>
                    <a:pt x="5626" y="8408"/>
                  </a:lnTo>
                  <a:lnTo>
                    <a:pt x="5632" y="8420"/>
                  </a:lnTo>
                  <a:lnTo>
                    <a:pt x="5638" y="8432"/>
                  </a:lnTo>
                  <a:lnTo>
                    <a:pt x="5643" y="8435"/>
                  </a:lnTo>
                  <a:lnTo>
                    <a:pt x="5646" y="8438"/>
                  </a:lnTo>
                  <a:lnTo>
                    <a:pt x="5646" y="8438"/>
                  </a:lnTo>
                  <a:lnTo>
                    <a:pt x="5652" y="8441"/>
                  </a:lnTo>
                  <a:lnTo>
                    <a:pt x="5659" y="8441"/>
                  </a:lnTo>
                  <a:lnTo>
                    <a:pt x="5676" y="8438"/>
                  </a:lnTo>
                  <a:lnTo>
                    <a:pt x="5691" y="8436"/>
                  </a:lnTo>
                  <a:lnTo>
                    <a:pt x="5698" y="8436"/>
                  </a:lnTo>
                  <a:lnTo>
                    <a:pt x="5703" y="8438"/>
                  </a:lnTo>
                  <a:lnTo>
                    <a:pt x="5703" y="8438"/>
                  </a:lnTo>
                  <a:lnTo>
                    <a:pt x="5707" y="8442"/>
                  </a:lnTo>
                  <a:lnTo>
                    <a:pt x="5709" y="8446"/>
                  </a:lnTo>
                  <a:lnTo>
                    <a:pt x="5715" y="8456"/>
                  </a:lnTo>
                  <a:lnTo>
                    <a:pt x="5720" y="8469"/>
                  </a:lnTo>
                  <a:lnTo>
                    <a:pt x="5723" y="8483"/>
                  </a:lnTo>
                  <a:lnTo>
                    <a:pt x="5730" y="8512"/>
                  </a:lnTo>
                  <a:lnTo>
                    <a:pt x="5733" y="8524"/>
                  </a:lnTo>
                  <a:lnTo>
                    <a:pt x="5738" y="8534"/>
                  </a:lnTo>
                  <a:lnTo>
                    <a:pt x="5738" y="8534"/>
                  </a:lnTo>
                  <a:lnTo>
                    <a:pt x="5745" y="8545"/>
                  </a:lnTo>
                  <a:lnTo>
                    <a:pt x="5756" y="8559"/>
                  </a:lnTo>
                  <a:lnTo>
                    <a:pt x="5782" y="8587"/>
                  </a:lnTo>
                  <a:lnTo>
                    <a:pt x="5808" y="8614"/>
                  </a:lnTo>
                  <a:lnTo>
                    <a:pt x="5829" y="8638"/>
                  </a:lnTo>
                  <a:lnTo>
                    <a:pt x="5829" y="8638"/>
                  </a:lnTo>
                  <a:lnTo>
                    <a:pt x="5850" y="8661"/>
                  </a:lnTo>
                  <a:lnTo>
                    <a:pt x="5877" y="8687"/>
                  </a:lnTo>
                  <a:lnTo>
                    <a:pt x="5937" y="8743"/>
                  </a:lnTo>
                  <a:lnTo>
                    <a:pt x="5967" y="8773"/>
                  </a:lnTo>
                  <a:lnTo>
                    <a:pt x="5980" y="8788"/>
                  </a:lnTo>
                  <a:lnTo>
                    <a:pt x="5993" y="8803"/>
                  </a:lnTo>
                  <a:lnTo>
                    <a:pt x="6004" y="8817"/>
                  </a:lnTo>
                  <a:lnTo>
                    <a:pt x="6014" y="8832"/>
                  </a:lnTo>
                  <a:lnTo>
                    <a:pt x="6022" y="8846"/>
                  </a:lnTo>
                  <a:lnTo>
                    <a:pt x="6028" y="8859"/>
                  </a:lnTo>
                  <a:lnTo>
                    <a:pt x="6028" y="8859"/>
                  </a:lnTo>
                  <a:lnTo>
                    <a:pt x="6030" y="8866"/>
                  </a:lnTo>
                  <a:lnTo>
                    <a:pt x="6031" y="8873"/>
                  </a:lnTo>
                  <a:lnTo>
                    <a:pt x="6033" y="8890"/>
                  </a:lnTo>
                  <a:lnTo>
                    <a:pt x="6032" y="8908"/>
                  </a:lnTo>
                  <a:lnTo>
                    <a:pt x="6031" y="8928"/>
                  </a:lnTo>
                  <a:lnTo>
                    <a:pt x="6028" y="8966"/>
                  </a:lnTo>
                  <a:lnTo>
                    <a:pt x="6028" y="8983"/>
                  </a:lnTo>
                  <a:lnTo>
                    <a:pt x="6028" y="8998"/>
                  </a:lnTo>
                  <a:lnTo>
                    <a:pt x="6028" y="8998"/>
                  </a:lnTo>
                  <a:lnTo>
                    <a:pt x="6032" y="9014"/>
                  </a:lnTo>
                  <a:lnTo>
                    <a:pt x="6038" y="9032"/>
                  </a:lnTo>
                  <a:lnTo>
                    <a:pt x="6052" y="9071"/>
                  </a:lnTo>
                  <a:lnTo>
                    <a:pt x="6059" y="9092"/>
                  </a:lnTo>
                  <a:lnTo>
                    <a:pt x="6066" y="9111"/>
                  </a:lnTo>
                  <a:lnTo>
                    <a:pt x="6070" y="9129"/>
                  </a:lnTo>
                  <a:lnTo>
                    <a:pt x="6072" y="9138"/>
                  </a:lnTo>
                  <a:lnTo>
                    <a:pt x="6072" y="9145"/>
                  </a:lnTo>
                  <a:lnTo>
                    <a:pt x="6072" y="9145"/>
                  </a:lnTo>
                  <a:lnTo>
                    <a:pt x="6070" y="9160"/>
                  </a:lnTo>
                  <a:lnTo>
                    <a:pt x="6068" y="9178"/>
                  </a:lnTo>
                  <a:lnTo>
                    <a:pt x="6065" y="9198"/>
                  </a:lnTo>
                  <a:lnTo>
                    <a:pt x="6060" y="9218"/>
                  </a:lnTo>
                  <a:lnTo>
                    <a:pt x="6055" y="9237"/>
                  </a:lnTo>
                  <a:lnTo>
                    <a:pt x="6047" y="9255"/>
                  </a:lnTo>
                  <a:lnTo>
                    <a:pt x="6043" y="9263"/>
                  </a:lnTo>
                  <a:lnTo>
                    <a:pt x="6039" y="9270"/>
                  </a:lnTo>
                  <a:lnTo>
                    <a:pt x="6033" y="9275"/>
                  </a:lnTo>
                  <a:lnTo>
                    <a:pt x="6028" y="9279"/>
                  </a:lnTo>
                  <a:lnTo>
                    <a:pt x="6028" y="9279"/>
                  </a:lnTo>
                  <a:lnTo>
                    <a:pt x="6023" y="9281"/>
                  </a:lnTo>
                  <a:lnTo>
                    <a:pt x="6017" y="9282"/>
                  </a:lnTo>
                  <a:lnTo>
                    <a:pt x="6003" y="9282"/>
                  </a:lnTo>
                  <a:lnTo>
                    <a:pt x="5976" y="9279"/>
                  </a:lnTo>
                  <a:lnTo>
                    <a:pt x="5976" y="9279"/>
                  </a:lnTo>
                  <a:lnTo>
                    <a:pt x="5949" y="9278"/>
                  </a:lnTo>
                  <a:lnTo>
                    <a:pt x="5915" y="9274"/>
                  </a:lnTo>
                  <a:lnTo>
                    <a:pt x="5882" y="9269"/>
                  </a:lnTo>
                  <a:lnTo>
                    <a:pt x="5867" y="9265"/>
                  </a:lnTo>
                  <a:lnTo>
                    <a:pt x="5855" y="9262"/>
                  </a:lnTo>
                  <a:lnTo>
                    <a:pt x="5855" y="9262"/>
                  </a:lnTo>
                  <a:lnTo>
                    <a:pt x="5844" y="9257"/>
                  </a:lnTo>
                  <a:lnTo>
                    <a:pt x="5832" y="9251"/>
                  </a:lnTo>
                  <a:lnTo>
                    <a:pt x="5806" y="9234"/>
                  </a:lnTo>
                  <a:lnTo>
                    <a:pt x="5780" y="9216"/>
                  </a:lnTo>
                  <a:lnTo>
                    <a:pt x="5759" y="9201"/>
                  </a:lnTo>
                  <a:lnTo>
                    <a:pt x="5759" y="9201"/>
                  </a:lnTo>
                  <a:lnTo>
                    <a:pt x="5720" y="9178"/>
                  </a:lnTo>
                  <a:lnTo>
                    <a:pt x="5670" y="9150"/>
                  </a:lnTo>
                  <a:lnTo>
                    <a:pt x="5645" y="9138"/>
                  </a:lnTo>
                  <a:lnTo>
                    <a:pt x="5620" y="9125"/>
                  </a:lnTo>
                  <a:lnTo>
                    <a:pt x="5598" y="9116"/>
                  </a:lnTo>
                  <a:lnTo>
                    <a:pt x="5577" y="9111"/>
                  </a:lnTo>
                  <a:lnTo>
                    <a:pt x="5577" y="9111"/>
                  </a:lnTo>
                  <a:lnTo>
                    <a:pt x="5564" y="9107"/>
                  </a:lnTo>
                  <a:lnTo>
                    <a:pt x="5548" y="9106"/>
                  </a:lnTo>
                  <a:lnTo>
                    <a:pt x="5531" y="9106"/>
                  </a:lnTo>
                  <a:lnTo>
                    <a:pt x="5513" y="9106"/>
                  </a:lnTo>
                  <a:lnTo>
                    <a:pt x="5474" y="9110"/>
                  </a:lnTo>
                  <a:lnTo>
                    <a:pt x="5433" y="9113"/>
                  </a:lnTo>
                  <a:lnTo>
                    <a:pt x="5393" y="9116"/>
                  </a:lnTo>
                  <a:lnTo>
                    <a:pt x="5355" y="9118"/>
                  </a:lnTo>
                  <a:lnTo>
                    <a:pt x="5337" y="9118"/>
                  </a:lnTo>
                  <a:lnTo>
                    <a:pt x="5320" y="9116"/>
                  </a:lnTo>
                  <a:lnTo>
                    <a:pt x="5304" y="9114"/>
                  </a:lnTo>
                  <a:lnTo>
                    <a:pt x="5291" y="9111"/>
                  </a:lnTo>
                  <a:lnTo>
                    <a:pt x="5291" y="9111"/>
                  </a:lnTo>
                  <a:lnTo>
                    <a:pt x="5282" y="9106"/>
                  </a:lnTo>
                  <a:lnTo>
                    <a:pt x="5272" y="9101"/>
                  </a:lnTo>
                  <a:lnTo>
                    <a:pt x="5260" y="9095"/>
                  </a:lnTo>
                  <a:lnTo>
                    <a:pt x="5249" y="9087"/>
                  </a:lnTo>
                  <a:lnTo>
                    <a:pt x="5226" y="9070"/>
                  </a:lnTo>
                  <a:lnTo>
                    <a:pt x="5204" y="9051"/>
                  </a:lnTo>
                  <a:lnTo>
                    <a:pt x="5160" y="9011"/>
                  </a:lnTo>
                  <a:lnTo>
                    <a:pt x="5140" y="8995"/>
                  </a:lnTo>
                  <a:lnTo>
                    <a:pt x="5121" y="8980"/>
                  </a:lnTo>
                  <a:lnTo>
                    <a:pt x="5121" y="8980"/>
                  </a:lnTo>
                  <a:lnTo>
                    <a:pt x="5103" y="8965"/>
                  </a:lnTo>
                  <a:lnTo>
                    <a:pt x="5080" y="8947"/>
                  </a:lnTo>
                  <a:lnTo>
                    <a:pt x="5068" y="8938"/>
                  </a:lnTo>
                  <a:lnTo>
                    <a:pt x="5056" y="8930"/>
                  </a:lnTo>
                  <a:lnTo>
                    <a:pt x="5046" y="8923"/>
                  </a:lnTo>
                  <a:lnTo>
                    <a:pt x="5036" y="8920"/>
                  </a:lnTo>
                  <a:lnTo>
                    <a:pt x="5036" y="8920"/>
                  </a:lnTo>
                  <a:lnTo>
                    <a:pt x="5024" y="8917"/>
                  </a:lnTo>
                  <a:lnTo>
                    <a:pt x="5012" y="8914"/>
                  </a:lnTo>
                  <a:lnTo>
                    <a:pt x="4998" y="8913"/>
                  </a:lnTo>
                  <a:lnTo>
                    <a:pt x="4984" y="8912"/>
                  </a:lnTo>
                  <a:lnTo>
                    <a:pt x="4953" y="8912"/>
                  </a:lnTo>
                  <a:lnTo>
                    <a:pt x="4922" y="8914"/>
                  </a:lnTo>
                  <a:lnTo>
                    <a:pt x="4857" y="8918"/>
                  </a:lnTo>
                  <a:lnTo>
                    <a:pt x="4829" y="8920"/>
                  </a:lnTo>
                  <a:lnTo>
                    <a:pt x="4806" y="8920"/>
                  </a:lnTo>
                  <a:lnTo>
                    <a:pt x="4806" y="8920"/>
                  </a:lnTo>
                  <a:lnTo>
                    <a:pt x="4743" y="8917"/>
                  </a:lnTo>
                  <a:lnTo>
                    <a:pt x="4668" y="8913"/>
                  </a:lnTo>
                  <a:lnTo>
                    <a:pt x="4630" y="8910"/>
                  </a:lnTo>
                  <a:lnTo>
                    <a:pt x="4593" y="8905"/>
                  </a:lnTo>
                  <a:lnTo>
                    <a:pt x="4561" y="8901"/>
                  </a:lnTo>
                  <a:lnTo>
                    <a:pt x="4546" y="8898"/>
                  </a:lnTo>
                  <a:lnTo>
                    <a:pt x="4532" y="8894"/>
                  </a:lnTo>
                  <a:lnTo>
                    <a:pt x="4532" y="8894"/>
                  </a:lnTo>
                  <a:lnTo>
                    <a:pt x="4513" y="8887"/>
                  </a:lnTo>
                  <a:lnTo>
                    <a:pt x="4491" y="8879"/>
                  </a:lnTo>
                  <a:lnTo>
                    <a:pt x="4467" y="8869"/>
                  </a:lnTo>
                  <a:lnTo>
                    <a:pt x="4442" y="8858"/>
                  </a:lnTo>
                  <a:lnTo>
                    <a:pt x="4419" y="8846"/>
                  </a:lnTo>
                  <a:lnTo>
                    <a:pt x="4397" y="8832"/>
                  </a:lnTo>
                  <a:lnTo>
                    <a:pt x="4388" y="8824"/>
                  </a:lnTo>
                  <a:lnTo>
                    <a:pt x="4380" y="8817"/>
                  </a:lnTo>
                  <a:lnTo>
                    <a:pt x="4373" y="8810"/>
                  </a:lnTo>
                  <a:lnTo>
                    <a:pt x="4368" y="8803"/>
                  </a:lnTo>
                  <a:lnTo>
                    <a:pt x="4368" y="8803"/>
                  </a:lnTo>
                  <a:lnTo>
                    <a:pt x="4365" y="8797"/>
                  </a:lnTo>
                  <a:lnTo>
                    <a:pt x="4363" y="8790"/>
                  </a:lnTo>
                  <a:lnTo>
                    <a:pt x="4363" y="8782"/>
                  </a:lnTo>
                  <a:lnTo>
                    <a:pt x="4363" y="8775"/>
                  </a:lnTo>
                  <a:lnTo>
                    <a:pt x="4364" y="8758"/>
                  </a:lnTo>
                  <a:lnTo>
                    <a:pt x="4368" y="8738"/>
                  </a:lnTo>
                  <a:lnTo>
                    <a:pt x="4370" y="8719"/>
                  </a:lnTo>
                  <a:lnTo>
                    <a:pt x="4371" y="8702"/>
                  </a:lnTo>
                  <a:lnTo>
                    <a:pt x="4370" y="8694"/>
                  </a:lnTo>
                  <a:lnTo>
                    <a:pt x="4369" y="8688"/>
                  </a:lnTo>
                  <a:lnTo>
                    <a:pt x="4367" y="8682"/>
                  </a:lnTo>
                  <a:lnTo>
                    <a:pt x="4363" y="8676"/>
                  </a:lnTo>
                  <a:lnTo>
                    <a:pt x="4363" y="8676"/>
                  </a:lnTo>
                  <a:lnTo>
                    <a:pt x="4356" y="8671"/>
                  </a:lnTo>
                  <a:lnTo>
                    <a:pt x="4347" y="8665"/>
                  </a:lnTo>
                  <a:lnTo>
                    <a:pt x="4336" y="8659"/>
                  </a:lnTo>
                  <a:lnTo>
                    <a:pt x="4325" y="8656"/>
                  </a:lnTo>
                  <a:lnTo>
                    <a:pt x="4311" y="8653"/>
                  </a:lnTo>
                  <a:lnTo>
                    <a:pt x="4298" y="8650"/>
                  </a:lnTo>
                  <a:lnTo>
                    <a:pt x="4283" y="8648"/>
                  </a:lnTo>
                  <a:lnTo>
                    <a:pt x="4268" y="8647"/>
                  </a:lnTo>
                  <a:lnTo>
                    <a:pt x="4239" y="8646"/>
                  </a:lnTo>
                  <a:lnTo>
                    <a:pt x="4211" y="8647"/>
                  </a:lnTo>
                  <a:lnTo>
                    <a:pt x="4185" y="8650"/>
                  </a:lnTo>
                  <a:lnTo>
                    <a:pt x="4163" y="8655"/>
                  </a:lnTo>
                  <a:lnTo>
                    <a:pt x="4163" y="8655"/>
                  </a:lnTo>
                  <a:lnTo>
                    <a:pt x="4157" y="8659"/>
                  </a:lnTo>
                  <a:lnTo>
                    <a:pt x="4148" y="8665"/>
                  </a:lnTo>
                  <a:lnTo>
                    <a:pt x="4132" y="8682"/>
                  </a:lnTo>
                  <a:lnTo>
                    <a:pt x="4123" y="8691"/>
                  </a:lnTo>
                  <a:lnTo>
                    <a:pt x="4115" y="8698"/>
                  </a:lnTo>
                  <a:lnTo>
                    <a:pt x="4107" y="8705"/>
                  </a:lnTo>
                  <a:lnTo>
                    <a:pt x="4103" y="8706"/>
                  </a:lnTo>
                  <a:lnTo>
                    <a:pt x="4099" y="8707"/>
                  </a:lnTo>
                  <a:lnTo>
                    <a:pt x="4099" y="8707"/>
                  </a:lnTo>
                  <a:lnTo>
                    <a:pt x="4088" y="8708"/>
                  </a:lnTo>
                  <a:lnTo>
                    <a:pt x="4077" y="8708"/>
                  </a:lnTo>
                  <a:lnTo>
                    <a:pt x="4064" y="8708"/>
                  </a:lnTo>
                  <a:lnTo>
                    <a:pt x="4051" y="8706"/>
                  </a:lnTo>
                  <a:lnTo>
                    <a:pt x="4022" y="8699"/>
                  </a:lnTo>
                  <a:lnTo>
                    <a:pt x="3993" y="8690"/>
                  </a:lnTo>
                  <a:lnTo>
                    <a:pt x="3965" y="8680"/>
                  </a:lnTo>
                  <a:lnTo>
                    <a:pt x="3938" y="8667"/>
                  </a:lnTo>
                  <a:lnTo>
                    <a:pt x="3914" y="8655"/>
                  </a:lnTo>
                  <a:lnTo>
                    <a:pt x="3895" y="8643"/>
                  </a:lnTo>
                  <a:lnTo>
                    <a:pt x="3895" y="8643"/>
                  </a:lnTo>
                  <a:lnTo>
                    <a:pt x="3890" y="8638"/>
                  </a:lnTo>
                  <a:lnTo>
                    <a:pt x="3885" y="8632"/>
                  </a:lnTo>
                  <a:lnTo>
                    <a:pt x="3875" y="8618"/>
                  </a:lnTo>
                  <a:lnTo>
                    <a:pt x="3866" y="8603"/>
                  </a:lnTo>
                  <a:lnTo>
                    <a:pt x="3862" y="8596"/>
                  </a:lnTo>
                  <a:lnTo>
                    <a:pt x="3860" y="8591"/>
                  </a:lnTo>
                  <a:lnTo>
                    <a:pt x="3860" y="8591"/>
                  </a:lnTo>
                  <a:lnTo>
                    <a:pt x="3859" y="8582"/>
                  </a:lnTo>
                  <a:lnTo>
                    <a:pt x="3860" y="8570"/>
                  </a:lnTo>
                  <a:lnTo>
                    <a:pt x="3862" y="8547"/>
                  </a:lnTo>
                  <a:lnTo>
                    <a:pt x="3866" y="8523"/>
                  </a:lnTo>
                  <a:lnTo>
                    <a:pt x="3866" y="8513"/>
                  </a:lnTo>
                  <a:lnTo>
                    <a:pt x="3864" y="8504"/>
                  </a:lnTo>
                  <a:lnTo>
                    <a:pt x="3864" y="8504"/>
                  </a:lnTo>
                  <a:lnTo>
                    <a:pt x="3860" y="8491"/>
                  </a:lnTo>
                  <a:lnTo>
                    <a:pt x="3853" y="8477"/>
                  </a:lnTo>
                  <a:lnTo>
                    <a:pt x="3849" y="8470"/>
                  </a:lnTo>
                  <a:lnTo>
                    <a:pt x="3844" y="8463"/>
                  </a:lnTo>
                  <a:lnTo>
                    <a:pt x="3840" y="8459"/>
                  </a:lnTo>
                  <a:lnTo>
                    <a:pt x="3834" y="8455"/>
                  </a:lnTo>
                  <a:lnTo>
                    <a:pt x="3834" y="8455"/>
                  </a:lnTo>
                  <a:lnTo>
                    <a:pt x="3827" y="8454"/>
                  </a:lnTo>
                  <a:lnTo>
                    <a:pt x="3819" y="8453"/>
                  </a:lnTo>
                  <a:lnTo>
                    <a:pt x="3810" y="8454"/>
                  </a:lnTo>
                  <a:lnTo>
                    <a:pt x="3801" y="8455"/>
                  </a:lnTo>
                  <a:lnTo>
                    <a:pt x="3781" y="8461"/>
                  </a:lnTo>
                  <a:lnTo>
                    <a:pt x="3760" y="8469"/>
                  </a:lnTo>
                  <a:lnTo>
                    <a:pt x="3718" y="8486"/>
                  </a:lnTo>
                  <a:lnTo>
                    <a:pt x="3699" y="8491"/>
                  </a:lnTo>
                  <a:lnTo>
                    <a:pt x="3691" y="8494"/>
                  </a:lnTo>
                  <a:lnTo>
                    <a:pt x="3683" y="8495"/>
                  </a:lnTo>
                  <a:lnTo>
                    <a:pt x="3683" y="8495"/>
                  </a:lnTo>
                  <a:lnTo>
                    <a:pt x="3670" y="8495"/>
                  </a:lnTo>
                  <a:lnTo>
                    <a:pt x="3657" y="8494"/>
                  </a:lnTo>
                  <a:lnTo>
                    <a:pt x="3626" y="8489"/>
                  </a:lnTo>
                  <a:lnTo>
                    <a:pt x="3595" y="8483"/>
                  </a:lnTo>
                  <a:lnTo>
                    <a:pt x="3570" y="8478"/>
                  </a:lnTo>
                  <a:lnTo>
                    <a:pt x="3570" y="8478"/>
                  </a:lnTo>
                  <a:lnTo>
                    <a:pt x="3519" y="8464"/>
                  </a:lnTo>
                  <a:lnTo>
                    <a:pt x="3458" y="8446"/>
                  </a:lnTo>
                  <a:lnTo>
                    <a:pt x="3398" y="8426"/>
                  </a:lnTo>
                  <a:lnTo>
                    <a:pt x="3371" y="8417"/>
                  </a:lnTo>
                  <a:lnTo>
                    <a:pt x="3349" y="8408"/>
                  </a:lnTo>
                  <a:lnTo>
                    <a:pt x="3349" y="8408"/>
                  </a:lnTo>
                  <a:lnTo>
                    <a:pt x="3314" y="8393"/>
                  </a:lnTo>
                  <a:lnTo>
                    <a:pt x="3272" y="8374"/>
                  </a:lnTo>
                  <a:lnTo>
                    <a:pt x="3251" y="8364"/>
                  </a:lnTo>
                  <a:lnTo>
                    <a:pt x="3231" y="8353"/>
                  </a:lnTo>
                  <a:lnTo>
                    <a:pt x="3215" y="8341"/>
                  </a:lnTo>
                  <a:lnTo>
                    <a:pt x="3208" y="8336"/>
                  </a:lnTo>
                  <a:lnTo>
                    <a:pt x="3201" y="8330"/>
                  </a:lnTo>
                  <a:lnTo>
                    <a:pt x="3201" y="8330"/>
                  </a:lnTo>
                  <a:lnTo>
                    <a:pt x="3190" y="8316"/>
                  </a:lnTo>
                  <a:lnTo>
                    <a:pt x="3178" y="8298"/>
                  </a:lnTo>
                  <a:lnTo>
                    <a:pt x="3167" y="8278"/>
                  </a:lnTo>
                  <a:lnTo>
                    <a:pt x="3157" y="8257"/>
                  </a:lnTo>
                  <a:lnTo>
                    <a:pt x="3147" y="8234"/>
                  </a:lnTo>
                  <a:lnTo>
                    <a:pt x="3139" y="8212"/>
                  </a:lnTo>
                  <a:lnTo>
                    <a:pt x="3132" y="8191"/>
                  </a:lnTo>
                  <a:lnTo>
                    <a:pt x="3128" y="8174"/>
                  </a:lnTo>
                  <a:lnTo>
                    <a:pt x="3128" y="8174"/>
                  </a:lnTo>
                  <a:lnTo>
                    <a:pt x="3127" y="8161"/>
                  </a:lnTo>
                  <a:lnTo>
                    <a:pt x="3128" y="8146"/>
                  </a:lnTo>
                  <a:lnTo>
                    <a:pt x="3133" y="8111"/>
                  </a:lnTo>
                  <a:lnTo>
                    <a:pt x="3136" y="8093"/>
                  </a:lnTo>
                  <a:lnTo>
                    <a:pt x="3138" y="8076"/>
                  </a:lnTo>
                  <a:lnTo>
                    <a:pt x="3138" y="8061"/>
                  </a:lnTo>
                  <a:lnTo>
                    <a:pt x="3138" y="8055"/>
                  </a:lnTo>
                  <a:lnTo>
                    <a:pt x="3137" y="8048"/>
                  </a:lnTo>
                  <a:lnTo>
                    <a:pt x="3137" y="8048"/>
                  </a:lnTo>
                  <a:lnTo>
                    <a:pt x="3132" y="8037"/>
                  </a:lnTo>
                  <a:lnTo>
                    <a:pt x="3125" y="8024"/>
                  </a:lnTo>
                  <a:lnTo>
                    <a:pt x="3117" y="8012"/>
                  </a:lnTo>
                  <a:lnTo>
                    <a:pt x="3108" y="7998"/>
                  </a:lnTo>
                  <a:lnTo>
                    <a:pt x="3088" y="7973"/>
                  </a:lnTo>
                  <a:lnTo>
                    <a:pt x="3071" y="7953"/>
                  </a:lnTo>
                  <a:lnTo>
                    <a:pt x="3071" y="7953"/>
                  </a:lnTo>
                  <a:lnTo>
                    <a:pt x="3061" y="7942"/>
                  </a:lnTo>
                  <a:lnTo>
                    <a:pt x="3049" y="7928"/>
                  </a:lnTo>
                  <a:lnTo>
                    <a:pt x="3019" y="7901"/>
                  </a:lnTo>
                  <a:lnTo>
                    <a:pt x="2990" y="7873"/>
                  </a:lnTo>
                  <a:lnTo>
                    <a:pt x="2978" y="7861"/>
                  </a:lnTo>
                  <a:lnTo>
                    <a:pt x="2967" y="7849"/>
                  </a:lnTo>
                  <a:lnTo>
                    <a:pt x="2967" y="7849"/>
                  </a:lnTo>
                  <a:lnTo>
                    <a:pt x="2953" y="7830"/>
                  </a:lnTo>
                  <a:lnTo>
                    <a:pt x="2936" y="7807"/>
                  </a:lnTo>
                  <a:lnTo>
                    <a:pt x="2906" y="7763"/>
                  </a:lnTo>
                  <a:lnTo>
                    <a:pt x="2906" y="7763"/>
                  </a:lnTo>
                  <a:lnTo>
                    <a:pt x="2900" y="7751"/>
                  </a:lnTo>
                  <a:lnTo>
                    <a:pt x="2893" y="7737"/>
                  </a:lnTo>
                  <a:lnTo>
                    <a:pt x="2877" y="7705"/>
                  </a:lnTo>
                  <a:lnTo>
                    <a:pt x="2869" y="7689"/>
                  </a:lnTo>
                  <a:lnTo>
                    <a:pt x="2860" y="7674"/>
                  </a:lnTo>
                  <a:lnTo>
                    <a:pt x="2851" y="7663"/>
                  </a:lnTo>
                  <a:lnTo>
                    <a:pt x="2847" y="7658"/>
                  </a:lnTo>
                  <a:lnTo>
                    <a:pt x="2842" y="7654"/>
                  </a:lnTo>
                  <a:lnTo>
                    <a:pt x="2842" y="7654"/>
                  </a:lnTo>
                  <a:lnTo>
                    <a:pt x="2833" y="7650"/>
                  </a:lnTo>
                  <a:lnTo>
                    <a:pt x="2823" y="7645"/>
                  </a:lnTo>
                  <a:lnTo>
                    <a:pt x="2811" y="7643"/>
                  </a:lnTo>
                  <a:lnTo>
                    <a:pt x="2797" y="7641"/>
                  </a:lnTo>
                  <a:lnTo>
                    <a:pt x="2771" y="7636"/>
                  </a:lnTo>
                  <a:lnTo>
                    <a:pt x="2760" y="7635"/>
                  </a:lnTo>
                  <a:lnTo>
                    <a:pt x="2751" y="7632"/>
                  </a:lnTo>
                  <a:lnTo>
                    <a:pt x="2751" y="7632"/>
                  </a:lnTo>
                  <a:lnTo>
                    <a:pt x="2711" y="7619"/>
                  </a:lnTo>
                  <a:lnTo>
                    <a:pt x="2664" y="7601"/>
                  </a:lnTo>
                  <a:lnTo>
                    <a:pt x="2577" y="7567"/>
                  </a:lnTo>
                  <a:lnTo>
                    <a:pt x="2577" y="7567"/>
                  </a:lnTo>
                  <a:lnTo>
                    <a:pt x="2559" y="7558"/>
                  </a:lnTo>
                  <a:lnTo>
                    <a:pt x="2539" y="7546"/>
                  </a:lnTo>
                  <a:lnTo>
                    <a:pt x="2516" y="7531"/>
                  </a:lnTo>
                  <a:lnTo>
                    <a:pt x="2492" y="7518"/>
                  </a:lnTo>
                  <a:lnTo>
                    <a:pt x="2469" y="7505"/>
                  </a:lnTo>
                  <a:lnTo>
                    <a:pt x="2457" y="7500"/>
                  </a:lnTo>
                  <a:lnTo>
                    <a:pt x="2446" y="7495"/>
                  </a:lnTo>
                  <a:lnTo>
                    <a:pt x="2436" y="7493"/>
                  </a:lnTo>
                  <a:lnTo>
                    <a:pt x="2426" y="7491"/>
                  </a:lnTo>
                  <a:lnTo>
                    <a:pt x="2417" y="7492"/>
                  </a:lnTo>
                  <a:lnTo>
                    <a:pt x="2408" y="7493"/>
                  </a:lnTo>
                  <a:lnTo>
                    <a:pt x="2408" y="7493"/>
                  </a:lnTo>
                  <a:lnTo>
                    <a:pt x="2405" y="7495"/>
                  </a:lnTo>
                  <a:lnTo>
                    <a:pt x="2403" y="7497"/>
                  </a:lnTo>
                  <a:lnTo>
                    <a:pt x="2399" y="7504"/>
                  </a:lnTo>
                  <a:lnTo>
                    <a:pt x="2396" y="7512"/>
                  </a:lnTo>
                  <a:lnTo>
                    <a:pt x="2393" y="7521"/>
                  </a:lnTo>
                  <a:lnTo>
                    <a:pt x="2389" y="7540"/>
                  </a:lnTo>
                  <a:lnTo>
                    <a:pt x="2385" y="7548"/>
                  </a:lnTo>
                  <a:lnTo>
                    <a:pt x="2382" y="7554"/>
                  </a:lnTo>
                  <a:lnTo>
                    <a:pt x="2382" y="7554"/>
                  </a:lnTo>
                  <a:lnTo>
                    <a:pt x="2371" y="7566"/>
                  </a:lnTo>
                  <a:lnTo>
                    <a:pt x="2357" y="7580"/>
                  </a:lnTo>
                  <a:lnTo>
                    <a:pt x="2340" y="7593"/>
                  </a:lnTo>
                  <a:lnTo>
                    <a:pt x="2322" y="7606"/>
                  </a:lnTo>
                  <a:lnTo>
                    <a:pt x="2303" y="7618"/>
                  </a:lnTo>
                  <a:lnTo>
                    <a:pt x="2285" y="7626"/>
                  </a:lnTo>
                  <a:lnTo>
                    <a:pt x="2276" y="7629"/>
                  </a:lnTo>
                  <a:lnTo>
                    <a:pt x="2268" y="7632"/>
                  </a:lnTo>
                  <a:lnTo>
                    <a:pt x="2260" y="7633"/>
                  </a:lnTo>
                  <a:lnTo>
                    <a:pt x="2252" y="7632"/>
                  </a:lnTo>
                  <a:lnTo>
                    <a:pt x="2252" y="7632"/>
                  </a:lnTo>
                  <a:lnTo>
                    <a:pt x="2245" y="7630"/>
                  </a:lnTo>
                  <a:lnTo>
                    <a:pt x="2238" y="7627"/>
                  </a:lnTo>
                  <a:lnTo>
                    <a:pt x="2232" y="7624"/>
                  </a:lnTo>
                  <a:lnTo>
                    <a:pt x="2225" y="7618"/>
                  </a:lnTo>
                  <a:lnTo>
                    <a:pt x="2211" y="7606"/>
                  </a:lnTo>
                  <a:lnTo>
                    <a:pt x="2198" y="7590"/>
                  </a:lnTo>
                  <a:lnTo>
                    <a:pt x="2187" y="7574"/>
                  </a:lnTo>
                  <a:lnTo>
                    <a:pt x="2175" y="7557"/>
                  </a:lnTo>
                  <a:lnTo>
                    <a:pt x="2167" y="7541"/>
                  </a:lnTo>
                  <a:lnTo>
                    <a:pt x="2161" y="7528"/>
                  </a:lnTo>
                  <a:lnTo>
                    <a:pt x="2161" y="7528"/>
                  </a:lnTo>
                  <a:lnTo>
                    <a:pt x="2160" y="7522"/>
                  </a:lnTo>
                  <a:lnTo>
                    <a:pt x="2158" y="7515"/>
                  </a:lnTo>
                  <a:lnTo>
                    <a:pt x="2158" y="7501"/>
                  </a:lnTo>
                  <a:lnTo>
                    <a:pt x="2161" y="7484"/>
                  </a:lnTo>
                  <a:lnTo>
                    <a:pt x="2163" y="7467"/>
                  </a:lnTo>
                  <a:lnTo>
                    <a:pt x="2165" y="7449"/>
                  </a:lnTo>
                  <a:lnTo>
                    <a:pt x="2166" y="7433"/>
                  </a:lnTo>
                  <a:lnTo>
                    <a:pt x="2166" y="7425"/>
                  </a:lnTo>
                  <a:lnTo>
                    <a:pt x="2165" y="7418"/>
                  </a:lnTo>
                  <a:lnTo>
                    <a:pt x="2163" y="7412"/>
                  </a:lnTo>
                  <a:lnTo>
                    <a:pt x="2161" y="7407"/>
                  </a:lnTo>
                  <a:lnTo>
                    <a:pt x="2161" y="7407"/>
                  </a:lnTo>
                  <a:lnTo>
                    <a:pt x="2152" y="7392"/>
                  </a:lnTo>
                  <a:lnTo>
                    <a:pt x="2139" y="7378"/>
                  </a:lnTo>
                  <a:lnTo>
                    <a:pt x="2125" y="7364"/>
                  </a:lnTo>
                  <a:lnTo>
                    <a:pt x="2108" y="7350"/>
                  </a:lnTo>
                  <a:lnTo>
                    <a:pt x="2088" y="7336"/>
                  </a:lnTo>
                  <a:lnTo>
                    <a:pt x="2068" y="7322"/>
                  </a:lnTo>
                  <a:lnTo>
                    <a:pt x="2048" y="7309"/>
                  </a:lnTo>
                  <a:lnTo>
                    <a:pt x="2025" y="7297"/>
                  </a:lnTo>
                  <a:lnTo>
                    <a:pt x="2003" y="7285"/>
                  </a:lnTo>
                  <a:lnTo>
                    <a:pt x="1980" y="7274"/>
                  </a:lnTo>
                  <a:lnTo>
                    <a:pt x="1958" y="7264"/>
                  </a:lnTo>
                  <a:lnTo>
                    <a:pt x="1935" y="7255"/>
                  </a:lnTo>
                  <a:lnTo>
                    <a:pt x="1914" y="7248"/>
                  </a:lnTo>
                  <a:lnTo>
                    <a:pt x="1893" y="7241"/>
                  </a:lnTo>
                  <a:lnTo>
                    <a:pt x="1875" y="7237"/>
                  </a:lnTo>
                  <a:lnTo>
                    <a:pt x="1857" y="7233"/>
                  </a:lnTo>
                  <a:lnTo>
                    <a:pt x="1857" y="7233"/>
                  </a:lnTo>
                  <a:lnTo>
                    <a:pt x="1846" y="7232"/>
                  </a:lnTo>
                  <a:lnTo>
                    <a:pt x="1833" y="7232"/>
                  </a:lnTo>
                  <a:lnTo>
                    <a:pt x="1820" y="7233"/>
                  </a:lnTo>
                  <a:lnTo>
                    <a:pt x="1805" y="7236"/>
                  </a:lnTo>
                  <a:lnTo>
                    <a:pt x="1775" y="7242"/>
                  </a:lnTo>
                  <a:lnTo>
                    <a:pt x="1742" y="7251"/>
                  </a:lnTo>
                  <a:lnTo>
                    <a:pt x="1680" y="7271"/>
                  </a:lnTo>
                  <a:lnTo>
                    <a:pt x="1652" y="7280"/>
                  </a:lnTo>
                  <a:lnTo>
                    <a:pt x="1628" y="7285"/>
                  </a:lnTo>
                  <a:lnTo>
                    <a:pt x="1628" y="7285"/>
                  </a:lnTo>
                  <a:lnTo>
                    <a:pt x="1541" y="7303"/>
                  </a:lnTo>
                  <a:lnTo>
                    <a:pt x="1431" y="7325"/>
                  </a:lnTo>
                  <a:lnTo>
                    <a:pt x="1335" y="7343"/>
                  </a:lnTo>
                  <a:lnTo>
                    <a:pt x="1302" y="7348"/>
                  </a:lnTo>
                  <a:lnTo>
                    <a:pt x="1285" y="7351"/>
                  </a:lnTo>
                  <a:lnTo>
                    <a:pt x="1285" y="7351"/>
                  </a:lnTo>
                  <a:lnTo>
                    <a:pt x="1275" y="7352"/>
                  </a:lnTo>
                  <a:lnTo>
                    <a:pt x="1256" y="7354"/>
                  </a:lnTo>
                  <a:lnTo>
                    <a:pt x="1205" y="7362"/>
                  </a:lnTo>
                  <a:lnTo>
                    <a:pt x="1176" y="7365"/>
                  </a:lnTo>
                  <a:lnTo>
                    <a:pt x="1148" y="7369"/>
                  </a:lnTo>
                  <a:lnTo>
                    <a:pt x="1124" y="7369"/>
                  </a:lnTo>
                  <a:lnTo>
                    <a:pt x="1112" y="7369"/>
                  </a:lnTo>
                  <a:lnTo>
                    <a:pt x="1103" y="7368"/>
                  </a:lnTo>
                  <a:lnTo>
                    <a:pt x="1103" y="7368"/>
                  </a:lnTo>
                  <a:lnTo>
                    <a:pt x="1095" y="7366"/>
                  </a:lnTo>
                  <a:lnTo>
                    <a:pt x="1088" y="7363"/>
                  </a:lnTo>
                  <a:lnTo>
                    <a:pt x="1069" y="7356"/>
                  </a:lnTo>
                  <a:lnTo>
                    <a:pt x="1050" y="7346"/>
                  </a:lnTo>
                  <a:lnTo>
                    <a:pt x="1031" y="7336"/>
                  </a:lnTo>
                  <a:lnTo>
                    <a:pt x="993" y="7315"/>
                  </a:lnTo>
                  <a:lnTo>
                    <a:pt x="975" y="7306"/>
                  </a:lnTo>
                  <a:lnTo>
                    <a:pt x="960" y="7299"/>
                  </a:lnTo>
                  <a:lnTo>
                    <a:pt x="960" y="7299"/>
                  </a:lnTo>
                  <a:lnTo>
                    <a:pt x="937" y="7290"/>
                  </a:lnTo>
                  <a:lnTo>
                    <a:pt x="937" y="7290"/>
                  </a:lnTo>
                  <a:lnTo>
                    <a:pt x="950" y="7255"/>
                  </a:lnTo>
                  <a:lnTo>
                    <a:pt x="954" y="7238"/>
                  </a:lnTo>
                  <a:lnTo>
                    <a:pt x="958" y="7224"/>
                  </a:lnTo>
                  <a:lnTo>
                    <a:pt x="958" y="7224"/>
                  </a:lnTo>
                  <a:lnTo>
                    <a:pt x="959" y="7216"/>
                  </a:lnTo>
                  <a:lnTo>
                    <a:pt x="959" y="7206"/>
                  </a:lnTo>
                  <a:lnTo>
                    <a:pt x="958" y="7184"/>
                  </a:lnTo>
                  <a:lnTo>
                    <a:pt x="958" y="7161"/>
                  </a:lnTo>
                  <a:lnTo>
                    <a:pt x="958" y="7151"/>
                  </a:lnTo>
                  <a:lnTo>
                    <a:pt x="958" y="7142"/>
                  </a:lnTo>
                  <a:lnTo>
                    <a:pt x="958" y="7142"/>
                  </a:lnTo>
                  <a:lnTo>
                    <a:pt x="959" y="7135"/>
                  </a:lnTo>
                  <a:lnTo>
                    <a:pt x="961" y="7127"/>
                  </a:lnTo>
                  <a:lnTo>
                    <a:pt x="968" y="7109"/>
                  </a:lnTo>
                  <a:lnTo>
                    <a:pt x="974" y="7090"/>
                  </a:lnTo>
                  <a:lnTo>
                    <a:pt x="975" y="7082"/>
                  </a:lnTo>
                  <a:lnTo>
                    <a:pt x="976" y="7075"/>
                  </a:lnTo>
                  <a:lnTo>
                    <a:pt x="976" y="7075"/>
                  </a:lnTo>
                  <a:lnTo>
                    <a:pt x="974" y="7068"/>
                  </a:lnTo>
                  <a:lnTo>
                    <a:pt x="971" y="7060"/>
                  </a:lnTo>
                  <a:lnTo>
                    <a:pt x="963" y="7040"/>
                  </a:lnTo>
                  <a:lnTo>
                    <a:pt x="956" y="7021"/>
                  </a:lnTo>
                  <a:lnTo>
                    <a:pt x="953" y="7013"/>
                  </a:lnTo>
                  <a:lnTo>
                    <a:pt x="952" y="7005"/>
                  </a:lnTo>
                  <a:lnTo>
                    <a:pt x="952" y="7005"/>
                  </a:lnTo>
                  <a:lnTo>
                    <a:pt x="954" y="6996"/>
                  </a:lnTo>
                  <a:lnTo>
                    <a:pt x="959" y="6985"/>
                  </a:lnTo>
                  <a:lnTo>
                    <a:pt x="965" y="6974"/>
                  </a:lnTo>
                  <a:lnTo>
                    <a:pt x="971" y="6963"/>
                  </a:lnTo>
                  <a:lnTo>
                    <a:pt x="978" y="6950"/>
                  </a:lnTo>
                  <a:lnTo>
                    <a:pt x="985" y="6939"/>
                  </a:lnTo>
                  <a:lnTo>
                    <a:pt x="988" y="6929"/>
                  </a:lnTo>
                  <a:lnTo>
                    <a:pt x="991" y="6924"/>
                  </a:lnTo>
                  <a:lnTo>
                    <a:pt x="991" y="6919"/>
                  </a:lnTo>
                  <a:lnTo>
                    <a:pt x="991" y="6919"/>
                  </a:lnTo>
                  <a:lnTo>
                    <a:pt x="989" y="6911"/>
                  </a:lnTo>
                  <a:lnTo>
                    <a:pt x="988" y="6901"/>
                  </a:lnTo>
                  <a:lnTo>
                    <a:pt x="985" y="6889"/>
                  </a:lnTo>
                  <a:lnTo>
                    <a:pt x="980" y="6878"/>
                  </a:lnTo>
                  <a:lnTo>
                    <a:pt x="976" y="6867"/>
                  </a:lnTo>
                  <a:lnTo>
                    <a:pt x="971" y="6857"/>
                  </a:lnTo>
                  <a:lnTo>
                    <a:pt x="966" y="6848"/>
                  </a:lnTo>
                  <a:lnTo>
                    <a:pt x="960" y="6841"/>
                  </a:lnTo>
                  <a:lnTo>
                    <a:pt x="960" y="6841"/>
                  </a:lnTo>
                  <a:lnTo>
                    <a:pt x="957" y="6838"/>
                  </a:lnTo>
                  <a:lnTo>
                    <a:pt x="952" y="6835"/>
                  </a:lnTo>
                  <a:lnTo>
                    <a:pt x="942" y="6831"/>
                  </a:lnTo>
                  <a:lnTo>
                    <a:pt x="930" y="6827"/>
                  </a:lnTo>
                  <a:lnTo>
                    <a:pt x="917" y="6823"/>
                  </a:lnTo>
                  <a:lnTo>
                    <a:pt x="905" y="6819"/>
                  </a:lnTo>
                  <a:lnTo>
                    <a:pt x="892" y="6815"/>
                  </a:lnTo>
                  <a:lnTo>
                    <a:pt x="882" y="6810"/>
                  </a:lnTo>
                  <a:lnTo>
                    <a:pt x="879" y="6807"/>
                  </a:lnTo>
                  <a:lnTo>
                    <a:pt x="875" y="6805"/>
                  </a:lnTo>
                  <a:lnTo>
                    <a:pt x="875" y="6805"/>
                  </a:lnTo>
                  <a:lnTo>
                    <a:pt x="873" y="6800"/>
                  </a:lnTo>
                  <a:lnTo>
                    <a:pt x="871" y="6794"/>
                  </a:lnTo>
                  <a:lnTo>
                    <a:pt x="868" y="6782"/>
                  </a:lnTo>
                  <a:lnTo>
                    <a:pt x="865" y="6769"/>
                  </a:lnTo>
                  <a:lnTo>
                    <a:pt x="864" y="6753"/>
                  </a:lnTo>
                  <a:lnTo>
                    <a:pt x="862" y="6723"/>
                  </a:lnTo>
                  <a:lnTo>
                    <a:pt x="860" y="6711"/>
                  </a:lnTo>
                  <a:lnTo>
                    <a:pt x="858" y="6705"/>
                  </a:lnTo>
                  <a:lnTo>
                    <a:pt x="856" y="6700"/>
                  </a:lnTo>
                  <a:lnTo>
                    <a:pt x="856" y="6700"/>
                  </a:lnTo>
                  <a:lnTo>
                    <a:pt x="852" y="6695"/>
                  </a:lnTo>
                  <a:lnTo>
                    <a:pt x="847" y="6690"/>
                  </a:lnTo>
                  <a:lnTo>
                    <a:pt x="833" y="6678"/>
                  </a:lnTo>
                  <a:lnTo>
                    <a:pt x="819" y="6668"/>
                  </a:lnTo>
                  <a:lnTo>
                    <a:pt x="814" y="6662"/>
                  </a:lnTo>
                  <a:lnTo>
                    <a:pt x="811" y="6657"/>
                  </a:lnTo>
                  <a:lnTo>
                    <a:pt x="811" y="6657"/>
                  </a:lnTo>
                  <a:lnTo>
                    <a:pt x="809" y="6651"/>
                  </a:lnTo>
                  <a:lnTo>
                    <a:pt x="808" y="6644"/>
                  </a:lnTo>
                  <a:lnTo>
                    <a:pt x="807" y="6630"/>
                  </a:lnTo>
                  <a:lnTo>
                    <a:pt x="808" y="6615"/>
                  </a:lnTo>
                  <a:lnTo>
                    <a:pt x="811" y="6603"/>
                  </a:lnTo>
                  <a:lnTo>
                    <a:pt x="811" y="6603"/>
                  </a:lnTo>
                  <a:lnTo>
                    <a:pt x="813" y="6596"/>
                  </a:lnTo>
                  <a:lnTo>
                    <a:pt x="819" y="6590"/>
                  </a:lnTo>
                  <a:lnTo>
                    <a:pt x="831" y="6576"/>
                  </a:lnTo>
                  <a:lnTo>
                    <a:pt x="838" y="6569"/>
                  </a:lnTo>
                  <a:lnTo>
                    <a:pt x="844" y="6562"/>
                  </a:lnTo>
                  <a:lnTo>
                    <a:pt x="848" y="6555"/>
                  </a:lnTo>
                  <a:lnTo>
                    <a:pt x="849" y="6549"/>
                  </a:lnTo>
                  <a:lnTo>
                    <a:pt x="849" y="6549"/>
                  </a:lnTo>
                  <a:lnTo>
                    <a:pt x="849" y="6544"/>
                  </a:lnTo>
                  <a:lnTo>
                    <a:pt x="847" y="6539"/>
                  </a:lnTo>
                  <a:lnTo>
                    <a:pt x="840" y="6528"/>
                  </a:lnTo>
                  <a:lnTo>
                    <a:pt x="834" y="6519"/>
                  </a:lnTo>
                  <a:lnTo>
                    <a:pt x="826" y="6511"/>
                  </a:lnTo>
                  <a:lnTo>
                    <a:pt x="826" y="6511"/>
                  </a:lnTo>
                  <a:lnTo>
                    <a:pt x="818" y="6507"/>
                  </a:lnTo>
                  <a:lnTo>
                    <a:pt x="809" y="6503"/>
                  </a:lnTo>
                  <a:lnTo>
                    <a:pt x="786" y="6497"/>
                  </a:lnTo>
                  <a:lnTo>
                    <a:pt x="764" y="6491"/>
                  </a:lnTo>
                  <a:lnTo>
                    <a:pt x="754" y="6488"/>
                  </a:lnTo>
                  <a:lnTo>
                    <a:pt x="746" y="6483"/>
                  </a:lnTo>
                  <a:lnTo>
                    <a:pt x="746" y="6483"/>
                  </a:lnTo>
                  <a:lnTo>
                    <a:pt x="729" y="6471"/>
                  </a:lnTo>
                  <a:lnTo>
                    <a:pt x="710" y="6454"/>
                  </a:lnTo>
                  <a:lnTo>
                    <a:pt x="701" y="6444"/>
                  </a:lnTo>
                  <a:lnTo>
                    <a:pt x="693" y="6435"/>
                  </a:lnTo>
                  <a:lnTo>
                    <a:pt x="686" y="6424"/>
                  </a:lnTo>
                  <a:lnTo>
                    <a:pt x="682" y="6417"/>
                  </a:lnTo>
                  <a:lnTo>
                    <a:pt x="682" y="6417"/>
                  </a:lnTo>
                  <a:lnTo>
                    <a:pt x="681" y="6410"/>
                  </a:lnTo>
                  <a:lnTo>
                    <a:pt x="680" y="6403"/>
                  </a:lnTo>
                  <a:lnTo>
                    <a:pt x="681" y="6386"/>
                  </a:lnTo>
                  <a:lnTo>
                    <a:pt x="684" y="6368"/>
                  </a:lnTo>
                  <a:lnTo>
                    <a:pt x="688" y="6349"/>
                  </a:lnTo>
                  <a:lnTo>
                    <a:pt x="693" y="6331"/>
                  </a:lnTo>
                  <a:lnTo>
                    <a:pt x="699" y="6313"/>
                  </a:lnTo>
                  <a:lnTo>
                    <a:pt x="705" y="6297"/>
                  </a:lnTo>
                  <a:lnTo>
                    <a:pt x="711" y="6285"/>
                  </a:lnTo>
                  <a:lnTo>
                    <a:pt x="711" y="6285"/>
                  </a:lnTo>
                  <a:lnTo>
                    <a:pt x="714" y="6278"/>
                  </a:lnTo>
                  <a:lnTo>
                    <a:pt x="720" y="6271"/>
                  </a:lnTo>
                  <a:lnTo>
                    <a:pt x="731" y="6256"/>
                  </a:lnTo>
                  <a:lnTo>
                    <a:pt x="746" y="6241"/>
                  </a:lnTo>
                  <a:lnTo>
                    <a:pt x="761" y="6225"/>
                  </a:lnTo>
                  <a:lnTo>
                    <a:pt x="777" y="6210"/>
                  </a:lnTo>
                  <a:lnTo>
                    <a:pt x="791" y="6194"/>
                  </a:lnTo>
                  <a:lnTo>
                    <a:pt x="802" y="6180"/>
                  </a:lnTo>
                  <a:lnTo>
                    <a:pt x="805" y="6172"/>
                  </a:lnTo>
                  <a:lnTo>
                    <a:pt x="809" y="6165"/>
                  </a:lnTo>
                  <a:lnTo>
                    <a:pt x="809" y="6165"/>
                  </a:lnTo>
                  <a:lnTo>
                    <a:pt x="811" y="6151"/>
                  </a:lnTo>
                  <a:lnTo>
                    <a:pt x="812" y="6137"/>
                  </a:lnTo>
                  <a:lnTo>
                    <a:pt x="811" y="6119"/>
                  </a:lnTo>
                  <a:lnTo>
                    <a:pt x="810" y="6101"/>
                  </a:lnTo>
                  <a:lnTo>
                    <a:pt x="808" y="6083"/>
                  </a:lnTo>
                  <a:lnTo>
                    <a:pt x="804" y="6066"/>
                  </a:lnTo>
                  <a:lnTo>
                    <a:pt x="798" y="6037"/>
                  </a:lnTo>
                  <a:lnTo>
                    <a:pt x="798" y="6037"/>
                  </a:lnTo>
                  <a:lnTo>
                    <a:pt x="795" y="6030"/>
                  </a:lnTo>
                  <a:lnTo>
                    <a:pt x="791" y="6021"/>
                  </a:lnTo>
                  <a:lnTo>
                    <a:pt x="781" y="6001"/>
                  </a:lnTo>
                  <a:lnTo>
                    <a:pt x="770" y="5982"/>
                  </a:lnTo>
                  <a:lnTo>
                    <a:pt x="766" y="5973"/>
                  </a:lnTo>
                  <a:lnTo>
                    <a:pt x="763" y="5965"/>
                  </a:lnTo>
                  <a:lnTo>
                    <a:pt x="763" y="5965"/>
                  </a:lnTo>
                  <a:lnTo>
                    <a:pt x="760" y="5952"/>
                  </a:lnTo>
                  <a:lnTo>
                    <a:pt x="758" y="5936"/>
                  </a:lnTo>
                  <a:lnTo>
                    <a:pt x="756" y="5899"/>
                  </a:lnTo>
                  <a:lnTo>
                    <a:pt x="754" y="5863"/>
                  </a:lnTo>
                  <a:lnTo>
                    <a:pt x="751" y="5847"/>
                  </a:lnTo>
                  <a:lnTo>
                    <a:pt x="748" y="5833"/>
                  </a:lnTo>
                  <a:lnTo>
                    <a:pt x="748" y="5833"/>
                  </a:lnTo>
                  <a:lnTo>
                    <a:pt x="746" y="5828"/>
                  </a:lnTo>
                  <a:lnTo>
                    <a:pt x="742" y="5822"/>
                  </a:lnTo>
                  <a:lnTo>
                    <a:pt x="733" y="5810"/>
                  </a:lnTo>
                  <a:lnTo>
                    <a:pt x="724" y="5796"/>
                  </a:lnTo>
                  <a:lnTo>
                    <a:pt x="717" y="5786"/>
                  </a:lnTo>
                  <a:lnTo>
                    <a:pt x="717" y="5786"/>
                  </a:lnTo>
                  <a:lnTo>
                    <a:pt x="713" y="5773"/>
                  </a:lnTo>
                  <a:lnTo>
                    <a:pt x="708" y="5758"/>
                  </a:lnTo>
                  <a:lnTo>
                    <a:pt x="699" y="5724"/>
                  </a:lnTo>
                  <a:lnTo>
                    <a:pt x="691" y="5690"/>
                  </a:lnTo>
                  <a:lnTo>
                    <a:pt x="687" y="5674"/>
                  </a:lnTo>
                  <a:lnTo>
                    <a:pt x="682" y="5662"/>
                  </a:lnTo>
                  <a:lnTo>
                    <a:pt x="682" y="5662"/>
                  </a:lnTo>
                  <a:lnTo>
                    <a:pt x="676" y="5646"/>
                  </a:lnTo>
                  <a:lnTo>
                    <a:pt x="666" y="5627"/>
                  </a:lnTo>
                  <a:lnTo>
                    <a:pt x="655" y="5608"/>
                  </a:lnTo>
                  <a:lnTo>
                    <a:pt x="646" y="5593"/>
                  </a:lnTo>
                  <a:lnTo>
                    <a:pt x="646" y="5593"/>
                  </a:lnTo>
                  <a:lnTo>
                    <a:pt x="637" y="5579"/>
                  </a:lnTo>
                  <a:lnTo>
                    <a:pt x="626" y="5565"/>
                  </a:lnTo>
                  <a:lnTo>
                    <a:pt x="614" y="5550"/>
                  </a:lnTo>
                  <a:lnTo>
                    <a:pt x="602" y="5539"/>
                  </a:lnTo>
                  <a:lnTo>
                    <a:pt x="602" y="5539"/>
                  </a:lnTo>
                  <a:lnTo>
                    <a:pt x="589" y="5530"/>
                  </a:lnTo>
                  <a:lnTo>
                    <a:pt x="572" y="5521"/>
                  </a:lnTo>
                  <a:lnTo>
                    <a:pt x="539" y="5506"/>
                  </a:lnTo>
                  <a:lnTo>
                    <a:pt x="539" y="5506"/>
                  </a:lnTo>
                  <a:lnTo>
                    <a:pt x="529" y="5503"/>
                  </a:lnTo>
                  <a:lnTo>
                    <a:pt x="515" y="5498"/>
                  </a:lnTo>
                  <a:lnTo>
                    <a:pt x="486" y="5491"/>
                  </a:lnTo>
                  <a:lnTo>
                    <a:pt x="471" y="5487"/>
                  </a:lnTo>
                  <a:lnTo>
                    <a:pt x="457" y="5482"/>
                  </a:lnTo>
                  <a:lnTo>
                    <a:pt x="446" y="5478"/>
                  </a:lnTo>
                  <a:lnTo>
                    <a:pt x="435" y="5471"/>
                  </a:lnTo>
                  <a:lnTo>
                    <a:pt x="435" y="5471"/>
                  </a:lnTo>
                  <a:lnTo>
                    <a:pt x="431" y="5465"/>
                  </a:lnTo>
                  <a:lnTo>
                    <a:pt x="426" y="5458"/>
                  </a:lnTo>
                  <a:lnTo>
                    <a:pt x="420" y="5439"/>
                  </a:lnTo>
                  <a:lnTo>
                    <a:pt x="412" y="5421"/>
                  </a:lnTo>
                  <a:lnTo>
                    <a:pt x="408" y="5414"/>
                  </a:lnTo>
                  <a:lnTo>
                    <a:pt x="403" y="5408"/>
                  </a:lnTo>
                  <a:lnTo>
                    <a:pt x="403" y="5408"/>
                  </a:lnTo>
                  <a:lnTo>
                    <a:pt x="395" y="5403"/>
                  </a:lnTo>
                  <a:lnTo>
                    <a:pt x="385" y="5400"/>
                  </a:lnTo>
                  <a:lnTo>
                    <a:pt x="372" y="5397"/>
                  </a:lnTo>
                  <a:lnTo>
                    <a:pt x="360" y="5394"/>
                  </a:lnTo>
                  <a:lnTo>
                    <a:pt x="334" y="5391"/>
                  </a:lnTo>
                  <a:lnTo>
                    <a:pt x="312" y="5389"/>
                  </a:lnTo>
                  <a:lnTo>
                    <a:pt x="312" y="5389"/>
                  </a:lnTo>
                  <a:lnTo>
                    <a:pt x="303" y="5389"/>
                  </a:lnTo>
                  <a:lnTo>
                    <a:pt x="294" y="5390"/>
                  </a:lnTo>
                  <a:lnTo>
                    <a:pt x="274" y="5393"/>
                  </a:lnTo>
                  <a:lnTo>
                    <a:pt x="229" y="5402"/>
                  </a:lnTo>
                  <a:lnTo>
                    <a:pt x="205" y="5407"/>
                  </a:lnTo>
                  <a:lnTo>
                    <a:pt x="184" y="5410"/>
                  </a:lnTo>
                  <a:lnTo>
                    <a:pt x="174" y="5410"/>
                  </a:lnTo>
                  <a:lnTo>
                    <a:pt x="163" y="5410"/>
                  </a:lnTo>
                  <a:lnTo>
                    <a:pt x="154" y="5409"/>
                  </a:lnTo>
                  <a:lnTo>
                    <a:pt x="148" y="5406"/>
                  </a:lnTo>
                  <a:lnTo>
                    <a:pt x="148" y="5406"/>
                  </a:lnTo>
                  <a:lnTo>
                    <a:pt x="143" y="5403"/>
                  </a:lnTo>
                  <a:lnTo>
                    <a:pt x="139" y="5400"/>
                  </a:lnTo>
                  <a:lnTo>
                    <a:pt x="130" y="5390"/>
                  </a:lnTo>
                  <a:lnTo>
                    <a:pt x="123" y="5379"/>
                  </a:lnTo>
                  <a:lnTo>
                    <a:pt x="117" y="5370"/>
                  </a:lnTo>
                  <a:lnTo>
                    <a:pt x="117" y="5370"/>
                  </a:lnTo>
                  <a:lnTo>
                    <a:pt x="113" y="5358"/>
                  </a:lnTo>
                  <a:lnTo>
                    <a:pt x="109" y="5346"/>
                  </a:lnTo>
                  <a:lnTo>
                    <a:pt x="104" y="5316"/>
                  </a:lnTo>
                  <a:lnTo>
                    <a:pt x="99" y="5286"/>
                  </a:lnTo>
                  <a:lnTo>
                    <a:pt x="96" y="5261"/>
                  </a:lnTo>
                  <a:lnTo>
                    <a:pt x="96" y="5261"/>
                  </a:lnTo>
                  <a:lnTo>
                    <a:pt x="92" y="5236"/>
                  </a:lnTo>
                  <a:lnTo>
                    <a:pt x="89" y="5205"/>
                  </a:lnTo>
                  <a:lnTo>
                    <a:pt x="87" y="5190"/>
                  </a:lnTo>
                  <a:lnTo>
                    <a:pt x="84" y="5175"/>
                  </a:lnTo>
                  <a:lnTo>
                    <a:pt x="81" y="5163"/>
                  </a:lnTo>
                  <a:lnTo>
                    <a:pt x="75" y="5153"/>
                  </a:lnTo>
                  <a:lnTo>
                    <a:pt x="75" y="5153"/>
                  </a:lnTo>
                  <a:lnTo>
                    <a:pt x="73" y="5150"/>
                  </a:lnTo>
                  <a:lnTo>
                    <a:pt x="70" y="5146"/>
                  </a:lnTo>
                  <a:lnTo>
                    <a:pt x="61" y="5139"/>
                  </a:lnTo>
                  <a:lnTo>
                    <a:pt x="49" y="5134"/>
                  </a:lnTo>
                  <a:lnTo>
                    <a:pt x="37" y="5128"/>
                  </a:lnTo>
                  <a:lnTo>
                    <a:pt x="26" y="5122"/>
                  </a:lnTo>
                  <a:lnTo>
                    <a:pt x="16" y="5117"/>
                  </a:lnTo>
                  <a:lnTo>
                    <a:pt x="8" y="5110"/>
                  </a:lnTo>
                  <a:lnTo>
                    <a:pt x="4" y="5107"/>
                  </a:lnTo>
                  <a:lnTo>
                    <a:pt x="2" y="5103"/>
                  </a:lnTo>
                  <a:lnTo>
                    <a:pt x="2" y="5103"/>
                  </a:lnTo>
                  <a:lnTo>
                    <a:pt x="0" y="5095"/>
                  </a:lnTo>
                  <a:lnTo>
                    <a:pt x="0" y="5087"/>
                  </a:lnTo>
                  <a:lnTo>
                    <a:pt x="1" y="5077"/>
                  </a:lnTo>
                  <a:lnTo>
                    <a:pt x="2" y="5067"/>
                  </a:lnTo>
                  <a:lnTo>
                    <a:pt x="5" y="5058"/>
                  </a:lnTo>
                  <a:lnTo>
                    <a:pt x="8" y="5048"/>
                  </a:lnTo>
                  <a:lnTo>
                    <a:pt x="11" y="5040"/>
                  </a:lnTo>
                  <a:lnTo>
                    <a:pt x="14" y="5033"/>
                  </a:lnTo>
                  <a:lnTo>
                    <a:pt x="14" y="5033"/>
                  </a:lnTo>
                  <a:lnTo>
                    <a:pt x="20" y="5028"/>
                  </a:lnTo>
                  <a:lnTo>
                    <a:pt x="29" y="5021"/>
                  </a:lnTo>
                  <a:lnTo>
                    <a:pt x="37" y="5015"/>
                  </a:lnTo>
                  <a:lnTo>
                    <a:pt x="45" y="5012"/>
                  </a:lnTo>
                  <a:lnTo>
                    <a:pt x="45" y="5012"/>
                  </a:lnTo>
                  <a:lnTo>
                    <a:pt x="54" y="5011"/>
                  </a:lnTo>
                  <a:lnTo>
                    <a:pt x="65" y="5011"/>
                  </a:lnTo>
                  <a:lnTo>
                    <a:pt x="90" y="5013"/>
                  </a:lnTo>
                  <a:lnTo>
                    <a:pt x="104" y="5015"/>
                  </a:lnTo>
                  <a:lnTo>
                    <a:pt x="115" y="5015"/>
                  </a:lnTo>
                  <a:lnTo>
                    <a:pt x="126" y="5014"/>
                  </a:lnTo>
                  <a:lnTo>
                    <a:pt x="131" y="5013"/>
                  </a:lnTo>
                  <a:lnTo>
                    <a:pt x="134" y="5012"/>
                  </a:lnTo>
                  <a:lnTo>
                    <a:pt x="134" y="5012"/>
                  </a:lnTo>
                  <a:lnTo>
                    <a:pt x="137" y="5010"/>
                  </a:lnTo>
                  <a:lnTo>
                    <a:pt x="140" y="5005"/>
                  </a:lnTo>
                  <a:lnTo>
                    <a:pt x="144" y="4995"/>
                  </a:lnTo>
                  <a:lnTo>
                    <a:pt x="149" y="4986"/>
                  </a:lnTo>
                  <a:lnTo>
                    <a:pt x="151" y="4981"/>
                  </a:lnTo>
                  <a:lnTo>
                    <a:pt x="153" y="4979"/>
                  </a:lnTo>
                  <a:lnTo>
                    <a:pt x="153" y="4979"/>
                  </a:lnTo>
                  <a:lnTo>
                    <a:pt x="159" y="4977"/>
                  </a:lnTo>
                  <a:lnTo>
                    <a:pt x="165" y="4976"/>
                  </a:lnTo>
                  <a:lnTo>
                    <a:pt x="177" y="4975"/>
                  </a:lnTo>
                  <a:lnTo>
                    <a:pt x="193" y="4976"/>
                  </a:lnTo>
                  <a:lnTo>
                    <a:pt x="209" y="4977"/>
                  </a:lnTo>
                  <a:lnTo>
                    <a:pt x="239" y="4980"/>
                  </a:lnTo>
                  <a:lnTo>
                    <a:pt x="253" y="4981"/>
                  </a:lnTo>
                  <a:lnTo>
                    <a:pt x="259" y="4980"/>
                  </a:lnTo>
                  <a:lnTo>
                    <a:pt x="264" y="4979"/>
                  </a:lnTo>
                  <a:lnTo>
                    <a:pt x="264" y="4979"/>
                  </a:lnTo>
                  <a:lnTo>
                    <a:pt x="277" y="4974"/>
                  </a:lnTo>
                  <a:lnTo>
                    <a:pt x="291" y="4964"/>
                  </a:lnTo>
                  <a:lnTo>
                    <a:pt x="304" y="4954"/>
                  </a:lnTo>
                  <a:lnTo>
                    <a:pt x="310" y="4950"/>
                  </a:lnTo>
                  <a:lnTo>
                    <a:pt x="315" y="4944"/>
                  </a:lnTo>
                  <a:lnTo>
                    <a:pt x="315" y="4944"/>
                  </a:lnTo>
                  <a:lnTo>
                    <a:pt x="318" y="4937"/>
                  </a:lnTo>
                  <a:lnTo>
                    <a:pt x="321" y="4927"/>
                  </a:lnTo>
                  <a:lnTo>
                    <a:pt x="327" y="4905"/>
                  </a:lnTo>
                  <a:lnTo>
                    <a:pt x="329" y="4892"/>
                  </a:lnTo>
                  <a:lnTo>
                    <a:pt x="333" y="4882"/>
                  </a:lnTo>
                  <a:lnTo>
                    <a:pt x="337" y="4873"/>
                  </a:lnTo>
                  <a:lnTo>
                    <a:pt x="339" y="4870"/>
                  </a:lnTo>
                  <a:lnTo>
                    <a:pt x="343" y="4866"/>
                  </a:lnTo>
                  <a:lnTo>
                    <a:pt x="343" y="4866"/>
                  </a:lnTo>
                  <a:lnTo>
                    <a:pt x="350" y="4862"/>
                  </a:lnTo>
                  <a:lnTo>
                    <a:pt x="360" y="4860"/>
                  </a:lnTo>
                  <a:lnTo>
                    <a:pt x="371" y="4857"/>
                  </a:lnTo>
                  <a:lnTo>
                    <a:pt x="383" y="4856"/>
                  </a:lnTo>
                  <a:lnTo>
                    <a:pt x="408" y="4856"/>
                  </a:lnTo>
                  <a:lnTo>
                    <a:pt x="429" y="4856"/>
                  </a:lnTo>
                  <a:lnTo>
                    <a:pt x="429" y="4856"/>
                  </a:lnTo>
                  <a:lnTo>
                    <a:pt x="438" y="4856"/>
                  </a:lnTo>
                  <a:lnTo>
                    <a:pt x="448" y="4856"/>
                  </a:lnTo>
                  <a:lnTo>
                    <a:pt x="469" y="4858"/>
                  </a:lnTo>
                  <a:lnTo>
                    <a:pt x="482" y="4858"/>
                  </a:lnTo>
                  <a:lnTo>
                    <a:pt x="492" y="4858"/>
                  </a:lnTo>
                  <a:lnTo>
                    <a:pt x="502" y="4858"/>
                  </a:lnTo>
                  <a:lnTo>
                    <a:pt x="510" y="4856"/>
                  </a:lnTo>
                  <a:lnTo>
                    <a:pt x="510" y="4856"/>
                  </a:lnTo>
                  <a:lnTo>
                    <a:pt x="519" y="4851"/>
                  </a:lnTo>
                  <a:lnTo>
                    <a:pt x="530" y="4843"/>
                  </a:lnTo>
                  <a:lnTo>
                    <a:pt x="540" y="4834"/>
                  </a:lnTo>
                  <a:lnTo>
                    <a:pt x="552" y="4823"/>
                  </a:lnTo>
                  <a:lnTo>
                    <a:pt x="562" y="4812"/>
                  </a:lnTo>
                  <a:lnTo>
                    <a:pt x="571" y="4801"/>
                  </a:lnTo>
                  <a:lnTo>
                    <a:pt x="576" y="4790"/>
                  </a:lnTo>
                  <a:lnTo>
                    <a:pt x="581" y="4779"/>
                  </a:lnTo>
                  <a:lnTo>
                    <a:pt x="581" y="4779"/>
                  </a:lnTo>
                  <a:lnTo>
                    <a:pt x="582" y="4769"/>
                  </a:lnTo>
                  <a:lnTo>
                    <a:pt x="581" y="4757"/>
                  </a:lnTo>
                  <a:lnTo>
                    <a:pt x="579" y="4742"/>
                  </a:lnTo>
                  <a:lnTo>
                    <a:pt x="575" y="4729"/>
                  </a:lnTo>
                  <a:lnTo>
                    <a:pt x="570" y="4714"/>
                  </a:lnTo>
                  <a:lnTo>
                    <a:pt x="564" y="4700"/>
                  </a:lnTo>
                  <a:lnTo>
                    <a:pt x="558" y="4689"/>
                  </a:lnTo>
                  <a:lnTo>
                    <a:pt x="553" y="4680"/>
                  </a:lnTo>
                  <a:lnTo>
                    <a:pt x="553" y="4680"/>
                  </a:lnTo>
                  <a:lnTo>
                    <a:pt x="545" y="4671"/>
                  </a:lnTo>
                  <a:lnTo>
                    <a:pt x="535" y="4662"/>
                  </a:lnTo>
                  <a:lnTo>
                    <a:pt x="523" y="4653"/>
                  </a:lnTo>
                  <a:lnTo>
                    <a:pt x="510" y="4644"/>
                  </a:lnTo>
                  <a:lnTo>
                    <a:pt x="496" y="4636"/>
                  </a:lnTo>
                  <a:lnTo>
                    <a:pt x="483" y="4629"/>
                  </a:lnTo>
                  <a:lnTo>
                    <a:pt x="470" y="4625"/>
                  </a:lnTo>
                  <a:lnTo>
                    <a:pt x="459" y="4622"/>
                  </a:lnTo>
                  <a:lnTo>
                    <a:pt x="459" y="4622"/>
                  </a:lnTo>
                  <a:lnTo>
                    <a:pt x="453" y="4622"/>
                  </a:lnTo>
                  <a:lnTo>
                    <a:pt x="448" y="4622"/>
                  </a:lnTo>
                  <a:lnTo>
                    <a:pt x="434" y="4623"/>
                  </a:lnTo>
                  <a:lnTo>
                    <a:pt x="418" y="4626"/>
                  </a:lnTo>
                  <a:lnTo>
                    <a:pt x="404" y="4631"/>
                  </a:lnTo>
                  <a:lnTo>
                    <a:pt x="372" y="4640"/>
                  </a:lnTo>
                  <a:lnTo>
                    <a:pt x="359" y="4642"/>
                  </a:lnTo>
                  <a:lnTo>
                    <a:pt x="346" y="4643"/>
                  </a:lnTo>
                  <a:lnTo>
                    <a:pt x="346" y="4643"/>
                  </a:lnTo>
                  <a:lnTo>
                    <a:pt x="316" y="4643"/>
                  </a:lnTo>
                  <a:lnTo>
                    <a:pt x="298" y="4642"/>
                  </a:lnTo>
                  <a:lnTo>
                    <a:pt x="279" y="4640"/>
                  </a:lnTo>
                  <a:lnTo>
                    <a:pt x="260" y="4636"/>
                  </a:lnTo>
                  <a:lnTo>
                    <a:pt x="242" y="4633"/>
                  </a:lnTo>
                  <a:lnTo>
                    <a:pt x="227" y="4627"/>
                  </a:lnTo>
                  <a:lnTo>
                    <a:pt x="214" y="4622"/>
                  </a:lnTo>
                  <a:lnTo>
                    <a:pt x="214" y="4622"/>
                  </a:lnTo>
                  <a:lnTo>
                    <a:pt x="204" y="4614"/>
                  </a:lnTo>
                  <a:lnTo>
                    <a:pt x="194" y="4602"/>
                  </a:lnTo>
                  <a:lnTo>
                    <a:pt x="183" y="4590"/>
                  </a:lnTo>
                  <a:lnTo>
                    <a:pt x="172" y="4575"/>
                  </a:lnTo>
                  <a:lnTo>
                    <a:pt x="162" y="4561"/>
                  </a:lnTo>
                  <a:lnTo>
                    <a:pt x="154" y="4546"/>
                  </a:lnTo>
                  <a:lnTo>
                    <a:pt x="146" y="4531"/>
                  </a:lnTo>
                  <a:lnTo>
                    <a:pt x="141" y="4520"/>
                  </a:lnTo>
                  <a:lnTo>
                    <a:pt x="141" y="4520"/>
                  </a:lnTo>
                  <a:lnTo>
                    <a:pt x="134" y="4502"/>
                  </a:lnTo>
                  <a:lnTo>
                    <a:pt x="127" y="4480"/>
                  </a:lnTo>
                  <a:lnTo>
                    <a:pt x="121" y="4457"/>
                  </a:lnTo>
                  <a:lnTo>
                    <a:pt x="115" y="4432"/>
                  </a:lnTo>
                  <a:lnTo>
                    <a:pt x="110" y="4407"/>
                  </a:lnTo>
                  <a:lnTo>
                    <a:pt x="107" y="4383"/>
                  </a:lnTo>
                  <a:lnTo>
                    <a:pt x="105" y="4361"/>
                  </a:lnTo>
                  <a:lnTo>
                    <a:pt x="104" y="4342"/>
                  </a:lnTo>
                  <a:lnTo>
                    <a:pt x="104" y="4342"/>
                  </a:lnTo>
                  <a:lnTo>
                    <a:pt x="106" y="4325"/>
                  </a:lnTo>
                  <a:lnTo>
                    <a:pt x="109" y="4306"/>
                  </a:lnTo>
                  <a:lnTo>
                    <a:pt x="114" y="4285"/>
                  </a:lnTo>
                  <a:lnTo>
                    <a:pt x="117" y="4277"/>
                  </a:lnTo>
                  <a:lnTo>
                    <a:pt x="122" y="4271"/>
                  </a:lnTo>
                  <a:lnTo>
                    <a:pt x="122" y="4271"/>
                  </a:lnTo>
                  <a:lnTo>
                    <a:pt x="127" y="4263"/>
                  </a:lnTo>
                  <a:lnTo>
                    <a:pt x="136" y="4256"/>
                  </a:lnTo>
                  <a:lnTo>
                    <a:pt x="158" y="4241"/>
                  </a:lnTo>
                  <a:lnTo>
                    <a:pt x="179" y="4228"/>
                  </a:lnTo>
                  <a:lnTo>
                    <a:pt x="188" y="4221"/>
                  </a:lnTo>
                  <a:lnTo>
                    <a:pt x="195" y="4214"/>
                  </a:lnTo>
                  <a:lnTo>
                    <a:pt x="195" y="4214"/>
                  </a:lnTo>
                  <a:lnTo>
                    <a:pt x="207" y="4197"/>
                  </a:lnTo>
                  <a:lnTo>
                    <a:pt x="222" y="4176"/>
                  </a:lnTo>
                  <a:lnTo>
                    <a:pt x="228" y="4165"/>
                  </a:lnTo>
                  <a:lnTo>
                    <a:pt x="232" y="4153"/>
                  </a:lnTo>
                  <a:lnTo>
                    <a:pt x="236" y="4143"/>
                  </a:lnTo>
                  <a:lnTo>
                    <a:pt x="237" y="4139"/>
                  </a:lnTo>
                  <a:lnTo>
                    <a:pt x="236" y="4134"/>
                  </a:lnTo>
                  <a:lnTo>
                    <a:pt x="236" y="4134"/>
                  </a:lnTo>
                  <a:lnTo>
                    <a:pt x="234" y="4128"/>
                  </a:lnTo>
                  <a:lnTo>
                    <a:pt x="232" y="4124"/>
                  </a:lnTo>
                  <a:lnTo>
                    <a:pt x="223" y="4113"/>
                  </a:lnTo>
                  <a:lnTo>
                    <a:pt x="213" y="4103"/>
                  </a:lnTo>
                  <a:lnTo>
                    <a:pt x="204" y="4095"/>
                  </a:lnTo>
                  <a:lnTo>
                    <a:pt x="204" y="4095"/>
                  </a:lnTo>
                  <a:lnTo>
                    <a:pt x="198" y="4091"/>
                  </a:lnTo>
                  <a:lnTo>
                    <a:pt x="193" y="4088"/>
                  </a:lnTo>
                  <a:lnTo>
                    <a:pt x="178" y="4082"/>
                  </a:lnTo>
                  <a:lnTo>
                    <a:pt x="165" y="4074"/>
                  </a:lnTo>
                  <a:lnTo>
                    <a:pt x="160" y="4071"/>
                  </a:lnTo>
                  <a:lnTo>
                    <a:pt x="156" y="4066"/>
                  </a:lnTo>
                  <a:lnTo>
                    <a:pt x="156" y="4066"/>
                  </a:lnTo>
                  <a:lnTo>
                    <a:pt x="152" y="4060"/>
                  </a:lnTo>
                  <a:lnTo>
                    <a:pt x="150" y="4049"/>
                  </a:lnTo>
                  <a:lnTo>
                    <a:pt x="149" y="4039"/>
                  </a:lnTo>
                  <a:lnTo>
                    <a:pt x="148" y="4028"/>
                  </a:lnTo>
                  <a:lnTo>
                    <a:pt x="148" y="4005"/>
                  </a:lnTo>
                  <a:lnTo>
                    <a:pt x="150" y="3986"/>
                  </a:lnTo>
                  <a:lnTo>
                    <a:pt x="150" y="3986"/>
                  </a:lnTo>
                  <a:lnTo>
                    <a:pt x="152" y="3973"/>
                  </a:lnTo>
                  <a:lnTo>
                    <a:pt x="156" y="3956"/>
                  </a:lnTo>
                  <a:lnTo>
                    <a:pt x="161" y="3940"/>
                  </a:lnTo>
                  <a:lnTo>
                    <a:pt x="163" y="3933"/>
                  </a:lnTo>
                  <a:lnTo>
                    <a:pt x="167" y="3928"/>
                  </a:lnTo>
                  <a:lnTo>
                    <a:pt x="167" y="3928"/>
                  </a:lnTo>
                  <a:lnTo>
                    <a:pt x="172" y="3922"/>
                  </a:lnTo>
                  <a:lnTo>
                    <a:pt x="180" y="3915"/>
                  </a:lnTo>
                  <a:lnTo>
                    <a:pt x="200" y="3904"/>
                  </a:lnTo>
                  <a:lnTo>
                    <a:pt x="219" y="3892"/>
                  </a:lnTo>
                  <a:lnTo>
                    <a:pt x="227" y="3885"/>
                  </a:lnTo>
                  <a:lnTo>
                    <a:pt x="232" y="3878"/>
                  </a:lnTo>
                  <a:lnTo>
                    <a:pt x="232" y="3878"/>
                  </a:lnTo>
                  <a:lnTo>
                    <a:pt x="237" y="3868"/>
                  </a:lnTo>
                  <a:lnTo>
                    <a:pt x="241" y="3855"/>
                  </a:lnTo>
                  <a:lnTo>
                    <a:pt x="245" y="3842"/>
                  </a:lnTo>
                  <a:lnTo>
                    <a:pt x="247" y="3826"/>
                  </a:lnTo>
                  <a:lnTo>
                    <a:pt x="249" y="3811"/>
                  </a:lnTo>
                  <a:lnTo>
                    <a:pt x="250" y="3797"/>
                  </a:lnTo>
                  <a:lnTo>
                    <a:pt x="250" y="3783"/>
                  </a:lnTo>
                  <a:lnTo>
                    <a:pt x="249" y="3772"/>
                  </a:lnTo>
                  <a:lnTo>
                    <a:pt x="249" y="3772"/>
                  </a:lnTo>
                  <a:lnTo>
                    <a:pt x="247" y="3761"/>
                  </a:lnTo>
                  <a:lnTo>
                    <a:pt x="242" y="3747"/>
                  </a:lnTo>
                  <a:lnTo>
                    <a:pt x="238" y="3732"/>
                  </a:lnTo>
                  <a:lnTo>
                    <a:pt x="231" y="3718"/>
                  </a:lnTo>
                  <a:lnTo>
                    <a:pt x="218" y="3690"/>
                  </a:lnTo>
                  <a:lnTo>
                    <a:pt x="210" y="3678"/>
                  </a:lnTo>
                  <a:lnTo>
                    <a:pt x="204" y="3668"/>
                  </a:lnTo>
                  <a:lnTo>
                    <a:pt x="204" y="3668"/>
                  </a:lnTo>
                  <a:lnTo>
                    <a:pt x="200" y="3664"/>
                  </a:lnTo>
                  <a:lnTo>
                    <a:pt x="195" y="3659"/>
                  </a:lnTo>
                  <a:lnTo>
                    <a:pt x="184" y="3649"/>
                  </a:lnTo>
                  <a:lnTo>
                    <a:pt x="171" y="3640"/>
                  </a:lnTo>
                  <a:lnTo>
                    <a:pt x="162" y="3631"/>
                  </a:lnTo>
                  <a:lnTo>
                    <a:pt x="162" y="3631"/>
                  </a:lnTo>
                  <a:lnTo>
                    <a:pt x="149" y="3615"/>
                  </a:lnTo>
                  <a:lnTo>
                    <a:pt x="133" y="3594"/>
                  </a:lnTo>
                  <a:lnTo>
                    <a:pt x="119" y="3572"/>
                  </a:lnTo>
                  <a:lnTo>
                    <a:pt x="114" y="3562"/>
                  </a:lnTo>
                  <a:lnTo>
                    <a:pt x="110" y="3553"/>
                  </a:lnTo>
                  <a:lnTo>
                    <a:pt x="110" y="3553"/>
                  </a:lnTo>
                  <a:lnTo>
                    <a:pt x="108" y="3544"/>
                  </a:lnTo>
                  <a:lnTo>
                    <a:pt x="107" y="3533"/>
                  </a:lnTo>
                  <a:lnTo>
                    <a:pt x="106" y="3507"/>
                  </a:lnTo>
                  <a:lnTo>
                    <a:pt x="107" y="3481"/>
                  </a:lnTo>
                  <a:lnTo>
                    <a:pt x="108" y="3470"/>
                  </a:lnTo>
                  <a:lnTo>
                    <a:pt x="110" y="3459"/>
                  </a:lnTo>
                  <a:lnTo>
                    <a:pt x="110" y="3459"/>
                  </a:lnTo>
                  <a:lnTo>
                    <a:pt x="113" y="3455"/>
                  </a:lnTo>
                  <a:lnTo>
                    <a:pt x="116" y="3449"/>
                  </a:lnTo>
                  <a:lnTo>
                    <a:pt x="125" y="3437"/>
                  </a:lnTo>
                  <a:lnTo>
                    <a:pt x="134" y="3424"/>
                  </a:lnTo>
                  <a:lnTo>
                    <a:pt x="137" y="3420"/>
                  </a:lnTo>
                  <a:lnTo>
                    <a:pt x="141" y="3414"/>
                  </a:lnTo>
                  <a:lnTo>
                    <a:pt x="141" y="3414"/>
                  </a:lnTo>
                  <a:lnTo>
                    <a:pt x="146" y="3400"/>
                  </a:lnTo>
                  <a:lnTo>
                    <a:pt x="152" y="3383"/>
                  </a:lnTo>
                  <a:lnTo>
                    <a:pt x="163" y="3343"/>
                  </a:lnTo>
                  <a:lnTo>
                    <a:pt x="172" y="3303"/>
                  </a:lnTo>
                  <a:lnTo>
                    <a:pt x="176" y="3285"/>
                  </a:lnTo>
                  <a:lnTo>
                    <a:pt x="178" y="3269"/>
                  </a:lnTo>
                  <a:lnTo>
                    <a:pt x="178" y="3269"/>
                  </a:lnTo>
                  <a:lnTo>
                    <a:pt x="179" y="3246"/>
                  </a:lnTo>
                  <a:lnTo>
                    <a:pt x="180" y="3219"/>
                  </a:lnTo>
                  <a:lnTo>
                    <a:pt x="179" y="3204"/>
                  </a:lnTo>
                  <a:lnTo>
                    <a:pt x="178" y="3191"/>
                  </a:lnTo>
                  <a:lnTo>
                    <a:pt x="176" y="3180"/>
                  </a:lnTo>
                  <a:lnTo>
                    <a:pt x="174" y="3169"/>
                  </a:lnTo>
                  <a:lnTo>
                    <a:pt x="174" y="3169"/>
                  </a:lnTo>
                  <a:lnTo>
                    <a:pt x="169" y="3163"/>
                  </a:lnTo>
                  <a:lnTo>
                    <a:pt x="162" y="3155"/>
                  </a:lnTo>
                  <a:lnTo>
                    <a:pt x="144" y="3141"/>
                  </a:lnTo>
                  <a:lnTo>
                    <a:pt x="135" y="3133"/>
                  </a:lnTo>
                  <a:lnTo>
                    <a:pt x="127" y="3125"/>
                  </a:lnTo>
                  <a:lnTo>
                    <a:pt x="122" y="3119"/>
                  </a:lnTo>
                  <a:lnTo>
                    <a:pt x="119" y="3114"/>
                  </a:lnTo>
                  <a:lnTo>
                    <a:pt x="119" y="3111"/>
                  </a:lnTo>
                  <a:lnTo>
                    <a:pt x="119" y="3111"/>
                  </a:lnTo>
                  <a:lnTo>
                    <a:pt x="119" y="3105"/>
                  </a:lnTo>
                  <a:lnTo>
                    <a:pt x="121" y="3100"/>
                  </a:lnTo>
                  <a:lnTo>
                    <a:pt x="124" y="3094"/>
                  </a:lnTo>
                  <a:lnTo>
                    <a:pt x="127" y="3088"/>
                  </a:lnTo>
                  <a:lnTo>
                    <a:pt x="137" y="3076"/>
                  </a:lnTo>
                  <a:lnTo>
                    <a:pt x="149" y="3063"/>
                  </a:lnTo>
                  <a:lnTo>
                    <a:pt x="160" y="3050"/>
                  </a:lnTo>
                  <a:lnTo>
                    <a:pt x="169" y="3037"/>
                  </a:lnTo>
                  <a:lnTo>
                    <a:pt x="172" y="3032"/>
                  </a:lnTo>
                  <a:lnTo>
                    <a:pt x="175" y="3026"/>
                  </a:lnTo>
                  <a:lnTo>
                    <a:pt x="176" y="3021"/>
                  </a:lnTo>
                  <a:lnTo>
                    <a:pt x="176" y="3016"/>
                  </a:lnTo>
                  <a:lnTo>
                    <a:pt x="176" y="3016"/>
                  </a:lnTo>
                  <a:lnTo>
                    <a:pt x="174" y="3012"/>
                  </a:lnTo>
                  <a:lnTo>
                    <a:pt x="170" y="3007"/>
                  </a:lnTo>
                  <a:lnTo>
                    <a:pt x="167" y="3004"/>
                  </a:lnTo>
                  <a:lnTo>
                    <a:pt x="161" y="2999"/>
                  </a:lnTo>
                  <a:lnTo>
                    <a:pt x="149" y="2993"/>
                  </a:lnTo>
                  <a:lnTo>
                    <a:pt x="135" y="2987"/>
                  </a:lnTo>
                  <a:lnTo>
                    <a:pt x="121" y="2981"/>
                  </a:lnTo>
                  <a:lnTo>
                    <a:pt x="108" y="2974"/>
                  </a:lnTo>
                  <a:lnTo>
                    <a:pt x="102" y="2971"/>
                  </a:lnTo>
                  <a:lnTo>
                    <a:pt x="97" y="2968"/>
                  </a:lnTo>
                  <a:lnTo>
                    <a:pt x="93" y="2963"/>
                  </a:lnTo>
                  <a:lnTo>
                    <a:pt x="91" y="2960"/>
                  </a:lnTo>
                  <a:lnTo>
                    <a:pt x="91" y="2960"/>
                  </a:lnTo>
                  <a:lnTo>
                    <a:pt x="89" y="2954"/>
                  </a:lnTo>
                  <a:lnTo>
                    <a:pt x="88" y="2947"/>
                  </a:lnTo>
                  <a:lnTo>
                    <a:pt x="87" y="2933"/>
                  </a:lnTo>
                  <a:lnTo>
                    <a:pt x="88" y="2917"/>
                  </a:lnTo>
                  <a:lnTo>
                    <a:pt x="90" y="2900"/>
                  </a:lnTo>
                  <a:lnTo>
                    <a:pt x="95" y="2883"/>
                  </a:lnTo>
                  <a:lnTo>
                    <a:pt x="99" y="2867"/>
                  </a:lnTo>
                  <a:lnTo>
                    <a:pt x="105" y="2854"/>
                  </a:lnTo>
                  <a:lnTo>
                    <a:pt x="110" y="2842"/>
                  </a:lnTo>
                  <a:lnTo>
                    <a:pt x="110" y="2842"/>
                  </a:lnTo>
                  <a:lnTo>
                    <a:pt x="115" y="2837"/>
                  </a:lnTo>
                  <a:lnTo>
                    <a:pt x="121" y="2832"/>
                  </a:lnTo>
                  <a:lnTo>
                    <a:pt x="134" y="2822"/>
                  </a:lnTo>
                  <a:lnTo>
                    <a:pt x="149" y="2812"/>
                  </a:lnTo>
                  <a:lnTo>
                    <a:pt x="156" y="2807"/>
                  </a:lnTo>
                  <a:lnTo>
                    <a:pt x="160" y="2803"/>
                  </a:lnTo>
                  <a:lnTo>
                    <a:pt x="160" y="2803"/>
                  </a:lnTo>
                  <a:lnTo>
                    <a:pt x="168" y="2794"/>
                  </a:lnTo>
                  <a:lnTo>
                    <a:pt x="177" y="2784"/>
                  </a:lnTo>
                  <a:lnTo>
                    <a:pt x="196" y="2758"/>
                  </a:lnTo>
                  <a:lnTo>
                    <a:pt x="215" y="2732"/>
                  </a:lnTo>
                  <a:lnTo>
                    <a:pt x="223" y="2722"/>
                  </a:lnTo>
                  <a:lnTo>
                    <a:pt x="232" y="2713"/>
                  </a:lnTo>
                  <a:lnTo>
                    <a:pt x="232" y="2713"/>
                  </a:lnTo>
                  <a:lnTo>
                    <a:pt x="242" y="2704"/>
                  </a:lnTo>
                  <a:lnTo>
                    <a:pt x="257" y="2693"/>
                  </a:lnTo>
                  <a:lnTo>
                    <a:pt x="271" y="2683"/>
                  </a:lnTo>
                  <a:lnTo>
                    <a:pt x="275" y="2679"/>
                  </a:lnTo>
                  <a:lnTo>
                    <a:pt x="280" y="2673"/>
                  </a:lnTo>
                  <a:lnTo>
                    <a:pt x="280" y="2673"/>
                  </a:lnTo>
                  <a:lnTo>
                    <a:pt x="285" y="2663"/>
                  </a:lnTo>
                  <a:lnTo>
                    <a:pt x="290" y="2649"/>
                  </a:lnTo>
                  <a:lnTo>
                    <a:pt x="295" y="2635"/>
                  </a:lnTo>
                  <a:lnTo>
                    <a:pt x="299" y="2618"/>
                  </a:lnTo>
                  <a:lnTo>
                    <a:pt x="302" y="2602"/>
                  </a:lnTo>
                  <a:lnTo>
                    <a:pt x="303" y="2587"/>
                  </a:lnTo>
                  <a:lnTo>
                    <a:pt x="302" y="2574"/>
                  </a:lnTo>
                  <a:lnTo>
                    <a:pt x="301" y="2568"/>
                  </a:lnTo>
                  <a:lnTo>
                    <a:pt x="299" y="2562"/>
                  </a:lnTo>
                  <a:lnTo>
                    <a:pt x="299" y="2562"/>
                  </a:lnTo>
                  <a:lnTo>
                    <a:pt x="297" y="2559"/>
                  </a:lnTo>
                  <a:lnTo>
                    <a:pt x="294" y="2557"/>
                  </a:lnTo>
                  <a:lnTo>
                    <a:pt x="285" y="2551"/>
                  </a:lnTo>
                  <a:lnTo>
                    <a:pt x="275" y="2548"/>
                  </a:lnTo>
                  <a:lnTo>
                    <a:pt x="264" y="2543"/>
                  </a:lnTo>
                  <a:lnTo>
                    <a:pt x="253" y="2540"/>
                  </a:lnTo>
                  <a:lnTo>
                    <a:pt x="242" y="2535"/>
                  </a:lnTo>
                  <a:lnTo>
                    <a:pt x="238" y="2533"/>
                  </a:lnTo>
                  <a:lnTo>
                    <a:pt x="236" y="2530"/>
                  </a:lnTo>
                  <a:lnTo>
                    <a:pt x="233" y="2528"/>
                  </a:lnTo>
                  <a:lnTo>
                    <a:pt x="232" y="2523"/>
                  </a:lnTo>
                  <a:lnTo>
                    <a:pt x="232" y="2523"/>
                  </a:lnTo>
                  <a:lnTo>
                    <a:pt x="232" y="2518"/>
                  </a:lnTo>
                  <a:lnTo>
                    <a:pt x="232" y="2518"/>
                  </a:lnTo>
                  <a:lnTo>
                    <a:pt x="232" y="2514"/>
                  </a:lnTo>
                  <a:lnTo>
                    <a:pt x="234" y="2508"/>
                  </a:lnTo>
                  <a:lnTo>
                    <a:pt x="241" y="2498"/>
                  </a:lnTo>
                  <a:lnTo>
                    <a:pt x="250" y="2488"/>
                  </a:lnTo>
                  <a:lnTo>
                    <a:pt x="262" y="2478"/>
                  </a:lnTo>
                  <a:lnTo>
                    <a:pt x="285" y="2459"/>
                  </a:lnTo>
                  <a:lnTo>
                    <a:pt x="303" y="2443"/>
                  </a:lnTo>
                  <a:lnTo>
                    <a:pt x="303" y="2443"/>
                  </a:lnTo>
                  <a:lnTo>
                    <a:pt x="343" y="2408"/>
                  </a:lnTo>
                  <a:lnTo>
                    <a:pt x="389" y="2366"/>
                  </a:lnTo>
                  <a:lnTo>
                    <a:pt x="440" y="2322"/>
                  </a:lnTo>
                  <a:lnTo>
                    <a:pt x="495" y="2276"/>
                  </a:lnTo>
                  <a:lnTo>
                    <a:pt x="550" y="2232"/>
                  </a:lnTo>
                  <a:lnTo>
                    <a:pt x="605" y="2191"/>
                  </a:lnTo>
                  <a:lnTo>
                    <a:pt x="655" y="2155"/>
                  </a:lnTo>
                  <a:lnTo>
                    <a:pt x="678" y="2141"/>
                  </a:lnTo>
                  <a:lnTo>
                    <a:pt x="701" y="2127"/>
                  </a:lnTo>
                  <a:lnTo>
                    <a:pt x="701" y="2127"/>
                  </a:lnTo>
                  <a:lnTo>
                    <a:pt x="719" y="2118"/>
                  </a:lnTo>
                  <a:lnTo>
                    <a:pt x="741" y="2109"/>
                  </a:lnTo>
                  <a:lnTo>
                    <a:pt x="794" y="2092"/>
                  </a:lnTo>
                  <a:lnTo>
                    <a:pt x="821" y="2083"/>
                  </a:lnTo>
                  <a:lnTo>
                    <a:pt x="846" y="2074"/>
                  </a:lnTo>
                  <a:lnTo>
                    <a:pt x="869" y="2064"/>
                  </a:lnTo>
                  <a:lnTo>
                    <a:pt x="878" y="2058"/>
                  </a:lnTo>
                  <a:lnTo>
                    <a:pt x="887" y="2054"/>
                  </a:lnTo>
                  <a:lnTo>
                    <a:pt x="887" y="2054"/>
                  </a:lnTo>
                  <a:lnTo>
                    <a:pt x="897" y="2045"/>
                  </a:lnTo>
                  <a:lnTo>
                    <a:pt x="908" y="2036"/>
                  </a:lnTo>
                  <a:lnTo>
                    <a:pt x="930" y="2012"/>
                  </a:lnTo>
                  <a:lnTo>
                    <a:pt x="953" y="1985"/>
                  </a:lnTo>
                  <a:lnTo>
                    <a:pt x="976" y="1955"/>
                  </a:lnTo>
                  <a:lnTo>
                    <a:pt x="1021" y="1897"/>
                  </a:lnTo>
                  <a:lnTo>
                    <a:pt x="1041" y="1871"/>
                  </a:lnTo>
                  <a:lnTo>
                    <a:pt x="1059" y="1849"/>
                  </a:lnTo>
                  <a:lnTo>
                    <a:pt x="1059" y="1849"/>
                  </a:lnTo>
                  <a:lnTo>
                    <a:pt x="1085" y="1822"/>
                  </a:lnTo>
                  <a:lnTo>
                    <a:pt x="1116" y="1790"/>
                  </a:lnTo>
                  <a:lnTo>
                    <a:pt x="1132" y="1774"/>
                  </a:lnTo>
                  <a:lnTo>
                    <a:pt x="1147" y="1759"/>
                  </a:lnTo>
                  <a:lnTo>
                    <a:pt x="1163" y="1747"/>
                  </a:lnTo>
                  <a:lnTo>
                    <a:pt x="1177" y="1737"/>
                  </a:lnTo>
                  <a:lnTo>
                    <a:pt x="1177" y="1737"/>
                  </a:lnTo>
                  <a:lnTo>
                    <a:pt x="1190" y="1730"/>
                  </a:lnTo>
                  <a:lnTo>
                    <a:pt x="1206" y="1723"/>
                  </a:lnTo>
                  <a:lnTo>
                    <a:pt x="1243" y="1712"/>
                  </a:lnTo>
                  <a:lnTo>
                    <a:pt x="1281" y="1701"/>
                  </a:lnTo>
                  <a:lnTo>
                    <a:pt x="1297" y="1695"/>
                  </a:lnTo>
                  <a:lnTo>
                    <a:pt x="1311" y="1689"/>
                  </a:lnTo>
                  <a:lnTo>
                    <a:pt x="1311" y="1689"/>
                  </a:lnTo>
                  <a:lnTo>
                    <a:pt x="1362" y="1666"/>
                  </a:lnTo>
                  <a:lnTo>
                    <a:pt x="1391" y="1651"/>
                  </a:lnTo>
                  <a:lnTo>
                    <a:pt x="1423" y="1635"/>
                  </a:lnTo>
                  <a:lnTo>
                    <a:pt x="1452" y="1618"/>
                  </a:lnTo>
                  <a:lnTo>
                    <a:pt x="1480" y="1601"/>
                  </a:lnTo>
                  <a:lnTo>
                    <a:pt x="1504" y="1584"/>
                  </a:lnTo>
                  <a:lnTo>
                    <a:pt x="1515" y="1576"/>
                  </a:lnTo>
                  <a:lnTo>
                    <a:pt x="1524" y="1567"/>
                  </a:lnTo>
                  <a:lnTo>
                    <a:pt x="1524" y="1567"/>
                  </a:lnTo>
                  <a:lnTo>
                    <a:pt x="1531" y="1561"/>
                  </a:lnTo>
                  <a:lnTo>
                    <a:pt x="1538" y="1552"/>
                  </a:lnTo>
                  <a:lnTo>
                    <a:pt x="1552" y="1530"/>
                  </a:lnTo>
                  <a:lnTo>
                    <a:pt x="1566" y="1505"/>
                  </a:lnTo>
                  <a:lnTo>
                    <a:pt x="1580" y="1479"/>
                  </a:lnTo>
                  <a:lnTo>
                    <a:pt x="1605" y="1429"/>
                  </a:lnTo>
                  <a:lnTo>
                    <a:pt x="1617" y="1405"/>
                  </a:lnTo>
                  <a:lnTo>
                    <a:pt x="1628" y="1386"/>
                  </a:lnTo>
                  <a:lnTo>
                    <a:pt x="1628" y="1386"/>
                  </a:lnTo>
                  <a:lnTo>
                    <a:pt x="1672" y="1307"/>
                  </a:lnTo>
                  <a:lnTo>
                    <a:pt x="1697" y="1264"/>
                  </a:lnTo>
                  <a:lnTo>
                    <a:pt x="1708" y="1245"/>
                  </a:lnTo>
                  <a:lnTo>
                    <a:pt x="1718" y="1230"/>
                  </a:lnTo>
                  <a:lnTo>
                    <a:pt x="1718" y="1230"/>
                  </a:lnTo>
                  <a:lnTo>
                    <a:pt x="1727" y="1220"/>
                  </a:lnTo>
                  <a:lnTo>
                    <a:pt x="1739" y="1209"/>
                  </a:lnTo>
                  <a:lnTo>
                    <a:pt x="1765" y="1186"/>
                  </a:lnTo>
                  <a:lnTo>
                    <a:pt x="1778" y="1174"/>
                  </a:lnTo>
                  <a:lnTo>
                    <a:pt x="1789" y="1161"/>
                  </a:lnTo>
                  <a:lnTo>
                    <a:pt x="1800" y="1150"/>
                  </a:lnTo>
                  <a:lnTo>
                    <a:pt x="1803" y="1144"/>
                  </a:lnTo>
                  <a:lnTo>
                    <a:pt x="1805" y="1139"/>
                  </a:lnTo>
                  <a:lnTo>
                    <a:pt x="1805" y="1139"/>
                  </a:lnTo>
                  <a:lnTo>
                    <a:pt x="1807" y="1132"/>
                  </a:lnTo>
                  <a:lnTo>
                    <a:pt x="1809" y="1124"/>
                  </a:lnTo>
                  <a:lnTo>
                    <a:pt x="1810" y="1107"/>
                  </a:lnTo>
                  <a:lnTo>
                    <a:pt x="1809" y="1088"/>
                  </a:lnTo>
                  <a:lnTo>
                    <a:pt x="1806" y="1068"/>
                  </a:lnTo>
                  <a:lnTo>
                    <a:pt x="1804" y="1047"/>
                  </a:lnTo>
                  <a:lnTo>
                    <a:pt x="1802" y="1027"/>
                  </a:lnTo>
                  <a:lnTo>
                    <a:pt x="1803" y="1010"/>
                  </a:lnTo>
                  <a:lnTo>
                    <a:pt x="1804" y="1002"/>
                  </a:lnTo>
                  <a:lnTo>
                    <a:pt x="1805" y="995"/>
                  </a:lnTo>
                  <a:lnTo>
                    <a:pt x="1805" y="995"/>
                  </a:lnTo>
                  <a:lnTo>
                    <a:pt x="1809" y="987"/>
                  </a:lnTo>
                  <a:lnTo>
                    <a:pt x="1813" y="978"/>
                  </a:lnTo>
                  <a:lnTo>
                    <a:pt x="1824" y="960"/>
                  </a:lnTo>
                  <a:lnTo>
                    <a:pt x="1838" y="941"/>
                  </a:lnTo>
                  <a:lnTo>
                    <a:pt x="1854" y="922"/>
                  </a:lnTo>
                  <a:lnTo>
                    <a:pt x="1871" y="904"/>
                  </a:lnTo>
                  <a:lnTo>
                    <a:pt x="1888" y="887"/>
                  </a:lnTo>
                  <a:lnTo>
                    <a:pt x="1903" y="872"/>
                  </a:lnTo>
                  <a:lnTo>
                    <a:pt x="1918" y="861"/>
                  </a:lnTo>
                  <a:lnTo>
                    <a:pt x="1918" y="861"/>
                  </a:lnTo>
                  <a:lnTo>
                    <a:pt x="1925" y="858"/>
                  </a:lnTo>
                  <a:lnTo>
                    <a:pt x="1932" y="854"/>
                  </a:lnTo>
                  <a:lnTo>
                    <a:pt x="1948" y="848"/>
                  </a:lnTo>
                  <a:lnTo>
                    <a:pt x="1967" y="842"/>
                  </a:lnTo>
                  <a:lnTo>
                    <a:pt x="1987" y="836"/>
                  </a:lnTo>
                  <a:lnTo>
                    <a:pt x="2026" y="825"/>
                  </a:lnTo>
                  <a:lnTo>
                    <a:pt x="2043" y="819"/>
                  </a:lnTo>
                  <a:lnTo>
                    <a:pt x="2057" y="814"/>
                  </a:lnTo>
                  <a:lnTo>
                    <a:pt x="2057" y="814"/>
                  </a:lnTo>
                  <a:lnTo>
                    <a:pt x="2084" y="798"/>
                  </a:lnTo>
                  <a:lnTo>
                    <a:pt x="2114" y="776"/>
                  </a:lnTo>
                  <a:lnTo>
                    <a:pt x="2129" y="764"/>
                  </a:lnTo>
                  <a:lnTo>
                    <a:pt x="2144" y="753"/>
                  </a:lnTo>
                  <a:lnTo>
                    <a:pt x="2156" y="742"/>
                  </a:lnTo>
                  <a:lnTo>
                    <a:pt x="2165" y="731"/>
                  </a:lnTo>
                  <a:lnTo>
                    <a:pt x="2165" y="731"/>
                  </a:lnTo>
                  <a:lnTo>
                    <a:pt x="2173" y="721"/>
                  </a:lnTo>
                  <a:lnTo>
                    <a:pt x="2180" y="709"/>
                  </a:lnTo>
                  <a:lnTo>
                    <a:pt x="2194" y="681"/>
                  </a:lnTo>
                  <a:lnTo>
                    <a:pt x="2208" y="652"/>
                  </a:lnTo>
                  <a:lnTo>
                    <a:pt x="2217" y="628"/>
                  </a:lnTo>
                  <a:lnTo>
                    <a:pt x="2217" y="628"/>
                  </a:lnTo>
                  <a:lnTo>
                    <a:pt x="2226" y="596"/>
                  </a:lnTo>
                  <a:lnTo>
                    <a:pt x="2235" y="560"/>
                  </a:lnTo>
                  <a:lnTo>
                    <a:pt x="2243" y="519"/>
                  </a:lnTo>
                  <a:lnTo>
                    <a:pt x="2250" y="476"/>
                  </a:lnTo>
                  <a:lnTo>
                    <a:pt x="2257" y="435"/>
                  </a:lnTo>
                  <a:lnTo>
                    <a:pt x="2262" y="393"/>
                  </a:lnTo>
                  <a:lnTo>
                    <a:pt x="2267" y="356"/>
                  </a:lnTo>
                  <a:lnTo>
                    <a:pt x="2269" y="324"/>
                  </a:lnTo>
                  <a:lnTo>
                    <a:pt x="2269" y="324"/>
                  </a:lnTo>
                  <a:lnTo>
                    <a:pt x="2271" y="294"/>
                  </a:lnTo>
                  <a:lnTo>
                    <a:pt x="2272" y="258"/>
                  </a:lnTo>
                  <a:lnTo>
                    <a:pt x="2272" y="177"/>
                  </a:lnTo>
                  <a:lnTo>
                    <a:pt x="2272" y="177"/>
                  </a:lnTo>
                  <a:lnTo>
                    <a:pt x="2308" y="179"/>
                  </a:lnTo>
                  <a:lnTo>
                    <a:pt x="2324" y="179"/>
                  </a:lnTo>
                  <a:lnTo>
                    <a:pt x="2337" y="181"/>
                  </a:lnTo>
                  <a:lnTo>
                    <a:pt x="2337" y="181"/>
                  </a:lnTo>
                  <a:lnTo>
                    <a:pt x="2343" y="183"/>
                  </a:lnTo>
                  <a:lnTo>
                    <a:pt x="2351" y="185"/>
                  </a:lnTo>
                  <a:lnTo>
                    <a:pt x="2369" y="194"/>
                  </a:lnTo>
                  <a:lnTo>
                    <a:pt x="2386" y="202"/>
                  </a:lnTo>
                  <a:lnTo>
                    <a:pt x="2394" y="204"/>
                  </a:lnTo>
                  <a:lnTo>
                    <a:pt x="2402" y="207"/>
                  </a:lnTo>
                  <a:lnTo>
                    <a:pt x="2402" y="207"/>
                  </a:lnTo>
                  <a:lnTo>
                    <a:pt x="2413" y="208"/>
                  </a:lnTo>
                  <a:lnTo>
                    <a:pt x="2427" y="208"/>
                  </a:lnTo>
                  <a:lnTo>
                    <a:pt x="2457" y="204"/>
                  </a:lnTo>
                  <a:lnTo>
                    <a:pt x="2489" y="202"/>
                  </a:lnTo>
                  <a:lnTo>
                    <a:pt x="2503" y="201"/>
                  </a:lnTo>
                  <a:lnTo>
                    <a:pt x="2514" y="202"/>
                  </a:lnTo>
                  <a:lnTo>
                    <a:pt x="2514" y="202"/>
                  </a:lnTo>
                  <a:lnTo>
                    <a:pt x="2525" y="204"/>
                  </a:lnTo>
                  <a:lnTo>
                    <a:pt x="2538" y="209"/>
                  </a:lnTo>
                  <a:lnTo>
                    <a:pt x="2565" y="220"/>
                  </a:lnTo>
                  <a:lnTo>
                    <a:pt x="2578" y="226"/>
                  </a:lnTo>
                  <a:lnTo>
                    <a:pt x="2591" y="230"/>
                  </a:lnTo>
                  <a:lnTo>
                    <a:pt x="2603" y="234"/>
                  </a:lnTo>
                  <a:lnTo>
                    <a:pt x="2614" y="235"/>
                  </a:lnTo>
                  <a:lnTo>
                    <a:pt x="2614" y="235"/>
                  </a:lnTo>
                  <a:lnTo>
                    <a:pt x="2623" y="233"/>
                  </a:lnTo>
                  <a:lnTo>
                    <a:pt x="2633" y="229"/>
                  </a:lnTo>
                  <a:lnTo>
                    <a:pt x="2644" y="224"/>
                  </a:lnTo>
                  <a:lnTo>
                    <a:pt x="2655" y="218"/>
                  </a:lnTo>
                  <a:lnTo>
                    <a:pt x="2676" y="206"/>
                  </a:lnTo>
                  <a:lnTo>
                    <a:pt x="2685" y="201"/>
                  </a:lnTo>
                  <a:lnTo>
                    <a:pt x="2694" y="198"/>
                  </a:lnTo>
                  <a:lnTo>
                    <a:pt x="2694" y="198"/>
                  </a:lnTo>
                  <a:lnTo>
                    <a:pt x="2700" y="197"/>
                  </a:lnTo>
                  <a:lnTo>
                    <a:pt x="2706" y="197"/>
                  </a:lnTo>
                  <a:lnTo>
                    <a:pt x="2720" y="197"/>
                  </a:lnTo>
                  <a:lnTo>
                    <a:pt x="2735" y="195"/>
                  </a:lnTo>
                  <a:lnTo>
                    <a:pt x="2741" y="195"/>
                  </a:lnTo>
                  <a:lnTo>
                    <a:pt x="2746" y="193"/>
                  </a:lnTo>
                  <a:lnTo>
                    <a:pt x="2746" y="193"/>
                  </a:lnTo>
                  <a:lnTo>
                    <a:pt x="2758" y="188"/>
                  </a:lnTo>
                  <a:lnTo>
                    <a:pt x="2770" y="179"/>
                  </a:lnTo>
                  <a:lnTo>
                    <a:pt x="2782" y="167"/>
                  </a:lnTo>
                  <a:lnTo>
                    <a:pt x="2796" y="155"/>
                  </a:lnTo>
                  <a:lnTo>
                    <a:pt x="2821" y="129"/>
                  </a:lnTo>
                  <a:lnTo>
                    <a:pt x="2832" y="118"/>
                  </a:lnTo>
                  <a:lnTo>
                    <a:pt x="2842" y="109"/>
                  </a:lnTo>
                  <a:lnTo>
                    <a:pt x="2842" y="109"/>
                  </a:lnTo>
                  <a:lnTo>
                    <a:pt x="2882" y="76"/>
                  </a:lnTo>
                  <a:lnTo>
                    <a:pt x="2903" y="58"/>
                  </a:lnTo>
                  <a:lnTo>
                    <a:pt x="2922" y="44"/>
                  </a:lnTo>
                  <a:lnTo>
                    <a:pt x="2922" y="44"/>
                  </a:lnTo>
                  <a:lnTo>
                    <a:pt x="2937" y="33"/>
                  </a:lnTo>
                  <a:lnTo>
                    <a:pt x="2956" y="18"/>
                  </a:lnTo>
                  <a:lnTo>
                    <a:pt x="2966" y="13"/>
                  </a:lnTo>
                  <a:lnTo>
                    <a:pt x="2975" y="7"/>
                  </a:lnTo>
                  <a:lnTo>
                    <a:pt x="2985" y="3"/>
                  </a:lnTo>
                  <a:lnTo>
                    <a:pt x="2993" y="0"/>
                  </a:lnTo>
                  <a:lnTo>
                    <a:pt x="2993" y="0"/>
                  </a:lnTo>
                  <a:lnTo>
                    <a:pt x="2999" y="0"/>
                  </a:lnTo>
                  <a:lnTo>
                    <a:pt x="3006" y="0"/>
                  </a:lnTo>
                  <a:lnTo>
                    <a:pt x="3020" y="3"/>
                  </a:lnTo>
                  <a:lnTo>
                    <a:pt x="3035" y="7"/>
                  </a:lnTo>
                  <a:lnTo>
                    <a:pt x="3052" y="13"/>
                  </a:lnTo>
                  <a:lnTo>
                    <a:pt x="3083" y="25"/>
                  </a:lnTo>
                  <a:lnTo>
                    <a:pt x="3108" y="35"/>
                  </a:lnTo>
                  <a:lnTo>
                    <a:pt x="3108" y="35"/>
                  </a:lnTo>
                  <a:lnTo>
                    <a:pt x="3132" y="47"/>
                  </a:lnTo>
                  <a:lnTo>
                    <a:pt x="3160" y="62"/>
                  </a:lnTo>
                  <a:lnTo>
                    <a:pt x="3189" y="78"/>
                  </a:lnTo>
                  <a:lnTo>
                    <a:pt x="3212" y="89"/>
                  </a:lnTo>
                  <a:lnTo>
                    <a:pt x="3212" y="89"/>
                  </a:lnTo>
                  <a:lnTo>
                    <a:pt x="3225" y="94"/>
                  </a:lnTo>
                  <a:lnTo>
                    <a:pt x="3239" y="98"/>
                  </a:lnTo>
                  <a:lnTo>
                    <a:pt x="3274" y="106"/>
                  </a:lnTo>
                  <a:lnTo>
                    <a:pt x="3291" y="111"/>
                  </a:lnTo>
                  <a:lnTo>
                    <a:pt x="3306" y="116"/>
                  </a:lnTo>
                  <a:lnTo>
                    <a:pt x="3319" y="123"/>
                  </a:lnTo>
                  <a:lnTo>
                    <a:pt x="3325" y="127"/>
                  </a:lnTo>
                  <a:lnTo>
                    <a:pt x="3330" y="131"/>
                  </a:lnTo>
                  <a:lnTo>
                    <a:pt x="3330" y="131"/>
                  </a:lnTo>
                  <a:lnTo>
                    <a:pt x="3333" y="137"/>
                  </a:lnTo>
                  <a:lnTo>
                    <a:pt x="3336" y="146"/>
                  </a:lnTo>
                  <a:lnTo>
                    <a:pt x="3339" y="155"/>
                  </a:lnTo>
                  <a:lnTo>
                    <a:pt x="3340" y="165"/>
                  </a:lnTo>
                  <a:lnTo>
                    <a:pt x="3342" y="185"/>
                  </a:lnTo>
                  <a:lnTo>
                    <a:pt x="3343" y="194"/>
                  </a:lnTo>
                  <a:lnTo>
                    <a:pt x="3344" y="202"/>
                  </a:lnTo>
                  <a:lnTo>
                    <a:pt x="3344" y="202"/>
                  </a:lnTo>
                  <a:lnTo>
                    <a:pt x="3350" y="225"/>
                  </a:lnTo>
                  <a:lnTo>
                    <a:pt x="3354" y="237"/>
                  </a:lnTo>
                  <a:lnTo>
                    <a:pt x="3357" y="242"/>
                  </a:lnTo>
                  <a:lnTo>
                    <a:pt x="3360" y="246"/>
                  </a:lnTo>
                  <a:lnTo>
                    <a:pt x="3360" y="246"/>
                  </a:lnTo>
                  <a:lnTo>
                    <a:pt x="3362" y="247"/>
                  </a:lnTo>
                  <a:lnTo>
                    <a:pt x="3367" y="250"/>
                  </a:lnTo>
                  <a:lnTo>
                    <a:pt x="3375" y="253"/>
                  </a:lnTo>
                  <a:lnTo>
                    <a:pt x="3385" y="254"/>
                  </a:lnTo>
                  <a:lnTo>
                    <a:pt x="3396" y="255"/>
                  </a:lnTo>
                  <a:lnTo>
                    <a:pt x="3418" y="259"/>
                  </a:lnTo>
                  <a:lnTo>
                    <a:pt x="3427" y="262"/>
                  </a:lnTo>
                  <a:lnTo>
                    <a:pt x="3433" y="265"/>
                  </a:lnTo>
                  <a:lnTo>
                    <a:pt x="3433" y="265"/>
                  </a:lnTo>
                  <a:lnTo>
                    <a:pt x="3441" y="272"/>
                  </a:lnTo>
                  <a:lnTo>
                    <a:pt x="3449" y="282"/>
                  </a:lnTo>
                  <a:lnTo>
                    <a:pt x="3457" y="294"/>
                  </a:lnTo>
                  <a:lnTo>
                    <a:pt x="3465" y="306"/>
                  </a:lnTo>
                  <a:lnTo>
                    <a:pt x="3472" y="318"/>
                  </a:lnTo>
                  <a:lnTo>
                    <a:pt x="3476" y="332"/>
                  </a:lnTo>
                  <a:lnTo>
                    <a:pt x="3480" y="343"/>
                  </a:lnTo>
                  <a:lnTo>
                    <a:pt x="3481" y="355"/>
                  </a:lnTo>
                  <a:lnTo>
                    <a:pt x="3481" y="355"/>
                  </a:lnTo>
                  <a:lnTo>
                    <a:pt x="3480" y="362"/>
                  </a:lnTo>
                  <a:lnTo>
                    <a:pt x="3476" y="371"/>
                  </a:lnTo>
                  <a:lnTo>
                    <a:pt x="3472" y="382"/>
                  </a:lnTo>
                  <a:lnTo>
                    <a:pt x="3466" y="391"/>
                  </a:lnTo>
                  <a:lnTo>
                    <a:pt x="3453" y="410"/>
                  </a:lnTo>
                  <a:lnTo>
                    <a:pt x="3442" y="426"/>
                  </a:lnTo>
                  <a:lnTo>
                    <a:pt x="3442" y="426"/>
                  </a:lnTo>
                  <a:lnTo>
                    <a:pt x="3431" y="440"/>
                  </a:lnTo>
                  <a:lnTo>
                    <a:pt x="3417" y="455"/>
                  </a:lnTo>
                  <a:lnTo>
                    <a:pt x="3384" y="490"/>
                  </a:lnTo>
                  <a:lnTo>
                    <a:pt x="3367" y="507"/>
                  </a:lnTo>
                  <a:lnTo>
                    <a:pt x="3352" y="525"/>
                  </a:lnTo>
                  <a:lnTo>
                    <a:pt x="3341" y="542"/>
                  </a:lnTo>
                  <a:lnTo>
                    <a:pt x="3336" y="550"/>
                  </a:lnTo>
                  <a:lnTo>
                    <a:pt x="3334" y="558"/>
                  </a:lnTo>
                  <a:lnTo>
                    <a:pt x="3334" y="558"/>
                  </a:lnTo>
                  <a:lnTo>
                    <a:pt x="3333" y="563"/>
                  </a:lnTo>
                  <a:lnTo>
                    <a:pt x="3332" y="570"/>
                  </a:lnTo>
                  <a:lnTo>
                    <a:pt x="3333" y="584"/>
                  </a:lnTo>
                  <a:lnTo>
                    <a:pt x="3335" y="599"/>
                  </a:lnTo>
                  <a:lnTo>
                    <a:pt x="3339" y="615"/>
                  </a:lnTo>
                  <a:lnTo>
                    <a:pt x="3342" y="632"/>
                  </a:lnTo>
                  <a:lnTo>
                    <a:pt x="3344" y="647"/>
                  </a:lnTo>
                  <a:lnTo>
                    <a:pt x="3344" y="661"/>
                  </a:lnTo>
                  <a:lnTo>
                    <a:pt x="3344" y="667"/>
                  </a:lnTo>
                  <a:lnTo>
                    <a:pt x="3342" y="673"/>
                  </a:lnTo>
                  <a:lnTo>
                    <a:pt x="3342" y="673"/>
                  </a:lnTo>
                  <a:lnTo>
                    <a:pt x="3341" y="676"/>
                  </a:lnTo>
                  <a:lnTo>
                    <a:pt x="3338" y="681"/>
                  </a:lnTo>
                  <a:lnTo>
                    <a:pt x="3330" y="688"/>
                  </a:lnTo>
                  <a:lnTo>
                    <a:pt x="3321" y="696"/>
                  </a:lnTo>
                  <a:lnTo>
                    <a:pt x="3310" y="704"/>
                  </a:lnTo>
                  <a:lnTo>
                    <a:pt x="3300" y="712"/>
                  </a:lnTo>
                  <a:lnTo>
                    <a:pt x="3290" y="720"/>
                  </a:lnTo>
                  <a:lnTo>
                    <a:pt x="3283" y="728"/>
                  </a:lnTo>
                  <a:lnTo>
                    <a:pt x="3281" y="731"/>
                  </a:lnTo>
                  <a:lnTo>
                    <a:pt x="3280" y="736"/>
                  </a:lnTo>
                  <a:lnTo>
                    <a:pt x="3280" y="736"/>
                  </a:lnTo>
                  <a:lnTo>
                    <a:pt x="3278" y="746"/>
                  </a:lnTo>
                  <a:lnTo>
                    <a:pt x="3278" y="758"/>
                  </a:lnTo>
                  <a:lnTo>
                    <a:pt x="3279" y="773"/>
                  </a:lnTo>
                  <a:lnTo>
                    <a:pt x="3282" y="787"/>
                  </a:lnTo>
                  <a:lnTo>
                    <a:pt x="3286" y="801"/>
                  </a:lnTo>
                  <a:lnTo>
                    <a:pt x="3291" y="813"/>
                  </a:lnTo>
                  <a:lnTo>
                    <a:pt x="3295" y="818"/>
                  </a:lnTo>
                  <a:lnTo>
                    <a:pt x="3298" y="823"/>
                  </a:lnTo>
                  <a:lnTo>
                    <a:pt x="3301" y="826"/>
                  </a:lnTo>
                  <a:lnTo>
                    <a:pt x="3306" y="828"/>
                  </a:lnTo>
                  <a:lnTo>
                    <a:pt x="3306" y="828"/>
                  </a:lnTo>
                  <a:lnTo>
                    <a:pt x="3309" y="830"/>
                  </a:lnTo>
                  <a:lnTo>
                    <a:pt x="3315" y="830"/>
                  </a:lnTo>
                  <a:lnTo>
                    <a:pt x="3319" y="828"/>
                  </a:lnTo>
                  <a:lnTo>
                    <a:pt x="3325" y="827"/>
                  </a:lnTo>
                  <a:lnTo>
                    <a:pt x="3336" y="820"/>
                  </a:lnTo>
                  <a:lnTo>
                    <a:pt x="3348" y="813"/>
                  </a:lnTo>
                  <a:lnTo>
                    <a:pt x="3360" y="805"/>
                  </a:lnTo>
                  <a:lnTo>
                    <a:pt x="3371" y="797"/>
                  </a:lnTo>
                  <a:lnTo>
                    <a:pt x="3383" y="791"/>
                  </a:lnTo>
                  <a:lnTo>
                    <a:pt x="3387" y="790"/>
                  </a:lnTo>
                  <a:lnTo>
                    <a:pt x="3393" y="790"/>
                  </a:lnTo>
                  <a:lnTo>
                    <a:pt x="3393" y="790"/>
                  </a:lnTo>
                  <a:lnTo>
                    <a:pt x="3403" y="791"/>
                  </a:lnTo>
                  <a:lnTo>
                    <a:pt x="3415" y="795"/>
                  </a:lnTo>
                  <a:lnTo>
                    <a:pt x="3428" y="800"/>
                  </a:lnTo>
                  <a:lnTo>
                    <a:pt x="3441" y="807"/>
                  </a:lnTo>
                  <a:lnTo>
                    <a:pt x="3466" y="822"/>
                  </a:lnTo>
                  <a:lnTo>
                    <a:pt x="3485" y="835"/>
                  </a:lnTo>
                  <a:lnTo>
                    <a:pt x="3485" y="835"/>
                  </a:lnTo>
                  <a:lnTo>
                    <a:pt x="3493" y="842"/>
                  </a:lnTo>
                  <a:lnTo>
                    <a:pt x="3502" y="851"/>
                  </a:lnTo>
                  <a:lnTo>
                    <a:pt x="3519" y="872"/>
                  </a:lnTo>
                  <a:lnTo>
                    <a:pt x="3551" y="913"/>
                  </a:lnTo>
                  <a:lnTo>
                    <a:pt x="3551" y="913"/>
                  </a:lnTo>
                  <a:lnTo>
                    <a:pt x="3563" y="932"/>
                  </a:lnTo>
                  <a:lnTo>
                    <a:pt x="3578" y="956"/>
                  </a:lnTo>
                  <a:lnTo>
                    <a:pt x="3586" y="968"/>
                  </a:lnTo>
                  <a:lnTo>
                    <a:pt x="3594" y="980"/>
                  </a:lnTo>
                  <a:lnTo>
                    <a:pt x="3602" y="989"/>
                  </a:lnTo>
                  <a:lnTo>
                    <a:pt x="3609" y="995"/>
                  </a:lnTo>
                  <a:lnTo>
                    <a:pt x="3609" y="995"/>
                  </a:lnTo>
                  <a:lnTo>
                    <a:pt x="3616" y="1000"/>
                  </a:lnTo>
                  <a:lnTo>
                    <a:pt x="3626" y="1004"/>
                  </a:lnTo>
                  <a:lnTo>
                    <a:pt x="3649" y="1012"/>
                  </a:lnTo>
                  <a:lnTo>
                    <a:pt x="3692" y="1024"/>
                  </a:lnTo>
                  <a:lnTo>
                    <a:pt x="3692" y="1024"/>
                  </a:lnTo>
                  <a:lnTo>
                    <a:pt x="3719" y="1030"/>
                  </a:lnTo>
                  <a:lnTo>
                    <a:pt x="3752" y="1037"/>
                  </a:lnTo>
                  <a:lnTo>
                    <a:pt x="3785" y="1044"/>
                  </a:lnTo>
                  <a:lnTo>
                    <a:pt x="3813" y="1050"/>
                  </a:lnTo>
                  <a:lnTo>
                    <a:pt x="3813" y="1050"/>
                  </a:lnTo>
                  <a:lnTo>
                    <a:pt x="3858" y="1061"/>
                  </a:lnTo>
                  <a:lnTo>
                    <a:pt x="3902" y="1073"/>
                  </a:lnTo>
                  <a:lnTo>
                    <a:pt x="3902" y="1073"/>
                  </a:lnTo>
                  <a:lnTo>
                    <a:pt x="3951" y="1090"/>
                  </a:lnTo>
                  <a:lnTo>
                    <a:pt x="3978" y="1100"/>
                  </a:lnTo>
                  <a:lnTo>
                    <a:pt x="3990" y="1105"/>
                  </a:lnTo>
                  <a:lnTo>
                    <a:pt x="3999" y="1110"/>
                  </a:lnTo>
                  <a:lnTo>
                    <a:pt x="3999" y="1110"/>
                  </a:lnTo>
                  <a:lnTo>
                    <a:pt x="4004" y="1114"/>
                  </a:lnTo>
                  <a:lnTo>
                    <a:pt x="4010" y="1118"/>
                  </a:lnTo>
                  <a:lnTo>
                    <a:pt x="4021" y="1131"/>
                  </a:lnTo>
                  <a:lnTo>
                    <a:pt x="4046" y="1158"/>
                  </a:lnTo>
                  <a:lnTo>
                    <a:pt x="4059" y="1171"/>
                  </a:lnTo>
                  <a:lnTo>
                    <a:pt x="4072" y="1183"/>
                  </a:lnTo>
                  <a:lnTo>
                    <a:pt x="4078" y="1187"/>
                  </a:lnTo>
                  <a:lnTo>
                    <a:pt x="4085" y="1192"/>
                  </a:lnTo>
                  <a:lnTo>
                    <a:pt x="4090" y="1194"/>
                  </a:lnTo>
                  <a:lnTo>
                    <a:pt x="4097" y="1195"/>
                  </a:lnTo>
                  <a:lnTo>
                    <a:pt x="4097" y="1195"/>
                  </a:lnTo>
                  <a:lnTo>
                    <a:pt x="4101" y="1194"/>
                  </a:lnTo>
                  <a:lnTo>
                    <a:pt x="4107" y="1192"/>
                  </a:lnTo>
                  <a:lnTo>
                    <a:pt x="4117" y="1184"/>
                  </a:lnTo>
                  <a:lnTo>
                    <a:pt x="4129" y="1175"/>
                  </a:lnTo>
                  <a:lnTo>
                    <a:pt x="4133" y="1171"/>
                  </a:lnTo>
                  <a:lnTo>
                    <a:pt x="4138" y="1169"/>
                  </a:lnTo>
                  <a:lnTo>
                    <a:pt x="4138" y="1169"/>
                  </a:lnTo>
                  <a:lnTo>
                    <a:pt x="4152" y="1167"/>
                  </a:lnTo>
                  <a:lnTo>
                    <a:pt x="4169" y="1166"/>
                  </a:lnTo>
                  <a:lnTo>
                    <a:pt x="4187" y="1167"/>
                  </a:lnTo>
                  <a:lnTo>
                    <a:pt x="4201" y="1169"/>
                  </a:lnTo>
                  <a:lnTo>
                    <a:pt x="4201" y="1169"/>
                  </a:lnTo>
                  <a:lnTo>
                    <a:pt x="4208" y="1171"/>
                  </a:lnTo>
                  <a:lnTo>
                    <a:pt x="4214" y="1175"/>
                  </a:lnTo>
                  <a:lnTo>
                    <a:pt x="4229" y="1183"/>
                  </a:lnTo>
                  <a:lnTo>
                    <a:pt x="4245" y="1194"/>
                  </a:lnTo>
                  <a:lnTo>
                    <a:pt x="4262" y="1205"/>
                  </a:lnTo>
                  <a:lnTo>
                    <a:pt x="4277" y="1216"/>
                  </a:lnTo>
                  <a:lnTo>
                    <a:pt x="4293" y="1227"/>
                  </a:lnTo>
                  <a:lnTo>
                    <a:pt x="4308" y="1235"/>
                  </a:lnTo>
                  <a:lnTo>
                    <a:pt x="4316" y="1237"/>
                  </a:lnTo>
                  <a:lnTo>
                    <a:pt x="4323" y="1238"/>
                  </a:lnTo>
                  <a:lnTo>
                    <a:pt x="4323" y="1238"/>
                  </a:lnTo>
                  <a:lnTo>
                    <a:pt x="4328" y="1238"/>
                  </a:lnTo>
                  <a:lnTo>
                    <a:pt x="4335" y="1237"/>
                  </a:lnTo>
                  <a:lnTo>
                    <a:pt x="4350" y="1231"/>
                  </a:lnTo>
                  <a:lnTo>
                    <a:pt x="4364" y="1227"/>
                  </a:lnTo>
                  <a:lnTo>
                    <a:pt x="4371" y="1226"/>
                  </a:lnTo>
                  <a:lnTo>
                    <a:pt x="4377" y="1226"/>
                  </a:lnTo>
                  <a:lnTo>
                    <a:pt x="4377" y="1226"/>
                  </a:lnTo>
                  <a:lnTo>
                    <a:pt x="4385" y="1228"/>
                  </a:lnTo>
                  <a:lnTo>
                    <a:pt x="4395" y="1231"/>
                  </a:lnTo>
                  <a:lnTo>
                    <a:pt x="4405" y="1236"/>
                  </a:lnTo>
                  <a:lnTo>
                    <a:pt x="4416" y="1241"/>
                  </a:lnTo>
                  <a:lnTo>
                    <a:pt x="4426" y="1247"/>
                  </a:lnTo>
                  <a:lnTo>
                    <a:pt x="4435" y="1254"/>
                  </a:lnTo>
                  <a:lnTo>
                    <a:pt x="4442" y="1262"/>
                  </a:lnTo>
                  <a:lnTo>
                    <a:pt x="4444" y="1265"/>
                  </a:lnTo>
                  <a:lnTo>
                    <a:pt x="4446" y="1268"/>
                  </a:lnTo>
                  <a:lnTo>
                    <a:pt x="4446" y="1268"/>
                  </a:lnTo>
                  <a:lnTo>
                    <a:pt x="4447" y="1273"/>
                  </a:lnTo>
                  <a:lnTo>
                    <a:pt x="4447" y="1279"/>
                  </a:lnTo>
                  <a:lnTo>
                    <a:pt x="4444" y="1291"/>
                  </a:lnTo>
                  <a:lnTo>
                    <a:pt x="4440" y="1303"/>
                  </a:lnTo>
                  <a:lnTo>
                    <a:pt x="4434" y="1317"/>
                  </a:lnTo>
                  <a:lnTo>
                    <a:pt x="4420" y="1343"/>
                  </a:lnTo>
                  <a:lnTo>
                    <a:pt x="4414" y="1354"/>
                  </a:lnTo>
                  <a:lnTo>
                    <a:pt x="4408" y="1364"/>
                  </a:lnTo>
                  <a:lnTo>
                    <a:pt x="4408" y="1364"/>
                  </a:lnTo>
                  <a:lnTo>
                    <a:pt x="4400" y="1380"/>
                  </a:lnTo>
                  <a:lnTo>
                    <a:pt x="4390" y="1398"/>
                  </a:lnTo>
                  <a:lnTo>
                    <a:pt x="4385" y="1407"/>
                  </a:lnTo>
                  <a:lnTo>
                    <a:pt x="4380" y="1417"/>
                  </a:lnTo>
                  <a:lnTo>
                    <a:pt x="4378" y="1425"/>
                  </a:lnTo>
                  <a:lnTo>
                    <a:pt x="4377" y="1433"/>
                  </a:lnTo>
                  <a:lnTo>
                    <a:pt x="4377" y="1433"/>
                  </a:lnTo>
                  <a:lnTo>
                    <a:pt x="4377" y="1438"/>
                  </a:lnTo>
                  <a:lnTo>
                    <a:pt x="4378" y="1443"/>
                  </a:lnTo>
                  <a:lnTo>
                    <a:pt x="4381" y="1453"/>
                  </a:lnTo>
                  <a:lnTo>
                    <a:pt x="4387" y="1465"/>
                  </a:lnTo>
                  <a:lnTo>
                    <a:pt x="4394" y="1476"/>
                  </a:lnTo>
                  <a:lnTo>
                    <a:pt x="4406" y="1499"/>
                  </a:lnTo>
                  <a:lnTo>
                    <a:pt x="4411" y="1509"/>
                  </a:lnTo>
                  <a:lnTo>
                    <a:pt x="4413" y="1518"/>
                  </a:lnTo>
                  <a:lnTo>
                    <a:pt x="4413" y="1518"/>
                  </a:lnTo>
                  <a:lnTo>
                    <a:pt x="4413" y="1525"/>
                  </a:lnTo>
                  <a:lnTo>
                    <a:pt x="4412" y="1534"/>
                  </a:lnTo>
                  <a:lnTo>
                    <a:pt x="4406" y="1553"/>
                  </a:lnTo>
                  <a:lnTo>
                    <a:pt x="4403" y="1562"/>
                  </a:lnTo>
                  <a:lnTo>
                    <a:pt x="4400" y="1571"/>
                  </a:lnTo>
                  <a:lnTo>
                    <a:pt x="4400" y="1579"/>
                  </a:lnTo>
                  <a:lnTo>
                    <a:pt x="4402" y="1582"/>
                  </a:lnTo>
                  <a:lnTo>
                    <a:pt x="4403" y="1585"/>
                  </a:lnTo>
                  <a:lnTo>
                    <a:pt x="4403" y="1585"/>
                  </a:lnTo>
                  <a:lnTo>
                    <a:pt x="4406" y="1590"/>
                  </a:lnTo>
                  <a:lnTo>
                    <a:pt x="4413" y="1596"/>
                  </a:lnTo>
                  <a:lnTo>
                    <a:pt x="4420" y="1600"/>
                  </a:lnTo>
                  <a:lnTo>
                    <a:pt x="4429" y="1603"/>
                  </a:lnTo>
                  <a:lnTo>
                    <a:pt x="4438" y="1607"/>
                  </a:lnTo>
                  <a:lnTo>
                    <a:pt x="4446" y="1609"/>
                  </a:lnTo>
                  <a:lnTo>
                    <a:pt x="4455" y="1610"/>
                  </a:lnTo>
                  <a:lnTo>
                    <a:pt x="4461" y="1611"/>
                  </a:lnTo>
                  <a:lnTo>
                    <a:pt x="4461" y="1611"/>
                  </a:lnTo>
                  <a:lnTo>
                    <a:pt x="4467" y="1610"/>
                  </a:lnTo>
                  <a:lnTo>
                    <a:pt x="4474" y="1608"/>
                  </a:lnTo>
                  <a:lnTo>
                    <a:pt x="4490" y="1599"/>
                  </a:lnTo>
                  <a:lnTo>
                    <a:pt x="4504" y="1591"/>
                  </a:lnTo>
                  <a:lnTo>
                    <a:pt x="4511" y="1588"/>
                  </a:lnTo>
                  <a:lnTo>
                    <a:pt x="4518" y="1585"/>
                  </a:lnTo>
                  <a:lnTo>
                    <a:pt x="4518" y="1585"/>
                  </a:lnTo>
                  <a:lnTo>
                    <a:pt x="4527" y="1583"/>
                  </a:lnTo>
                  <a:lnTo>
                    <a:pt x="4538" y="1582"/>
                  </a:lnTo>
                  <a:lnTo>
                    <a:pt x="4551" y="1582"/>
                  </a:lnTo>
                  <a:lnTo>
                    <a:pt x="4555" y="1583"/>
                  </a:lnTo>
                  <a:lnTo>
                    <a:pt x="4558" y="1585"/>
                  </a:lnTo>
                  <a:lnTo>
                    <a:pt x="4558" y="1585"/>
                  </a:lnTo>
                  <a:lnTo>
                    <a:pt x="4563" y="1590"/>
                  </a:lnTo>
                  <a:lnTo>
                    <a:pt x="4566" y="1597"/>
                  </a:lnTo>
                  <a:lnTo>
                    <a:pt x="4570" y="1605"/>
                  </a:lnTo>
                  <a:lnTo>
                    <a:pt x="4572" y="1614"/>
                  </a:lnTo>
                  <a:lnTo>
                    <a:pt x="4574" y="1624"/>
                  </a:lnTo>
                  <a:lnTo>
                    <a:pt x="4574" y="1632"/>
                  </a:lnTo>
                  <a:lnTo>
                    <a:pt x="4574" y="1640"/>
                  </a:lnTo>
                  <a:lnTo>
                    <a:pt x="4572" y="1645"/>
                  </a:lnTo>
                  <a:lnTo>
                    <a:pt x="4572" y="1645"/>
                  </a:lnTo>
                  <a:lnTo>
                    <a:pt x="4570" y="1649"/>
                  </a:lnTo>
                  <a:lnTo>
                    <a:pt x="4566" y="1650"/>
                  </a:lnTo>
                  <a:lnTo>
                    <a:pt x="4560" y="1653"/>
                  </a:lnTo>
                  <a:lnTo>
                    <a:pt x="4552" y="1655"/>
                  </a:lnTo>
                  <a:lnTo>
                    <a:pt x="4543" y="1657"/>
                  </a:lnTo>
                  <a:lnTo>
                    <a:pt x="4523" y="1659"/>
                  </a:lnTo>
                  <a:lnTo>
                    <a:pt x="4516" y="1661"/>
                  </a:lnTo>
                  <a:lnTo>
                    <a:pt x="4509" y="1663"/>
                  </a:lnTo>
                  <a:lnTo>
                    <a:pt x="4509" y="1663"/>
                  </a:lnTo>
                  <a:lnTo>
                    <a:pt x="4497" y="1670"/>
                  </a:lnTo>
                  <a:lnTo>
                    <a:pt x="4485" y="1680"/>
                  </a:lnTo>
                  <a:lnTo>
                    <a:pt x="4478" y="1686"/>
                  </a:lnTo>
                  <a:lnTo>
                    <a:pt x="4474" y="1691"/>
                  </a:lnTo>
                  <a:lnTo>
                    <a:pt x="4469" y="1697"/>
                  </a:lnTo>
                  <a:lnTo>
                    <a:pt x="4467" y="1702"/>
                  </a:lnTo>
                  <a:lnTo>
                    <a:pt x="4467" y="1702"/>
                  </a:lnTo>
                  <a:lnTo>
                    <a:pt x="4467" y="1706"/>
                  </a:lnTo>
                  <a:lnTo>
                    <a:pt x="4467" y="1712"/>
                  </a:lnTo>
                  <a:lnTo>
                    <a:pt x="4468" y="1723"/>
                  </a:lnTo>
                  <a:lnTo>
                    <a:pt x="4470" y="1730"/>
                  </a:lnTo>
                  <a:lnTo>
                    <a:pt x="4473" y="1734"/>
                  </a:lnTo>
                  <a:lnTo>
                    <a:pt x="4475" y="1739"/>
                  </a:lnTo>
                  <a:lnTo>
                    <a:pt x="4478" y="1741"/>
                  </a:lnTo>
                  <a:lnTo>
                    <a:pt x="4478" y="1741"/>
                  </a:lnTo>
                  <a:lnTo>
                    <a:pt x="4484" y="1743"/>
                  </a:lnTo>
                  <a:lnTo>
                    <a:pt x="4490" y="1743"/>
                  </a:lnTo>
                  <a:lnTo>
                    <a:pt x="4495" y="1742"/>
                  </a:lnTo>
                  <a:lnTo>
                    <a:pt x="4502" y="1741"/>
                  </a:lnTo>
                  <a:lnTo>
                    <a:pt x="4517" y="1735"/>
                  </a:lnTo>
                  <a:lnTo>
                    <a:pt x="4532" y="1728"/>
                  </a:lnTo>
                  <a:lnTo>
                    <a:pt x="4563" y="1711"/>
                  </a:lnTo>
                  <a:lnTo>
                    <a:pt x="4576" y="1705"/>
                  </a:lnTo>
                  <a:lnTo>
                    <a:pt x="4583" y="1703"/>
                  </a:lnTo>
                  <a:lnTo>
                    <a:pt x="4589" y="1702"/>
                  </a:lnTo>
                  <a:lnTo>
                    <a:pt x="4589" y="1702"/>
                  </a:lnTo>
                  <a:lnTo>
                    <a:pt x="4601" y="1703"/>
                  </a:lnTo>
                  <a:lnTo>
                    <a:pt x="4616" y="1704"/>
                  </a:lnTo>
                  <a:lnTo>
                    <a:pt x="4623" y="1706"/>
                  </a:lnTo>
                  <a:lnTo>
                    <a:pt x="4630" y="1708"/>
                  </a:lnTo>
                  <a:lnTo>
                    <a:pt x="4634" y="1711"/>
                  </a:lnTo>
                  <a:lnTo>
                    <a:pt x="4636" y="1715"/>
                  </a:lnTo>
                  <a:lnTo>
                    <a:pt x="4636" y="1715"/>
                  </a:lnTo>
                  <a:lnTo>
                    <a:pt x="4637" y="1720"/>
                  </a:lnTo>
                  <a:lnTo>
                    <a:pt x="4636" y="1724"/>
                  </a:lnTo>
                  <a:lnTo>
                    <a:pt x="4635" y="1729"/>
                  </a:lnTo>
                  <a:lnTo>
                    <a:pt x="4632" y="1733"/>
                  </a:lnTo>
                  <a:lnTo>
                    <a:pt x="4624" y="1742"/>
                  </a:lnTo>
                  <a:lnTo>
                    <a:pt x="4615" y="1751"/>
                  </a:lnTo>
                  <a:lnTo>
                    <a:pt x="4593" y="1769"/>
                  </a:lnTo>
                  <a:lnTo>
                    <a:pt x="4583" y="1777"/>
                  </a:lnTo>
                  <a:lnTo>
                    <a:pt x="4575" y="1784"/>
                  </a:lnTo>
                  <a:lnTo>
                    <a:pt x="4575" y="1784"/>
                  </a:lnTo>
                  <a:lnTo>
                    <a:pt x="4538" y="1827"/>
                  </a:lnTo>
                  <a:lnTo>
                    <a:pt x="4527" y="1838"/>
                  </a:lnTo>
                  <a:lnTo>
                    <a:pt x="4516" y="1848"/>
                  </a:lnTo>
                  <a:lnTo>
                    <a:pt x="4505" y="1856"/>
                  </a:lnTo>
                  <a:lnTo>
                    <a:pt x="4495" y="1863"/>
                  </a:lnTo>
                  <a:lnTo>
                    <a:pt x="4495" y="1863"/>
                  </a:lnTo>
                  <a:lnTo>
                    <a:pt x="4482" y="1867"/>
                  </a:lnTo>
                  <a:lnTo>
                    <a:pt x="4465" y="1871"/>
                  </a:lnTo>
                  <a:lnTo>
                    <a:pt x="4447" y="1873"/>
                  </a:lnTo>
                  <a:lnTo>
                    <a:pt x="4426" y="1875"/>
                  </a:lnTo>
                  <a:lnTo>
                    <a:pt x="4387" y="1877"/>
                  </a:lnTo>
                  <a:lnTo>
                    <a:pt x="4354" y="1878"/>
                  </a:lnTo>
                  <a:lnTo>
                    <a:pt x="4354" y="1878"/>
                  </a:lnTo>
                  <a:lnTo>
                    <a:pt x="4332" y="1879"/>
                  </a:lnTo>
                  <a:lnTo>
                    <a:pt x="4302" y="1881"/>
                  </a:lnTo>
                  <a:lnTo>
                    <a:pt x="4288" y="1881"/>
                  </a:lnTo>
                  <a:lnTo>
                    <a:pt x="4274" y="1880"/>
                  </a:lnTo>
                  <a:lnTo>
                    <a:pt x="4263" y="1878"/>
                  </a:lnTo>
                  <a:lnTo>
                    <a:pt x="4257" y="1875"/>
                  </a:lnTo>
                  <a:lnTo>
                    <a:pt x="4253" y="1873"/>
                  </a:lnTo>
                  <a:lnTo>
                    <a:pt x="4253" y="1873"/>
                  </a:lnTo>
                  <a:lnTo>
                    <a:pt x="4249" y="1871"/>
                  </a:lnTo>
                  <a:lnTo>
                    <a:pt x="4247" y="1867"/>
                  </a:lnTo>
                  <a:lnTo>
                    <a:pt x="4241" y="1858"/>
                  </a:lnTo>
                  <a:lnTo>
                    <a:pt x="4237" y="1848"/>
                  </a:lnTo>
                  <a:lnTo>
                    <a:pt x="4232" y="1836"/>
                  </a:lnTo>
                  <a:lnTo>
                    <a:pt x="4228" y="1825"/>
                  </a:lnTo>
                  <a:lnTo>
                    <a:pt x="4223" y="1814"/>
                  </a:lnTo>
                  <a:lnTo>
                    <a:pt x="4218" y="1805"/>
                  </a:lnTo>
                  <a:lnTo>
                    <a:pt x="4215" y="1802"/>
                  </a:lnTo>
                  <a:lnTo>
                    <a:pt x="4212" y="1800"/>
                  </a:lnTo>
                  <a:lnTo>
                    <a:pt x="4212" y="1800"/>
                  </a:lnTo>
                  <a:lnTo>
                    <a:pt x="4205" y="1798"/>
                  </a:lnTo>
                  <a:lnTo>
                    <a:pt x="4197" y="1795"/>
                  </a:lnTo>
                  <a:lnTo>
                    <a:pt x="4188" y="1794"/>
                  </a:lnTo>
                  <a:lnTo>
                    <a:pt x="4179" y="1794"/>
                  </a:lnTo>
                  <a:lnTo>
                    <a:pt x="4170" y="1794"/>
                  </a:lnTo>
                  <a:lnTo>
                    <a:pt x="4161" y="1795"/>
                  </a:lnTo>
                  <a:lnTo>
                    <a:pt x="4153" y="1798"/>
                  </a:lnTo>
                  <a:lnTo>
                    <a:pt x="4147" y="1800"/>
                  </a:lnTo>
                  <a:lnTo>
                    <a:pt x="4147" y="1800"/>
                  </a:lnTo>
                  <a:lnTo>
                    <a:pt x="4141" y="1803"/>
                  </a:lnTo>
                  <a:lnTo>
                    <a:pt x="4135" y="1810"/>
                  </a:lnTo>
                  <a:lnTo>
                    <a:pt x="4130" y="1817"/>
                  </a:lnTo>
                  <a:lnTo>
                    <a:pt x="4124" y="1825"/>
                  </a:lnTo>
                  <a:lnTo>
                    <a:pt x="4115" y="1842"/>
                  </a:lnTo>
                  <a:lnTo>
                    <a:pt x="4109" y="1856"/>
                  </a:lnTo>
                  <a:lnTo>
                    <a:pt x="4109" y="1856"/>
                  </a:lnTo>
                  <a:lnTo>
                    <a:pt x="4107" y="1871"/>
                  </a:lnTo>
                  <a:lnTo>
                    <a:pt x="4107" y="1889"/>
                  </a:lnTo>
                  <a:lnTo>
                    <a:pt x="4107" y="1899"/>
                  </a:lnTo>
                  <a:lnTo>
                    <a:pt x="4109" y="1907"/>
                  </a:lnTo>
                  <a:lnTo>
                    <a:pt x="4112" y="1915"/>
                  </a:lnTo>
                  <a:lnTo>
                    <a:pt x="4114" y="1921"/>
                  </a:lnTo>
                  <a:lnTo>
                    <a:pt x="4114" y="1921"/>
                  </a:lnTo>
                  <a:lnTo>
                    <a:pt x="4118" y="1925"/>
                  </a:lnTo>
                  <a:lnTo>
                    <a:pt x="4124" y="1930"/>
                  </a:lnTo>
                  <a:lnTo>
                    <a:pt x="4131" y="1933"/>
                  </a:lnTo>
                  <a:lnTo>
                    <a:pt x="4139" y="1935"/>
                  </a:lnTo>
                  <a:lnTo>
                    <a:pt x="4156" y="1940"/>
                  </a:lnTo>
                  <a:lnTo>
                    <a:pt x="4175" y="1944"/>
                  </a:lnTo>
                  <a:lnTo>
                    <a:pt x="4193" y="1949"/>
                  </a:lnTo>
                  <a:lnTo>
                    <a:pt x="4210" y="1954"/>
                  </a:lnTo>
                  <a:lnTo>
                    <a:pt x="4217" y="1958"/>
                  </a:lnTo>
                  <a:lnTo>
                    <a:pt x="4222" y="1961"/>
                  </a:lnTo>
                  <a:lnTo>
                    <a:pt x="4227" y="1966"/>
                  </a:lnTo>
                  <a:lnTo>
                    <a:pt x="4229" y="1971"/>
                  </a:lnTo>
                  <a:lnTo>
                    <a:pt x="4229" y="1971"/>
                  </a:lnTo>
                  <a:lnTo>
                    <a:pt x="4230" y="1975"/>
                  </a:lnTo>
                  <a:lnTo>
                    <a:pt x="4230" y="1978"/>
                  </a:lnTo>
                  <a:lnTo>
                    <a:pt x="4228" y="1986"/>
                  </a:lnTo>
                  <a:lnTo>
                    <a:pt x="4223" y="1995"/>
                  </a:lnTo>
                  <a:lnTo>
                    <a:pt x="4218" y="2004"/>
                  </a:lnTo>
                  <a:lnTo>
                    <a:pt x="4212" y="2013"/>
                  </a:lnTo>
                  <a:lnTo>
                    <a:pt x="4205" y="2022"/>
                  </a:lnTo>
                  <a:lnTo>
                    <a:pt x="4198" y="2029"/>
                  </a:lnTo>
                  <a:lnTo>
                    <a:pt x="4192" y="2033"/>
                  </a:lnTo>
                  <a:lnTo>
                    <a:pt x="4192" y="2033"/>
                  </a:lnTo>
                  <a:lnTo>
                    <a:pt x="4186" y="2038"/>
                  </a:lnTo>
                  <a:lnTo>
                    <a:pt x="4177" y="2041"/>
                  </a:lnTo>
                  <a:lnTo>
                    <a:pt x="4157" y="2046"/>
                  </a:lnTo>
                  <a:lnTo>
                    <a:pt x="4136" y="2050"/>
                  </a:lnTo>
                  <a:lnTo>
                    <a:pt x="4127" y="2053"/>
                  </a:lnTo>
                  <a:lnTo>
                    <a:pt x="4121" y="2056"/>
                  </a:lnTo>
                  <a:lnTo>
                    <a:pt x="4121" y="2056"/>
                  </a:lnTo>
                  <a:lnTo>
                    <a:pt x="4104" y="2064"/>
                  </a:lnTo>
                  <a:lnTo>
                    <a:pt x="4083" y="2074"/>
                  </a:lnTo>
                  <a:lnTo>
                    <a:pt x="4074" y="2080"/>
                  </a:lnTo>
                  <a:lnTo>
                    <a:pt x="4065" y="2085"/>
                  </a:lnTo>
                  <a:lnTo>
                    <a:pt x="4059" y="2092"/>
                  </a:lnTo>
                  <a:lnTo>
                    <a:pt x="4053" y="2099"/>
                  </a:lnTo>
                  <a:lnTo>
                    <a:pt x="4053" y="2099"/>
                  </a:lnTo>
                  <a:lnTo>
                    <a:pt x="4051" y="2104"/>
                  </a:lnTo>
                  <a:lnTo>
                    <a:pt x="4050" y="2111"/>
                  </a:lnTo>
                  <a:lnTo>
                    <a:pt x="4048" y="2119"/>
                  </a:lnTo>
                  <a:lnTo>
                    <a:pt x="4047" y="2127"/>
                  </a:lnTo>
                  <a:lnTo>
                    <a:pt x="4047" y="2135"/>
                  </a:lnTo>
                  <a:lnTo>
                    <a:pt x="4048" y="2142"/>
                  </a:lnTo>
                  <a:lnTo>
                    <a:pt x="4051" y="2148"/>
                  </a:lnTo>
                  <a:lnTo>
                    <a:pt x="4053" y="2153"/>
                  </a:lnTo>
                  <a:lnTo>
                    <a:pt x="4053" y="2153"/>
                  </a:lnTo>
                  <a:lnTo>
                    <a:pt x="4056" y="2155"/>
                  </a:lnTo>
                  <a:lnTo>
                    <a:pt x="4061" y="2157"/>
                  </a:lnTo>
                  <a:lnTo>
                    <a:pt x="4066" y="2159"/>
                  </a:lnTo>
                  <a:lnTo>
                    <a:pt x="4072" y="2160"/>
                  </a:lnTo>
                  <a:lnTo>
                    <a:pt x="4085" y="2160"/>
                  </a:lnTo>
                  <a:lnTo>
                    <a:pt x="4098" y="2159"/>
                  </a:lnTo>
                  <a:lnTo>
                    <a:pt x="4113" y="2157"/>
                  </a:lnTo>
                  <a:lnTo>
                    <a:pt x="4125" y="2156"/>
                  </a:lnTo>
                  <a:lnTo>
                    <a:pt x="4138" y="2156"/>
                  </a:lnTo>
                  <a:lnTo>
                    <a:pt x="4142" y="2157"/>
                  </a:lnTo>
                  <a:lnTo>
                    <a:pt x="4147" y="2160"/>
                  </a:lnTo>
                  <a:lnTo>
                    <a:pt x="4147" y="2160"/>
                  </a:lnTo>
                  <a:lnTo>
                    <a:pt x="4152" y="2163"/>
                  </a:lnTo>
                  <a:lnTo>
                    <a:pt x="4159" y="2170"/>
                  </a:lnTo>
                  <a:lnTo>
                    <a:pt x="4170" y="2185"/>
                  </a:lnTo>
                  <a:lnTo>
                    <a:pt x="4182" y="2200"/>
                  </a:lnTo>
                  <a:lnTo>
                    <a:pt x="4189" y="2214"/>
                  </a:lnTo>
                  <a:lnTo>
                    <a:pt x="4189" y="2214"/>
                  </a:lnTo>
                  <a:lnTo>
                    <a:pt x="4198" y="2227"/>
                  </a:lnTo>
                  <a:lnTo>
                    <a:pt x="4206" y="2245"/>
                  </a:lnTo>
                  <a:lnTo>
                    <a:pt x="4223" y="2285"/>
                  </a:lnTo>
                  <a:lnTo>
                    <a:pt x="4233" y="2304"/>
                  </a:lnTo>
                  <a:lnTo>
                    <a:pt x="4242" y="2322"/>
                  </a:lnTo>
                  <a:lnTo>
                    <a:pt x="4253" y="2338"/>
                  </a:lnTo>
                  <a:lnTo>
                    <a:pt x="4258" y="2345"/>
                  </a:lnTo>
                  <a:lnTo>
                    <a:pt x="4264" y="2350"/>
                  </a:lnTo>
                  <a:lnTo>
                    <a:pt x="4264" y="2350"/>
                  </a:lnTo>
                  <a:lnTo>
                    <a:pt x="4272" y="2356"/>
                  </a:lnTo>
                  <a:lnTo>
                    <a:pt x="4283" y="2362"/>
                  </a:lnTo>
                  <a:lnTo>
                    <a:pt x="4296" y="2367"/>
                  </a:lnTo>
                  <a:lnTo>
                    <a:pt x="4309" y="2372"/>
                  </a:lnTo>
                  <a:lnTo>
                    <a:pt x="4336" y="2380"/>
                  </a:lnTo>
                  <a:lnTo>
                    <a:pt x="4359" y="2385"/>
                  </a:lnTo>
                  <a:lnTo>
                    <a:pt x="4359" y="2385"/>
                  </a:lnTo>
                  <a:lnTo>
                    <a:pt x="4386" y="2389"/>
                  </a:lnTo>
                  <a:lnTo>
                    <a:pt x="4417" y="2392"/>
                  </a:lnTo>
                  <a:lnTo>
                    <a:pt x="4449" y="2394"/>
                  </a:lnTo>
                  <a:lnTo>
                    <a:pt x="4464" y="2394"/>
                  </a:lnTo>
                  <a:lnTo>
                    <a:pt x="4476" y="2393"/>
                  </a:lnTo>
                  <a:lnTo>
                    <a:pt x="4476" y="2393"/>
                  </a:lnTo>
                  <a:lnTo>
                    <a:pt x="4490" y="2392"/>
                  </a:lnTo>
                  <a:lnTo>
                    <a:pt x="4505" y="2389"/>
                  </a:lnTo>
                  <a:lnTo>
                    <a:pt x="4538" y="2380"/>
                  </a:lnTo>
                  <a:lnTo>
                    <a:pt x="4574" y="2368"/>
                  </a:lnTo>
                  <a:lnTo>
                    <a:pt x="4611" y="2356"/>
                  </a:lnTo>
                  <a:lnTo>
                    <a:pt x="4649" y="2342"/>
                  </a:lnTo>
                  <a:lnTo>
                    <a:pt x="4685" y="2331"/>
                  </a:lnTo>
                  <a:lnTo>
                    <a:pt x="4719" y="2321"/>
                  </a:lnTo>
                  <a:lnTo>
                    <a:pt x="4733" y="2318"/>
                  </a:lnTo>
                  <a:lnTo>
                    <a:pt x="4747" y="2315"/>
                  </a:lnTo>
                  <a:lnTo>
                    <a:pt x="4747" y="2315"/>
                  </a:lnTo>
                  <a:lnTo>
                    <a:pt x="4763" y="2314"/>
                  </a:lnTo>
                  <a:lnTo>
                    <a:pt x="4781" y="2312"/>
                  </a:lnTo>
                  <a:lnTo>
                    <a:pt x="4821" y="2311"/>
                  </a:lnTo>
                  <a:lnTo>
                    <a:pt x="4863" y="2312"/>
                  </a:lnTo>
                  <a:lnTo>
                    <a:pt x="4881" y="2313"/>
                  </a:lnTo>
                  <a:lnTo>
                    <a:pt x="4897" y="2315"/>
                  </a:lnTo>
                  <a:lnTo>
                    <a:pt x="4897" y="2315"/>
                  </a:lnTo>
                  <a:lnTo>
                    <a:pt x="4917" y="2319"/>
                  </a:lnTo>
                  <a:lnTo>
                    <a:pt x="4943" y="2323"/>
                  </a:lnTo>
                  <a:lnTo>
                    <a:pt x="4954" y="2327"/>
                  </a:lnTo>
                  <a:lnTo>
                    <a:pt x="4966" y="2331"/>
                  </a:lnTo>
                  <a:lnTo>
                    <a:pt x="4974" y="2337"/>
                  </a:lnTo>
                  <a:lnTo>
                    <a:pt x="4977" y="2340"/>
                  </a:lnTo>
                  <a:lnTo>
                    <a:pt x="4979" y="2344"/>
                  </a:lnTo>
                  <a:lnTo>
                    <a:pt x="4979" y="2344"/>
                  </a:lnTo>
                  <a:lnTo>
                    <a:pt x="4980" y="2349"/>
                  </a:lnTo>
                  <a:lnTo>
                    <a:pt x="4980" y="2355"/>
                  </a:lnTo>
                  <a:lnTo>
                    <a:pt x="4980" y="2362"/>
                  </a:lnTo>
                  <a:lnTo>
                    <a:pt x="4979" y="2368"/>
                  </a:lnTo>
                  <a:lnTo>
                    <a:pt x="4975" y="2383"/>
                  </a:lnTo>
                  <a:lnTo>
                    <a:pt x="4967" y="2399"/>
                  </a:lnTo>
                  <a:lnTo>
                    <a:pt x="4958" y="2414"/>
                  </a:lnTo>
                  <a:lnTo>
                    <a:pt x="4949" y="2427"/>
                  </a:lnTo>
                  <a:lnTo>
                    <a:pt x="4939" y="2438"/>
                  </a:lnTo>
                  <a:lnTo>
                    <a:pt x="4930" y="2445"/>
                  </a:lnTo>
                  <a:lnTo>
                    <a:pt x="4930" y="2445"/>
                  </a:lnTo>
                  <a:lnTo>
                    <a:pt x="4925" y="2447"/>
                  </a:lnTo>
                  <a:lnTo>
                    <a:pt x="4921" y="2449"/>
                  </a:lnTo>
                  <a:lnTo>
                    <a:pt x="4910" y="2450"/>
                  </a:lnTo>
                  <a:lnTo>
                    <a:pt x="4899" y="2449"/>
                  </a:lnTo>
                  <a:lnTo>
                    <a:pt x="4887" y="2447"/>
                  </a:lnTo>
                  <a:lnTo>
                    <a:pt x="4862" y="2444"/>
                  </a:lnTo>
                  <a:lnTo>
                    <a:pt x="4852" y="2444"/>
                  </a:lnTo>
                  <a:lnTo>
                    <a:pt x="4843" y="2445"/>
                  </a:lnTo>
                  <a:lnTo>
                    <a:pt x="4843" y="2445"/>
                  </a:lnTo>
                  <a:lnTo>
                    <a:pt x="4833" y="2449"/>
                  </a:lnTo>
                  <a:lnTo>
                    <a:pt x="4821" y="2454"/>
                  </a:lnTo>
                  <a:lnTo>
                    <a:pt x="4810" y="2460"/>
                  </a:lnTo>
                  <a:lnTo>
                    <a:pt x="4798" y="2467"/>
                  </a:lnTo>
                  <a:lnTo>
                    <a:pt x="4786" y="2474"/>
                  </a:lnTo>
                  <a:lnTo>
                    <a:pt x="4776" y="2482"/>
                  </a:lnTo>
                  <a:lnTo>
                    <a:pt x="4769" y="2491"/>
                  </a:lnTo>
                  <a:lnTo>
                    <a:pt x="4766" y="2496"/>
                  </a:lnTo>
                  <a:lnTo>
                    <a:pt x="4765" y="2499"/>
                  </a:lnTo>
                  <a:lnTo>
                    <a:pt x="4765" y="2499"/>
                  </a:lnTo>
                  <a:lnTo>
                    <a:pt x="4763" y="2505"/>
                  </a:lnTo>
                  <a:lnTo>
                    <a:pt x="4763" y="2511"/>
                  </a:lnTo>
                  <a:lnTo>
                    <a:pt x="4763" y="2523"/>
                  </a:lnTo>
                  <a:lnTo>
                    <a:pt x="4765" y="2538"/>
                  </a:lnTo>
                  <a:lnTo>
                    <a:pt x="4768" y="2552"/>
                  </a:lnTo>
                  <a:lnTo>
                    <a:pt x="4774" y="2567"/>
                  </a:lnTo>
                  <a:lnTo>
                    <a:pt x="4780" y="2581"/>
                  </a:lnTo>
                  <a:lnTo>
                    <a:pt x="4787" y="2592"/>
                  </a:lnTo>
                  <a:lnTo>
                    <a:pt x="4791" y="2596"/>
                  </a:lnTo>
                  <a:lnTo>
                    <a:pt x="4794" y="2600"/>
                  </a:lnTo>
                  <a:lnTo>
                    <a:pt x="4794" y="2600"/>
                  </a:lnTo>
                  <a:lnTo>
                    <a:pt x="4801" y="2603"/>
                  </a:lnTo>
                  <a:lnTo>
                    <a:pt x="4808" y="2606"/>
                  </a:lnTo>
                  <a:lnTo>
                    <a:pt x="4815" y="2609"/>
                  </a:lnTo>
                  <a:lnTo>
                    <a:pt x="4824" y="2611"/>
                  </a:lnTo>
                  <a:lnTo>
                    <a:pt x="4843" y="2613"/>
                  </a:lnTo>
                  <a:lnTo>
                    <a:pt x="4862" y="2613"/>
                  </a:lnTo>
                  <a:lnTo>
                    <a:pt x="4883" y="2613"/>
                  </a:lnTo>
                  <a:lnTo>
                    <a:pt x="4903" y="2612"/>
                  </a:lnTo>
                  <a:lnTo>
                    <a:pt x="4935" y="2608"/>
                  </a:lnTo>
                  <a:lnTo>
                    <a:pt x="4935" y="2608"/>
                  </a:lnTo>
                  <a:lnTo>
                    <a:pt x="4942" y="2606"/>
                  </a:lnTo>
                  <a:lnTo>
                    <a:pt x="4950" y="2604"/>
                  </a:lnTo>
                  <a:lnTo>
                    <a:pt x="4966" y="2596"/>
                  </a:lnTo>
                  <a:lnTo>
                    <a:pt x="4983" y="2591"/>
                  </a:lnTo>
                  <a:lnTo>
                    <a:pt x="4989" y="2588"/>
                  </a:lnTo>
                  <a:lnTo>
                    <a:pt x="4996" y="2588"/>
                  </a:lnTo>
                  <a:lnTo>
                    <a:pt x="4996" y="2588"/>
                  </a:lnTo>
                  <a:lnTo>
                    <a:pt x="5004" y="2591"/>
                  </a:lnTo>
                  <a:lnTo>
                    <a:pt x="5011" y="2595"/>
                  </a:lnTo>
                  <a:lnTo>
                    <a:pt x="5020" y="2601"/>
                  </a:lnTo>
                  <a:lnTo>
                    <a:pt x="5028" y="2608"/>
                  </a:lnTo>
                  <a:lnTo>
                    <a:pt x="5045" y="2621"/>
                  </a:lnTo>
                  <a:lnTo>
                    <a:pt x="5052" y="2627"/>
                  </a:lnTo>
                  <a:lnTo>
                    <a:pt x="5059" y="2630"/>
                  </a:lnTo>
                  <a:lnTo>
                    <a:pt x="5059" y="2630"/>
                  </a:lnTo>
                  <a:lnTo>
                    <a:pt x="5072" y="2632"/>
                  </a:lnTo>
                  <a:lnTo>
                    <a:pt x="5087" y="2634"/>
                  </a:lnTo>
                  <a:lnTo>
                    <a:pt x="5102" y="2634"/>
                  </a:lnTo>
                  <a:lnTo>
                    <a:pt x="5119" y="2632"/>
                  </a:lnTo>
                  <a:lnTo>
                    <a:pt x="5153" y="2631"/>
                  </a:lnTo>
                  <a:lnTo>
                    <a:pt x="5180" y="2630"/>
                  </a:lnTo>
                  <a:lnTo>
                    <a:pt x="5180" y="2630"/>
                  </a:lnTo>
                  <a:lnTo>
                    <a:pt x="5288" y="2630"/>
                  </a:lnTo>
                  <a:lnTo>
                    <a:pt x="5347" y="2631"/>
                  </a:lnTo>
                  <a:lnTo>
                    <a:pt x="5373" y="2632"/>
                  </a:lnTo>
                  <a:lnTo>
                    <a:pt x="5396" y="2635"/>
                  </a:lnTo>
                  <a:lnTo>
                    <a:pt x="5396" y="2635"/>
                  </a:lnTo>
                  <a:lnTo>
                    <a:pt x="5407" y="2636"/>
                  </a:lnTo>
                  <a:lnTo>
                    <a:pt x="5422" y="2639"/>
                  </a:lnTo>
                  <a:lnTo>
                    <a:pt x="5452" y="2646"/>
                  </a:lnTo>
                  <a:lnTo>
                    <a:pt x="5484" y="2653"/>
                  </a:lnTo>
                  <a:lnTo>
                    <a:pt x="5498" y="2655"/>
                  </a:lnTo>
                  <a:lnTo>
                    <a:pt x="5510" y="2656"/>
                  </a:lnTo>
                  <a:lnTo>
                    <a:pt x="5510" y="2656"/>
                  </a:lnTo>
                  <a:lnTo>
                    <a:pt x="5527" y="2655"/>
                  </a:lnTo>
                  <a:lnTo>
                    <a:pt x="5545" y="2654"/>
                  </a:lnTo>
                  <a:lnTo>
                    <a:pt x="5588" y="2647"/>
                  </a:lnTo>
                  <a:lnTo>
                    <a:pt x="5629" y="2641"/>
                  </a:lnTo>
                  <a:lnTo>
                    <a:pt x="5647" y="2639"/>
                  </a:lnTo>
                  <a:lnTo>
                    <a:pt x="5664" y="2638"/>
                  </a:lnTo>
                  <a:lnTo>
                    <a:pt x="5664" y="2638"/>
                  </a:lnTo>
                  <a:lnTo>
                    <a:pt x="5676" y="2639"/>
                  </a:lnTo>
                  <a:lnTo>
                    <a:pt x="5688" y="2641"/>
                  </a:lnTo>
                  <a:lnTo>
                    <a:pt x="5717" y="2646"/>
                  </a:lnTo>
                  <a:lnTo>
                    <a:pt x="5747" y="2652"/>
                  </a:lnTo>
                  <a:lnTo>
                    <a:pt x="5770" y="2656"/>
                  </a:lnTo>
                  <a:lnTo>
                    <a:pt x="5770" y="2656"/>
                  </a:lnTo>
                  <a:lnTo>
                    <a:pt x="5850" y="2669"/>
                  </a:lnTo>
                  <a:lnTo>
                    <a:pt x="5894" y="2674"/>
                  </a:lnTo>
                  <a:lnTo>
                    <a:pt x="5914" y="2675"/>
                  </a:lnTo>
                  <a:lnTo>
                    <a:pt x="5931" y="2675"/>
                  </a:lnTo>
                  <a:lnTo>
                    <a:pt x="5931" y="2675"/>
                  </a:lnTo>
                  <a:lnTo>
                    <a:pt x="5944" y="2674"/>
                  </a:lnTo>
                  <a:lnTo>
                    <a:pt x="5959" y="2671"/>
                  </a:lnTo>
                  <a:lnTo>
                    <a:pt x="5993" y="2663"/>
                  </a:lnTo>
                  <a:lnTo>
                    <a:pt x="6026" y="2655"/>
                  </a:lnTo>
                  <a:lnTo>
                    <a:pt x="6041" y="2653"/>
                  </a:lnTo>
                  <a:lnTo>
                    <a:pt x="6055" y="2652"/>
                  </a:lnTo>
                  <a:lnTo>
                    <a:pt x="6055" y="2652"/>
                  </a:lnTo>
                  <a:lnTo>
                    <a:pt x="6060" y="2652"/>
                  </a:lnTo>
                  <a:lnTo>
                    <a:pt x="6067" y="2654"/>
                  </a:lnTo>
                  <a:lnTo>
                    <a:pt x="6082" y="2658"/>
                  </a:lnTo>
                  <a:lnTo>
                    <a:pt x="6090" y="2661"/>
                  </a:lnTo>
                  <a:lnTo>
                    <a:pt x="6096" y="2662"/>
                  </a:lnTo>
                  <a:lnTo>
                    <a:pt x="6103" y="2662"/>
                  </a:lnTo>
                  <a:lnTo>
                    <a:pt x="6109" y="2661"/>
                  </a:lnTo>
                  <a:lnTo>
                    <a:pt x="6109" y="2661"/>
                  </a:lnTo>
                  <a:lnTo>
                    <a:pt x="6114" y="2656"/>
                  </a:lnTo>
                  <a:lnTo>
                    <a:pt x="6120" y="2650"/>
                  </a:lnTo>
                  <a:lnTo>
                    <a:pt x="6125" y="2644"/>
                  </a:lnTo>
                  <a:lnTo>
                    <a:pt x="6129" y="2636"/>
                  </a:lnTo>
                  <a:lnTo>
                    <a:pt x="6138" y="2617"/>
                  </a:lnTo>
                  <a:lnTo>
                    <a:pt x="6145" y="2596"/>
                  </a:lnTo>
                  <a:lnTo>
                    <a:pt x="6152" y="2575"/>
                  </a:lnTo>
                  <a:lnTo>
                    <a:pt x="6158" y="2555"/>
                  </a:lnTo>
                  <a:lnTo>
                    <a:pt x="6166" y="2537"/>
                  </a:lnTo>
                  <a:lnTo>
                    <a:pt x="6171" y="2530"/>
                  </a:lnTo>
                  <a:lnTo>
                    <a:pt x="6175" y="2523"/>
                  </a:lnTo>
                  <a:lnTo>
                    <a:pt x="6175" y="2523"/>
                  </a:lnTo>
                  <a:lnTo>
                    <a:pt x="6181" y="2518"/>
                  </a:lnTo>
                  <a:lnTo>
                    <a:pt x="6188" y="2513"/>
                  </a:lnTo>
                  <a:lnTo>
                    <a:pt x="6205" y="2502"/>
                  </a:lnTo>
                  <a:lnTo>
                    <a:pt x="6223" y="2491"/>
                  </a:lnTo>
                  <a:lnTo>
                    <a:pt x="6243" y="2481"/>
                  </a:lnTo>
                  <a:lnTo>
                    <a:pt x="6263" y="2470"/>
                  </a:lnTo>
                  <a:lnTo>
                    <a:pt x="6283" y="2460"/>
                  </a:lnTo>
                  <a:lnTo>
                    <a:pt x="6300" y="2450"/>
                  </a:lnTo>
                  <a:lnTo>
                    <a:pt x="6306" y="2444"/>
                  </a:lnTo>
                  <a:lnTo>
                    <a:pt x="6312" y="2440"/>
                  </a:lnTo>
                  <a:lnTo>
                    <a:pt x="6312" y="2440"/>
                  </a:lnTo>
                  <a:lnTo>
                    <a:pt x="6325" y="2424"/>
                  </a:lnTo>
                  <a:lnTo>
                    <a:pt x="6339" y="2406"/>
                  </a:lnTo>
                  <a:lnTo>
                    <a:pt x="6353" y="2384"/>
                  </a:lnTo>
                  <a:lnTo>
                    <a:pt x="6366" y="2361"/>
                  </a:lnTo>
                  <a:lnTo>
                    <a:pt x="6391" y="2314"/>
                  </a:lnTo>
                  <a:lnTo>
                    <a:pt x="6412" y="2277"/>
                  </a:lnTo>
                  <a:lnTo>
                    <a:pt x="6412" y="2277"/>
                  </a:lnTo>
                  <a:lnTo>
                    <a:pt x="6420" y="2258"/>
                  </a:lnTo>
                  <a:lnTo>
                    <a:pt x="6430" y="2234"/>
                  </a:lnTo>
                  <a:lnTo>
                    <a:pt x="6442" y="2212"/>
                  </a:lnTo>
                  <a:lnTo>
                    <a:pt x="6447" y="2201"/>
                  </a:lnTo>
                  <a:lnTo>
                    <a:pt x="6453" y="2195"/>
                  </a:lnTo>
                  <a:lnTo>
                    <a:pt x="6453" y="2195"/>
                  </a:lnTo>
                  <a:lnTo>
                    <a:pt x="6461" y="2186"/>
                  </a:lnTo>
                  <a:lnTo>
                    <a:pt x="6472" y="2178"/>
                  </a:lnTo>
                  <a:lnTo>
                    <a:pt x="6485" y="2169"/>
                  </a:lnTo>
                  <a:lnTo>
                    <a:pt x="6498" y="2161"/>
                  </a:lnTo>
                  <a:lnTo>
                    <a:pt x="6512" y="2153"/>
                  </a:lnTo>
                  <a:lnTo>
                    <a:pt x="6525" y="2146"/>
                  </a:lnTo>
                  <a:lnTo>
                    <a:pt x="6538" y="2141"/>
                  </a:lnTo>
                  <a:lnTo>
                    <a:pt x="6549" y="2138"/>
                  </a:lnTo>
                  <a:lnTo>
                    <a:pt x="6549" y="2138"/>
                  </a:lnTo>
                  <a:lnTo>
                    <a:pt x="6560" y="2136"/>
                  </a:lnTo>
                  <a:lnTo>
                    <a:pt x="6575" y="2136"/>
                  </a:lnTo>
                  <a:lnTo>
                    <a:pt x="6592" y="2137"/>
                  </a:lnTo>
                  <a:lnTo>
                    <a:pt x="6609" y="2138"/>
                  </a:lnTo>
                  <a:lnTo>
                    <a:pt x="6624" y="2142"/>
                  </a:lnTo>
                  <a:lnTo>
                    <a:pt x="6640" y="2145"/>
                  </a:lnTo>
                  <a:lnTo>
                    <a:pt x="6654" y="2150"/>
                  </a:lnTo>
                  <a:lnTo>
                    <a:pt x="6665" y="2155"/>
                  </a:lnTo>
                  <a:lnTo>
                    <a:pt x="6665" y="2155"/>
                  </a:lnTo>
                  <a:lnTo>
                    <a:pt x="6671" y="2160"/>
                  </a:lnTo>
                  <a:lnTo>
                    <a:pt x="6678" y="2165"/>
                  </a:lnTo>
                  <a:lnTo>
                    <a:pt x="6682" y="2172"/>
                  </a:lnTo>
                  <a:lnTo>
                    <a:pt x="6688" y="2180"/>
                  </a:lnTo>
                  <a:lnTo>
                    <a:pt x="6699" y="2198"/>
                  </a:lnTo>
                  <a:lnTo>
                    <a:pt x="6709" y="2217"/>
                  </a:lnTo>
                  <a:lnTo>
                    <a:pt x="6720" y="2236"/>
                  </a:lnTo>
                  <a:lnTo>
                    <a:pt x="6732" y="2252"/>
                  </a:lnTo>
                  <a:lnTo>
                    <a:pt x="6737" y="2259"/>
                  </a:lnTo>
                  <a:lnTo>
                    <a:pt x="6743" y="2265"/>
                  </a:lnTo>
                  <a:lnTo>
                    <a:pt x="6750" y="2268"/>
                  </a:lnTo>
                  <a:lnTo>
                    <a:pt x="6756" y="2270"/>
                  </a:lnTo>
                  <a:lnTo>
                    <a:pt x="6756" y="2270"/>
                  </a:lnTo>
                  <a:lnTo>
                    <a:pt x="6760" y="2270"/>
                  </a:lnTo>
                  <a:lnTo>
                    <a:pt x="6762" y="2269"/>
                  </a:lnTo>
                  <a:lnTo>
                    <a:pt x="6769" y="2267"/>
                  </a:lnTo>
                  <a:lnTo>
                    <a:pt x="6776" y="2262"/>
                  </a:lnTo>
                  <a:lnTo>
                    <a:pt x="6784" y="2257"/>
                  </a:lnTo>
                  <a:lnTo>
                    <a:pt x="6797" y="2244"/>
                  </a:lnTo>
                  <a:lnTo>
                    <a:pt x="6803" y="2239"/>
                  </a:lnTo>
                  <a:lnTo>
                    <a:pt x="6808" y="2235"/>
                  </a:lnTo>
                  <a:lnTo>
                    <a:pt x="6808" y="2235"/>
                  </a:lnTo>
                  <a:lnTo>
                    <a:pt x="6824" y="2229"/>
                  </a:lnTo>
                  <a:lnTo>
                    <a:pt x="6845" y="2221"/>
                  </a:lnTo>
                  <a:lnTo>
                    <a:pt x="6865" y="2213"/>
                  </a:lnTo>
                  <a:lnTo>
                    <a:pt x="6873" y="2209"/>
                  </a:lnTo>
                  <a:lnTo>
                    <a:pt x="6879" y="2205"/>
                  </a:lnTo>
                  <a:lnTo>
                    <a:pt x="6879" y="2205"/>
                  </a:lnTo>
                  <a:lnTo>
                    <a:pt x="6889" y="2198"/>
                  </a:lnTo>
                  <a:lnTo>
                    <a:pt x="6899" y="2188"/>
                  </a:lnTo>
                  <a:lnTo>
                    <a:pt x="6919" y="2165"/>
                  </a:lnTo>
                  <a:lnTo>
                    <a:pt x="6939" y="2142"/>
                  </a:lnTo>
                  <a:lnTo>
                    <a:pt x="6949" y="2133"/>
                  </a:lnTo>
                  <a:lnTo>
                    <a:pt x="6958" y="2125"/>
                  </a:lnTo>
                  <a:lnTo>
                    <a:pt x="6958" y="2125"/>
                  </a:lnTo>
                  <a:lnTo>
                    <a:pt x="6979" y="2111"/>
                  </a:lnTo>
                  <a:lnTo>
                    <a:pt x="7004" y="2098"/>
                  </a:lnTo>
                  <a:lnTo>
                    <a:pt x="7017" y="2091"/>
                  </a:lnTo>
                  <a:lnTo>
                    <a:pt x="7031" y="2086"/>
                  </a:lnTo>
                  <a:lnTo>
                    <a:pt x="7043" y="2083"/>
                  </a:lnTo>
                  <a:lnTo>
                    <a:pt x="7053" y="2082"/>
                  </a:lnTo>
                  <a:lnTo>
                    <a:pt x="7053" y="2082"/>
                  </a:lnTo>
                  <a:lnTo>
                    <a:pt x="7061" y="2082"/>
                  </a:lnTo>
                  <a:lnTo>
                    <a:pt x="7070" y="2084"/>
                  </a:lnTo>
                  <a:lnTo>
                    <a:pt x="7079" y="2086"/>
                  </a:lnTo>
                  <a:lnTo>
                    <a:pt x="7089" y="2090"/>
                  </a:lnTo>
                  <a:lnTo>
                    <a:pt x="7100" y="2094"/>
                  </a:lnTo>
                  <a:lnTo>
                    <a:pt x="7107" y="2099"/>
                  </a:lnTo>
                  <a:lnTo>
                    <a:pt x="7115" y="2104"/>
                  </a:lnTo>
                  <a:lnTo>
                    <a:pt x="7121" y="2110"/>
                  </a:lnTo>
                  <a:lnTo>
                    <a:pt x="7121" y="2110"/>
                  </a:lnTo>
                  <a:lnTo>
                    <a:pt x="7123" y="2115"/>
                  </a:lnTo>
                  <a:lnTo>
                    <a:pt x="7125" y="2121"/>
                  </a:lnTo>
                  <a:lnTo>
                    <a:pt x="7128" y="2128"/>
                  </a:lnTo>
                  <a:lnTo>
                    <a:pt x="7129" y="2136"/>
                  </a:lnTo>
                  <a:lnTo>
                    <a:pt x="7129" y="2153"/>
                  </a:lnTo>
                  <a:lnTo>
                    <a:pt x="7129" y="2171"/>
                  </a:lnTo>
                  <a:lnTo>
                    <a:pt x="7129" y="2189"/>
                  </a:lnTo>
                  <a:lnTo>
                    <a:pt x="7130" y="2206"/>
                  </a:lnTo>
                  <a:lnTo>
                    <a:pt x="7130" y="2213"/>
                  </a:lnTo>
                  <a:lnTo>
                    <a:pt x="7132" y="2221"/>
                  </a:lnTo>
                  <a:lnTo>
                    <a:pt x="7135" y="2226"/>
                  </a:lnTo>
                  <a:lnTo>
                    <a:pt x="7138" y="2231"/>
                  </a:lnTo>
                  <a:lnTo>
                    <a:pt x="7138" y="2231"/>
                  </a:lnTo>
                  <a:lnTo>
                    <a:pt x="7141" y="2234"/>
                  </a:lnTo>
                  <a:lnTo>
                    <a:pt x="7145" y="2236"/>
                  </a:lnTo>
                  <a:lnTo>
                    <a:pt x="7155" y="2241"/>
                  </a:lnTo>
                  <a:lnTo>
                    <a:pt x="7166" y="2244"/>
                  </a:lnTo>
                  <a:lnTo>
                    <a:pt x="7179" y="2248"/>
                  </a:lnTo>
                  <a:lnTo>
                    <a:pt x="7204" y="2252"/>
                  </a:lnTo>
                  <a:lnTo>
                    <a:pt x="7216" y="2254"/>
                  </a:lnTo>
                  <a:lnTo>
                    <a:pt x="7225" y="2257"/>
                  </a:lnTo>
                  <a:lnTo>
                    <a:pt x="7225" y="2257"/>
                  </a:lnTo>
                  <a:lnTo>
                    <a:pt x="7245" y="2263"/>
                  </a:lnTo>
                  <a:lnTo>
                    <a:pt x="7270" y="2271"/>
                  </a:lnTo>
                  <a:lnTo>
                    <a:pt x="7282" y="2276"/>
                  </a:lnTo>
                  <a:lnTo>
                    <a:pt x="7294" y="2282"/>
                  </a:lnTo>
                  <a:lnTo>
                    <a:pt x="7303" y="2287"/>
                  </a:lnTo>
                  <a:lnTo>
                    <a:pt x="7306" y="2291"/>
                  </a:lnTo>
                  <a:lnTo>
                    <a:pt x="7309" y="2294"/>
                  </a:lnTo>
                  <a:lnTo>
                    <a:pt x="7309" y="2294"/>
                  </a:lnTo>
                  <a:lnTo>
                    <a:pt x="7312" y="2298"/>
                  </a:lnTo>
                  <a:lnTo>
                    <a:pt x="7314" y="2304"/>
                  </a:lnTo>
                  <a:lnTo>
                    <a:pt x="7318" y="2317"/>
                  </a:lnTo>
                  <a:lnTo>
                    <a:pt x="7321" y="2330"/>
                  </a:lnTo>
                  <a:lnTo>
                    <a:pt x="7322" y="2346"/>
                  </a:lnTo>
                  <a:lnTo>
                    <a:pt x="7323" y="2361"/>
                  </a:lnTo>
                  <a:lnTo>
                    <a:pt x="7322" y="2375"/>
                  </a:lnTo>
                  <a:lnTo>
                    <a:pt x="7321" y="2389"/>
                  </a:lnTo>
                  <a:lnTo>
                    <a:pt x="7318" y="2400"/>
                  </a:lnTo>
                  <a:lnTo>
                    <a:pt x="7318" y="2400"/>
                  </a:lnTo>
                  <a:lnTo>
                    <a:pt x="7315" y="2408"/>
                  </a:lnTo>
                  <a:lnTo>
                    <a:pt x="7309" y="2416"/>
                  </a:lnTo>
                  <a:lnTo>
                    <a:pt x="7295" y="2433"/>
                  </a:lnTo>
                  <a:lnTo>
                    <a:pt x="7280" y="2450"/>
                  </a:lnTo>
                  <a:lnTo>
                    <a:pt x="7273" y="2458"/>
                  </a:lnTo>
                  <a:lnTo>
                    <a:pt x="7270" y="2465"/>
                  </a:lnTo>
                  <a:lnTo>
                    <a:pt x="7270" y="2465"/>
                  </a:lnTo>
                  <a:lnTo>
                    <a:pt x="7267" y="2479"/>
                  </a:lnTo>
                  <a:lnTo>
                    <a:pt x="7264" y="2497"/>
                  </a:lnTo>
                  <a:lnTo>
                    <a:pt x="7264" y="2507"/>
                  </a:lnTo>
                  <a:lnTo>
                    <a:pt x="7265" y="2515"/>
                  </a:lnTo>
                  <a:lnTo>
                    <a:pt x="7268" y="2522"/>
                  </a:lnTo>
                  <a:lnTo>
                    <a:pt x="7270" y="2528"/>
                  </a:lnTo>
                  <a:lnTo>
                    <a:pt x="7270" y="2528"/>
                  </a:lnTo>
                  <a:lnTo>
                    <a:pt x="7273" y="2531"/>
                  </a:lnTo>
                  <a:lnTo>
                    <a:pt x="7278" y="2533"/>
                  </a:lnTo>
                  <a:lnTo>
                    <a:pt x="7288" y="2538"/>
                  </a:lnTo>
                  <a:lnTo>
                    <a:pt x="7299" y="2540"/>
                  </a:lnTo>
                  <a:lnTo>
                    <a:pt x="7313" y="2541"/>
                  </a:lnTo>
                  <a:lnTo>
                    <a:pt x="7340" y="2542"/>
                  </a:lnTo>
                  <a:lnTo>
                    <a:pt x="7351" y="2543"/>
                  </a:lnTo>
                  <a:lnTo>
                    <a:pt x="7361" y="2546"/>
                  </a:lnTo>
                  <a:lnTo>
                    <a:pt x="7361" y="2546"/>
                  </a:lnTo>
                  <a:lnTo>
                    <a:pt x="7368" y="2548"/>
                  </a:lnTo>
                  <a:lnTo>
                    <a:pt x="7377" y="2552"/>
                  </a:lnTo>
                  <a:lnTo>
                    <a:pt x="7395" y="2562"/>
                  </a:lnTo>
                  <a:lnTo>
                    <a:pt x="7405" y="2568"/>
                  </a:lnTo>
                  <a:lnTo>
                    <a:pt x="7414" y="2572"/>
                  </a:lnTo>
                  <a:lnTo>
                    <a:pt x="7423" y="2575"/>
                  </a:lnTo>
                  <a:lnTo>
                    <a:pt x="7430" y="2576"/>
                  </a:lnTo>
                  <a:lnTo>
                    <a:pt x="7430" y="2576"/>
                  </a:lnTo>
                  <a:lnTo>
                    <a:pt x="7436" y="2575"/>
                  </a:lnTo>
                  <a:lnTo>
                    <a:pt x="7441" y="2574"/>
                  </a:lnTo>
                  <a:lnTo>
                    <a:pt x="7453" y="2568"/>
                  </a:lnTo>
                  <a:lnTo>
                    <a:pt x="7465" y="2560"/>
                  </a:lnTo>
                  <a:lnTo>
                    <a:pt x="7478" y="2551"/>
                  </a:lnTo>
                  <a:lnTo>
                    <a:pt x="7490" y="2542"/>
                  </a:lnTo>
                  <a:lnTo>
                    <a:pt x="7502" y="2535"/>
                  </a:lnTo>
                  <a:lnTo>
                    <a:pt x="7514" y="2530"/>
                  </a:lnTo>
                  <a:lnTo>
                    <a:pt x="7519" y="2529"/>
                  </a:lnTo>
                  <a:lnTo>
                    <a:pt x="7524" y="2528"/>
                  </a:lnTo>
                  <a:lnTo>
                    <a:pt x="7524" y="2528"/>
                  </a:lnTo>
                  <a:lnTo>
                    <a:pt x="7531" y="2529"/>
                  </a:lnTo>
                  <a:lnTo>
                    <a:pt x="7538" y="2531"/>
                  </a:lnTo>
                  <a:lnTo>
                    <a:pt x="7547" y="2534"/>
                  </a:lnTo>
                  <a:lnTo>
                    <a:pt x="7555" y="2539"/>
                  </a:lnTo>
                  <a:lnTo>
                    <a:pt x="7563" y="2543"/>
                  </a:lnTo>
                  <a:lnTo>
                    <a:pt x="7571" y="2549"/>
                  </a:lnTo>
                  <a:lnTo>
                    <a:pt x="7577" y="2555"/>
                  </a:lnTo>
                  <a:lnTo>
                    <a:pt x="7580" y="2560"/>
                  </a:lnTo>
                  <a:lnTo>
                    <a:pt x="7580" y="2560"/>
                  </a:lnTo>
                  <a:lnTo>
                    <a:pt x="7581" y="2565"/>
                  </a:lnTo>
                  <a:lnTo>
                    <a:pt x="7582" y="2569"/>
                  </a:lnTo>
                  <a:lnTo>
                    <a:pt x="7581" y="2581"/>
                  </a:lnTo>
                  <a:lnTo>
                    <a:pt x="7578" y="2593"/>
                  </a:lnTo>
                  <a:lnTo>
                    <a:pt x="7573" y="2605"/>
                  </a:lnTo>
                  <a:lnTo>
                    <a:pt x="7564" y="2630"/>
                  </a:lnTo>
                  <a:lnTo>
                    <a:pt x="7561" y="2641"/>
                  </a:lnTo>
                  <a:lnTo>
                    <a:pt x="7559" y="2652"/>
                  </a:lnTo>
                  <a:lnTo>
                    <a:pt x="7559" y="2652"/>
                  </a:lnTo>
                  <a:lnTo>
                    <a:pt x="7557" y="2665"/>
                  </a:lnTo>
                  <a:lnTo>
                    <a:pt x="7554" y="2683"/>
                  </a:lnTo>
                  <a:lnTo>
                    <a:pt x="7554" y="2692"/>
                  </a:lnTo>
                  <a:lnTo>
                    <a:pt x="7554" y="2700"/>
                  </a:lnTo>
                  <a:lnTo>
                    <a:pt x="7555" y="2707"/>
                  </a:lnTo>
                  <a:lnTo>
                    <a:pt x="7559" y="2713"/>
                  </a:lnTo>
                  <a:lnTo>
                    <a:pt x="7559" y="2713"/>
                  </a:lnTo>
                  <a:lnTo>
                    <a:pt x="7562" y="2716"/>
                  </a:lnTo>
                  <a:lnTo>
                    <a:pt x="7568" y="2719"/>
                  </a:lnTo>
                  <a:lnTo>
                    <a:pt x="7573" y="2722"/>
                  </a:lnTo>
                  <a:lnTo>
                    <a:pt x="7580" y="2724"/>
                  </a:lnTo>
                  <a:lnTo>
                    <a:pt x="7595" y="2727"/>
                  </a:lnTo>
                  <a:lnTo>
                    <a:pt x="7612" y="2728"/>
                  </a:lnTo>
                  <a:lnTo>
                    <a:pt x="7645" y="2731"/>
                  </a:lnTo>
                  <a:lnTo>
                    <a:pt x="7659" y="2732"/>
                  </a:lnTo>
                  <a:lnTo>
                    <a:pt x="7672" y="2734"/>
                  </a:lnTo>
                  <a:lnTo>
                    <a:pt x="7672" y="2734"/>
                  </a:lnTo>
                  <a:lnTo>
                    <a:pt x="7699" y="2738"/>
                  </a:lnTo>
                  <a:lnTo>
                    <a:pt x="7713" y="2743"/>
                  </a:lnTo>
                  <a:lnTo>
                    <a:pt x="7719" y="2745"/>
                  </a:lnTo>
                  <a:lnTo>
                    <a:pt x="7724" y="2749"/>
                  </a:lnTo>
                  <a:lnTo>
                    <a:pt x="7724" y="2749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7" name="Freeform 12">
              <a:extLst>
                <a:ext uri="{FF2B5EF4-FFF2-40B4-BE49-F238E27FC236}">
                  <a16:creationId xmlns:a16="http://schemas.microsoft.com/office/drawing/2014/main" id="{8904807C-9B37-4BF4-8E9D-41D33EDBE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0875" y="3941763"/>
              <a:ext cx="1400175" cy="1177925"/>
            </a:xfrm>
            <a:custGeom>
              <a:avLst/>
              <a:gdLst>
                <a:gd name="T0" fmla="*/ 2147483646 w 7053"/>
                <a:gd name="T1" fmla="*/ 2147483646 h 5939"/>
                <a:gd name="T2" fmla="*/ 2147483646 w 7053"/>
                <a:gd name="T3" fmla="*/ 2147483646 h 5939"/>
                <a:gd name="T4" fmla="*/ 2147483646 w 7053"/>
                <a:gd name="T5" fmla="*/ 2147483646 h 5939"/>
                <a:gd name="T6" fmla="*/ 2147483646 w 7053"/>
                <a:gd name="T7" fmla="*/ 2147483646 h 5939"/>
                <a:gd name="T8" fmla="*/ 2147483646 w 7053"/>
                <a:gd name="T9" fmla="*/ 2147483646 h 5939"/>
                <a:gd name="T10" fmla="*/ 2147483646 w 7053"/>
                <a:gd name="T11" fmla="*/ 2147483646 h 5939"/>
                <a:gd name="T12" fmla="*/ 2147483646 w 7053"/>
                <a:gd name="T13" fmla="*/ 2147483646 h 5939"/>
                <a:gd name="T14" fmla="*/ 2147483646 w 7053"/>
                <a:gd name="T15" fmla="*/ 2147483646 h 5939"/>
                <a:gd name="T16" fmla="*/ 2147483646 w 7053"/>
                <a:gd name="T17" fmla="*/ 2147483646 h 5939"/>
                <a:gd name="T18" fmla="*/ 2147483646 w 7053"/>
                <a:gd name="T19" fmla="*/ 2147483646 h 5939"/>
                <a:gd name="T20" fmla="*/ 2147483646 w 7053"/>
                <a:gd name="T21" fmla="*/ 2147483646 h 5939"/>
                <a:gd name="T22" fmla="*/ 2147483646 w 7053"/>
                <a:gd name="T23" fmla="*/ 2147483646 h 5939"/>
                <a:gd name="T24" fmla="*/ 2147483646 w 7053"/>
                <a:gd name="T25" fmla="*/ 2147483646 h 5939"/>
                <a:gd name="T26" fmla="*/ 2147483646 w 7053"/>
                <a:gd name="T27" fmla="*/ 2147483646 h 5939"/>
                <a:gd name="T28" fmla="*/ 2147483646 w 7053"/>
                <a:gd name="T29" fmla="*/ 2147483646 h 5939"/>
                <a:gd name="T30" fmla="*/ 2147483646 w 7053"/>
                <a:gd name="T31" fmla="*/ 2147483646 h 5939"/>
                <a:gd name="T32" fmla="*/ 2147483646 w 7053"/>
                <a:gd name="T33" fmla="*/ 2147483646 h 5939"/>
                <a:gd name="T34" fmla="*/ 2147483646 w 7053"/>
                <a:gd name="T35" fmla="*/ 2147483646 h 5939"/>
                <a:gd name="T36" fmla="*/ 2147483646 w 7053"/>
                <a:gd name="T37" fmla="*/ 2147483646 h 5939"/>
                <a:gd name="T38" fmla="*/ 2147483646 w 7053"/>
                <a:gd name="T39" fmla="*/ 2147483646 h 5939"/>
                <a:gd name="T40" fmla="*/ 2147483646 w 7053"/>
                <a:gd name="T41" fmla="*/ 2147483646 h 5939"/>
                <a:gd name="T42" fmla="*/ 2147483646 w 7053"/>
                <a:gd name="T43" fmla="*/ 2147483646 h 5939"/>
                <a:gd name="T44" fmla="*/ 2147483646 w 7053"/>
                <a:gd name="T45" fmla="*/ 2147483646 h 5939"/>
                <a:gd name="T46" fmla="*/ 2147483646 w 7053"/>
                <a:gd name="T47" fmla="*/ 2147483646 h 5939"/>
                <a:gd name="T48" fmla="*/ 2147483646 w 7053"/>
                <a:gd name="T49" fmla="*/ 2147483646 h 5939"/>
                <a:gd name="T50" fmla="*/ 2147483646 w 7053"/>
                <a:gd name="T51" fmla="*/ 2147483646 h 5939"/>
                <a:gd name="T52" fmla="*/ 2147483646 w 7053"/>
                <a:gd name="T53" fmla="*/ 2147483646 h 5939"/>
                <a:gd name="T54" fmla="*/ 2147483646 w 7053"/>
                <a:gd name="T55" fmla="*/ 2147483646 h 5939"/>
                <a:gd name="T56" fmla="*/ 2147483646 w 7053"/>
                <a:gd name="T57" fmla="*/ 2147483646 h 5939"/>
                <a:gd name="T58" fmla="*/ 2147483646 w 7053"/>
                <a:gd name="T59" fmla="*/ 2147483646 h 5939"/>
                <a:gd name="T60" fmla="*/ 2147483646 w 7053"/>
                <a:gd name="T61" fmla="*/ 2147483646 h 5939"/>
                <a:gd name="T62" fmla="*/ 2147483646 w 7053"/>
                <a:gd name="T63" fmla="*/ 2147483646 h 5939"/>
                <a:gd name="T64" fmla="*/ 2147483646 w 7053"/>
                <a:gd name="T65" fmla="*/ 2147483646 h 5939"/>
                <a:gd name="T66" fmla="*/ 2147483646 w 7053"/>
                <a:gd name="T67" fmla="*/ 2147483646 h 5939"/>
                <a:gd name="T68" fmla="*/ 2147483646 w 7053"/>
                <a:gd name="T69" fmla="*/ 2147483646 h 5939"/>
                <a:gd name="T70" fmla="*/ 2147483646 w 7053"/>
                <a:gd name="T71" fmla="*/ 2147483646 h 5939"/>
                <a:gd name="T72" fmla="*/ 2147483646 w 7053"/>
                <a:gd name="T73" fmla="*/ 2147483646 h 5939"/>
                <a:gd name="T74" fmla="*/ 2147483646 w 7053"/>
                <a:gd name="T75" fmla="*/ 2147483646 h 5939"/>
                <a:gd name="T76" fmla="*/ 2147483646 w 7053"/>
                <a:gd name="T77" fmla="*/ 2147483646 h 5939"/>
                <a:gd name="T78" fmla="*/ 2147483646 w 7053"/>
                <a:gd name="T79" fmla="*/ 2147483646 h 5939"/>
                <a:gd name="T80" fmla="*/ 2147483646 w 7053"/>
                <a:gd name="T81" fmla="*/ 2147483646 h 5939"/>
                <a:gd name="T82" fmla="*/ 2147483646 w 7053"/>
                <a:gd name="T83" fmla="*/ 2147483646 h 5939"/>
                <a:gd name="T84" fmla="*/ 2147483646 w 7053"/>
                <a:gd name="T85" fmla="*/ 2147483646 h 5939"/>
                <a:gd name="T86" fmla="*/ 2147483646 w 7053"/>
                <a:gd name="T87" fmla="*/ 2147483646 h 5939"/>
                <a:gd name="T88" fmla="*/ 2147483646 w 7053"/>
                <a:gd name="T89" fmla="*/ 2147483646 h 5939"/>
                <a:gd name="T90" fmla="*/ 2147483646 w 7053"/>
                <a:gd name="T91" fmla="*/ 2147483646 h 5939"/>
                <a:gd name="T92" fmla="*/ 2147483646 w 7053"/>
                <a:gd name="T93" fmla="*/ 2147483646 h 5939"/>
                <a:gd name="T94" fmla="*/ 2147483646 w 7053"/>
                <a:gd name="T95" fmla="*/ 2147483646 h 5939"/>
                <a:gd name="T96" fmla="*/ 2147483646 w 7053"/>
                <a:gd name="T97" fmla="*/ 2147483646 h 5939"/>
                <a:gd name="T98" fmla="*/ 2147483646 w 7053"/>
                <a:gd name="T99" fmla="*/ 2147483646 h 5939"/>
                <a:gd name="T100" fmla="*/ 2147483646 w 7053"/>
                <a:gd name="T101" fmla="*/ 2147483646 h 5939"/>
                <a:gd name="T102" fmla="*/ 2147483646 w 7053"/>
                <a:gd name="T103" fmla="*/ 2147483646 h 5939"/>
                <a:gd name="T104" fmla="*/ 2147483646 w 7053"/>
                <a:gd name="T105" fmla="*/ 2147483646 h 5939"/>
                <a:gd name="T106" fmla="*/ 2147483646 w 7053"/>
                <a:gd name="T107" fmla="*/ 2147483646 h 5939"/>
                <a:gd name="T108" fmla="*/ 2147483646 w 7053"/>
                <a:gd name="T109" fmla="*/ 2147483646 h 5939"/>
                <a:gd name="T110" fmla="*/ 2147483646 w 7053"/>
                <a:gd name="T111" fmla="*/ 2147483646 h 5939"/>
                <a:gd name="T112" fmla="*/ 2147483646 w 7053"/>
                <a:gd name="T113" fmla="*/ 2147483646 h 5939"/>
                <a:gd name="T114" fmla="*/ 2147483646 w 7053"/>
                <a:gd name="T115" fmla="*/ 2147483646 h 5939"/>
                <a:gd name="T116" fmla="*/ 2147483646 w 7053"/>
                <a:gd name="T117" fmla="*/ 2147483646 h 5939"/>
                <a:gd name="T118" fmla="*/ 2147483646 w 7053"/>
                <a:gd name="T119" fmla="*/ 2147483646 h 5939"/>
                <a:gd name="T120" fmla="*/ 2147483646 w 7053"/>
                <a:gd name="T121" fmla="*/ 2147483646 h 5939"/>
                <a:gd name="T122" fmla="*/ 2147483646 w 7053"/>
                <a:gd name="T123" fmla="*/ 2147483646 h 5939"/>
                <a:gd name="T124" fmla="*/ 2147483646 w 7053"/>
                <a:gd name="T125" fmla="*/ 2147483646 h 593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7053" h="5939">
                  <a:moveTo>
                    <a:pt x="676" y="4311"/>
                  </a:moveTo>
                  <a:lnTo>
                    <a:pt x="676" y="4311"/>
                  </a:lnTo>
                  <a:lnTo>
                    <a:pt x="675" y="4314"/>
                  </a:lnTo>
                  <a:lnTo>
                    <a:pt x="627" y="4306"/>
                  </a:lnTo>
                  <a:lnTo>
                    <a:pt x="606" y="4301"/>
                  </a:lnTo>
                  <a:lnTo>
                    <a:pt x="589" y="4295"/>
                  </a:lnTo>
                  <a:lnTo>
                    <a:pt x="580" y="4291"/>
                  </a:lnTo>
                  <a:lnTo>
                    <a:pt x="570" y="4284"/>
                  </a:lnTo>
                  <a:lnTo>
                    <a:pt x="547" y="4267"/>
                  </a:lnTo>
                  <a:lnTo>
                    <a:pt x="526" y="4250"/>
                  </a:lnTo>
                  <a:lnTo>
                    <a:pt x="516" y="4243"/>
                  </a:lnTo>
                  <a:lnTo>
                    <a:pt x="507" y="4239"/>
                  </a:lnTo>
                  <a:lnTo>
                    <a:pt x="493" y="4234"/>
                  </a:lnTo>
                  <a:lnTo>
                    <a:pt x="478" y="4231"/>
                  </a:lnTo>
                  <a:lnTo>
                    <a:pt x="442" y="4225"/>
                  </a:lnTo>
                  <a:lnTo>
                    <a:pt x="407" y="4219"/>
                  </a:lnTo>
                  <a:lnTo>
                    <a:pt x="391" y="4216"/>
                  </a:lnTo>
                  <a:lnTo>
                    <a:pt x="378" y="4213"/>
                  </a:lnTo>
                  <a:lnTo>
                    <a:pt x="363" y="4207"/>
                  </a:lnTo>
                  <a:lnTo>
                    <a:pt x="344" y="4200"/>
                  </a:lnTo>
                  <a:lnTo>
                    <a:pt x="335" y="4196"/>
                  </a:lnTo>
                  <a:lnTo>
                    <a:pt x="327" y="4190"/>
                  </a:lnTo>
                  <a:lnTo>
                    <a:pt x="320" y="4186"/>
                  </a:lnTo>
                  <a:lnTo>
                    <a:pt x="316" y="4180"/>
                  </a:lnTo>
                  <a:lnTo>
                    <a:pt x="309" y="4170"/>
                  </a:lnTo>
                  <a:lnTo>
                    <a:pt x="305" y="4157"/>
                  </a:lnTo>
                  <a:lnTo>
                    <a:pt x="300" y="4143"/>
                  </a:lnTo>
                  <a:lnTo>
                    <a:pt x="296" y="4127"/>
                  </a:lnTo>
                  <a:lnTo>
                    <a:pt x="294" y="4111"/>
                  </a:lnTo>
                  <a:lnTo>
                    <a:pt x="293" y="4096"/>
                  </a:lnTo>
                  <a:lnTo>
                    <a:pt x="294" y="4083"/>
                  </a:lnTo>
                  <a:lnTo>
                    <a:pt x="296" y="4077"/>
                  </a:lnTo>
                  <a:lnTo>
                    <a:pt x="298" y="4072"/>
                  </a:lnTo>
                  <a:lnTo>
                    <a:pt x="300" y="4069"/>
                  </a:lnTo>
                  <a:lnTo>
                    <a:pt x="303" y="4066"/>
                  </a:lnTo>
                  <a:lnTo>
                    <a:pt x="310" y="4061"/>
                  </a:lnTo>
                  <a:lnTo>
                    <a:pt x="320" y="4057"/>
                  </a:lnTo>
                  <a:lnTo>
                    <a:pt x="330" y="4052"/>
                  </a:lnTo>
                  <a:lnTo>
                    <a:pt x="352" y="4046"/>
                  </a:lnTo>
                  <a:lnTo>
                    <a:pt x="361" y="4041"/>
                  </a:lnTo>
                  <a:lnTo>
                    <a:pt x="368" y="4038"/>
                  </a:lnTo>
                  <a:lnTo>
                    <a:pt x="374" y="4031"/>
                  </a:lnTo>
                  <a:lnTo>
                    <a:pt x="381" y="4023"/>
                  </a:lnTo>
                  <a:lnTo>
                    <a:pt x="396" y="4005"/>
                  </a:lnTo>
                  <a:lnTo>
                    <a:pt x="408" y="3985"/>
                  </a:lnTo>
                  <a:lnTo>
                    <a:pt x="414" y="3976"/>
                  </a:lnTo>
                  <a:lnTo>
                    <a:pt x="417" y="3968"/>
                  </a:lnTo>
                  <a:lnTo>
                    <a:pt x="420" y="3961"/>
                  </a:lnTo>
                  <a:lnTo>
                    <a:pt x="421" y="3953"/>
                  </a:lnTo>
                  <a:lnTo>
                    <a:pt x="423" y="3934"/>
                  </a:lnTo>
                  <a:lnTo>
                    <a:pt x="425" y="3916"/>
                  </a:lnTo>
                  <a:lnTo>
                    <a:pt x="426" y="3908"/>
                  </a:lnTo>
                  <a:lnTo>
                    <a:pt x="429" y="3901"/>
                  </a:lnTo>
                  <a:lnTo>
                    <a:pt x="434" y="3882"/>
                  </a:lnTo>
                  <a:lnTo>
                    <a:pt x="442" y="3858"/>
                  </a:lnTo>
                  <a:lnTo>
                    <a:pt x="448" y="3848"/>
                  </a:lnTo>
                  <a:lnTo>
                    <a:pt x="453" y="3838"/>
                  </a:lnTo>
                  <a:lnTo>
                    <a:pt x="459" y="3829"/>
                  </a:lnTo>
                  <a:lnTo>
                    <a:pt x="465" y="3822"/>
                  </a:lnTo>
                  <a:lnTo>
                    <a:pt x="470" y="3819"/>
                  </a:lnTo>
                  <a:lnTo>
                    <a:pt x="476" y="3817"/>
                  </a:lnTo>
                  <a:lnTo>
                    <a:pt x="484" y="3814"/>
                  </a:lnTo>
                  <a:lnTo>
                    <a:pt x="491" y="3813"/>
                  </a:lnTo>
                  <a:lnTo>
                    <a:pt x="509" y="3811"/>
                  </a:lnTo>
                  <a:lnTo>
                    <a:pt x="527" y="3810"/>
                  </a:lnTo>
                  <a:lnTo>
                    <a:pt x="545" y="3810"/>
                  </a:lnTo>
                  <a:lnTo>
                    <a:pt x="562" y="3808"/>
                  </a:lnTo>
                  <a:lnTo>
                    <a:pt x="576" y="3804"/>
                  </a:lnTo>
                  <a:lnTo>
                    <a:pt x="583" y="3802"/>
                  </a:lnTo>
                  <a:lnTo>
                    <a:pt x="589" y="3799"/>
                  </a:lnTo>
                  <a:lnTo>
                    <a:pt x="593" y="3794"/>
                  </a:lnTo>
                  <a:lnTo>
                    <a:pt x="598" y="3787"/>
                  </a:lnTo>
                  <a:lnTo>
                    <a:pt x="606" y="3772"/>
                  </a:lnTo>
                  <a:lnTo>
                    <a:pt x="614" y="3753"/>
                  </a:lnTo>
                  <a:lnTo>
                    <a:pt x="617" y="3747"/>
                  </a:lnTo>
                  <a:lnTo>
                    <a:pt x="622" y="3740"/>
                  </a:lnTo>
                  <a:lnTo>
                    <a:pt x="628" y="3731"/>
                  </a:lnTo>
                  <a:lnTo>
                    <a:pt x="639" y="3721"/>
                  </a:lnTo>
                  <a:lnTo>
                    <a:pt x="649" y="3711"/>
                  </a:lnTo>
                  <a:lnTo>
                    <a:pt x="653" y="3706"/>
                  </a:lnTo>
                  <a:lnTo>
                    <a:pt x="655" y="3702"/>
                  </a:lnTo>
                  <a:lnTo>
                    <a:pt x="663" y="3686"/>
                  </a:lnTo>
                  <a:lnTo>
                    <a:pt x="670" y="3667"/>
                  </a:lnTo>
                  <a:lnTo>
                    <a:pt x="674" y="3656"/>
                  </a:lnTo>
                  <a:lnTo>
                    <a:pt x="676" y="3646"/>
                  </a:lnTo>
                  <a:lnTo>
                    <a:pt x="676" y="3637"/>
                  </a:lnTo>
                  <a:lnTo>
                    <a:pt x="676" y="3629"/>
                  </a:lnTo>
                  <a:lnTo>
                    <a:pt x="674" y="3624"/>
                  </a:lnTo>
                  <a:lnTo>
                    <a:pt x="670" y="3618"/>
                  </a:lnTo>
                  <a:lnTo>
                    <a:pt x="666" y="3611"/>
                  </a:lnTo>
                  <a:lnTo>
                    <a:pt x="660" y="3605"/>
                  </a:lnTo>
                  <a:lnTo>
                    <a:pt x="654" y="3599"/>
                  </a:lnTo>
                  <a:lnTo>
                    <a:pt x="648" y="3594"/>
                  </a:lnTo>
                  <a:lnTo>
                    <a:pt x="642" y="3591"/>
                  </a:lnTo>
                  <a:lnTo>
                    <a:pt x="636" y="3589"/>
                  </a:lnTo>
                  <a:lnTo>
                    <a:pt x="631" y="3589"/>
                  </a:lnTo>
                  <a:lnTo>
                    <a:pt x="625" y="3591"/>
                  </a:lnTo>
                  <a:lnTo>
                    <a:pt x="618" y="3594"/>
                  </a:lnTo>
                  <a:lnTo>
                    <a:pt x="611" y="3600"/>
                  </a:lnTo>
                  <a:lnTo>
                    <a:pt x="598" y="3609"/>
                  </a:lnTo>
                  <a:lnTo>
                    <a:pt x="592" y="3612"/>
                  </a:lnTo>
                  <a:lnTo>
                    <a:pt x="587" y="3615"/>
                  </a:lnTo>
                  <a:lnTo>
                    <a:pt x="576" y="3617"/>
                  </a:lnTo>
                  <a:lnTo>
                    <a:pt x="564" y="3618"/>
                  </a:lnTo>
                  <a:lnTo>
                    <a:pt x="551" y="3619"/>
                  </a:lnTo>
                  <a:lnTo>
                    <a:pt x="536" y="3619"/>
                  </a:lnTo>
                  <a:lnTo>
                    <a:pt x="522" y="3619"/>
                  </a:lnTo>
                  <a:lnTo>
                    <a:pt x="509" y="3618"/>
                  </a:lnTo>
                  <a:lnTo>
                    <a:pt x="496" y="3616"/>
                  </a:lnTo>
                  <a:lnTo>
                    <a:pt x="486" y="3612"/>
                  </a:lnTo>
                  <a:lnTo>
                    <a:pt x="482" y="3609"/>
                  </a:lnTo>
                  <a:lnTo>
                    <a:pt x="476" y="3606"/>
                  </a:lnTo>
                  <a:lnTo>
                    <a:pt x="465" y="3594"/>
                  </a:lnTo>
                  <a:lnTo>
                    <a:pt x="455" y="3582"/>
                  </a:lnTo>
                  <a:lnTo>
                    <a:pt x="450" y="3576"/>
                  </a:lnTo>
                  <a:lnTo>
                    <a:pt x="448" y="3572"/>
                  </a:lnTo>
                  <a:lnTo>
                    <a:pt x="444" y="3563"/>
                  </a:lnTo>
                  <a:lnTo>
                    <a:pt x="442" y="3552"/>
                  </a:lnTo>
                  <a:lnTo>
                    <a:pt x="441" y="3540"/>
                  </a:lnTo>
                  <a:lnTo>
                    <a:pt x="440" y="3527"/>
                  </a:lnTo>
                  <a:lnTo>
                    <a:pt x="440" y="3514"/>
                  </a:lnTo>
                  <a:lnTo>
                    <a:pt x="441" y="3503"/>
                  </a:lnTo>
                  <a:lnTo>
                    <a:pt x="443" y="3493"/>
                  </a:lnTo>
                  <a:lnTo>
                    <a:pt x="448" y="3485"/>
                  </a:lnTo>
                  <a:lnTo>
                    <a:pt x="451" y="3480"/>
                  </a:lnTo>
                  <a:lnTo>
                    <a:pt x="458" y="3477"/>
                  </a:lnTo>
                  <a:lnTo>
                    <a:pt x="465" y="3475"/>
                  </a:lnTo>
                  <a:lnTo>
                    <a:pt x="473" y="3473"/>
                  </a:lnTo>
                  <a:lnTo>
                    <a:pt x="488" y="3468"/>
                  </a:lnTo>
                  <a:lnTo>
                    <a:pt x="501" y="3465"/>
                  </a:lnTo>
                  <a:lnTo>
                    <a:pt x="513" y="3461"/>
                  </a:lnTo>
                  <a:lnTo>
                    <a:pt x="528" y="3458"/>
                  </a:lnTo>
                  <a:lnTo>
                    <a:pt x="541" y="3452"/>
                  </a:lnTo>
                  <a:lnTo>
                    <a:pt x="547" y="3449"/>
                  </a:lnTo>
                  <a:lnTo>
                    <a:pt x="552" y="3445"/>
                  </a:lnTo>
                  <a:lnTo>
                    <a:pt x="556" y="3439"/>
                  </a:lnTo>
                  <a:lnTo>
                    <a:pt x="560" y="3430"/>
                  </a:lnTo>
                  <a:lnTo>
                    <a:pt x="563" y="3420"/>
                  </a:lnTo>
                  <a:lnTo>
                    <a:pt x="564" y="3408"/>
                  </a:lnTo>
                  <a:lnTo>
                    <a:pt x="565" y="3397"/>
                  </a:lnTo>
                  <a:lnTo>
                    <a:pt x="565" y="3386"/>
                  </a:lnTo>
                  <a:lnTo>
                    <a:pt x="564" y="3377"/>
                  </a:lnTo>
                  <a:lnTo>
                    <a:pt x="561" y="3370"/>
                  </a:lnTo>
                  <a:lnTo>
                    <a:pt x="556" y="3365"/>
                  </a:lnTo>
                  <a:lnTo>
                    <a:pt x="549" y="3362"/>
                  </a:lnTo>
                  <a:lnTo>
                    <a:pt x="541" y="3359"/>
                  </a:lnTo>
                  <a:lnTo>
                    <a:pt x="532" y="3356"/>
                  </a:lnTo>
                  <a:lnTo>
                    <a:pt x="523" y="3355"/>
                  </a:lnTo>
                  <a:lnTo>
                    <a:pt x="514" y="3354"/>
                  </a:lnTo>
                  <a:lnTo>
                    <a:pt x="507" y="3355"/>
                  </a:lnTo>
                  <a:lnTo>
                    <a:pt x="501" y="3356"/>
                  </a:lnTo>
                  <a:lnTo>
                    <a:pt x="497" y="3360"/>
                  </a:lnTo>
                  <a:lnTo>
                    <a:pt x="494" y="3364"/>
                  </a:lnTo>
                  <a:lnTo>
                    <a:pt x="490" y="3376"/>
                  </a:lnTo>
                  <a:lnTo>
                    <a:pt x="485" y="3388"/>
                  </a:lnTo>
                  <a:lnTo>
                    <a:pt x="482" y="3391"/>
                  </a:lnTo>
                  <a:lnTo>
                    <a:pt x="478" y="3394"/>
                  </a:lnTo>
                  <a:lnTo>
                    <a:pt x="475" y="3394"/>
                  </a:lnTo>
                  <a:lnTo>
                    <a:pt x="472" y="3394"/>
                  </a:lnTo>
                  <a:lnTo>
                    <a:pt x="466" y="3390"/>
                  </a:lnTo>
                  <a:lnTo>
                    <a:pt x="459" y="3385"/>
                  </a:lnTo>
                  <a:lnTo>
                    <a:pt x="452" y="3378"/>
                  </a:lnTo>
                  <a:lnTo>
                    <a:pt x="439" y="3365"/>
                  </a:lnTo>
                  <a:lnTo>
                    <a:pt x="432" y="3360"/>
                  </a:lnTo>
                  <a:lnTo>
                    <a:pt x="426" y="3356"/>
                  </a:lnTo>
                  <a:lnTo>
                    <a:pt x="416" y="3355"/>
                  </a:lnTo>
                  <a:lnTo>
                    <a:pt x="405" y="3355"/>
                  </a:lnTo>
                  <a:lnTo>
                    <a:pt x="378" y="3357"/>
                  </a:lnTo>
                  <a:lnTo>
                    <a:pt x="364" y="3359"/>
                  </a:lnTo>
                  <a:lnTo>
                    <a:pt x="352" y="3360"/>
                  </a:lnTo>
                  <a:lnTo>
                    <a:pt x="341" y="3359"/>
                  </a:lnTo>
                  <a:lnTo>
                    <a:pt x="335" y="3359"/>
                  </a:lnTo>
                  <a:lnTo>
                    <a:pt x="330" y="3356"/>
                  </a:lnTo>
                  <a:lnTo>
                    <a:pt x="324" y="3353"/>
                  </a:lnTo>
                  <a:lnTo>
                    <a:pt x="317" y="3346"/>
                  </a:lnTo>
                  <a:lnTo>
                    <a:pt x="303" y="3328"/>
                  </a:lnTo>
                  <a:lnTo>
                    <a:pt x="290" y="3311"/>
                  </a:lnTo>
                  <a:lnTo>
                    <a:pt x="283" y="3304"/>
                  </a:lnTo>
                  <a:lnTo>
                    <a:pt x="276" y="3300"/>
                  </a:lnTo>
                  <a:lnTo>
                    <a:pt x="268" y="3298"/>
                  </a:lnTo>
                  <a:lnTo>
                    <a:pt x="258" y="3297"/>
                  </a:lnTo>
                  <a:lnTo>
                    <a:pt x="247" y="3297"/>
                  </a:lnTo>
                  <a:lnTo>
                    <a:pt x="235" y="3297"/>
                  </a:lnTo>
                  <a:lnTo>
                    <a:pt x="211" y="3298"/>
                  </a:lnTo>
                  <a:lnTo>
                    <a:pt x="192" y="3300"/>
                  </a:lnTo>
                  <a:lnTo>
                    <a:pt x="184" y="3302"/>
                  </a:lnTo>
                  <a:lnTo>
                    <a:pt x="175" y="3304"/>
                  </a:lnTo>
                  <a:lnTo>
                    <a:pt x="154" y="3311"/>
                  </a:lnTo>
                  <a:lnTo>
                    <a:pt x="133" y="3317"/>
                  </a:lnTo>
                  <a:lnTo>
                    <a:pt x="124" y="3319"/>
                  </a:lnTo>
                  <a:lnTo>
                    <a:pt x="116" y="3320"/>
                  </a:lnTo>
                  <a:lnTo>
                    <a:pt x="103" y="3320"/>
                  </a:lnTo>
                  <a:lnTo>
                    <a:pt x="87" y="3319"/>
                  </a:lnTo>
                  <a:lnTo>
                    <a:pt x="71" y="3316"/>
                  </a:lnTo>
                  <a:lnTo>
                    <a:pt x="64" y="3315"/>
                  </a:lnTo>
                  <a:lnTo>
                    <a:pt x="60" y="3311"/>
                  </a:lnTo>
                  <a:lnTo>
                    <a:pt x="53" y="3306"/>
                  </a:lnTo>
                  <a:lnTo>
                    <a:pt x="47" y="3297"/>
                  </a:lnTo>
                  <a:lnTo>
                    <a:pt x="42" y="3288"/>
                  </a:lnTo>
                  <a:lnTo>
                    <a:pt x="36" y="3276"/>
                  </a:lnTo>
                  <a:lnTo>
                    <a:pt x="31" y="3265"/>
                  </a:lnTo>
                  <a:lnTo>
                    <a:pt x="28" y="3254"/>
                  </a:lnTo>
                  <a:lnTo>
                    <a:pt x="26" y="3244"/>
                  </a:lnTo>
                  <a:lnTo>
                    <a:pt x="25" y="3236"/>
                  </a:lnTo>
                  <a:lnTo>
                    <a:pt x="27" y="3228"/>
                  </a:lnTo>
                  <a:lnTo>
                    <a:pt x="30" y="3220"/>
                  </a:lnTo>
                  <a:lnTo>
                    <a:pt x="35" y="3211"/>
                  </a:lnTo>
                  <a:lnTo>
                    <a:pt x="42" y="3202"/>
                  </a:lnTo>
                  <a:lnTo>
                    <a:pt x="53" y="3184"/>
                  </a:lnTo>
                  <a:lnTo>
                    <a:pt x="57" y="3176"/>
                  </a:lnTo>
                  <a:lnTo>
                    <a:pt x="60" y="3168"/>
                  </a:lnTo>
                  <a:lnTo>
                    <a:pt x="61" y="3156"/>
                  </a:lnTo>
                  <a:lnTo>
                    <a:pt x="60" y="3139"/>
                  </a:lnTo>
                  <a:lnTo>
                    <a:pt x="56" y="3124"/>
                  </a:lnTo>
                  <a:lnTo>
                    <a:pt x="54" y="3117"/>
                  </a:lnTo>
                  <a:lnTo>
                    <a:pt x="51" y="3112"/>
                  </a:lnTo>
                  <a:lnTo>
                    <a:pt x="47" y="3108"/>
                  </a:lnTo>
                  <a:lnTo>
                    <a:pt x="41" y="3105"/>
                  </a:lnTo>
                  <a:lnTo>
                    <a:pt x="25" y="3099"/>
                  </a:lnTo>
                  <a:lnTo>
                    <a:pt x="17" y="3097"/>
                  </a:lnTo>
                  <a:lnTo>
                    <a:pt x="10" y="3093"/>
                  </a:lnTo>
                  <a:lnTo>
                    <a:pt x="4" y="3090"/>
                  </a:lnTo>
                  <a:lnTo>
                    <a:pt x="2" y="3088"/>
                  </a:lnTo>
                  <a:lnTo>
                    <a:pt x="1" y="3086"/>
                  </a:lnTo>
                  <a:lnTo>
                    <a:pt x="0" y="3080"/>
                  </a:lnTo>
                  <a:lnTo>
                    <a:pt x="1" y="3073"/>
                  </a:lnTo>
                  <a:lnTo>
                    <a:pt x="3" y="3065"/>
                  </a:lnTo>
                  <a:lnTo>
                    <a:pt x="6" y="3057"/>
                  </a:lnTo>
                  <a:lnTo>
                    <a:pt x="10" y="3051"/>
                  </a:lnTo>
                  <a:lnTo>
                    <a:pt x="13" y="3044"/>
                  </a:lnTo>
                  <a:lnTo>
                    <a:pt x="18" y="3038"/>
                  </a:lnTo>
                  <a:lnTo>
                    <a:pt x="22" y="3034"/>
                  </a:lnTo>
                  <a:lnTo>
                    <a:pt x="29" y="3031"/>
                  </a:lnTo>
                  <a:lnTo>
                    <a:pt x="36" y="3030"/>
                  </a:lnTo>
                  <a:lnTo>
                    <a:pt x="45" y="3031"/>
                  </a:lnTo>
                  <a:lnTo>
                    <a:pt x="54" y="3033"/>
                  </a:lnTo>
                  <a:lnTo>
                    <a:pt x="71" y="3035"/>
                  </a:lnTo>
                  <a:lnTo>
                    <a:pt x="79" y="3035"/>
                  </a:lnTo>
                  <a:lnTo>
                    <a:pt x="86" y="3034"/>
                  </a:lnTo>
                  <a:lnTo>
                    <a:pt x="94" y="3029"/>
                  </a:lnTo>
                  <a:lnTo>
                    <a:pt x="103" y="3024"/>
                  </a:lnTo>
                  <a:lnTo>
                    <a:pt x="121" y="3008"/>
                  </a:lnTo>
                  <a:lnTo>
                    <a:pt x="139" y="2990"/>
                  </a:lnTo>
                  <a:lnTo>
                    <a:pt x="148" y="2983"/>
                  </a:lnTo>
                  <a:lnTo>
                    <a:pt x="156" y="2977"/>
                  </a:lnTo>
                  <a:lnTo>
                    <a:pt x="165" y="2973"/>
                  </a:lnTo>
                  <a:lnTo>
                    <a:pt x="177" y="2968"/>
                  </a:lnTo>
                  <a:lnTo>
                    <a:pt x="205" y="2959"/>
                  </a:lnTo>
                  <a:lnTo>
                    <a:pt x="220" y="2955"/>
                  </a:lnTo>
                  <a:lnTo>
                    <a:pt x="232" y="2949"/>
                  </a:lnTo>
                  <a:lnTo>
                    <a:pt x="238" y="2946"/>
                  </a:lnTo>
                  <a:lnTo>
                    <a:pt x="242" y="2942"/>
                  </a:lnTo>
                  <a:lnTo>
                    <a:pt x="246" y="2938"/>
                  </a:lnTo>
                  <a:lnTo>
                    <a:pt x="248" y="2934"/>
                  </a:lnTo>
                  <a:lnTo>
                    <a:pt x="249" y="2930"/>
                  </a:lnTo>
                  <a:lnTo>
                    <a:pt x="250" y="2924"/>
                  </a:lnTo>
                  <a:lnTo>
                    <a:pt x="250" y="2919"/>
                  </a:lnTo>
                  <a:lnTo>
                    <a:pt x="249" y="2912"/>
                  </a:lnTo>
                  <a:lnTo>
                    <a:pt x="245" y="2899"/>
                  </a:lnTo>
                  <a:lnTo>
                    <a:pt x="239" y="2885"/>
                  </a:lnTo>
                  <a:lnTo>
                    <a:pt x="228" y="2858"/>
                  </a:lnTo>
                  <a:lnTo>
                    <a:pt x="223" y="2845"/>
                  </a:lnTo>
                  <a:lnTo>
                    <a:pt x="222" y="2840"/>
                  </a:lnTo>
                  <a:lnTo>
                    <a:pt x="222" y="2834"/>
                  </a:lnTo>
                  <a:lnTo>
                    <a:pt x="223" y="2826"/>
                  </a:lnTo>
                  <a:lnTo>
                    <a:pt x="224" y="2815"/>
                  </a:lnTo>
                  <a:lnTo>
                    <a:pt x="229" y="2792"/>
                  </a:lnTo>
                  <a:lnTo>
                    <a:pt x="233" y="2781"/>
                  </a:lnTo>
                  <a:lnTo>
                    <a:pt x="237" y="2771"/>
                  </a:lnTo>
                  <a:lnTo>
                    <a:pt x="241" y="2762"/>
                  </a:lnTo>
                  <a:lnTo>
                    <a:pt x="246" y="2754"/>
                  </a:lnTo>
                  <a:lnTo>
                    <a:pt x="254" y="2747"/>
                  </a:lnTo>
                  <a:lnTo>
                    <a:pt x="264" y="2740"/>
                  </a:lnTo>
                  <a:lnTo>
                    <a:pt x="275" y="2736"/>
                  </a:lnTo>
                  <a:lnTo>
                    <a:pt x="285" y="2732"/>
                  </a:lnTo>
                  <a:lnTo>
                    <a:pt x="292" y="2731"/>
                  </a:lnTo>
                  <a:lnTo>
                    <a:pt x="300" y="2731"/>
                  </a:lnTo>
                  <a:lnTo>
                    <a:pt x="319" y="2732"/>
                  </a:lnTo>
                  <a:lnTo>
                    <a:pt x="338" y="2736"/>
                  </a:lnTo>
                  <a:lnTo>
                    <a:pt x="346" y="2738"/>
                  </a:lnTo>
                  <a:lnTo>
                    <a:pt x="352" y="2741"/>
                  </a:lnTo>
                  <a:lnTo>
                    <a:pt x="355" y="2744"/>
                  </a:lnTo>
                  <a:lnTo>
                    <a:pt x="358" y="2746"/>
                  </a:lnTo>
                  <a:lnTo>
                    <a:pt x="362" y="2754"/>
                  </a:lnTo>
                  <a:lnTo>
                    <a:pt x="367" y="2761"/>
                  </a:lnTo>
                  <a:lnTo>
                    <a:pt x="369" y="2764"/>
                  </a:lnTo>
                  <a:lnTo>
                    <a:pt x="372" y="2765"/>
                  </a:lnTo>
                  <a:lnTo>
                    <a:pt x="376" y="2765"/>
                  </a:lnTo>
                  <a:lnTo>
                    <a:pt x="379" y="2764"/>
                  </a:lnTo>
                  <a:lnTo>
                    <a:pt x="388" y="2760"/>
                  </a:lnTo>
                  <a:lnTo>
                    <a:pt x="396" y="2754"/>
                  </a:lnTo>
                  <a:lnTo>
                    <a:pt x="403" y="2748"/>
                  </a:lnTo>
                  <a:lnTo>
                    <a:pt x="405" y="2744"/>
                  </a:lnTo>
                  <a:lnTo>
                    <a:pt x="407" y="2738"/>
                  </a:lnTo>
                  <a:lnTo>
                    <a:pt x="412" y="2725"/>
                  </a:lnTo>
                  <a:lnTo>
                    <a:pt x="415" y="2711"/>
                  </a:lnTo>
                  <a:lnTo>
                    <a:pt x="417" y="2700"/>
                  </a:lnTo>
                  <a:lnTo>
                    <a:pt x="420" y="2681"/>
                  </a:lnTo>
                  <a:lnTo>
                    <a:pt x="421" y="2658"/>
                  </a:lnTo>
                  <a:lnTo>
                    <a:pt x="421" y="2646"/>
                  </a:lnTo>
                  <a:lnTo>
                    <a:pt x="419" y="2634"/>
                  </a:lnTo>
                  <a:lnTo>
                    <a:pt x="416" y="2625"/>
                  </a:lnTo>
                  <a:lnTo>
                    <a:pt x="413" y="2617"/>
                  </a:lnTo>
                  <a:lnTo>
                    <a:pt x="411" y="2614"/>
                  </a:lnTo>
                  <a:lnTo>
                    <a:pt x="406" y="2612"/>
                  </a:lnTo>
                  <a:lnTo>
                    <a:pt x="397" y="2607"/>
                  </a:lnTo>
                  <a:lnTo>
                    <a:pt x="386" y="2603"/>
                  </a:lnTo>
                  <a:lnTo>
                    <a:pt x="373" y="2599"/>
                  </a:lnTo>
                  <a:lnTo>
                    <a:pt x="349" y="2593"/>
                  </a:lnTo>
                  <a:lnTo>
                    <a:pt x="338" y="2588"/>
                  </a:lnTo>
                  <a:lnTo>
                    <a:pt x="334" y="2586"/>
                  </a:lnTo>
                  <a:lnTo>
                    <a:pt x="330" y="2582"/>
                  </a:lnTo>
                  <a:lnTo>
                    <a:pt x="326" y="2577"/>
                  </a:lnTo>
                  <a:lnTo>
                    <a:pt x="321" y="2570"/>
                  </a:lnTo>
                  <a:lnTo>
                    <a:pt x="315" y="2551"/>
                  </a:lnTo>
                  <a:lnTo>
                    <a:pt x="308" y="2533"/>
                  </a:lnTo>
                  <a:lnTo>
                    <a:pt x="305" y="2524"/>
                  </a:lnTo>
                  <a:lnTo>
                    <a:pt x="300" y="2518"/>
                  </a:lnTo>
                  <a:lnTo>
                    <a:pt x="292" y="2510"/>
                  </a:lnTo>
                  <a:lnTo>
                    <a:pt x="282" y="2502"/>
                  </a:lnTo>
                  <a:lnTo>
                    <a:pt x="272" y="2494"/>
                  </a:lnTo>
                  <a:lnTo>
                    <a:pt x="264" y="2488"/>
                  </a:lnTo>
                  <a:lnTo>
                    <a:pt x="233" y="2458"/>
                  </a:lnTo>
                  <a:lnTo>
                    <a:pt x="205" y="2429"/>
                  </a:lnTo>
                  <a:lnTo>
                    <a:pt x="193" y="2417"/>
                  </a:lnTo>
                  <a:lnTo>
                    <a:pt x="213" y="2374"/>
                  </a:lnTo>
                  <a:lnTo>
                    <a:pt x="222" y="2354"/>
                  </a:lnTo>
                  <a:lnTo>
                    <a:pt x="231" y="2338"/>
                  </a:lnTo>
                  <a:lnTo>
                    <a:pt x="254" y="2305"/>
                  </a:lnTo>
                  <a:lnTo>
                    <a:pt x="282" y="2266"/>
                  </a:lnTo>
                  <a:lnTo>
                    <a:pt x="311" y="2229"/>
                  </a:lnTo>
                  <a:lnTo>
                    <a:pt x="337" y="2199"/>
                  </a:lnTo>
                  <a:lnTo>
                    <a:pt x="346" y="2190"/>
                  </a:lnTo>
                  <a:lnTo>
                    <a:pt x="359" y="2180"/>
                  </a:lnTo>
                  <a:lnTo>
                    <a:pt x="387" y="2157"/>
                  </a:lnTo>
                  <a:lnTo>
                    <a:pt x="400" y="2145"/>
                  </a:lnTo>
                  <a:lnTo>
                    <a:pt x="413" y="2133"/>
                  </a:lnTo>
                  <a:lnTo>
                    <a:pt x="423" y="2122"/>
                  </a:lnTo>
                  <a:lnTo>
                    <a:pt x="428" y="2116"/>
                  </a:lnTo>
                  <a:lnTo>
                    <a:pt x="430" y="2111"/>
                  </a:lnTo>
                  <a:lnTo>
                    <a:pt x="433" y="2102"/>
                  </a:lnTo>
                  <a:lnTo>
                    <a:pt x="435" y="2093"/>
                  </a:lnTo>
                  <a:lnTo>
                    <a:pt x="438" y="2081"/>
                  </a:lnTo>
                  <a:lnTo>
                    <a:pt x="439" y="2069"/>
                  </a:lnTo>
                  <a:lnTo>
                    <a:pt x="440" y="2045"/>
                  </a:lnTo>
                  <a:lnTo>
                    <a:pt x="439" y="2026"/>
                  </a:lnTo>
                  <a:lnTo>
                    <a:pt x="438" y="2017"/>
                  </a:lnTo>
                  <a:lnTo>
                    <a:pt x="434" y="2007"/>
                  </a:lnTo>
                  <a:lnTo>
                    <a:pt x="426" y="1984"/>
                  </a:lnTo>
                  <a:lnTo>
                    <a:pt x="417" y="1963"/>
                  </a:lnTo>
                  <a:lnTo>
                    <a:pt x="415" y="1953"/>
                  </a:lnTo>
                  <a:lnTo>
                    <a:pt x="413" y="1944"/>
                  </a:lnTo>
                  <a:lnTo>
                    <a:pt x="413" y="1934"/>
                  </a:lnTo>
                  <a:lnTo>
                    <a:pt x="413" y="1922"/>
                  </a:lnTo>
                  <a:lnTo>
                    <a:pt x="415" y="1896"/>
                  </a:lnTo>
                  <a:lnTo>
                    <a:pt x="420" y="1872"/>
                  </a:lnTo>
                  <a:lnTo>
                    <a:pt x="424" y="1850"/>
                  </a:lnTo>
                  <a:lnTo>
                    <a:pt x="429" y="1839"/>
                  </a:lnTo>
                  <a:lnTo>
                    <a:pt x="434" y="1826"/>
                  </a:lnTo>
                  <a:lnTo>
                    <a:pt x="441" y="1814"/>
                  </a:lnTo>
                  <a:lnTo>
                    <a:pt x="446" y="1803"/>
                  </a:lnTo>
                  <a:lnTo>
                    <a:pt x="448" y="1790"/>
                  </a:lnTo>
                  <a:lnTo>
                    <a:pt x="450" y="1775"/>
                  </a:lnTo>
                  <a:lnTo>
                    <a:pt x="452" y="1759"/>
                  </a:lnTo>
                  <a:lnTo>
                    <a:pt x="453" y="1752"/>
                  </a:lnTo>
                  <a:lnTo>
                    <a:pt x="457" y="1746"/>
                  </a:lnTo>
                  <a:lnTo>
                    <a:pt x="461" y="1741"/>
                  </a:lnTo>
                  <a:lnTo>
                    <a:pt x="467" y="1735"/>
                  </a:lnTo>
                  <a:lnTo>
                    <a:pt x="483" y="1724"/>
                  </a:lnTo>
                  <a:lnTo>
                    <a:pt x="500" y="1713"/>
                  </a:lnTo>
                  <a:lnTo>
                    <a:pt x="505" y="1707"/>
                  </a:lnTo>
                  <a:lnTo>
                    <a:pt x="511" y="1701"/>
                  </a:lnTo>
                  <a:lnTo>
                    <a:pt x="513" y="1696"/>
                  </a:lnTo>
                  <a:lnTo>
                    <a:pt x="516" y="1690"/>
                  </a:lnTo>
                  <a:lnTo>
                    <a:pt x="518" y="1678"/>
                  </a:lnTo>
                  <a:lnTo>
                    <a:pt x="521" y="1646"/>
                  </a:lnTo>
                  <a:lnTo>
                    <a:pt x="523" y="1630"/>
                  </a:lnTo>
                  <a:lnTo>
                    <a:pt x="526" y="1615"/>
                  </a:lnTo>
                  <a:lnTo>
                    <a:pt x="530" y="1603"/>
                  </a:lnTo>
                  <a:lnTo>
                    <a:pt x="534" y="1599"/>
                  </a:lnTo>
                  <a:lnTo>
                    <a:pt x="537" y="1594"/>
                  </a:lnTo>
                  <a:lnTo>
                    <a:pt x="544" y="1590"/>
                  </a:lnTo>
                  <a:lnTo>
                    <a:pt x="554" y="1585"/>
                  </a:lnTo>
                  <a:lnTo>
                    <a:pt x="565" y="1582"/>
                  </a:lnTo>
                  <a:lnTo>
                    <a:pt x="578" y="1578"/>
                  </a:lnTo>
                  <a:lnTo>
                    <a:pt x="591" y="1577"/>
                  </a:lnTo>
                  <a:lnTo>
                    <a:pt x="604" y="1576"/>
                  </a:lnTo>
                  <a:lnTo>
                    <a:pt x="614" y="1577"/>
                  </a:lnTo>
                  <a:lnTo>
                    <a:pt x="623" y="1578"/>
                  </a:lnTo>
                  <a:lnTo>
                    <a:pt x="627" y="1580"/>
                  </a:lnTo>
                  <a:lnTo>
                    <a:pt x="632" y="1583"/>
                  </a:lnTo>
                  <a:lnTo>
                    <a:pt x="641" y="1591"/>
                  </a:lnTo>
                  <a:lnTo>
                    <a:pt x="650" y="1600"/>
                  </a:lnTo>
                  <a:lnTo>
                    <a:pt x="659" y="1610"/>
                  </a:lnTo>
                  <a:lnTo>
                    <a:pt x="669" y="1621"/>
                  </a:lnTo>
                  <a:lnTo>
                    <a:pt x="677" y="1631"/>
                  </a:lnTo>
                  <a:lnTo>
                    <a:pt x="686" y="1639"/>
                  </a:lnTo>
                  <a:lnTo>
                    <a:pt x="690" y="1643"/>
                  </a:lnTo>
                  <a:lnTo>
                    <a:pt x="695" y="1645"/>
                  </a:lnTo>
                  <a:lnTo>
                    <a:pt x="704" y="1647"/>
                  </a:lnTo>
                  <a:lnTo>
                    <a:pt x="715" y="1647"/>
                  </a:lnTo>
                  <a:lnTo>
                    <a:pt x="741" y="1647"/>
                  </a:lnTo>
                  <a:lnTo>
                    <a:pt x="755" y="1646"/>
                  </a:lnTo>
                  <a:lnTo>
                    <a:pt x="767" y="1646"/>
                  </a:lnTo>
                  <a:lnTo>
                    <a:pt x="778" y="1646"/>
                  </a:lnTo>
                  <a:lnTo>
                    <a:pt x="787" y="1649"/>
                  </a:lnTo>
                  <a:lnTo>
                    <a:pt x="795" y="1653"/>
                  </a:lnTo>
                  <a:lnTo>
                    <a:pt x="804" y="1658"/>
                  </a:lnTo>
                  <a:lnTo>
                    <a:pt x="813" y="1666"/>
                  </a:lnTo>
                  <a:lnTo>
                    <a:pt x="821" y="1674"/>
                  </a:lnTo>
                  <a:lnTo>
                    <a:pt x="838" y="1691"/>
                  </a:lnTo>
                  <a:lnTo>
                    <a:pt x="844" y="1700"/>
                  </a:lnTo>
                  <a:lnTo>
                    <a:pt x="848" y="1707"/>
                  </a:lnTo>
                  <a:lnTo>
                    <a:pt x="852" y="1714"/>
                  </a:lnTo>
                  <a:lnTo>
                    <a:pt x="853" y="1720"/>
                  </a:lnTo>
                  <a:lnTo>
                    <a:pt x="856" y="1736"/>
                  </a:lnTo>
                  <a:lnTo>
                    <a:pt x="859" y="1754"/>
                  </a:lnTo>
                  <a:lnTo>
                    <a:pt x="860" y="1773"/>
                  </a:lnTo>
                  <a:lnTo>
                    <a:pt x="861" y="1791"/>
                  </a:lnTo>
                  <a:lnTo>
                    <a:pt x="863" y="1810"/>
                  </a:lnTo>
                  <a:lnTo>
                    <a:pt x="866" y="1825"/>
                  </a:lnTo>
                  <a:lnTo>
                    <a:pt x="870" y="1832"/>
                  </a:lnTo>
                  <a:lnTo>
                    <a:pt x="872" y="1838"/>
                  </a:lnTo>
                  <a:lnTo>
                    <a:pt x="879" y="1845"/>
                  </a:lnTo>
                  <a:lnTo>
                    <a:pt x="887" y="1850"/>
                  </a:lnTo>
                  <a:lnTo>
                    <a:pt x="897" y="1857"/>
                  </a:lnTo>
                  <a:lnTo>
                    <a:pt x="908" y="1863"/>
                  </a:lnTo>
                  <a:lnTo>
                    <a:pt x="930" y="1873"/>
                  </a:lnTo>
                  <a:lnTo>
                    <a:pt x="949" y="1881"/>
                  </a:lnTo>
                  <a:lnTo>
                    <a:pt x="969" y="1890"/>
                  </a:lnTo>
                  <a:lnTo>
                    <a:pt x="994" y="1900"/>
                  </a:lnTo>
                  <a:lnTo>
                    <a:pt x="1006" y="1904"/>
                  </a:lnTo>
                  <a:lnTo>
                    <a:pt x="1019" y="1907"/>
                  </a:lnTo>
                  <a:lnTo>
                    <a:pt x="1030" y="1908"/>
                  </a:lnTo>
                  <a:lnTo>
                    <a:pt x="1035" y="1908"/>
                  </a:lnTo>
                  <a:lnTo>
                    <a:pt x="1039" y="1907"/>
                  </a:lnTo>
                  <a:lnTo>
                    <a:pt x="1046" y="1903"/>
                  </a:lnTo>
                  <a:lnTo>
                    <a:pt x="1053" y="1898"/>
                  </a:lnTo>
                  <a:lnTo>
                    <a:pt x="1061" y="1891"/>
                  </a:lnTo>
                  <a:lnTo>
                    <a:pt x="1066" y="1882"/>
                  </a:lnTo>
                  <a:lnTo>
                    <a:pt x="1073" y="1873"/>
                  </a:lnTo>
                  <a:lnTo>
                    <a:pt x="1077" y="1864"/>
                  </a:lnTo>
                  <a:lnTo>
                    <a:pt x="1082" y="1856"/>
                  </a:lnTo>
                  <a:lnTo>
                    <a:pt x="1085" y="1848"/>
                  </a:lnTo>
                  <a:lnTo>
                    <a:pt x="1087" y="1840"/>
                  </a:lnTo>
                  <a:lnTo>
                    <a:pt x="1087" y="1830"/>
                  </a:lnTo>
                  <a:lnTo>
                    <a:pt x="1085" y="1806"/>
                  </a:lnTo>
                  <a:lnTo>
                    <a:pt x="1083" y="1782"/>
                  </a:lnTo>
                  <a:lnTo>
                    <a:pt x="1083" y="1772"/>
                  </a:lnTo>
                  <a:lnTo>
                    <a:pt x="1085" y="1763"/>
                  </a:lnTo>
                  <a:lnTo>
                    <a:pt x="1089" y="1754"/>
                  </a:lnTo>
                  <a:lnTo>
                    <a:pt x="1096" y="1744"/>
                  </a:lnTo>
                  <a:lnTo>
                    <a:pt x="1111" y="1722"/>
                  </a:lnTo>
                  <a:lnTo>
                    <a:pt x="1128" y="1699"/>
                  </a:lnTo>
                  <a:lnTo>
                    <a:pt x="1135" y="1689"/>
                  </a:lnTo>
                  <a:lnTo>
                    <a:pt x="1140" y="1679"/>
                  </a:lnTo>
                  <a:lnTo>
                    <a:pt x="1141" y="1672"/>
                  </a:lnTo>
                  <a:lnTo>
                    <a:pt x="1143" y="1664"/>
                  </a:lnTo>
                  <a:lnTo>
                    <a:pt x="1144" y="1645"/>
                  </a:lnTo>
                  <a:lnTo>
                    <a:pt x="1145" y="1626"/>
                  </a:lnTo>
                  <a:lnTo>
                    <a:pt x="1146" y="1617"/>
                  </a:lnTo>
                  <a:lnTo>
                    <a:pt x="1147" y="1610"/>
                  </a:lnTo>
                  <a:lnTo>
                    <a:pt x="1152" y="1600"/>
                  </a:lnTo>
                  <a:lnTo>
                    <a:pt x="1156" y="1588"/>
                  </a:lnTo>
                  <a:lnTo>
                    <a:pt x="1170" y="1564"/>
                  </a:lnTo>
                  <a:lnTo>
                    <a:pt x="1182" y="1539"/>
                  </a:lnTo>
                  <a:lnTo>
                    <a:pt x="1187" y="1526"/>
                  </a:lnTo>
                  <a:lnTo>
                    <a:pt x="1189" y="1516"/>
                  </a:lnTo>
                  <a:lnTo>
                    <a:pt x="1190" y="1498"/>
                  </a:lnTo>
                  <a:lnTo>
                    <a:pt x="1189" y="1474"/>
                  </a:lnTo>
                  <a:lnTo>
                    <a:pt x="1188" y="1463"/>
                  </a:lnTo>
                  <a:lnTo>
                    <a:pt x="1186" y="1453"/>
                  </a:lnTo>
                  <a:lnTo>
                    <a:pt x="1182" y="1443"/>
                  </a:lnTo>
                  <a:lnTo>
                    <a:pt x="1178" y="1436"/>
                  </a:lnTo>
                  <a:lnTo>
                    <a:pt x="1173" y="1433"/>
                  </a:lnTo>
                  <a:lnTo>
                    <a:pt x="1167" y="1429"/>
                  </a:lnTo>
                  <a:lnTo>
                    <a:pt x="1160" y="1426"/>
                  </a:lnTo>
                  <a:lnTo>
                    <a:pt x="1151" y="1424"/>
                  </a:lnTo>
                  <a:lnTo>
                    <a:pt x="1134" y="1420"/>
                  </a:lnTo>
                  <a:lnTo>
                    <a:pt x="1119" y="1419"/>
                  </a:lnTo>
                  <a:lnTo>
                    <a:pt x="1109" y="1420"/>
                  </a:lnTo>
                  <a:lnTo>
                    <a:pt x="1097" y="1423"/>
                  </a:lnTo>
                  <a:lnTo>
                    <a:pt x="1068" y="1430"/>
                  </a:lnTo>
                  <a:lnTo>
                    <a:pt x="1055" y="1435"/>
                  </a:lnTo>
                  <a:lnTo>
                    <a:pt x="1041" y="1438"/>
                  </a:lnTo>
                  <a:lnTo>
                    <a:pt x="1029" y="1441"/>
                  </a:lnTo>
                  <a:lnTo>
                    <a:pt x="1018" y="1441"/>
                  </a:lnTo>
                  <a:lnTo>
                    <a:pt x="1003" y="1437"/>
                  </a:lnTo>
                  <a:lnTo>
                    <a:pt x="986" y="1430"/>
                  </a:lnTo>
                  <a:lnTo>
                    <a:pt x="978" y="1427"/>
                  </a:lnTo>
                  <a:lnTo>
                    <a:pt x="970" y="1423"/>
                  </a:lnTo>
                  <a:lnTo>
                    <a:pt x="964" y="1417"/>
                  </a:lnTo>
                  <a:lnTo>
                    <a:pt x="959" y="1412"/>
                  </a:lnTo>
                  <a:lnTo>
                    <a:pt x="956" y="1406"/>
                  </a:lnTo>
                  <a:lnTo>
                    <a:pt x="953" y="1397"/>
                  </a:lnTo>
                  <a:lnTo>
                    <a:pt x="951" y="1386"/>
                  </a:lnTo>
                  <a:lnTo>
                    <a:pt x="950" y="1375"/>
                  </a:lnTo>
                  <a:lnTo>
                    <a:pt x="950" y="1353"/>
                  </a:lnTo>
                  <a:lnTo>
                    <a:pt x="951" y="1335"/>
                  </a:lnTo>
                  <a:lnTo>
                    <a:pt x="951" y="1322"/>
                  </a:lnTo>
                  <a:lnTo>
                    <a:pt x="953" y="1309"/>
                  </a:lnTo>
                  <a:lnTo>
                    <a:pt x="959" y="1277"/>
                  </a:lnTo>
                  <a:lnTo>
                    <a:pt x="965" y="1245"/>
                  </a:lnTo>
                  <a:lnTo>
                    <a:pt x="968" y="1219"/>
                  </a:lnTo>
                  <a:lnTo>
                    <a:pt x="969" y="1201"/>
                  </a:lnTo>
                  <a:lnTo>
                    <a:pt x="970" y="1180"/>
                  </a:lnTo>
                  <a:lnTo>
                    <a:pt x="969" y="1157"/>
                  </a:lnTo>
                  <a:lnTo>
                    <a:pt x="968" y="1139"/>
                  </a:lnTo>
                  <a:lnTo>
                    <a:pt x="966" y="1134"/>
                  </a:lnTo>
                  <a:lnTo>
                    <a:pt x="964" y="1127"/>
                  </a:lnTo>
                  <a:lnTo>
                    <a:pt x="956" y="1111"/>
                  </a:lnTo>
                  <a:lnTo>
                    <a:pt x="949" y="1096"/>
                  </a:lnTo>
                  <a:lnTo>
                    <a:pt x="947" y="1090"/>
                  </a:lnTo>
                  <a:lnTo>
                    <a:pt x="947" y="1083"/>
                  </a:lnTo>
                  <a:lnTo>
                    <a:pt x="948" y="1075"/>
                  </a:lnTo>
                  <a:lnTo>
                    <a:pt x="951" y="1066"/>
                  </a:lnTo>
                  <a:lnTo>
                    <a:pt x="956" y="1057"/>
                  </a:lnTo>
                  <a:lnTo>
                    <a:pt x="961" y="1047"/>
                  </a:lnTo>
                  <a:lnTo>
                    <a:pt x="974" y="1029"/>
                  </a:lnTo>
                  <a:lnTo>
                    <a:pt x="979" y="1022"/>
                  </a:lnTo>
                  <a:lnTo>
                    <a:pt x="985" y="1016"/>
                  </a:lnTo>
                  <a:lnTo>
                    <a:pt x="992" y="1011"/>
                  </a:lnTo>
                  <a:lnTo>
                    <a:pt x="1002" y="1006"/>
                  </a:lnTo>
                  <a:lnTo>
                    <a:pt x="1024" y="997"/>
                  </a:lnTo>
                  <a:lnTo>
                    <a:pt x="1045" y="989"/>
                  </a:lnTo>
                  <a:lnTo>
                    <a:pt x="1057" y="986"/>
                  </a:lnTo>
                  <a:lnTo>
                    <a:pt x="1059" y="984"/>
                  </a:lnTo>
                  <a:lnTo>
                    <a:pt x="1063" y="979"/>
                  </a:lnTo>
                  <a:lnTo>
                    <a:pt x="1071" y="968"/>
                  </a:lnTo>
                  <a:lnTo>
                    <a:pt x="1076" y="954"/>
                  </a:lnTo>
                  <a:lnTo>
                    <a:pt x="1081" y="942"/>
                  </a:lnTo>
                  <a:lnTo>
                    <a:pt x="1083" y="928"/>
                  </a:lnTo>
                  <a:lnTo>
                    <a:pt x="1084" y="913"/>
                  </a:lnTo>
                  <a:lnTo>
                    <a:pt x="1084" y="904"/>
                  </a:lnTo>
                  <a:lnTo>
                    <a:pt x="1084" y="896"/>
                  </a:lnTo>
                  <a:lnTo>
                    <a:pt x="1083" y="889"/>
                  </a:lnTo>
                  <a:lnTo>
                    <a:pt x="1081" y="883"/>
                  </a:lnTo>
                  <a:lnTo>
                    <a:pt x="1076" y="880"/>
                  </a:lnTo>
                  <a:lnTo>
                    <a:pt x="1071" y="876"/>
                  </a:lnTo>
                  <a:lnTo>
                    <a:pt x="1057" y="872"/>
                  </a:lnTo>
                  <a:lnTo>
                    <a:pt x="1042" y="866"/>
                  </a:lnTo>
                  <a:lnTo>
                    <a:pt x="1037" y="864"/>
                  </a:lnTo>
                  <a:lnTo>
                    <a:pt x="1033" y="860"/>
                  </a:lnTo>
                  <a:lnTo>
                    <a:pt x="1030" y="854"/>
                  </a:lnTo>
                  <a:lnTo>
                    <a:pt x="1028" y="846"/>
                  </a:lnTo>
                  <a:lnTo>
                    <a:pt x="1027" y="837"/>
                  </a:lnTo>
                  <a:lnTo>
                    <a:pt x="1027" y="828"/>
                  </a:lnTo>
                  <a:lnTo>
                    <a:pt x="1027" y="818"/>
                  </a:lnTo>
                  <a:lnTo>
                    <a:pt x="1027" y="810"/>
                  </a:lnTo>
                  <a:lnTo>
                    <a:pt x="1029" y="801"/>
                  </a:lnTo>
                  <a:lnTo>
                    <a:pt x="1031" y="795"/>
                  </a:lnTo>
                  <a:lnTo>
                    <a:pt x="1035" y="788"/>
                  </a:lnTo>
                  <a:lnTo>
                    <a:pt x="1040" y="782"/>
                  </a:lnTo>
                  <a:lnTo>
                    <a:pt x="1047" y="774"/>
                  </a:lnTo>
                  <a:lnTo>
                    <a:pt x="1054" y="767"/>
                  </a:lnTo>
                  <a:lnTo>
                    <a:pt x="1071" y="755"/>
                  </a:lnTo>
                  <a:lnTo>
                    <a:pt x="1079" y="750"/>
                  </a:lnTo>
                  <a:lnTo>
                    <a:pt x="1085" y="747"/>
                  </a:lnTo>
                  <a:lnTo>
                    <a:pt x="1098" y="744"/>
                  </a:lnTo>
                  <a:lnTo>
                    <a:pt x="1114" y="742"/>
                  </a:lnTo>
                  <a:lnTo>
                    <a:pt x="1131" y="742"/>
                  </a:lnTo>
                  <a:lnTo>
                    <a:pt x="1150" y="743"/>
                  </a:lnTo>
                  <a:lnTo>
                    <a:pt x="1186" y="747"/>
                  </a:lnTo>
                  <a:lnTo>
                    <a:pt x="1215" y="751"/>
                  </a:lnTo>
                  <a:lnTo>
                    <a:pt x="1228" y="754"/>
                  </a:lnTo>
                  <a:lnTo>
                    <a:pt x="1241" y="757"/>
                  </a:lnTo>
                  <a:lnTo>
                    <a:pt x="1273" y="766"/>
                  </a:lnTo>
                  <a:lnTo>
                    <a:pt x="1304" y="775"/>
                  </a:lnTo>
                  <a:lnTo>
                    <a:pt x="1330" y="782"/>
                  </a:lnTo>
                  <a:lnTo>
                    <a:pt x="1390" y="796"/>
                  </a:lnTo>
                  <a:lnTo>
                    <a:pt x="1424" y="803"/>
                  </a:lnTo>
                  <a:lnTo>
                    <a:pt x="1439" y="805"/>
                  </a:lnTo>
                  <a:lnTo>
                    <a:pt x="1451" y="805"/>
                  </a:lnTo>
                  <a:lnTo>
                    <a:pt x="1475" y="803"/>
                  </a:lnTo>
                  <a:lnTo>
                    <a:pt x="1503" y="799"/>
                  </a:lnTo>
                  <a:lnTo>
                    <a:pt x="1516" y="795"/>
                  </a:lnTo>
                  <a:lnTo>
                    <a:pt x="1530" y="791"/>
                  </a:lnTo>
                  <a:lnTo>
                    <a:pt x="1541" y="786"/>
                  </a:lnTo>
                  <a:lnTo>
                    <a:pt x="1551" y="782"/>
                  </a:lnTo>
                  <a:lnTo>
                    <a:pt x="1557" y="776"/>
                  </a:lnTo>
                  <a:lnTo>
                    <a:pt x="1564" y="769"/>
                  </a:lnTo>
                  <a:lnTo>
                    <a:pt x="1576" y="751"/>
                  </a:lnTo>
                  <a:lnTo>
                    <a:pt x="1589" y="734"/>
                  </a:lnTo>
                  <a:lnTo>
                    <a:pt x="1595" y="726"/>
                  </a:lnTo>
                  <a:lnTo>
                    <a:pt x="1601" y="721"/>
                  </a:lnTo>
                  <a:lnTo>
                    <a:pt x="1613" y="714"/>
                  </a:lnTo>
                  <a:lnTo>
                    <a:pt x="1629" y="707"/>
                  </a:lnTo>
                  <a:lnTo>
                    <a:pt x="1645" y="703"/>
                  </a:lnTo>
                  <a:lnTo>
                    <a:pt x="1660" y="699"/>
                  </a:lnTo>
                  <a:lnTo>
                    <a:pt x="1670" y="699"/>
                  </a:lnTo>
                  <a:lnTo>
                    <a:pt x="1682" y="699"/>
                  </a:lnTo>
                  <a:lnTo>
                    <a:pt x="1709" y="703"/>
                  </a:lnTo>
                  <a:lnTo>
                    <a:pt x="1736" y="706"/>
                  </a:lnTo>
                  <a:lnTo>
                    <a:pt x="1749" y="706"/>
                  </a:lnTo>
                  <a:lnTo>
                    <a:pt x="1759" y="706"/>
                  </a:lnTo>
                  <a:lnTo>
                    <a:pt x="1769" y="704"/>
                  </a:lnTo>
                  <a:lnTo>
                    <a:pt x="1780" y="700"/>
                  </a:lnTo>
                  <a:lnTo>
                    <a:pt x="1805" y="693"/>
                  </a:lnTo>
                  <a:lnTo>
                    <a:pt x="1829" y="681"/>
                  </a:lnTo>
                  <a:lnTo>
                    <a:pt x="1839" y="677"/>
                  </a:lnTo>
                  <a:lnTo>
                    <a:pt x="1848" y="671"/>
                  </a:lnTo>
                  <a:lnTo>
                    <a:pt x="1862" y="662"/>
                  </a:lnTo>
                  <a:lnTo>
                    <a:pt x="1876" y="650"/>
                  </a:lnTo>
                  <a:lnTo>
                    <a:pt x="1884" y="642"/>
                  </a:lnTo>
                  <a:lnTo>
                    <a:pt x="1890" y="635"/>
                  </a:lnTo>
                  <a:lnTo>
                    <a:pt x="1894" y="628"/>
                  </a:lnTo>
                  <a:lnTo>
                    <a:pt x="1896" y="622"/>
                  </a:lnTo>
                  <a:lnTo>
                    <a:pt x="1896" y="618"/>
                  </a:lnTo>
                  <a:lnTo>
                    <a:pt x="1894" y="614"/>
                  </a:lnTo>
                  <a:lnTo>
                    <a:pt x="1890" y="606"/>
                  </a:lnTo>
                  <a:lnTo>
                    <a:pt x="1883" y="598"/>
                  </a:lnTo>
                  <a:lnTo>
                    <a:pt x="1876" y="589"/>
                  </a:lnTo>
                  <a:lnTo>
                    <a:pt x="1859" y="573"/>
                  </a:lnTo>
                  <a:lnTo>
                    <a:pt x="1853" y="565"/>
                  </a:lnTo>
                  <a:lnTo>
                    <a:pt x="1848" y="558"/>
                  </a:lnTo>
                  <a:lnTo>
                    <a:pt x="1841" y="547"/>
                  </a:lnTo>
                  <a:lnTo>
                    <a:pt x="1835" y="532"/>
                  </a:lnTo>
                  <a:lnTo>
                    <a:pt x="1829" y="518"/>
                  </a:lnTo>
                  <a:lnTo>
                    <a:pt x="1827" y="511"/>
                  </a:lnTo>
                  <a:lnTo>
                    <a:pt x="1827" y="504"/>
                  </a:lnTo>
                  <a:lnTo>
                    <a:pt x="1827" y="497"/>
                  </a:lnTo>
                  <a:lnTo>
                    <a:pt x="1829" y="489"/>
                  </a:lnTo>
                  <a:lnTo>
                    <a:pt x="1831" y="479"/>
                  </a:lnTo>
                  <a:lnTo>
                    <a:pt x="1835" y="470"/>
                  </a:lnTo>
                  <a:lnTo>
                    <a:pt x="1839" y="462"/>
                  </a:lnTo>
                  <a:lnTo>
                    <a:pt x="1844" y="455"/>
                  </a:lnTo>
                  <a:lnTo>
                    <a:pt x="1849" y="449"/>
                  </a:lnTo>
                  <a:lnTo>
                    <a:pt x="1852" y="447"/>
                  </a:lnTo>
                  <a:lnTo>
                    <a:pt x="1855" y="445"/>
                  </a:lnTo>
                  <a:lnTo>
                    <a:pt x="1858" y="445"/>
                  </a:lnTo>
                  <a:lnTo>
                    <a:pt x="1863" y="447"/>
                  </a:lnTo>
                  <a:lnTo>
                    <a:pt x="1866" y="448"/>
                  </a:lnTo>
                  <a:lnTo>
                    <a:pt x="1871" y="450"/>
                  </a:lnTo>
                  <a:lnTo>
                    <a:pt x="1880" y="457"/>
                  </a:lnTo>
                  <a:lnTo>
                    <a:pt x="1889" y="466"/>
                  </a:lnTo>
                  <a:lnTo>
                    <a:pt x="1898" y="475"/>
                  </a:lnTo>
                  <a:lnTo>
                    <a:pt x="1907" y="483"/>
                  </a:lnTo>
                  <a:lnTo>
                    <a:pt x="1916" y="488"/>
                  </a:lnTo>
                  <a:lnTo>
                    <a:pt x="1920" y="491"/>
                  </a:lnTo>
                  <a:lnTo>
                    <a:pt x="1924" y="492"/>
                  </a:lnTo>
                  <a:lnTo>
                    <a:pt x="1932" y="492"/>
                  </a:lnTo>
                  <a:lnTo>
                    <a:pt x="1942" y="489"/>
                  </a:lnTo>
                  <a:lnTo>
                    <a:pt x="1952" y="486"/>
                  </a:lnTo>
                  <a:lnTo>
                    <a:pt x="1963" y="482"/>
                  </a:lnTo>
                  <a:lnTo>
                    <a:pt x="1984" y="473"/>
                  </a:lnTo>
                  <a:lnTo>
                    <a:pt x="1999" y="464"/>
                  </a:lnTo>
                  <a:lnTo>
                    <a:pt x="2005" y="459"/>
                  </a:lnTo>
                  <a:lnTo>
                    <a:pt x="2010" y="455"/>
                  </a:lnTo>
                  <a:lnTo>
                    <a:pt x="2021" y="443"/>
                  </a:lnTo>
                  <a:lnTo>
                    <a:pt x="2032" y="432"/>
                  </a:lnTo>
                  <a:lnTo>
                    <a:pt x="2038" y="427"/>
                  </a:lnTo>
                  <a:lnTo>
                    <a:pt x="2043" y="424"/>
                  </a:lnTo>
                  <a:lnTo>
                    <a:pt x="2052" y="422"/>
                  </a:lnTo>
                  <a:lnTo>
                    <a:pt x="2063" y="420"/>
                  </a:lnTo>
                  <a:lnTo>
                    <a:pt x="2075" y="417"/>
                  </a:lnTo>
                  <a:lnTo>
                    <a:pt x="2087" y="416"/>
                  </a:lnTo>
                  <a:lnTo>
                    <a:pt x="2100" y="416"/>
                  </a:lnTo>
                  <a:lnTo>
                    <a:pt x="2112" y="417"/>
                  </a:lnTo>
                  <a:lnTo>
                    <a:pt x="2122" y="421"/>
                  </a:lnTo>
                  <a:lnTo>
                    <a:pt x="2130" y="424"/>
                  </a:lnTo>
                  <a:lnTo>
                    <a:pt x="2133" y="427"/>
                  </a:lnTo>
                  <a:lnTo>
                    <a:pt x="2136" y="431"/>
                  </a:lnTo>
                  <a:lnTo>
                    <a:pt x="2139" y="441"/>
                  </a:lnTo>
                  <a:lnTo>
                    <a:pt x="2142" y="453"/>
                  </a:lnTo>
                  <a:lnTo>
                    <a:pt x="2143" y="467"/>
                  </a:lnTo>
                  <a:lnTo>
                    <a:pt x="2145" y="480"/>
                  </a:lnTo>
                  <a:lnTo>
                    <a:pt x="2147" y="493"/>
                  </a:lnTo>
                  <a:lnTo>
                    <a:pt x="2151" y="503"/>
                  </a:lnTo>
                  <a:lnTo>
                    <a:pt x="2153" y="508"/>
                  </a:lnTo>
                  <a:lnTo>
                    <a:pt x="2156" y="511"/>
                  </a:lnTo>
                  <a:lnTo>
                    <a:pt x="2163" y="515"/>
                  </a:lnTo>
                  <a:lnTo>
                    <a:pt x="2172" y="519"/>
                  </a:lnTo>
                  <a:lnTo>
                    <a:pt x="2182" y="521"/>
                  </a:lnTo>
                  <a:lnTo>
                    <a:pt x="2193" y="523"/>
                  </a:lnTo>
                  <a:lnTo>
                    <a:pt x="2205" y="524"/>
                  </a:lnTo>
                  <a:lnTo>
                    <a:pt x="2215" y="524"/>
                  </a:lnTo>
                  <a:lnTo>
                    <a:pt x="2224" y="522"/>
                  </a:lnTo>
                  <a:lnTo>
                    <a:pt x="2232" y="520"/>
                  </a:lnTo>
                  <a:lnTo>
                    <a:pt x="2239" y="514"/>
                  </a:lnTo>
                  <a:lnTo>
                    <a:pt x="2244" y="506"/>
                  </a:lnTo>
                  <a:lnTo>
                    <a:pt x="2249" y="497"/>
                  </a:lnTo>
                  <a:lnTo>
                    <a:pt x="2254" y="486"/>
                  </a:lnTo>
                  <a:lnTo>
                    <a:pt x="2258" y="475"/>
                  </a:lnTo>
                  <a:lnTo>
                    <a:pt x="2261" y="465"/>
                  </a:lnTo>
                  <a:lnTo>
                    <a:pt x="2263" y="455"/>
                  </a:lnTo>
                  <a:lnTo>
                    <a:pt x="2265" y="445"/>
                  </a:lnTo>
                  <a:lnTo>
                    <a:pt x="2265" y="435"/>
                  </a:lnTo>
                  <a:lnTo>
                    <a:pt x="2262" y="423"/>
                  </a:lnTo>
                  <a:lnTo>
                    <a:pt x="2259" y="409"/>
                  </a:lnTo>
                  <a:lnTo>
                    <a:pt x="2254" y="396"/>
                  </a:lnTo>
                  <a:lnTo>
                    <a:pt x="2245" y="369"/>
                  </a:lnTo>
                  <a:lnTo>
                    <a:pt x="2239" y="346"/>
                  </a:lnTo>
                  <a:lnTo>
                    <a:pt x="2227" y="307"/>
                  </a:lnTo>
                  <a:lnTo>
                    <a:pt x="2222" y="285"/>
                  </a:lnTo>
                  <a:lnTo>
                    <a:pt x="2215" y="268"/>
                  </a:lnTo>
                  <a:lnTo>
                    <a:pt x="2211" y="263"/>
                  </a:lnTo>
                  <a:lnTo>
                    <a:pt x="2207" y="257"/>
                  </a:lnTo>
                  <a:lnTo>
                    <a:pt x="2196" y="245"/>
                  </a:lnTo>
                  <a:lnTo>
                    <a:pt x="2186" y="232"/>
                  </a:lnTo>
                  <a:lnTo>
                    <a:pt x="2182" y="225"/>
                  </a:lnTo>
                  <a:lnTo>
                    <a:pt x="2180" y="221"/>
                  </a:lnTo>
                  <a:lnTo>
                    <a:pt x="2178" y="211"/>
                  </a:lnTo>
                  <a:lnTo>
                    <a:pt x="2175" y="198"/>
                  </a:lnTo>
                  <a:lnTo>
                    <a:pt x="2174" y="185"/>
                  </a:lnTo>
                  <a:lnTo>
                    <a:pt x="2173" y="171"/>
                  </a:lnTo>
                  <a:lnTo>
                    <a:pt x="2174" y="158"/>
                  </a:lnTo>
                  <a:lnTo>
                    <a:pt x="2175" y="144"/>
                  </a:lnTo>
                  <a:lnTo>
                    <a:pt x="2177" y="133"/>
                  </a:lnTo>
                  <a:lnTo>
                    <a:pt x="2180" y="123"/>
                  </a:lnTo>
                  <a:lnTo>
                    <a:pt x="2183" y="116"/>
                  </a:lnTo>
                  <a:lnTo>
                    <a:pt x="2188" y="108"/>
                  </a:lnTo>
                  <a:lnTo>
                    <a:pt x="2193" y="100"/>
                  </a:lnTo>
                  <a:lnTo>
                    <a:pt x="2199" y="92"/>
                  </a:lnTo>
                  <a:lnTo>
                    <a:pt x="2207" y="86"/>
                  </a:lnTo>
                  <a:lnTo>
                    <a:pt x="2214" y="79"/>
                  </a:lnTo>
                  <a:lnTo>
                    <a:pt x="2221" y="74"/>
                  </a:lnTo>
                  <a:lnTo>
                    <a:pt x="2227" y="71"/>
                  </a:lnTo>
                  <a:lnTo>
                    <a:pt x="2232" y="70"/>
                  </a:lnTo>
                  <a:lnTo>
                    <a:pt x="2236" y="70"/>
                  </a:lnTo>
                  <a:lnTo>
                    <a:pt x="2248" y="71"/>
                  </a:lnTo>
                  <a:lnTo>
                    <a:pt x="2260" y="74"/>
                  </a:lnTo>
                  <a:lnTo>
                    <a:pt x="2272" y="79"/>
                  </a:lnTo>
                  <a:lnTo>
                    <a:pt x="2297" y="88"/>
                  </a:lnTo>
                  <a:lnTo>
                    <a:pt x="2309" y="90"/>
                  </a:lnTo>
                  <a:lnTo>
                    <a:pt x="2314" y="90"/>
                  </a:lnTo>
                  <a:lnTo>
                    <a:pt x="2319" y="90"/>
                  </a:lnTo>
                  <a:lnTo>
                    <a:pt x="2328" y="89"/>
                  </a:lnTo>
                  <a:lnTo>
                    <a:pt x="2340" y="86"/>
                  </a:lnTo>
                  <a:lnTo>
                    <a:pt x="2351" y="81"/>
                  </a:lnTo>
                  <a:lnTo>
                    <a:pt x="2365" y="75"/>
                  </a:lnTo>
                  <a:lnTo>
                    <a:pt x="2376" y="69"/>
                  </a:lnTo>
                  <a:lnTo>
                    <a:pt x="2388" y="62"/>
                  </a:lnTo>
                  <a:lnTo>
                    <a:pt x="2397" y="54"/>
                  </a:lnTo>
                  <a:lnTo>
                    <a:pt x="2403" y="47"/>
                  </a:lnTo>
                  <a:lnTo>
                    <a:pt x="2408" y="38"/>
                  </a:lnTo>
                  <a:lnTo>
                    <a:pt x="2410" y="27"/>
                  </a:lnTo>
                  <a:lnTo>
                    <a:pt x="2412" y="13"/>
                  </a:lnTo>
                  <a:lnTo>
                    <a:pt x="2412" y="0"/>
                  </a:lnTo>
                  <a:lnTo>
                    <a:pt x="2438" y="9"/>
                  </a:lnTo>
                  <a:lnTo>
                    <a:pt x="2451" y="12"/>
                  </a:lnTo>
                  <a:lnTo>
                    <a:pt x="2460" y="13"/>
                  </a:lnTo>
                  <a:lnTo>
                    <a:pt x="2467" y="15"/>
                  </a:lnTo>
                  <a:lnTo>
                    <a:pt x="2474" y="15"/>
                  </a:lnTo>
                  <a:lnTo>
                    <a:pt x="2491" y="13"/>
                  </a:lnTo>
                  <a:lnTo>
                    <a:pt x="2509" y="13"/>
                  </a:lnTo>
                  <a:lnTo>
                    <a:pt x="2517" y="13"/>
                  </a:lnTo>
                  <a:lnTo>
                    <a:pt x="2524" y="13"/>
                  </a:lnTo>
                  <a:lnTo>
                    <a:pt x="2536" y="18"/>
                  </a:lnTo>
                  <a:lnTo>
                    <a:pt x="2550" y="25"/>
                  </a:lnTo>
                  <a:lnTo>
                    <a:pt x="2564" y="31"/>
                  </a:lnTo>
                  <a:lnTo>
                    <a:pt x="2575" y="36"/>
                  </a:lnTo>
                  <a:lnTo>
                    <a:pt x="2584" y="37"/>
                  </a:lnTo>
                  <a:lnTo>
                    <a:pt x="2594" y="39"/>
                  </a:lnTo>
                  <a:lnTo>
                    <a:pt x="2619" y="40"/>
                  </a:lnTo>
                  <a:lnTo>
                    <a:pt x="2643" y="43"/>
                  </a:lnTo>
                  <a:lnTo>
                    <a:pt x="2653" y="45"/>
                  </a:lnTo>
                  <a:lnTo>
                    <a:pt x="2662" y="47"/>
                  </a:lnTo>
                  <a:lnTo>
                    <a:pt x="2675" y="52"/>
                  </a:lnTo>
                  <a:lnTo>
                    <a:pt x="2691" y="59"/>
                  </a:lnTo>
                  <a:lnTo>
                    <a:pt x="2699" y="62"/>
                  </a:lnTo>
                  <a:lnTo>
                    <a:pt x="2706" y="66"/>
                  </a:lnTo>
                  <a:lnTo>
                    <a:pt x="2711" y="71"/>
                  </a:lnTo>
                  <a:lnTo>
                    <a:pt x="2715" y="75"/>
                  </a:lnTo>
                  <a:lnTo>
                    <a:pt x="2717" y="82"/>
                  </a:lnTo>
                  <a:lnTo>
                    <a:pt x="2718" y="90"/>
                  </a:lnTo>
                  <a:lnTo>
                    <a:pt x="2718" y="100"/>
                  </a:lnTo>
                  <a:lnTo>
                    <a:pt x="2717" y="109"/>
                  </a:lnTo>
                  <a:lnTo>
                    <a:pt x="2715" y="118"/>
                  </a:lnTo>
                  <a:lnTo>
                    <a:pt x="2711" y="127"/>
                  </a:lnTo>
                  <a:lnTo>
                    <a:pt x="2708" y="134"/>
                  </a:lnTo>
                  <a:lnTo>
                    <a:pt x="2703" y="140"/>
                  </a:lnTo>
                  <a:lnTo>
                    <a:pt x="2699" y="142"/>
                  </a:lnTo>
                  <a:lnTo>
                    <a:pt x="2693" y="142"/>
                  </a:lnTo>
                  <a:lnTo>
                    <a:pt x="2688" y="142"/>
                  </a:lnTo>
                  <a:lnTo>
                    <a:pt x="2681" y="142"/>
                  </a:lnTo>
                  <a:lnTo>
                    <a:pt x="2667" y="140"/>
                  </a:lnTo>
                  <a:lnTo>
                    <a:pt x="2661" y="140"/>
                  </a:lnTo>
                  <a:lnTo>
                    <a:pt x="2656" y="140"/>
                  </a:lnTo>
                  <a:lnTo>
                    <a:pt x="2640" y="142"/>
                  </a:lnTo>
                  <a:lnTo>
                    <a:pt x="2631" y="145"/>
                  </a:lnTo>
                  <a:lnTo>
                    <a:pt x="2629" y="148"/>
                  </a:lnTo>
                  <a:lnTo>
                    <a:pt x="2627" y="150"/>
                  </a:lnTo>
                  <a:lnTo>
                    <a:pt x="2626" y="157"/>
                  </a:lnTo>
                  <a:lnTo>
                    <a:pt x="2626" y="166"/>
                  </a:lnTo>
                  <a:lnTo>
                    <a:pt x="2627" y="175"/>
                  </a:lnTo>
                  <a:lnTo>
                    <a:pt x="2629" y="185"/>
                  </a:lnTo>
                  <a:lnTo>
                    <a:pt x="2634" y="195"/>
                  </a:lnTo>
                  <a:lnTo>
                    <a:pt x="2638" y="204"/>
                  </a:lnTo>
                  <a:lnTo>
                    <a:pt x="2644" y="211"/>
                  </a:lnTo>
                  <a:lnTo>
                    <a:pt x="2648" y="216"/>
                  </a:lnTo>
                  <a:lnTo>
                    <a:pt x="2652" y="218"/>
                  </a:lnTo>
                  <a:lnTo>
                    <a:pt x="2655" y="219"/>
                  </a:lnTo>
                  <a:lnTo>
                    <a:pt x="2664" y="219"/>
                  </a:lnTo>
                  <a:lnTo>
                    <a:pt x="2674" y="219"/>
                  </a:lnTo>
                  <a:lnTo>
                    <a:pt x="2684" y="216"/>
                  </a:lnTo>
                  <a:lnTo>
                    <a:pt x="2696" y="214"/>
                  </a:lnTo>
                  <a:lnTo>
                    <a:pt x="2706" y="213"/>
                  </a:lnTo>
                  <a:lnTo>
                    <a:pt x="2714" y="214"/>
                  </a:lnTo>
                  <a:lnTo>
                    <a:pt x="2718" y="214"/>
                  </a:lnTo>
                  <a:lnTo>
                    <a:pt x="2720" y="216"/>
                  </a:lnTo>
                  <a:lnTo>
                    <a:pt x="2726" y="221"/>
                  </a:lnTo>
                  <a:lnTo>
                    <a:pt x="2731" y="228"/>
                  </a:lnTo>
                  <a:lnTo>
                    <a:pt x="2735" y="237"/>
                  </a:lnTo>
                  <a:lnTo>
                    <a:pt x="2738" y="246"/>
                  </a:lnTo>
                  <a:lnTo>
                    <a:pt x="2745" y="266"/>
                  </a:lnTo>
                  <a:lnTo>
                    <a:pt x="2749" y="274"/>
                  </a:lnTo>
                  <a:lnTo>
                    <a:pt x="2751" y="281"/>
                  </a:lnTo>
                  <a:lnTo>
                    <a:pt x="2760" y="295"/>
                  </a:lnTo>
                  <a:lnTo>
                    <a:pt x="2772" y="313"/>
                  </a:lnTo>
                  <a:lnTo>
                    <a:pt x="2784" y="332"/>
                  </a:lnTo>
                  <a:lnTo>
                    <a:pt x="2791" y="346"/>
                  </a:lnTo>
                  <a:lnTo>
                    <a:pt x="2801" y="369"/>
                  </a:lnTo>
                  <a:lnTo>
                    <a:pt x="2810" y="396"/>
                  </a:lnTo>
                  <a:lnTo>
                    <a:pt x="2823" y="448"/>
                  </a:lnTo>
                  <a:lnTo>
                    <a:pt x="2826" y="462"/>
                  </a:lnTo>
                  <a:lnTo>
                    <a:pt x="2829" y="482"/>
                  </a:lnTo>
                  <a:lnTo>
                    <a:pt x="2833" y="500"/>
                  </a:lnTo>
                  <a:lnTo>
                    <a:pt x="2835" y="508"/>
                  </a:lnTo>
                  <a:lnTo>
                    <a:pt x="2839" y="514"/>
                  </a:lnTo>
                  <a:lnTo>
                    <a:pt x="2848" y="523"/>
                  </a:lnTo>
                  <a:lnTo>
                    <a:pt x="2861" y="532"/>
                  </a:lnTo>
                  <a:lnTo>
                    <a:pt x="2868" y="537"/>
                  </a:lnTo>
                  <a:lnTo>
                    <a:pt x="2875" y="540"/>
                  </a:lnTo>
                  <a:lnTo>
                    <a:pt x="2882" y="541"/>
                  </a:lnTo>
                  <a:lnTo>
                    <a:pt x="2887" y="541"/>
                  </a:lnTo>
                  <a:lnTo>
                    <a:pt x="2892" y="539"/>
                  </a:lnTo>
                  <a:lnTo>
                    <a:pt x="2895" y="535"/>
                  </a:lnTo>
                  <a:lnTo>
                    <a:pt x="2900" y="529"/>
                  </a:lnTo>
                  <a:lnTo>
                    <a:pt x="2903" y="522"/>
                  </a:lnTo>
                  <a:lnTo>
                    <a:pt x="2910" y="509"/>
                  </a:lnTo>
                  <a:lnTo>
                    <a:pt x="2913" y="503"/>
                  </a:lnTo>
                  <a:lnTo>
                    <a:pt x="2918" y="500"/>
                  </a:lnTo>
                  <a:lnTo>
                    <a:pt x="2930" y="491"/>
                  </a:lnTo>
                  <a:lnTo>
                    <a:pt x="2947" y="483"/>
                  </a:lnTo>
                  <a:lnTo>
                    <a:pt x="2964" y="475"/>
                  </a:lnTo>
                  <a:lnTo>
                    <a:pt x="2972" y="473"/>
                  </a:lnTo>
                  <a:lnTo>
                    <a:pt x="2980" y="471"/>
                  </a:lnTo>
                  <a:lnTo>
                    <a:pt x="2986" y="471"/>
                  </a:lnTo>
                  <a:lnTo>
                    <a:pt x="2992" y="473"/>
                  </a:lnTo>
                  <a:lnTo>
                    <a:pt x="3007" y="476"/>
                  </a:lnTo>
                  <a:lnTo>
                    <a:pt x="3023" y="480"/>
                  </a:lnTo>
                  <a:lnTo>
                    <a:pt x="3034" y="485"/>
                  </a:lnTo>
                  <a:lnTo>
                    <a:pt x="3037" y="487"/>
                  </a:lnTo>
                  <a:lnTo>
                    <a:pt x="3041" y="489"/>
                  </a:lnTo>
                  <a:lnTo>
                    <a:pt x="3048" y="497"/>
                  </a:lnTo>
                  <a:lnTo>
                    <a:pt x="3056" y="504"/>
                  </a:lnTo>
                  <a:lnTo>
                    <a:pt x="3059" y="506"/>
                  </a:lnTo>
                  <a:lnTo>
                    <a:pt x="3062" y="506"/>
                  </a:lnTo>
                  <a:lnTo>
                    <a:pt x="3065" y="505"/>
                  </a:lnTo>
                  <a:lnTo>
                    <a:pt x="3067" y="504"/>
                  </a:lnTo>
                  <a:lnTo>
                    <a:pt x="3071" y="500"/>
                  </a:lnTo>
                  <a:lnTo>
                    <a:pt x="3076" y="493"/>
                  </a:lnTo>
                  <a:lnTo>
                    <a:pt x="3080" y="485"/>
                  </a:lnTo>
                  <a:lnTo>
                    <a:pt x="3088" y="469"/>
                  </a:lnTo>
                  <a:lnTo>
                    <a:pt x="3092" y="464"/>
                  </a:lnTo>
                  <a:lnTo>
                    <a:pt x="3096" y="459"/>
                  </a:lnTo>
                  <a:lnTo>
                    <a:pt x="3103" y="456"/>
                  </a:lnTo>
                  <a:lnTo>
                    <a:pt x="3111" y="452"/>
                  </a:lnTo>
                  <a:lnTo>
                    <a:pt x="3120" y="450"/>
                  </a:lnTo>
                  <a:lnTo>
                    <a:pt x="3129" y="448"/>
                  </a:lnTo>
                  <a:lnTo>
                    <a:pt x="3139" y="445"/>
                  </a:lnTo>
                  <a:lnTo>
                    <a:pt x="3148" y="445"/>
                  </a:lnTo>
                  <a:lnTo>
                    <a:pt x="3156" y="445"/>
                  </a:lnTo>
                  <a:lnTo>
                    <a:pt x="3163" y="448"/>
                  </a:lnTo>
                  <a:lnTo>
                    <a:pt x="3167" y="450"/>
                  </a:lnTo>
                  <a:lnTo>
                    <a:pt x="3171" y="453"/>
                  </a:lnTo>
                  <a:lnTo>
                    <a:pt x="3179" y="465"/>
                  </a:lnTo>
                  <a:lnTo>
                    <a:pt x="3184" y="476"/>
                  </a:lnTo>
                  <a:lnTo>
                    <a:pt x="3189" y="486"/>
                  </a:lnTo>
                  <a:lnTo>
                    <a:pt x="3191" y="493"/>
                  </a:lnTo>
                  <a:lnTo>
                    <a:pt x="3192" y="500"/>
                  </a:lnTo>
                  <a:lnTo>
                    <a:pt x="3194" y="517"/>
                  </a:lnTo>
                  <a:lnTo>
                    <a:pt x="3197" y="533"/>
                  </a:lnTo>
                  <a:lnTo>
                    <a:pt x="3199" y="541"/>
                  </a:lnTo>
                  <a:lnTo>
                    <a:pt x="3201" y="547"/>
                  </a:lnTo>
                  <a:lnTo>
                    <a:pt x="3206" y="555"/>
                  </a:lnTo>
                  <a:lnTo>
                    <a:pt x="3212" y="563"/>
                  </a:lnTo>
                  <a:lnTo>
                    <a:pt x="3229" y="581"/>
                  </a:lnTo>
                  <a:lnTo>
                    <a:pt x="3247" y="597"/>
                  </a:lnTo>
                  <a:lnTo>
                    <a:pt x="3256" y="603"/>
                  </a:lnTo>
                  <a:lnTo>
                    <a:pt x="3264" y="608"/>
                  </a:lnTo>
                  <a:lnTo>
                    <a:pt x="3271" y="610"/>
                  </a:lnTo>
                  <a:lnTo>
                    <a:pt x="3280" y="611"/>
                  </a:lnTo>
                  <a:lnTo>
                    <a:pt x="3300" y="614"/>
                  </a:lnTo>
                  <a:lnTo>
                    <a:pt x="3320" y="616"/>
                  </a:lnTo>
                  <a:lnTo>
                    <a:pt x="3329" y="617"/>
                  </a:lnTo>
                  <a:lnTo>
                    <a:pt x="3335" y="620"/>
                  </a:lnTo>
                  <a:lnTo>
                    <a:pt x="3340" y="626"/>
                  </a:lnTo>
                  <a:lnTo>
                    <a:pt x="3346" y="633"/>
                  </a:lnTo>
                  <a:lnTo>
                    <a:pt x="3350" y="641"/>
                  </a:lnTo>
                  <a:lnTo>
                    <a:pt x="3356" y="650"/>
                  </a:lnTo>
                  <a:lnTo>
                    <a:pt x="3364" y="669"/>
                  </a:lnTo>
                  <a:lnTo>
                    <a:pt x="3369" y="685"/>
                  </a:lnTo>
                  <a:lnTo>
                    <a:pt x="3378" y="703"/>
                  </a:lnTo>
                  <a:lnTo>
                    <a:pt x="3388" y="724"/>
                  </a:lnTo>
                  <a:lnTo>
                    <a:pt x="3393" y="735"/>
                  </a:lnTo>
                  <a:lnTo>
                    <a:pt x="3396" y="747"/>
                  </a:lnTo>
                  <a:lnTo>
                    <a:pt x="3397" y="757"/>
                  </a:lnTo>
                  <a:lnTo>
                    <a:pt x="3397" y="765"/>
                  </a:lnTo>
                  <a:lnTo>
                    <a:pt x="3395" y="772"/>
                  </a:lnTo>
                  <a:lnTo>
                    <a:pt x="3390" y="778"/>
                  </a:lnTo>
                  <a:lnTo>
                    <a:pt x="3384" y="784"/>
                  </a:lnTo>
                  <a:lnTo>
                    <a:pt x="3376" y="791"/>
                  </a:lnTo>
                  <a:lnTo>
                    <a:pt x="3362" y="803"/>
                  </a:lnTo>
                  <a:lnTo>
                    <a:pt x="3357" y="810"/>
                  </a:lnTo>
                  <a:lnTo>
                    <a:pt x="3353" y="816"/>
                  </a:lnTo>
                  <a:lnTo>
                    <a:pt x="3352" y="821"/>
                  </a:lnTo>
                  <a:lnTo>
                    <a:pt x="3351" y="827"/>
                  </a:lnTo>
                  <a:lnTo>
                    <a:pt x="3351" y="840"/>
                  </a:lnTo>
                  <a:lnTo>
                    <a:pt x="3352" y="854"/>
                  </a:lnTo>
                  <a:lnTo>
                    <a:pt x="3353" y="865"/>
                  </a:lnTo>
                  <a:lnTo>
                    <a:pt x="3358" y="881"/>
                  </a:lnTo>
                  <a:lnTo>
                    <a:pt x="3366" y="900"/>
                  </a:lnTo>
                  <a:lnTo>
                    <a:pt x="3370" y="909"/>
                  </a:lnTo>
                  <a:lnTo>
                    <a:pt x="3375" y="917"/>
                  </a:lnTo>
                  <a:lnTo>
                    <a:pt x="3380" y="923"/>
                  </a:lnTo>
                  <a:lnTo>
                    <a:pt x="3384" y="925"/>
                  </a:lnTo>
                  <a:lnTo>
                    <a:pt x="3387" y="926"/>
                  </a:lnTo>
                  <a:lnTo>
                    <a:pt x="3392" y="926"/>
                  </a:lnTo>
                  <a:lnTo>
                    <a:pt x="3397" y="924"/>
                  </a:lnTo>
                  <a:lnTo>
                    <a:pt x="3404" y="920"/>
                  </a:lnTo>
                  <a:lnTo>
                    <a:pt x="3410" y="916"/>
                  </a:lnTo>
                  <a:lnTo>
                    <a:pt x="3421" y="906"/>
                  </a:lnTo>
                  <a:lnTo>
                    <a:pt x="3429" y="897"/>
                  </a:lnTo>
                  <a:lnTo>
                    <a:pt x="3431" y="892"/>
                  </a:lnTo>
                  <a:lnTo>
                    <a:pt x="3435" y="886"/>
                  </a:lnTo>
                  <a:lnTo>
                    <a:pt x="3438" y="871"/>
                  </a:lnTo>
                  <a:lnTo>
                    <a:pt x="3443" y="856"/>
                  </a:lnTo>
                  <a:lnTo>
                    <a:pt x="3445" y="851"/>
                  </a:lnTo>
                  <a:lnTo>
                    <a:pt x="3448" y="846"/>
                  </a:lnTo>
                  <a:lnTo>
                    <a:pt x="3453" y="843"/>
                  </a:lnTo>
                  <a:lnTo>
                    <a:pt x="3458" y="839"/>
                  </a:lnTo>
                  <a:lnTo>
                    <a:pt x="3472" y="834"/>
                  </a:lnTo>
                  <a:lnTo>
                    <a:pt x="3488" y="829"/>
                  </a:lnTo>
                  <a:lnTo>
                    <a:pt x="3500" y="826"/>
                  </a:lnTo>
                  <a:lnTo>
                    <a:pt x="3511" y="825"/>
                  </a:lnTo>
                  <a:lnTo>
                    <a:pt x="3527" y="823"/>
                  </a:lnTo>
                  <a:lnTo>
                    <a:pt x="3542" y="823"/>
                  </a:lnTo>
                  <a:lnTo>
                    <a:pt x="3547" y="825"/>
                  </a:lnTo>
                  <a:lnTo>
                    <a:pt x="3553" y="826"/>
                  </a:lnTo>
                  <a:lnTo>
                    <a:pt x="3558" y="828"/>
                  </a:lnTo>
                  <a:lnTo>
                    <a:pt x="3563" y="831"/>
                  </a:lnTo>
                  <a:lnTo>
                    <a:pt x="3573" y="840"/>
                  </a:lnTo>
                  <a:lnTo>
                    <a:pt x="3584" y="851"/>
                  </a:lnTo>
                  <a:lnTo>
                    <a:pt x="3587" y="856"/>
                  </a:lnTo>
                  <a:lnTo>
                    <a:pt x="3589" y="861"/>
                  </a:lnTo>
                  <a:lnTo>
                    <a:pt x="3590" y="867"/>
                  </a:lnTo>
                  <a:lnTo>
                    <a:pt x="3591" y="876"/>
                  </a:lnTo>
                  <a:lnTo>
                    <a:pt x="3588" y="896"/>
                  </a:lnTo>
                  <a:lnTo>
                    <a:pt x="3587" y="906"/>
                  </a:lnTo>
                  <a:lnTo>
                    <a:pt x="3587" y="915"/>
                  </a:lnTo>
                  <a:lnTo>
                    <a:pt x="3587" y="924"/>
                  </a:lnTo>
                  <a:lnTo>
                    <a:pt x="3589" y="930"/>
                  </a:lnTo>
                  <a:lnTo>
                    <a:pt x="3593" y="934"/>
                  </a:lnTo>
                  <a:lnTo>
                    <a:pt x="3596" y="937"/>
                  </a:lnTo>
                  <a:lnTo>
                    <a:pt x="3607" y="944"/>
                  </a:lnTo>
                  <a:lnTo>
                    <a:pt x="3619" y="949"/>
                  </a:lnTo>
                  <a:lnTo>
                    <a:pt x="3624" y="950"/>
                  </a:lnTo>
                  <a:lnTo>
                    <a:pt x="3629" y="950"/>
                  </a:lnTo>
                  <a:lnTo>
                    <a:pt x="3634" y="949"/>
                  </a:lnTo>
                  <a:lnTo>
                    <a:pt x="3641" y="945"/>
                  </a:lnTo>
                  <a:lnTo>
                    <a:pt x="3654" y="935"/>
                  </a:lnTo>
                  <a:lnTo>
                    <a:pt x="3667" y="924"/>
                  </a:lnTo>
                  <a:lnTo>
                    <a:pt x="3673" y="919"/>
                  </a:lnTo>
                  <a:lnTo>
                    <a:pt x="3678" y="917"/>
                  </a:lnTo>
                  <a:lnTo>
                    <a:pt x="3685" y="916"/>
                  </a:lnTo>
                  <a:lnTo>
                    <a:pt x="3692" y="916"/>
                  </a:lnTo>
                  <a:lnTo>
                    <a:pt x="3707" y="916"/>
                  </a:lnTo>
                  <a:lnTo>
                    <a:pt x="3722" y="918"/>
                  </a:lnTo>
                  <a:lnTo>
                    <a:pt x="3739" y="922"/>
                  </a:lnTo>
                  <a:lnTo>
                    <a:pt x="3756" y="925"/>
                  </a:lnTo>
                  <a:lnTo>
                    <a:pt x="3773" y="927"/>
                  </a:lnTo>
                  <a:lnTo>
                    <a:pt x="3788" y="928"/>
                  </a:lnTo>
                  <a:lnTo>
                    <a:pt x="3795" y="928"/>
                  </a:lnTo>
                  <a:lnTo>
                    <a:pt x="3800" y="927"/>
                  </a:lnTo>
                  <a:lnTo>
                    <a:pt x="3808" y="925"/>
                  </a:lnTo>
                  <a:lnTo>
                    <a:pt x="3816" y="922"/>
                  </a:lnTo>
                  <a:lnTo>
                    <a:pt x="3834" y="914"/>
                  </a:lnTo>
                  <a:lnTo>
                    <a:pt x="3852" y="902"/>
                  </a:lnTo>
                  <a:lnTo>
                    <a:pt x="3871" y="891"/>
                  </a:lnTo>
                  <a:lnTo>
                    <a:pt x="3909" y="866"/>
                  </a:lnTo>
                  <a:lnTo>
                    <a:pt x="3924" y="855"/>
                  </a:lnTo>
                  <a:lnTo>
                    <a:pt x="3939" y="846"/>
                  </a:lnTo>
                  <a:lnTo>
                    <a:pt x="3956" y="835"/>
                  </a:lnTo>
                  <a:lnTo>
                    <a:pt x="3977" y="820"/>
                  </a:lnTo>
                  <a:lnTo>
                    <a:pt x="3988" y="813"/>
                  </a:lnTo>
                  <a:lnTo>
                    <a:pt x="3998" y="808"/>
                  </a:lnTo>
                  <a:lnTo>
                    <a:pt x="4008" y="803"/>
                  </a:lnTo>
                  <a:lnTo>
                    <a:pt x="4017" y="801"/>
                  </a:lnTo>
                  <a:lnTo>
                    <a:pt x="4028" y="801"/>
                  </a:lnTo>
                  <a:lnTo>
                    <a:pt x="4042" y="803"/>
                  </a:lnTo>
                  <a:lnTo>
                    <a:pt x="4055" y="807"/>
                  </a:lnTo>
                  <a:lnTo>
                    <a:pt x="4070" y="811"/>
                  </a:lnTo>
                  <a:lnTo>
                    <a:pt x="4098" y="821"/>
                  </a:lnTo>
                  <a:lnTo>
                    <a:pt x="4121" y="831"/>
                  </a:lnTo>
                  <a:lnTo>
                    <a:pt x="4129" y="836"/>
                  </a:lnTo>
                  <a:lnTo>
                    <a:pt x="4138" y="842"/>
                  </a:lnTo>
                  <a:lnTo>
                    <a:pt x="4157" y="855"/>
                  </a:lnTo>
                  <a:lnTo>
                    <a:pt x="4192" y="881"/>
                  </a:lnTo>
                  <a:lnTo>
                    <a:pt x="4200" y="887"/>
                  </a:lnTo>
                  <a:lnTo>
                    <a:pt x="4208" y="893"/>
                  </a:lnTo>
                  <a:lnTo>
                    <a:pt x="4226" y="910"/>
                  </a:lnTo>
                  <a:lnTo>
                    <a:pt x="4236" y="918"/>
                  </a:lnTo>
                  <a:lnTo>
                    <a:pt x="4245" y="925"/>
                  </a:lnTo>
                  <a:lnTo>
                    <a:pt x="4254" y="930"/>
                  </a:lnTo>
                  <a:lnTo>
                    <a:pt x="4258" y="931"/>
                  </a:lnTo>
                  <a:lnTo>
                    <a:pt x="4263" y="932"/>
                  </a:lnTo>
                  <a:lnTo>
                    <a:pt x="4269" y="931"/>
                  </a:lnTo>
                  <a:lnTo>
                    <a:pt x="4274" y="927"/>
                  </a:lnTo>
                  <a:lnTo>
                    <a:pt x="4281" y="924"/>
                  </a:lnTo>
                  <a:lnTo>
                    <a:pt x="4287" y="919"/>
                  </a:lnTo>
                  <a:lnTo>
                    <a:pt x="4299" y="909"/>
                  </a:lnTo>
                  <a:lnTo>
                    <a:pt x="4306" y="905"/>
                  </a:lnTo>
                  <a:lnTo>
                    <a:pt x="4310" y="902"/>
                  </a:lnTo>
                  <a:lnTo>
                    <a:pt x="4320" y="900"/>
                  </a:lnTo>
                  <a:lnTo>
                    <a:pt x="4334" y="898"/>
                  </a:lnTo>
                  <a:lnTo>
                    <a:pt x="4348" y="897"/>
                  </a:lnTo>
                  <a:lnTo>
                    <a:pt x="4352" y="895"/>
                  </a:lnTo>
                  <a:lnTo>
                    <a:pt x="4357" y="892"/>
                  </a:lnTo>
                  <a:lnTo>
                    <a:pt x="4363" y="887"/>
                  </a:lnTo>
                  <a:lnTo>
                    <a:pt x="4369" y="879"/>
                  </a:lnTo>
                  <a:lnTo>
                    <a:pt x="4376" y="869"/>
                  </a:lnTo>
                  <a:lnTo>
                    <a:pt x="4381" y="858"/>
                  </a:lnTo>
                  <a:lnTo>
                    <a:pt x="4392" y="837"/>
                  </a:lnTo>
                  <a:lnTo>
                    <a:pt x="4398" y="819"/>
                  </a:lnTo>
                  <a:lnTo>
                    <a:pt x="4402" y="808"/>
                  </a:lnTo>
                  <a:lnTo>
                    <a:pt x="4406" y="794"/>
                  </a:lnTo>
                  <a:lnTo>
                    <a:pt x="4408" y="779"/>
                  </a:lnTo>
                  <a:lnTo>
                    <a:pt x="4408" y="768"/>
                  </a:lnTo>
                  <a:lnTo>
                    <a:pt x="4407" y="761"/>
                  </a:lnTo>
                  <a:lnTo>
                    <a:pt x="4405" y="755"/>
                  </a:lnTo>
                  <a:lnTo>
                    <a:pt x="4397" y="738"/>
                  </a:lnTo>
                  <a:lnTo>
                    <a:pt x="4390" y="722"/>
                  </a:lnTo>
                  <a:lnTo>
                    <a:pt x="4388" y="714"/>
                  </a:lnTo>
                  <a:lnTo>
                    <a:pt x="4387" y="707"/>
                  </a:lnTo>
                  <a:lnTo>
                    <a:pt x="4388" y="699"/>
                  </a:lnTo>
                  <a:lnTo>
                    <a:pt x="4389" y="690"/>
                  </a:lnTo>
                  <a:lnTo>
                    <a:pt x="4392" y="680"/>
                  </a:lnTo>
                  <a:lnTo>
                    <a:pt x="4395" y="670"/>
                  </a:lnTo>
                  <a:lnTo>
                    <a:pt x="4399" y="661"/>
                  </a:lnTo>
                  <a:lnTo>
                    <a:pt x="4404" y="652"/>
                  </a:lnTo>
                  <a:lnTo>
                    <a:pt x="4408" y="645"/>
                  </a:lnTo>
                  <a:lnTo>
                    <a:pt x="4414" y="641"/>
                  </a:lnTo>
                  <a:lnTo>
                    <a:pt x="4419" y="640"/>
                  </a:lnTo>
                  <a:lnTo>
                    <a:pt x="4424" y="640"/>
                  </a:lnTo>
                  <a:lnTo>
                    <a:pt x="4431" y="641"/>
                  </a:lnTo>
                  <a:lnTo>
                    <a:pt x="4438" y="642"/>
                  </a:lnTo>
                  <a:lnTo>
                    <a:pt x="4450" y="646"/>
                  </a:lnTo>
                  <a:lnTo>
                    <a:pt x="4460" y="651"/>
                  </a:lnTo>
                  <a:lnTo>
                    <a:pt x="4466" y="655"/>
                  </a:lnTo>
                  <a:lnTo>
                    <a:pt x="4472" y="660"/>
                  </a:lnTo>
                  <a:lnTo>
                    <a:pt x="4483" y="673"/>
                  </a:lnTo>
                  <a:lnTo>
                    <a:pt x="4502" y="698"/>
                  </a:lnTo>
                  <a:lnTo>
                    <a:pt x="4517" y="715"/>
                  </a:lnTo>
                  <a:lnTo>
                    <a:pt x="4535" y="735"/>
                  </a:lnTo>
                  <a:lnTo>
                    <a:pt x="4543" y="746"/>
                  </a:lnTo>
                  <a:lnTo>
                    <a:pt x="4549" y="756"/>
                  </a:lnTo>
                  <a:lnTo>
                    <a:pt x="4553" y="766"/>
                  </a:lnTo>
                  <a:lnTo>
                    <a:pt x="4554" y="770"/>
                  </a:lnTo>
                  <a:lnTo>
                    <a:pt x="4555" y="775"/>
                  </a:lnTo>
                  <a:lnTo>
                    <a:pt x="4554" y="778"/>
                  </a:lnTo>
                  <a:lnTo>
                    <a:pt x="4553" y="783"/>
                  </a:lnTo>
                  <a:lnTo>
                    <a:pt x="4548" y="790"/>
                  </a:lnTo>
                  <a:lnTo>
                    <a:pt x="4542" y="798"/>
                  </a:lnTo>
                  <a:lnTo>
                    <a:pt x="4534" y="805"/>
                  </a:lnTo>
                  <a:lnTo>
                    <a:pt x="4518" y="819"/>
                  </a:lnTo>
                  <a:lnTo>
                    <a:pt x="4511" y="826"/>
                  </a:lnTo>
                  <a:lnTo>
                    <a:pt x="4505" y="831"/>
                  </a:lnTo>
                  <a:lnTo>
                    <a:pt x="4486" y="855"/>
                  </a:lnTo>
                  <a:lnTo>
                    <a:pt x="4476" y="867"/>
                  </a:lnTo>
                  <a:lnTo>
                    <a:pt x="4473" y="874"/>
                  </a:lnTo>
                  <a:lnTo>
                    <a:pt x="4469" y="880"/>
                  </a:lnTo>
                  <a:lnTo>
                    <a:pt x="4464" y="895"/>
                  </a:lnTo>
                  <a:lnTo>
                    <a:pt x="4459" y="914"/>
                  </a:lnTo>
                  <a:lnTo>
                    <a:pt x="4458" y="923"/>
                  </a:lnTo>
                  <a:lnTo>
                    <a:pt x="4457" y="932"/>
                  </a:lnTo>
                  <a:lnTo>
                    <a:pt x="4458" y="940"/>
                  </a:lnTo>
                  <a:lnTo>
                    <a:pt x="4460" y="945"/>
                  </a:lnTo>
                  <a:lnTo>
                    <a:pt x="4463" y="949"/>
                  </a:lnTo>
                  <a:lnTo>
                    <a:pt x="4466" y="950"/>
                  </a:lnTo>
                  <a:lnTo>
                    <a:pt x="4473" y="953"/>
                  </a:lnTo>
                  <a:lnTo>
                    <a:pt x="4482" y="955"/>
                  </a:lnTo>
                  <a:lnTo>
                    <a:pt x="4492" y="957"/>
                  </a:lnTo>
                  <a:lnTo>
                    <a:pt x="4512" y="959"/>
                  </a:lnTo>
                  <a:lnTo>
                    <a:pt x="4520" y="961"/>
                  </a:lnTo>
                  <a:lnTo>
                    <a:pt x="4527" y="963"/>
                  </a:lnTo>
                  <a:lnTo>
                    <a:pt x="4535" y="968"/>
                  </a:lnTo>
                  <a:lnTo>
                    <a:pt x="4544" y="975"/>
                  </a:lnTo>
                  <a:lnTo>
                    <a:pt x="4562" y="989"/>
                  </a:lnTo>
                  <a:lnTo>
                    <a:pt x="4593" y="1020"/>
                  </a:lnTo>
                  <a:lnTo>
                    <a:pt x="4622" y="1043"/>
                  </a:lnTo>
                  <a:lnTo>
                    <a:pt x="4636" y="1057"/>
                  </a:lnTo>
                  <a:lnTo>
                    <a:pt x="4648" y="1068"/>
                  </a:lnTo>
                  <a:lnTo>
                    <a:pt x="4657" y="1082"/>
                  </a:lnTo>
                  <a:lnTo>
                    <a:pt x="4666" y="1099"/>
                  </a:lnTo>
                  <a:lnTo>
                    <a:pt x="4674" y="1117"/>
                  </a:lnTo>
                  <a:lnTo>
                    <a:pt x="4676" y="1125"/>
                  </a:lnTo>
                  <a:lnTo>
                    <a:pt x="4677" y="1133"/>
                  </a:lnTo>
                  <a:lnTo>
                    <a:pt x="4677" y="1139"/>
                  </a:lnTo>
                  <a:lnTo>
                    <a:pt x="4676" y="1147"/>
                  </a:lnTo>
                  <a:lnTo>
                    <a:pt x="4670" y="1166"/>
                  </a:lnTo>
                  <a:lnTo>
                    <a:pt x="4663" y="1184"/>
                  </a:lnTo>
                  <a:lnTo>
                    <a:pt x="4659" y="1200"/>
                  </a:lnTo>
                  <a:lnTo>
                    <a:pt x="4654" y="1212"/>
                  </a:lnTo>
                  <a:lnTo>
                    <a:pt x="4650" y="1226"/>
                  </a:lnTo>
                  <a:lnTo>
                    <a:pt x="4648" y="1234"/>
                  </a:lnTo>
                  <a:lnTo>
                    <a:pt x="4647" y="1241"/>
                  </a:lnTo>
                  <a:lnTo>
                    <a:pt x="4647" y="1247"/>
                  </a:lnTo>
                  <a:lnTo>
                    <a:pt x="4648" y="1252"/>
                  </a:lnTo>
                  <a:lnTo>
                    <a:pt x="4651" y="1258"/>
                  </a:lnTo>
                  <a:lnTo>
                    <a:pt x="4656" y="1262"/>
                  </a:lnTo>
                  <a:lnTo>
                    <a:pt x="4662" y="1268"/>
                  </a:lnTo>
                  <a:lnTo>
                    <a:pt x="4670" y="1272"/>
                  </a:lnTo>
                  <a:lnTo>
                    <a:pt x="4687" y="1280"/>
                  </a:lnTo>
                  <a:lnTo>
                    <a:pt x="4701" y="1285"/>
                  </a:lnTo>
                  <a:lnTo>
                    <a:pt x="4713" y="1288"/>
                  </a:lnTo>
                  <a:lnTo>
                    <a:pt x="4728" y="1291"/>
                  </a:lnTo>
                  <a:lnTo>
                    <a:pt x="4745" y="1292"/>
                  </a:lnTo>
                  <a:lnTo>
                    <a:pt x="4762" y="1292"/>
                  </a:lnTo>
                  <a:lnTo>
                    <a:pt x="4795" y="1291"/>
                  </a:lnTo>
                  <a:lnTo>
                    <a:pt x="4824" y="1289"/>
                  </a:lnTo>
                  <a:lnTo>
                    <a:pt x="4838" y="1288"/>
                  </a:lnTo>
                  <a:lnTo>
                    <a:pt x="4856" y="1286"/>
                  </a:lnTo>
                  <a:lnTo>
                    <a:pt x="4897" y="1279"/>
                  </a:lnTo>
                  <a:lnTo>
                    <a:pt x="4937" y="1272"/>
                  </a:lnTo>
                  <a:lnTo>
                    <a:pt x="4969" y="1268"/>
                  </a:lnTo>
                  <a:lnTo>
                    <a:pt x="5008" y="1267"/>
                  </a:lnTo>
                  <a:lnTo>
                    <a:pt x="5055" y="1266"/>
                  </a:lnTo>
                  <a:lnTo>
                    <a:pt x="5101" y="1266"/>
                  </a:lnTo>
                  <a:lnTo>
                    <a:pt x="5140" y="1265"/>
                  </a:lnTo>
                  <a:lnTo>
                    <a:pt x="5192" y="1262"/>
                  </a:lnTo>
                  <a:lnTo>
                    <a:pt x="5220" y="1261"/>
                  </a:lnTo>
                  <a:lnTo>
                    <a:pt x="5242" y="1261"/>
                  </a:lnTo>
                  <a:lnTo>
                    <a:pt x="5263" y="1260"/>
                  </a:lnTo>
                  <a:lnTo>
                    <a:pt x="5287" y="1260"/>
                  </a:lnTo>
                  <a:lnTo>
                    <a:pt x="5301" y="1260"/>
                  </a:lnTo>
                  <a:lnTo>
                    <a:pt x="5312" y="1262"/>
                  </a:lnTo>
                  <a:lnTo>
                    <a:pt x="5322" y="1265"/>
                  </a:lnTo>
                  <a:lnTo>
                    <a:pt x="5330" y="1268"/>
                  </a:lnTo>
                  <a:lnTo>
                    <a:pt x="5336" y="1271"/>
                  </a:lnTo>
                  <a:lnTo>
                    <a:pt x="5340" y="1276"/>
                  </a:lnTo>
                  <a:lnTo>
                    <a:pt x="5349" y="1287"/>
                  </a:lnTo>
                  <a:lnTo>
                    <a:pt x="5359" y="1301"/>
                  </a:lnTo>
                  <a:lnTo>
                    <a:pt x="5366" y="1316"/>
                  </a:lnTo>
                  <a:lnTo>
                    <a:pt x="5374" y="1332"/>
                  </a:lnTo>
                  <a:lnTo>
                    <a:pt x="5380" y="1347"/>
                  </a:lnTo>
                  <a:lnTo>
                    <a:pt x="5390" y="1374"/>
                  </a:lnTo>
                  <a:lnTo>
                    <a:pt x="5392" y="1384"/>
                  </a:lnTo>
                  <a:lnTo>
                    <a:pt x="5394" y="1395"/>
                  </a:lnTo>
                  <a:lnTo>
                    <a:pt x="5394" y="1424"/>
                  </a:lnTo>
                  <a:lnTo>
                    <a:pt x="5395" y="1437"/>
                  </a:lnTo>
                  <a:lnTo>
                    <a:pt x="5396" y="1451"/>
                  </a:lnTo>
                  <a:lnTo>
                    <a:pt x="5398" y="1462"/>
                  </a:lnTo>
                  <a:lnTo>
                    <a:pt x="5399" y="1468"/>
                  </a:lnTo>
                  <a:lnTo>
                    <a:pt x="5401" y="1472"/>
                  </a:lnTo>
                  <a:lnTo>
                    <a:pt x="5406" y="1478"/>
                  </a:lnTo>
                  <a:lnTo>
                    <a:pt x="5413" y="1483"/>
                  </a:lnTo>
                  <a:lnTo>
                    <a:pt x="5419" y="1489"/>
                  </a:lnTo>
                  <a:lnTo>
                    <a:pt x="5428" y="1495"/>
                  </a:lnTo>
                  <a:lnTo>
                    <a:pt x="5445" y="1504"/>
                  </a:lnTo>
                  <a:lnTo>
                    <a:pt x="5461" y="1511"/>
                  </a:lnTo>
                  <a:lnTo>
                    <a:pt x="5471" y="1514"/>
                  </a:lnTo>
                  <a:lnTo>
                    <a:pt x="5485" y="1515"/>
                  </a:lnTo>
                  <a:lnTo>
                    <a:pt x="5515" y="1517"/>
                  </a:lnTo>
                  <a:lnTo>
                    <a:pt x="5546" y="1518"/>
                  </a:lnTo>
                  <a:lnTo>
                    <a:pt x="5559" y="1521"/>
                  </a:lnTo>
                  <a:lnTo>
                    <a:pt x="5571" y="1524"/>
                  </a:lnTo>
                  <a:lnTo>
                    <a:pt x="5577" y="1527"/>
                  </a:lnTo>
                  <a:lnTo>
                    <a:pt x="5585" y="1534"/>
                  </a:lnTo>
                  <a:lnTo>
                    <a:pt x="5602" y="1549"/>
                  </a:lnTo>
                  <a:lnTo>
                    <a:pt x="5619" y="1564"/>
                  </a:lnTo>
                  <a:lnTo>
                    <a:pt x="5627" y="1569"/>
                  </a:lnTo>
                  <a:lnTo>
                    <a:pt x="5634" y="1573"/>
                  </a:lnTo>
                  <a:lnTo>
                    <a:pt x="5643" y="1575"/>
                  </a:lnTo>
                  <a:lnTo>
                    <a:pt x="5653" y="1577"/>
                  </a:lnTo>
                  <a:lnTo>
                    <a:pt x="5676" y="1578"/>
                  </a:lnTo>
                  <a:lnTo>
                    <a:pt x="5687" y="1578"/>
                  </a:lnTo>
                  <a:lnTo>
                    <a:pt x="5698" y="1577"/>
                  </a:lnTo>
                  <a:lnTo>
                    <a:pt x="5708" y="1575"/>
                  </a:lnTo>
                  <a:lnTo>
                    <a:pt x="5716" y="1573"/>
                  </a:lnTo>
                  <a:lnTo>
                    <a:pt x="5723" y="1569"/>
                  </a:lnTo>
                  <a:lnTo>
                    <a:pt x="5731" y="1564"/>
                  </a:lnTo>
                  <a:lnTo>
                    <a:pt x="5746" y="1549"/>
                  </a:lnTo>
                  <a:lnTo>
                    <a:pt x="5772" y="1521"/>
                  </a:lnTo>
                  <a:lnTo>
                    <a:pt x="5783" y="1511"/>
                  </a:lnTo>
                  <a:lnTo>
                    <a:pt x="5797" y="1498"/>
                  </a:lnTo>
                  <a:lnTo>
                    <a:pt x="5804" y="1491"/>
                  </a:lnTo>
                  <a:lnTo>
                    <a:pt x="5810" y="1485"/>
                  </a:lnTo>
                  <a:lnTo>
                    <a:pt x="5814" y="1478"/>
                  </a:lnTo>
                  <a:lnTo>
                    <a:pt x="5818" y="1472"/>
                  </a:lnTo>
                  <a:lnTo>
                    <a:pt x="5819" y="1467"/>
                  </a:lnTo>
                  <a:lnTo>
                    <a:pt x="5818" y="1460"/>
                  </a:lnTo>
                  <a:lnTo>
                    <a:pt x="5813" y="1444"/>
                  </a:lnTo>
                  <a:lnTo>
                    <a:pt x="5810" y="1429"/>
                  </a:lnTo>
                  <a:lnTo>
                    <a:pt x="5808" y="1423"/>
                  </a:lnTo>
                  <a:lnTo>
                    <a:pt x="5808" y="1417"/>
                  </a:lnTo>
                  <a:lnTo>
                    <a:pt x="5809" y="1406"/>
                  </a:lnTo>
                  <a:lnTo>
                    <a:pt x="5813" y="1392"/>
                  </a:lnTo>
                  <a:lnTo>
                    <a:pt x="5818" y="1379"/>
                  </a:lnTo>
                  <a:lnTo>
                    <a:pt x="5820" y="1374"/>
                  </a:lnTo>
                  <a:lnTo>
                    <a:pt x="5823" y="1370"/>
                  </a:lnTo>
                  <a:lnTo>
                    <a:pt x="5829" y="1363"/>
                  </a:lnTo>
                  <a:lnTo>
                    <a:pt x="5837" y="1357"/>
                  </a:lnTo>
                  <a:lnTo>
                    <a:pt x="5847" y="1350"/>
                  </a:lnTo>
                  <a:lnTo>
                    <a:pt x="5857" y="1345"/>
                  </a:lnTo>
                  <a:lnTo>
                    <a:pt x="5867" y="1339"/>
                  </a:lnTo>
                  <a:lnTo>
                    <a:pt x="5878" y="1335"/>
                  </a:lnTo>
                  <a:lnTo>
                    <a:pt x="5888" y="1332"/>
                  </a:lnTo>
                  <a:lnTo>
                    <a:pt x="5896" y="1330"/>
                  </a:lnTo>
                  <a:lnTo>
                    <a:pt x="5906" y="1330"/>
                  </a:lnTo>
                  <a:lnTo>
                    <a:pt x="5917" y="1332"/>
                  </a:lnTo>
                  <a:lnTo>
                    <a:pt x="5928" y="1337"/>
                  </a:lnTo>
                  <a:lnTo>
                    <a:pt x="5941" y="1341"/>
                  </a:lnTo>
                  <a:lnTo>
                    <a:pt x="5966" y="1350"/>
                  </a:lnTo>
                  <a:lnTo>
                    <a:pt x="5977" y="1354"/>
                  </a:lnTo>
                  <a:lnTo>
                    <a:pt x="5987" y="1355"/>
                  </a:lnTo>
                  <a:lnTo>
                    <a:pt x="5995" y="1354"/>
                  </a:lnTo>
                  <a:lnTo>
                    <a:pt x="6004" y="1351"/>
                  </a:lnTo>
                  <a:lnTo>
                    <a:pt x="6025" y="1345"/>
                  </a:lnTo>
                  <a:lnTo>
                    <a:pt x="6046" y="1338"/>
                  </a:lnTo>
                  <a:lnTo>
                    <a:pt x="6055" y="1336"/>
                  </a:lnTo>
                  <a:lnTo>
                    <a:pt x="6064" y="1335"/>
                  </a:lnTo>
                  <a:lnTo>
                    <a:pt x="6074" y="1336"/>
                  </a:lnTo>
                  <a:lnTo>
                    <a:pt x="6086" y="1339"/>
                  </a:lnTo>
                  <a:lnTo>
                    <a:pt x="6113" y="1348"/>
                  </a:lnTo>
                  <a:lnTo>
                    <a:pt x="6127" y="1353"/>
                  </a:lnTo>
                  <a:lnTo>
                    <a:pt x="6139" y="1356"/>
                  </a:lnTo>
                  <a:lnTo>
                    <a:pt x="6145" y="1356"/>
                  </a:lnTo>
                  <a:lnTo>
                    <a:pt x="6151" y="1356"/>
                  </a:lnTo>
                  <a:lnTo>
                    <a:pt x="6156" y="1355"/>
                  </a:lnTo>
                  <a:lnTo>
                    <a:pt x="6160" y="1354"/>
                  </a:lnTo>
                  <a:lnTo>
                    <a:pt x="6164" y="1350"/>
                  </a:lnTo>
                  <a:lnTo>
                    <a:pt x="6166" y="1347"/>
                  </a:lnTo>
                  <a:lnTo>
                    <a:pt x="6169" y="1342"/>
                  </a:lnTo>
                  <a:lnTo>
                    <a:pt x="6171" y="1337"/>
                  </a:lnTo>
                  <a:lnTo>
                    <a:pt x="6174" y="1324"/>
                  </a:lnTo>
                  <a:lnTo>
                    <a:pt x="6177" y="1311"/>
                  </a:lnTo>
                  <a:lnTo>
                    <a:pt x="6179" y="1297"/>
                  </a:lnTo>
                  <a:lnTo>
                    <a:pt x="6182" y="1284"/>
                  </a:lnTo>
                  <a:lnTo>
                    <a:pt x="6186" y="1274"/>
                  </a:lnTo>
                  <a:lnTo>
                    <a:pt x="6188" y="1269"/>
                  </a:lnTo>
                  <a:lnTo>
                    <a:pt x="6190" y="1265"/>
                  </a:lnTo>
                  <a:lnTo>
                    <a:pt x="6195" y="1261"/>
                  </a:lnTo>
                  <a:lnTo>
                    <a:pt x="6200" y="1259"/>
                  </a:lnTo>
                  <a:lnTo>
                    <a:pt x="6213" y="1252"/>
                  </a:lnTo>
                  <a:lnTo>
                    <a:pt x="6226" y="1249"/>
                  </a:lnTo>
                  <a:lnTo>
                    <a:pt x="6233" y="1248"/>
                  </a:lnTo>
                  <a:lnTo>
                    <a:pt x="6239" y="1248"/>
                  </a:lnTo>
                  <a:lnTo>
                    <a:pt x="6245" y="1250"/>
                  </a:lnTo>
                  <a:lnTo>
                    <a:pt x="6252" y="1254"/>
                  </a:lnTo>
                  <a:lnTo>
                    <a:pt x="6267" y="1268"/>
                  </a:lnTo>
                  <a:lnTo>
                    <a:pt x="6274" y="1275"/>
                  </a:lnTo>
                  <a:lnTo>
                    <a:pt x="6282" y="1280"/>
                  </a:lnTo>
                  <a:lnTo>
                    <a:pt x="6288" y="1285"/>
                  </a:lnTo>
                  <a:lnTo>
                    <a:pt x="6295" y="1287"/>
                  </a:lnTo>
                  <a:lnTo>
                    <a:pt x="6300" y="1286"/>
                  </a:lnTo>
                  <a:lnTo>
                    <a:pt x="6306" y="1284"/>
                  </a:lnTo>
                  <a:lnTo>
                    <a:pt x="6319" y="1277"/>
                  </a:lnTo>
                  <a:lnTo>
                    <a:pt x="6332" y="1269"/>
                  </a:lnTo>
                  <a:lnTo>
                    <a:pt x="6338" y="1266"/>
                  </a:lnTo>
                  <a:lnTo>
                    <a:pt x="6344" y="1265"/>
                  </a:lnTo>
                  <a:lnTo>
                    <a:pt x="6349" y="1266"/>
                  </a:lnTo>
                  <a:lnTo>
                    <a:pt x="6356" y="1267"/>
                  </a:lnTo>
                  <a:lnTo>
                    <a:pt x="6371" y="1271"/>
                  </a:lnTo>
                  <a:lnTo>
                    <a:pt x="6384" y="1278"/>
                  </a:lnTo>
                  <a:lnTo>
                    <a:pt x="6390" y="1282"/>
                  </a:lnTo>
                  <a:lnTo>
                    <a:pt x="6394" y="1285"/>
                  </a:lnTo>
                  <a:lnTo>
                    <a:pt x="6399" y="1292"/>
                  </a:lnTo>
                  <a:lnTo>
                    <a:pt x="6403" y="1300"/>
                  </a:lnTo>
                  <a:lnTo>
                    <a:pt x="6411" y="1319"/>
                  </a:lnTo>
                  <a:lnTo>
                    <a:pt x="6418" y="1338"/>
                  </a:lnTo>
                  <a:lnTo>
                    <a:pt x="6423" y="1346"/>
                  </a:lnTo>
                  <a:lnTo>
                    <a:pt x="6427" y="1351"/>
                  </a:lnTo>
                  <a:lnTo>
                    <a:pt x="6436" y="1358"/>
                  </a:lnTo>
                  <a:lnTo>
                    <a:pt x="6449" y="1363"/>
                  </a:lnTo>
                  <a:lnTo>
                    <a:pt x="6461" y="1367"/>
                  </a:lnTo>
                  <a:lnTo>
                    <a:pt x="6476" y="1372"/>
                  </a:lnTo>
                  <a:lnTo>
                    <a:pt x="6504" y="1379"/>
                  </a:lnTo>
                  <a:lnTo>
                    <a:pt x="6516" y="1382"/>
                  </a:lnTo>
                  <a:lnTo>
                    <a:pt x="6528" y="1385"/>
                  </a:lnTo>
                  <a:lnTo>
                    <a:pt x="6540" y="1391"/>
                  </a:lnTo>
                  <a:lnTo>
                    <a:pt x="6556" y="1400"/>
                  </a:lnTo>
                  <a:lnTo>
                    <a:pt x="6572" y="1407"/>
                  </a:lnTo>
                  <a:lnTo>
                    <a:pt x="6578" y="1410"/>
                  </a:lnTo>
                  <a:lnTo>
                    <a:pt x="6585" y="1411"/>
                  </a:lnTo>
                  <a:lnTo>
                    <a:pt x="6594" y="1411"/>
                  </a:lnTo>
                  <a:lnTo>
                    <a:pt x="6604" y="1411"/>
                  </a:lnTo>
                  <a:lnTo>
                    <a:pt x="6627" y="1408"/>
                  </a:lnTo>
                  <a:lnTo>
                    <a:pt x="6639" y="1404"/>
                  </a:lnTo>
                  <a:lnTo>
                    <a:pt x="6649" y="1401"/>
                  </a:lnTo>
                  <a:lnTo>
                    <a:pt x="6660" y="1398"/>
                  </a:lnTo>
                  <a:lnTo>
                    <a:pt x="6667" y="1393"/>
                  </a:lnTo>
                  <a:lnTo>
                    <a:pt x="6674" y="1389"/>
                  </a:lnTo>
                  <a:lnTo>
                    <a:pt x="6681" y="1382"/>
                  </a:lnTo>
                  <a:lnTo>
                    <a:pt x="6695" y="1366"/>
                  </a:lnTo>
                  <a:lnTo>
                    <a:pt x="6706" y="1348"/>
                  </a:lnTo>
                  <a:lnTo>
                    <a:pt x="6715" y="1333"/>
                  </a:lnTo>
                  <a:lnTo>
                    <a:pt x="6718" y="1326"/>
                  </a:lnTo>
                  <a:lnTo>
                    <a:pt x="6722" y="1315"/>
                  </a:lnTo>
                  <a:lnTo>
                    <a:pt x="6727" y="1293"/>
                  </a:lnTo>
                  <a:lnTo>
                    <a:pt x="6734" y="1270"/>
                  </a:lnTo>
                  <a:lnTo>
                    <a:pt x="6737" y="1261"/>
                  </a:lnTo>
                  <a:lnTo>
                    <a:pt x="6743" y="1253"/>
                  </a:lnTo>
                  <a:lnTo>
                    <a:pt x="6749" y="1248"/>
                  </a:lnTo>
                  <a:lnTo>
                    <a:pt x="6758" y="1241"/>
                  </a:lnTo>
                  <a:lnTo>
                    <a:pt x="6779" y="1228"/>
                  </a:lnTo>
                  <a:lnTo>
                    <a:pt x="6804" y="1215"/>
                  </a:lnTo>
                  <a:lnTo>
                    <a:pt x="6827" y="1205"/>
                  </a:lnTo>
                  <a:lnTo>
                    <a:pt x="6838" y="1230"/>
                  </a:lnTo>
                  <a:lnTo>
                    <a:pt x="6848" y="1253"/>
                  </a:lnTo>
                  <a:lnTo>
                    <a:pt x="6856" y="1276"/>
                  </a:lnTo>
                  <a:lnTo>
                    <a:pt x="6858" y="1286"/>
                  </a:lnTo>
                  <a:lnTo>
                    <a:pt x="6859" y="1295"/>
                  </a:lnTo>
                  <a:lnTo>
                    <a:pt x="6860" y="1311"/>
                  </a:lnTo>
                  <a:lnTo>
                    <a:pt x="6858" y="1328"/>
                  </a:lnTo>
                  <a:lnTo>
                    <a:pt x="6855" y="1347"/>
                  </a:lnTo>
                  <a:lnTo>
                    <a:pt x="6851" y="1367"/>
                  </a:lnTo>
                  <a:lnTo>
                    <a:pt x="6843" y="1406"/>
                  </a:lnTo>
                  <a:lnTo>
                    <a:pt x="6840" y="1424"/>
                  </a:lnTo>
                  <a:lnTo>
                    <a:pt x="6838" y="1438"/>
                  </a:lnTo>
                  <a:lnTo>
                    <a:pt x="6836" y="1469"/>
                  </a:lnTo>
                  <a:lnTo>
                    <a:pt x="6833" y="1506"/>
                  </a:lnTo>
                  <a:lnTo>
                    <a:pt x="6833" y="1525"/>
                  </a:lnTo>
                  <a:lnTo>
                    <a:pt x="6833" y="1543"/>
                  </a:lnTo>
                  <a:lnTo>
                    <a:pt x="6836" y="1559"/>
                  </a:lnTo>
                  <a:lnTo>
                    <a:pt x="6838" y="1573"/>
                  </a:lnTo>
                  <a:lnTo>
                    <a:pt x="6841" y="1580"/>
                  </a:lnTo>
                  <a:lnTo>
                    <a:pt x="6845" y="1590"/>
                  </a:lnTo>
                  <a:lnTo>
                    <a:pt x="6856" y="1608"/>
                  </a:lnTo>
                  <a:lnTo>
                    <a:pt x="6871" y="1627"/>
                  </a:lnTo>
                  <a:lnTo>
                    <a:pt x="6885" y="1646"/>
                  </a:lnTo>
                  <a:lnTo>
                    <a:pt x="6901" y="1666"/>
                  </a:lnTo>
                  <a:lnTo>
                    <a:pt x="6913" y="1685"/>
                  </a:lnTo>
                  <a:lnTo>
                    <a:pt x="6919" y="1694"/>
                  </a:lnTo>
                  <a:lnTo>
                    <a:pt x="6924" y="1703"/>
                  </a:lnTo>
                  <a:lnTo>
                    <a:pt x="6927" y="1713"/>
                  </a:lnTo>
                  <a:lnTo>
                    <a:pt x="6929" y="1720"/>
                  </a:lnTo>
                  <a:lnTo>
                    <a:pt x="6929" y="1729"/>
                  </a:lnTo>
                  <a:lnTo>
                    <a:pt x="6928" y="1740"/>
                  </a:lnTo>
                  <a:lnTo>
                    <a:pt x="6926" y="1751"/>
                  </a:lnTo>
                  <a:lnTo>
                    <a:pt x="6922" y="1763"/>
                  </a:lnTo>
                  <a:lnTo>
                    <a:pt x="6915" y="1788"/>
                  </a:lnTo>
                  <a:lnTo>
                    <a:pt x="6903" y="1813"/>
                  </a:lnTo>
                  <a:lnTo>
                    <a:pt x="6893" y="1839"/>
                  </a:lnTo>
                  <a:lnTo>
                    <a:pt x="6884" y="1864"/>
                  </a:lnTo>
                  <a:lnTo>
                    <a:pt x="6881" y="1876"/>
                  </a:lnTo>
                  <a:lnTo>
                    <a:pt x="6878" y="1887"/>
                  </a:lnTo>
                  <a:lnTo>
                    <a:pt x="6876" y="1898"/>
                  </a:lnTo>
                  <a:lnTo>
                    <a:pt x="6877" y="1907"/>
                  </a:lnTo>
                  <a:lnTo>
                    <a:pt x="6878" y="1912"/>
                  </a:lnTo>
                  <a:lnTo>
                    <a:pt x="6880" y="1919"/>
                  </a:lnTo>
                  <a:lnTo>
                    <a:pt x="6886" y="1931"/>
                  </a:lnTo>
                  <a:lnTo>
                    <a:pt x="6894" y="1945"/>
                  </a:lnTo>
                  <a:lnTo>
                    <a:pt x="6903" y="1960"/>
                  </a:lnTo>
                  <a:lnTo>
                    <a:pt x="6921" y="1987"/>
                  </a:lnTo>
                  <a:lnTo>
                    <a:pt x="6928" y="1999"/>
                  </a:lnTo>
                  <a:lnTo>
                    <a:pt x="6934" y="2010"/>
                  </a:lnTo>
                  <a:lnTo>
                    <a:pt x="6938" y="2028"/>
                  </a:lnTo>
                  <a:lnTo>
                    <a:pt x="6941" y="2051"/>
                  </a:lnTo>
                  <a:lnTo>
                    <a:pt x="6943" y="2075"/>
                  </a:lnTo>
                  <a:lnTo>
                    <a:pt x="6945" y="2099"/>
                  </a:lnTo>
                  <a:lnTo>
                    <a:pt x="6948" y="2148"/>
                  </a:lnTo>
                  <a:lnTo>
                    <a:pt x="6951" y="2171"/>
                  </a:lnTo>
                  <a:lnTo>
                    <a:pt x="6955" y="2189"/>
                  </a:lnTo>
                  <a:lnTo>
                    <a:pt x="6961" y="2206"/>
                  </a:lnTo>
                  <a:lnTo>
                    <a:pt x="6969" y="2225"/>
                  </a:lnTo>
                  <a:lnTo>
                    <a:pt x="6990" y="2266"/>
                  </a:lnTo>
                  <a:lnTo>
                    <a:pt x="7010" y="2308"/>
                  </a:lnTo>
                  <a:lnTo>
                    <a:pt x="7018" y="2327"/>
                  </a:lnTo>
                  <a:lnTo>
                    <a:pt x="7024" y="2344"/>
                  </a:lnTo>
                  <a:lnTo>
                    <a:pt x="7030" y="2367"/>
                  </a:lnTo>
                  <a:lnTo>
                    <a:pt x="7034" y="2393"/>
                  </a:lnTo>
                  <a:lnTo>
                    <a:pt x="7039" y="2422"/>
                  </a:lnTo>
                  <a:lnTo>
                    <a:pt x="7042" y="2453"/>
                  </a:lnTo>
                  <a:lnTo>
                    <a:pt x="7047" y="2511"/>
                  </a:lnTo>
                  <a:lnTo>
                    <a:pt x="7050" y="2561"/>
                  </a:lnTo>
                  <a:lnTo>
                    <a:pt x="7052" y="2615"/>
                  </a:lnTo>
                  <a:lnTo>
                    <a:pt x="7053" y="2679"/>
                  </a:lnTo>
                  <a:lnTo>
                    <a:pt x="7053" y="2760"/>
                  </a:lnTo>
                  <a:lnTo>
                    <a:pt x="7052" y="2796"/>
                  </a:lnTo>
                  <a:lnTo>
                    <a:pt x="7050" y="2826"/>
                  </a:lnTo>
                  <a:lnTo>
                    <a:pt x="7048" y="2858"/>
                  </a:lnTo>
                  <a:lnTo>
                    <a:pt x="7043" y="2895"/>
                  </a:lnTo>
                  <a:lnTo>
                    <a:pt x="7038" y="2937"/>
                  </a:lnTo>
                  <a:lnTo>
                    <a:pt x="7031" y="2978"/>
                  </a:lnTo>
                  <a:lnTo>
                    <a:pt x="7024" y="3021"/>
                  </a:lnTo>
                  <a:lnTo>
                    <a:pt x="7016" y="3062"/>
                  </a:lnTo>
                  <a:lnTo>
                    <a:pt x="7007" y="3098"/>
                  </a:lnTo>
                  <a:lnTo>
                    <a:pt x="6998" y="3130"/>
                  </a:lnTo>
                  <a:lnTo>
                    <a:pt x="6989" y="3154"/>
                  </a:lnTo>
                  <a:lnTo>
                    <a:pt x="6975" y="3183"/>
                  </a:lnTo>
                  <a:lnTo>
                    <a:pt x="6961" y="3211"/>
                  </a:lnTo>
                  <a:lnTo>
                    <a:pt x="6954" y="3223"/>
                  </a:lnTo>
                  <a:lnTo>
                    <a:pt x="6946" y="3233"/>
                  </a:lnTo>
                  <a:lnTo>
                    <a:pt x="6937" y="3244"/>
                  </a:lnTo>
                  <a:lnTo>
                    <a:pt x="6925" y="3255"/>
                  </a:lnTo>
                  <a:lnTo>
                    <a:pt x="6910" y="3266"/>
                  </a:lnTo>
                  <a:lnTo>
                    <a:pt x="6895" y="3278"/>
                  </a:lnTo>
                  <a:lnTo>
                    <a:pt x="6865" y="3300"/>
                  </a:lnTo>
                  <a:lnTo>
                    <a:pt x="6838" y="3316"/>
                  </a:lnTo>
                  <a:lnTo>
                    <a:pt x="6824" y="3321"/>
                  </a:lnTo>
                  <a:lnTo>
                    <a:pt x="6807" y="3327"/>
                  </a:lnTo>
                  <a:lnTo>
                    <a:pt x="6768" y="3338"/>
                  </a:lnTo>
                  <a:lnTo>
                    <a:pt x="6748" y="3344"/>
                  </a:lnTo>
                  <a:lnTo>
                    <a:pt x="6729" y="3350"/>
                  </a:lnTo>
                  <a:lnTo>
                    <a:pt x="6713" y="3356"/>
                  </a:lnTo>
                  <a:lnTo>
                    <a:pt x="6706" y="3360"/>
                  </a:lnTo>
                  <a:lnTo>
                    <a:pt x="6699" y="3363"/>
                  </a:lnTo>
                  <a:lnTo>
                    <a:pt x="6684" y="3374"/>
                  </a:lnTo>
                  <a:lnTo>
                    <a:pt x="6669" y="3389"/>
                  </a:lnTo>
                  <a:lnTo>
                    <a:pt x="6652" y="3406"/>
                  </a:lnTo>
                  <a:lnTo>
                    <a:pt x="6635" y="3424"/>
                  </a:lnTo>
                  <a:lnTo>
                    <a:pt x="6619" y="3443"/>
                  </a:lnTo>
                  <a:lnTo>
                    <a:pt x="6605" y="3462"/>
                  </a:lnTo>
                  <a:lnTo>
                    <a:pt x="6594" y="3480"/>
                  </a:lnTo>
                  <a:lnTo>
                    <a:pt x="6590" y="3489"/>
                  </a:lnTo>
                  <a:lnTo>
                    <a:pt x="6586" y="3497"/>
                  </a:lnTo>
                  <a:lnTo>
                    <a:pt x="6585" y="3504"/>
                  </a:lnTo>
                  <a:lnTo>
                    <a:pt x="6584" y="3512"/>
                  </a:lnTo>
                  <a:lnTo>
                    <a:pt x="6583" y="3529"/>
                  </a:lnTo>
                  <a:lnTo>
                    <a:pt x="6585" y="3549"/>
                  </a:lnTo>
                  <a:lnTo>
                    <a:pt x="6587" y="3570"/>
                  </a:lnTo>
                  <a:lnTo>
                    <a:pt x="6590" y="3590"/>
                  </a:lnTo>
                  <a:lnTo>
                    <a:pt x="6591" y="3609"/>
                  </a:lnTo>
                  <a:lnTo>
                    <a:pt x="6590" y="3626"/>
                  </a:lnTo>
                  <a:lnTo>
                    <a:pt x="6588" y="3634"/>
                  </a:lnTo>
                  <a:lnTo>
                    <a:pt x="6586" y="3641"/>
                  </a:lnTo>
                  <a:lnTo>
                    <a:pt x="6584" y="3646"/>
                  </a:lnTo>
                  <a:lnTo>
                    <a:pt x="6581" y="3652"/>
                  </a:lnTo>
                  <a:lnTo>
                    <a:pt x="6570" y="3663"/>
                  </a:lnTo>
                  <a:lnTo>
                    <a:pt x="6559" y="3676"/>
                  </a:lnTo>
                  <a:lnTo>
                    <a:pt x="6546" y="3688"/>
                  </a:lnTo>
                  <a:lnTo>
                    <a:pt x="6520" y="3711"/>
                  </a:lnTo>
                  <a:lnTo>
                    <a:pt x="6508" y="3722"/>
                  </a:lnTo>
                  <a:lnTo>
                    <a:pt x="6499" y="3732"/>
                  </a:lnTo>
                  <a:lnTo>
                    <a:pt x="6489" y="3747"/>
                  </a:lnTo>
                  <a:lnTo>
                    <a:pt x="6478" y="3766"/>
                  </a:lnTo>
                  <a:lnTo>
                    <a:pt x="6453" y="3809"/>
                  </a:lnTo>
                  <a:lnTo>
                    <a:pt x="6409" y="3888"/>
                  </a:lnTo>
                  <a:lnTo>
                    <a:pt x="6398" y="3907"/>
                  </a:lnTo>
                  <a:lnTo>
                    <a:pt x="6386" y="3931"/>
                  </a:lnTo>
                  <a:lnTo>
                    <a:pt x="6361" y="3981"/>
                  </a:lnTo>
                  <a:lnTo>
                    <a:pt x="6347" y="4007"/>
                  </a:lnTo>
                  <a:lnTo>
                    <a:pt x="6333" y="4032"/>
                  </a:lnTo>
                  <a:lnTo>
                    <a:pt x="6319" y="4054"/>
                  </a:lnTo>
                  <a:lnTo>
                    <a:pt x="6312" y="4063"/>
                  </a:lnTo>
                  <a:lnTo>
                    <a:pt x="6305" y="4069"/>
                  </a:lnTo>
                  <a:lnTo>
                    <a:pt x="6296" y="4078"/>
                  </a:lnTo>
                  <a:lnTo>
                    <a:pt x="6285" y="4086"/>
                  </a:lnTo>
                  <a:lnTo>
                    <a:pt x="6261" y="4103"/>
                  </a:lnTo>
                  <a:lnTo>
                    <a:pt x="6233" y="4120"/>
                  </a:lnTo>
                  <a:lnTo>
                    <a:pt x="6204" y="4137"/>
                  </a:lnTo>
                  <a:lnTo>
                    <a:pt x="6172" y="4153"/>
                  </a:lnTo>
                  <a:lnTo>
                    <a:pt x="6143" y="4168"/>
                  </a:lnTo>
                  <a:lnTo>
                    <a:pt x="6092" y="4191"/>
                  </a:lnTo>
                  <a:lnTo>
                    <a:pt x="6078" y="4197"/>
                  </a:lnTo>
                  <a:lnTo>
                    <a:pt x="6062" y="4203"/>
                  </a:lnTo>
                  <a:lnTo>
                    <a:pt x="6024" y="4214"/>
                  </a:lnTo>
                  <a:lnTo>
                    <a:pt x="5987" y="4225"/>
                  </a:lnTo>
                  <a:lnTo>
                    <a:pt x="5971" y="4232"/>
                  </a:lnTo>
                  <a:lnTo>
                    <a:pt x="5958" y="4239"/>
                  </a:lnTo>
                  <a:lnTo>
                    <a:pt x="5944" y="4249"/>
                  </a:lnTo>
                  <a:lnTo>
                    <a:pt x="5928" y="4261"/>
                  </a:lnTo>
                  <a:lnTo>
                    <a:pt x="5913" y="4276"/>
                  </a:lnTo>
                  <a:lnTo>
                    <a:pt x="5897" y="4292"/>
                  </a:lnTo>
                  <a:lnTo>
                    <a:pt x="5866" y="4324"/>
                  </a:lnTo>
                  <a:lnTo>
                    <a:pt x="5840" y="4351"/>
                  </a:lnTo>
                  <a:lnTo>
                    <a:pt x="5822" y="4373"/>
                  </a:lnTo>
                  <a:lnTo>
                    <a:pt x="5802" y="4399"/>
                  </a:lnTo>
                  <a:lnTo>
                    <a:pt x="5757" y="4457"/>
                  </a:lnTo>
                  <a:lnTo>
                    <a:pt x="5734" y="4487"/>
                  </a:lnTo>
                  <a:lnTo>
                    <a:pt x="5711" y="4514"/>
                  </a:lnTo>
                  <a:lnTo>
                    <a:pt x="5689" y="4538"/>
                  </a:lnTo>
                  <a:lnTo>
                    <a:pt x="5678" y="4547"/>
                  </a:lnTo>
                  <a:lnTo>
                    <a:pt x="5668" y="4556"/>
                  </a:lnTo>
                  <a:lnTo>
                    <a:pt x="5659" y="4560"/>
                  </a:lnTo>
                  <a:lnTo>
                    <a:pt x="5650" y="4566"/>
                  </a:lnTo>
                  <a:lnTo>
                    <a:pt x="5627" y="4576"/>
                  </a:lnTo>
                  <a:lnTo>
                    <a:pt x="5602" y="4585"/>
                  </a:lnTo>
                  <a:lnTo>
                    <a:pt x="5575" y="4594"/>
                  </a:lnTo>
                  <a:lnTo>
                    <a:pt x="5522" y="4611"/>
                  </a:lnTo>
                  <a:lnTo>
                    <a:pt x="5500" y="4620"/>
                  </a:lnTo>
                  <a:lnTo>
                    <a:pt x="5482" y="4629"/>
                  </a:lnTo>
                  <a:lnTo>
                    <a:pt x="5459" y="4643"/>
                  </a:lnTo>
                  <a:lnTo>
                    <a:pt x="5436" y="4657"/>
                  </a:lnTo>
                  <a:lnTo>
                    <a:pt x="5386" y="4693"/>
                  </a:lnTo>
                  <a:lnTo>
                    <a:pt x="5331" y="4734"/>
                  </a:lnTo>
                  <a:lnTo>
                    <a:pt x="5276" y="4778"/>
                  </a:lnTo>
                  <a:lnTo>
                    <a:pt x="5221" y="4824"/>
                  </a:lnTo>
                  <a:lnTo>
                    <a:pt x="5170" y="4868"/>
                  </a:lnTo>
                  <a:lnTo>
                    <a:pt x="5124" y="4910"/>
                  </a:lnTo>
                  <a:lnTo>
                    <a:pt x="5084" y="4945"/>
                  </a:lnTo>
                  <a:lnTo>
                    <a:pt x="5066" y="4961"/>
                  </a:lnTo>
                  <a:lnTo>
                    <a:pt x="5043" y="4980"/>
                  </a:lnTo>
                  <a:lnTo>
                    <a:pt x="5031" y="4990"/>
                  </a:lnTo>
                  <a:lnTo>
                    <a:pt x="5022" y="5000"/>
                  </a:lnTo>
                  <a:lnTo>
                    <a:pt x="5015" y="5010"/>
                  </a:lnTo>
                  <a:lnTo>
                    <a:pt x="5013" y="5016"/>
                  </a:lnTo>
                  <a:lnTo>
                    <a:pt x="5013" y="5020"/>
                  </a:lnTo>
                  <a:lnTo>
                    <a:pt x="5005" y="5040"/>
                  </a:lnTo>
                  <a:lnTo>
                    <a:pt x="5000" y="5055"/>
                  </a:lnTo>
                  <a:lnTo>
                    <a:pt x="4994" y="5067"/>
                  </a:lnTo>
                  <a:lnTo>
                    <a:pt x="4981" y="5088"/>
                  </a:lnTo>
                  <a:lnTo>
                    <a:pt x="4962" y="5114"/>
                  </a:lnTo>
                  <a:lnTo>
                    <a:pt x="4952" y="5127"/>
                  </a:lnTo>
                  <a:lnTo>
                    <a:pt x="4942" y="5137"/>
                  </a:lnTo>
                  <a:lnTo>
                    <a:pt x="4932" y="5145"/>
                  </a:lnTo>
                  <a:lnTo>
                    <a:pt x="4926" y="5148"/>
                  </a:lnTo>
                  <a:lnTo>
                    <a:pt x="4922" y="5150"/>
                  </a:lnTo>
                  <a:lnTo>
                    <a:pt x="4917" y="5151"/>
                  </a:lnTo>
                  <a:lnTo>
                    <a:pt x="4913" y="5151"/>
                  </a:lnTo>
                  <a:lnTo>
                    <a:pt x="4903" y="5150"/>
                  </a:lnTo>
                  <a:lnTo>
                    <a:pt x="4891" y="5148"/>
                  </a:lnTo>
                  <a:lnTo>
                    <a:pt x="4880" y="5145"/>
                  </a:lnTo>
                  <a:lnTo>
                    <a:pt x="4868" y="5141"/>
                  </a:lnTo>
                  <a:lnTo>
                    <a:pt x="4856" y="5139"/>
                  </a:lnTo>
                  <a:lnTo>
                    <a:pt x="4846" y="5138"/>
                  </a:lnTo>
                  <a:lnTo>
                    <a:pt x="4842" y="5138"/>
                  </a:lnTo>
                  <a:lnTo>
                    <a:pt x="4838" y="5139"/>
                  </a:lnTo>
                  <a:lnTo>
                    <a:pt x="4833" y="5142"/>
                  </a:lnTo>
                  <a:lnTo>
                    <a:pt x="4828" y="5147"/>
                  </a:lnTo>
                  <a:lnTo>
                    <a:pt x="4819" y="5160"/>
                  </a:lnTo>
                  <a:lnTo>
                    <a:pt x="4811" y="5175"/>
                  </a:lnTo>
                  <a:lnTo>
                    <a:pt x="4808" y="5181"/>
                  </a:lnTo>
                  <a:lnTo>
                    <a:pt x="4803" y="5185"/>
                  </a:lnTo>
                  <a:lnTo>
                    <a:pt x="4791" y="5195"/>
                  </a:lnTo>
                  <a:lnTo>
                    <a:pt x="4775" y="5206"/>
                  </a:lnTo>
                  <a:lnTo>
                    <a:pt x="4757" y="5216"/>
                  </a:lnTo>
                  <a:lnTo>
                    <a:pt x="4738" y="5226"/>
                  </a:lnTo>
                  <a:lnTo>
                    <a:pt x="4700" y="5245"/>
                  </a:lnTo>
                  <a:lnTo>
                    <a:pt x="4668" y="5260"/>
                  </a:lnTo>
                  <a:lnTo>
                    <a:pt x="4652" y="5265"/>
                  </a:lnTo>
                  <a:lnTo>
                    <a:pt x="4632" y="5272"/>
                  </a:lnTo>
                  <a:lnTo>
                    <a:pt x="4612" y="5278"/>
                  </a:lnTo>
                  <a:lnTo>
                    <a:pt x="4595" y="5283"/>
                  </a:lnTo>
                  <a:lnTo>
                    <a:pt x="4581" y="5290"/>
                  </a:lnTo>
                  <a:lnTo>
                    <a:pt x="4566" y="5298"/>
                  </a:lnTo>
                  <a:lnTo>
                    <a:pt x="4551" y="5306"/>
                  </a:lnTo>
                  <a:lnTo>
                    <a:pt x="4538" y="5312"/>
                  </a:lnTo>
                  <a:lnTo>
                    <a:pt x="4513" y="5319"/>
                  </a:lnTo>
                  <a:lnTo>
                    <a:pt x="4482" y="5326"/>
                  </a:lnTo>
                  <a:lnTo>
                    <a:pt x="4451" y="5332"/>
                  </a:lnTo>
                  <a:lnTo>
                    <a:pt x="4425" y="5335"/>
                  </a:lnTo>
                  <a:lnTo>
                    <a:pt x="4415" y="5336"/>
                  </a:lnTo>
                  <a:lnTo>
                    <a:pt x="4404" y="5336"/>
                  </a:lnTo>
                  <a:lnTo>
                    <a:pt x="4378" y="5335"/>
                  </a:lnTo>
                  <a:lnTo>
                    <a:pt x="4351" y="5335"/>
                  </a:lnTo>
                  <a:lnTo>
                    <a:pt x="4340" y="5336"/>
                  </a:lnTo>
                  <a:lnTo>
                    <a:pt x="4329" y="5338"/>
                  </a:lnTo>
                  <a:lnTo>
                    <a:pt x="4322" y="5340"/>
                  </a:lnTo>
                  <a:lnTo>
                    <a:pt x="4313" y="5344"/>
                  </a:lnTo>
                  <a:lnTo>
                    <a:pt x="4292" y="5353"/>
                  </a:lnTo>
                  <a:lnTo>
                    <a:pt x="4271" y="5365"/>
                  </a:lnTo>
                  <a:lnTo>
                    <a:pt x="4254" y="5372"/>
                  </a:lnTo>
                  <a:lnTo>
                    <a:pt x="4202" y="5393"/>
                  </a:lnTo>
                  <a:lnTo>
                    <a:pt x="4173" y="5403"/>
                  </a:lnTo>
                  <a:lnTo>
                    <a:pt x="4148" y="5410"/>
                  </a:lnTo>
                  <a:lnTo>
                    <a:pt x="4124" y="5413"/>
                  </a:lnTo>
                  <a:lnTo>
                    <a:pt x="4096" y="5415"/>
                  </a:lnTo>
                  <a:lnTo>
                    <a:pt x="4068" y="5418"/>
                  </a:lnTo>
                  <a:lnTo>
                    <a:pt x="4044" y="5418"/>
                  </a:lnTo>
                  <a:lnTo>
                    <a:pt x="4026" y="5415"/>
                  </a:lnTo>
                  <a:lnTo>
                    <a:pt x="4004" y="5412"/>
                  </a:lnTo>
                  <a:lnTo>
                    <a:pt x="3983" y="5409"/>
                  </a:lnTo>
                  <a:lnTo>
                    <a:pt x="3974" y="5407"/>
                  </a:lnTo>
                  <a:lnTo>
                    <a:pt x="3966" y="5407"/>
                  </a:lnTo>
                  <a:lnTo>
                    <a:pt x="3949" y="5409"/>
                  </a:lnTo>
                  <a:lnTo>
                    <a:pt x="3929" y="5412"/>
                  </a:lnTo>
                  <a:lnTo>
                    <a:pt x="3919" y="5414"/>
                  </a:lnTo>
                  <a:lnTo>
                    <a:pt x="3909" y="5416"/>
                  </a:lnTo>
                  <a:lnTo>
                    <a:pt x="3901" y="5420"/>
                  </a:lnTo>
                  <a:lnTo>
                    <a:pt x="3894" y="5424"/>
                  </a:lnTo>
                  <a:lnTo>
                    <a:pt x="3889" y="5430"/>
                  </a:lnTo>
                  <a:lnTo>
                    <a:pt x="3885" y="5438"/>
                  </a:lnTo>
                  <a:lnTo>
                    <a:pt x="3881" y="5447"/>
                  </a:lnTo>
                  <a:lnTo>
                    <a:pt x="3878" y="5457"/>
                  </a:lnTo>
                  <a:lnTo>
                    <a:pt x="3870" y="5477"/>
                  </a:lnTo>
                  <a:lnTo>
                    <a:pt x="3867" y="5485"/>
                  </a:lnTo>
                  <a:lnTo>
                    <a:pt x="3862" y="5492"/>
                  </a:lnTo>
                  <a:lnTo>
                    <a:pt x="3856" y="5497"/>
                  </a:lnTo>
                  <a:lnTo>
                    <a:pt x="3847" y="5502"/>
                  </a:lnTo>
                  <a:lnTo>
                    <a:pt x="3836" y="5508"/>
                  </a:lnTo>
                  <a:lnTo>
                    <a:pt x="3826" y="5514"/>
                  </a:lnTo>
                  <a:lnTo>
                    <a:pt x="3805" y="5521"/>
                  </a:lnTo>
                  <a:lnTo>
                    <a:pt x="3795" y="5525"/>
                  </a:lnTo>
                  <a:lnTo>
                    <a:pt x="3786" y="5526"/>
                  </a:lnTo>
                  <a:lnTo>
                    <a:pt x="3780" y="5527"/>
                  </a:lnTo>
                  <a:lnTo>
                    <a:pt x="3773" y="5526"/>
                  </a:lnTo>
                  <a:lnTo>
                    <a:pt x="3760" y="5524"/>
                  </a:lnTo>
                  <a:lnTo>
                    <a:pt x="3744" y="5520"/>
                  </a:lnTo>
                  <a:lnTo>
                    <a:pt x="3727" y="5515"/>
                  </a:lnTo>
                  <a:lnTo>
                    <a:pt x="3711" y="5510"/>
                  </a:lnTo>
                  <a:lnTo>
                    <a:pt x="3695" y="5507"/>
                  </a:lnTo>
                  <a:lnTo>
                    <a:pt x="3681" y="5504"/>
                  </a:lnTo>
                  <a:lnTo>
                    <a:pt x="3675" y="5504"/>
                  </a:lnTo>
                  <a:lnTo>
                    <a:pt x="3669" y="5504"/>
                  </a:lnTo>
                  <a:lnTo>
                    <a:pt x="3660" y="5507"/>
                  </a:lnTo>
                  <a:lnTo>
                    <a:pt x="3650" y="5510"/>
                  </a:lnTo>
                  <a:lnTo>
                    <a:pt x="3639" y="5515"/>
                  </a:lnTo>
                  <a:lnTo>
                    <a:pt x="3628" y="5520"/>
                  </a:lnTo>
                  <a:lnTo>
                    <a:pt x="3606" y="5534"/>
                  </a:lnTo>
                  <a:lnTo>
                    <a:pt x="3598" y="5539"/>
                  </a:lnTo>
                  <a:lnTo>
                    <a:pt x="3590" y="5546"/>
                  </a:lnTo>
                  <a:lnTo>
                    <a:pt x="3584" y="5554"/>
                  </a:lnTo>
                  <a:lnTo>
                    <a:pt x="3576" y="5565"/>
                  </a:lnTo>
                  <a:lnTo>
                    <a:pt x="3568" y="5579"/>
                  </a:lnTo>
                  <a:lnTo>
                    <a:pt x="3561" y="5592"/>
                  </a:lnTo>
                  <a:lnTo>
                    <a:pt x="3546" y="5621"/>
                  </a:lnTo>
                  <a:lnTo>
                    <a:pt x="3534" y="5643"/>
                  </a:lnTo>
                  <a:lnTo>
                    <a:pt x="3507" y="5690"/>
                  </a:lnTo>
                  <a:lnTo>
                    <a:pt x="3491" y="5713"/>
                  </a:lnTo>
                  <a:lnTo>
                    <a:pt x="3483" y="5724"/>
                  </a:lnTo>
                  <a:lnTo>
                    <a:pt x="3476" y="5732"/>
                  </a:lnTo>
                  <a:lnTo>
                    <a:pt x="3468" y="5738"/>
                  </a:lnTo>
                  <a:lnTo>
                    <a:pt x="3459" y="5746"/>
                  </a:lnTo>
                  <a:lnTo>
                    <a:pt x="3438" y="5759"/>
                  </a:lnTo>
                  <a:lnTo>
                    <a:pt x="3415" y="5772"/>
                  </a:lnTo>
                  <a:lnTo>
                    <a:pt x="3405" y="5776"/>
                  </a:lnTo>
                  <a:lnTo>
                    <a:pt x="3395" y="5780"/>
                  </a:lnTo>
                  <a:lnTo>
                    <a:pt x="3379" y="5783"/>
                  </a:lnTo>
                  <a:lnTo>
                    <a:pt x="3359" y="5785"/>
                  </a:lnTo>
                  <a:lnTo>
                    <a:pt x="3349" y="5785"/>
                  </a:lnTo>
                  <a:lnTo>
                    <a:pt x="3340" y="5784"/>
                  </a:lnTo>
                  <a:lnTo>
                    <a:pt x="3331" y="5783"/>
                  </a:lnTo>
                  <a:lnTo>
                    <a:pt x="3324" y="5780"/>
                  </a:lnTo>
                  <a:lnTo>
                    <a:pt x="3321" y="5778"/>
                  </a:lnTo>
                  <a:lnTo>
                    <a:pt x="3317" y="5773"/>
                  </a:lnTo>
                  <a:lnTo>
                    <a:pt x="3311" y="5764"/>
                  </a:lnTo>
                  <a:lnTo>
                    <a:pt x="3306" y="5753"/>
                  </a:lnTo>
                  <a:lnTo>
                    <a:pt x="3300" y="5740"/>
                  </a:lnTo>
                  <a:lnTo>
                    <a:pt x="3296" y="5727"/>
                  </a:lnTo>
                  <a:lnTo>
                    <a:pt x="3290" y="5715"/>
                  </a:lnTo>
                  <a:lnTo>
                    <a:pt x="3285" y="5705"/>
                  </a:lnTo>
                  <a:lnTo>
                    <a:pt x="3282" y="5701"/>
                  </a:lnTo>
                  <a:lnTo>
                    <a:pt x="3279" y="5697"/>
                  </a:lnTo>
                  <a:lnTo>
                    <a:pt x="3273" y="5693"/>
                  </a:lnTo>
                  <a:lnTo>
                    <a:pt x="3265" y="5690"/>
                  </a:lnTo>
                  <a:lnTo>
                    <a:pt x="3247" y="5682"/>
                  </a:lnTo>
                  <a:lnTo>
                    <a:pt x="3229" y="5677"/>
                  </a:lnTo>
                  <a:lnTo>
                    <a:pt x="3220" y="5675"/>
                  </a:lnTo>
                  <a:lnTo>
                    <a:pt x="3213" y="5675"/>
                  </a:lnTo>
                  <a:lnTo>
                    <a:pt x="3203" y="5675"/>
                  </a:lnTo>
                  <a:lnTo>
                    <a:pt x="3192" y="5677"/>
                  </a:lnTo>
                  <a:lnTo>
                    <a:pt x="3180" y="5680"/>
                  </a:lnTo>
                  <a:lnTo>
                    <a:pt x="3167" y="5684"/>
                  </a:lnTo>
                  <a:lnTo>
                    <a:pt x="3142" y="5693"/>
                  </a:lnTo>
                  <a:lnTo>
                    <a:pt x="3131" y="5699"/>
                  </a:lnTo>
                  <a:lnTo>
                    <a:pt x="3122" y="5703"/>
                  </a:lnTo>
                  <a:lnTo>
                    <a:pt x="3115" y="5709"/>
                  </a:lnTo>
                  <a:lnTo>
                    <a:pt x="3109" y="5715"/>
                  </a:lnTo>
                  <a:lnTo>
                    <a:pt x="3094" y="5734"/>
                  </a:lnTo>
                  <a:lnTo>
                    <a:pt x="3078" y="5752"/>
                  </a:lnTo>
                  <a:lnTo>
                    <a:pt x="3071" y="5759"/>
                  </a:lnTo>
                  <a:lnTo>
                    <a:pt x="3065" y="5765"/>
                  </a:lnTo>
                  <a:lnTo>
                    <a:pt x="3057" y="5768"/>
                  </a:lnTo>
                  <a:lnTo>
                    <a:pt x="3048" y="5772"/>
                  </a:lnTo>
                  <a:lnTo>
                    <a:pt x="3026" y="5778"/>
                  </a:lnTo>
                  <a:lnTo>
                    <a:pt x="3004" y="5783"/>
                  </a:lnTo>
                  <a:lnTo>
                    <a:pt x="2995" y="5785"/>
                  </a:lnTo>
                  <a:lnTo>
                    <a:pt x="2986" y="5789"/>
                  </a:lnTo>
                  <a:lnTo>
                    <a:pt x="2974" y="5796"/>
                  </a:lnTo>
                  <a:lnTo>
                    <a:pt x="2960" y="5805"/>
                  </a:lnTo>
                  <a:lnTo>
                    <a:pt x="2945" y="5812"/>
                  </a:lnTo>
                  <a:lnTo>
                    <a:pt x="2938" y="5815"/>
                  </a:lnTo>
                  <a:lnTo>
                    <a:pt x="2931" y="5817"/>
                  </a:lnTo>
                  <a:lnTo>
                    <a:pt x="2926" y="5817"/>
                  </a:lnTo>
                  <a:lnTo>
                    <a:pt x="2918" y="5816"/>
                  </a:lnTo>
                  <a:lnTo>
                    <a:pt x="2902" y="5811"/>
                  </a:lnTo>
                  <a:lnTo>
                    <a:pt x="2886" y="5806"/>
                  </a:lnTo>
                  <a:lnTo>
                    <a:pt x="2878" y="5803"/>
                  </a:lnTo>
                  <a:lnTo>
                    <a:pt x="2873" y="5802"/>
                  </a:lnTo>
                  <a:lnTo>
                    <a:pt x="2850" y="5802"/>
                  </a:lnTo>
                  <a:lnTo>
                    <a:pt x="2824" y="5802"/>
                  </a:lnTo>
                  <a:lnTo>
                    <a:pt x="2797" y="5805"/>
                  </a:lnTo>
                  <a:lnTo>
                    <a:pt x="2776" y="5808"/>
                  </a:lnTo>
                  <a:lnTo>
                    <a:pt x="2764" y="5810"/>
                  </a:lnTo>
                  <a:lnTo>
                    <a:pt x="2750" y="5815"/>
                  </a:lnTo>
                  <a:lnTo>
                    <a:pt x="2736" y="5819"/>
                  </a:lnTo>
                  <a:lnTo>
                    <a:pt x="2725" y="5824"/>
                  </a:lnTo>
                  <a:lnTo>
                    <a:pt x="2717" y="5829"/>
                  </a:lnTo>
                  <a:lnTo>
                    <a:pt x="2709" y="5836"/>
                  </a:lnTo>
                  <a:lnTo>
                    <a:pt x="2692" y="5853"/>
                  </a:lnTo>
                  <a:lnTo>
                    <a:pt x="2676" y="5869"/>
                  </a:lnTo>
                  <a:lnTo>
                    <a:pt x="2668" y="5877"/>
                  </a:lnTo>
                  <a:lnTo>
                    <a:pt x="2661" y="5881"/>
                  </a:lnTo>
                  <a:lnTo>
                    <a:pt x="2643" y="5893"/>
                  </a:lnTo>
                  <a:lnTo>
                    <a:pt x="2619" y="5905"/>
                  </a:lnTo>
                  <a:lnTo>
                    <a:pt x="2594" y="5915"/>
                  </a:lnTo>
                  <a:lnTo>
                    <a:pt x="2583" y="5919"/>
                  </a:lnTo>
                  <a:lnTo>
                    <a:pt x="2573" y="5921"/>
                  </a:lnTo>
                  <a:lnTo>
                    <a:pt x="2566" y="5921"/>
                  </a:lnTo>
                  <a:lnTo>
                    <a:pt x="2556" y="5921"/>
                  </a:lnTo>
                  <a:lnTo>
                    <a:pt x="2535" y="5917"/>
                  </a:lnTo>
                  <a:lnTo>
                    <a:pt x="2515" y="5913"/>
                  </a:lnTo>
                  <a:lnTo>
                    <a:pt x="2506" y="5913"/>
                  </a:lnTo>
                  <a:lnTo>
                    <a:pt x="2498" y="5913"/>
                  </a:lnTo>
                  <a:lnTo>
                    <a:pt x="2492" y="5915"/>
                  </a:lnTo>
                  <a:lnTo>
                    <a:pt x="2485" y="5919"/>
                  </a:lnTo>
                  <a:lnTo>
                    <a:pt x="2469" y="5926"/>
                  </a:lnTo>
                  <a:lnTo>
                    <a:pt x="2453" y="5934"/>
                  </a:lnTo>
                  <a:lnTo>
                    <a:pt x="2446" y="5938"/>
                  </a:lnTo>
                  <a:lnTo>
                    <a:pt x="2439" y="5939"/>
                  </a:lnTo>
                  <a:lnTo>
                    <a:pt x="2432" y="5939"/>
                  </a:lnTo>
                  <a:lnTo>
                    <a:pt x="2421" y="5939"/>
                  </a:lnTo>
                  <a:lnTo>
                    <a:pt x="2400" y="5934"/>
                  </a:lnTo>
                  <a:lnTo>
                    <a:pt x="2378" y="5928"/>
                  </a:lnTo>
                  <a:lnTo>
                    <a:pt x="2362" y="5922"/>
                  </a:lnTo>
                  <a:lnTo>
                    <a:pt x="2349" y="5915"/>
                  </a:lnTo>
                  <a:lnTo>
                    <a:pt x="2333" y="5906"/>
                  </a:lnTo>
                  <a:lnTo>
                    <a:pt x="2306" y="5888"/>
                  </a:lnTo>
                  <a:lnTo>
                    <a:pt x="2287" y="5873"/>
                  </a:lnTo>
                  <a:lnTo>
                    <a:pt x="2277" y="5866"/>
                  </a:lnTo>
                  <a:lnTo>
                    <a:pt x="2269" y="5858"/>
                  </a:lnTo>
                  <a:lnTo>
                    <a:pt x="2267" y="5853"/>
                  </a:lnTo>
                  <a:lnTo>
                    <a:pt x="2263" y="5847"/>
                  </a:lnTo>
                  <a:lnTo>
                    <a:pt x="2257" y="5834"/>
                  </a:lnTo>
                  <a:lnTo>
                    <a:pt x="2250" y="5822"/>
                  </a:lnTo>
                  <a:lnTo>
                    <a:pt x="2245" y="5817"/>
                  </a:lnTo>
                  <a:lnTo>
                    <a:pt x="2242" y="5814"/>
                  </a:lnTo>
                  <a:lnTo>
                    <a:pt x="2237" y="5812"/>
                  </a:lnTo>
                  <a:lnTo>
                    <a:pt x="2234" y="5811"/>
                  </a:lnTo>
                  <a:lnTo>
                    <a:pt x="2224" y="5812"/>
                  </a:lnTo>
                  <a:lnTo>
                    <a:pt x="2213" y="5814"/>
                  </a:lnTo>
                  <a:lnTo>
                    <a:pt x="2205" y="5815"/>
                  </a:lnTo>
                  <a:lnTo>
                    <a:pt x="2190" y="5814"/>
                  </a:lnTo>
                  <a:lnTo>
                    <a:pt x="2183" y="5811"/>
                  </a:lnTo>
                  <a:lnTo>
                    <a:pt x="2178" y="5809"/>
                  </a:lnTo>
                  <a:lnTo>
                    <a:pt x="2174" y="5806"/>
                  </a:lnTo>
                  <a:lnTo>
                    <a:pt x="2171" y="5801"/>
                  </a:lnTo>
                  <a:lnTo>
                    <a:pt x="2164" y="5791"/>
                  </a:lnTo>
                  <a:lnTo>
                    <a:pt x="2158" y="5779"/>
                  </a:lnTo>
                  <a:lnTo>
                    <a:pt x="2157" y="5774"/>
                  </a:lnTo>
                  <a:lnTo>
                    <a:pt x="2158" y="5768"/>
                  </a:lnTo>
                  <a:lnTo>
                    <a:pt x="2160" y="5764"/>
                  </a:lnTo>
                  <a:lnTo>
                    <a:pt x="2164" y="5759"/>
                  </a:lnTo>
                  <a:lnTo>
                    <a:pt x="2175" y="5750"/>
                  </a:lnTo>
                  <a:lnTo>
                    <a:pt x="2188" y="5743"/>
                  </a:lnTo>
                  <a:lnTo>
                    <a:pt x="2192" y="5738"/>
                  </a:lnTo>
                  <a:lnTo>
                    <a:pt x="2196" y="5735"/>
                  </a:lnTo>
                  <a:lnTo>
                    <a:pt x="2202" y="5723"/>
                  </a:lnTo>
                  <a:lnTo>
                    <a:pt x="2209" y="5709"/>
                  </a:lnTo>
                  <a:lnTo>
                    <a:pt x="2213" y="5702"/>
                  </a:lnTo>
                  <a:lnTo>
                    <a:pt x="2215" y="5694"/>
                  </a:lnTo>
                  <a:lnTo>
                    <a:pt x="2216" y="5688"/>
                  </a:lnTo>
                  <a:lnTo>
                    <a:pt x="2215" y="5683"/>
                  </a:lnTo>
                  <a:lnTo>
                    <a:pt x="2214" y="5678"/>
                  </a:lnTo>
                  <a:lnTo>
                    <a:pt x="2211" y="5675"/>
                  </a:lnTo>
                  <a:lnTo>
                    <a:pt x="2205" y="5667"/>
                  </a:lnTo>
                  <a:lnTo>
                    <a:pt x="2197" y="5660"/>
                  </a:lnTo>
                  <a:lnTo>
                    <a:pt x="2190" y="5655"/>
                  </a:lnTo>
                  <a:lnTo>
                    <a:pt x="2186" y="5651"/>
                  </a:lnTo>
                  <a:lnTo>
                    <a:pt x="2179" y="5648"/>
                  </a:lnTo>
                  <a:lnTo>
                    <a:pt x="2164" y="5641"/>
                  </a:lnTo>
                  <a:lnTo>
                    <a:pt x="2149" y="5635"/>
                  </a:lnTo>
                  <a:lnTo>
                    <a:pt x="2144" y="5631"/>
                  </a:lnTo>
                  <a:lnTo>
                    <a:pt x="2139" y="5627"/>
                  </a:lnTo>
                  <a:lnTo>
                    <a:pt x="2138" y="5623"/>
                  </a:lnTo>
                  <a:lnTo>
                    <a:pt x="2136" y="5618"/>
                  </a:lnTo>
                  <a:lnTo>
                    <a:pt x="2135" y="5608"/>
                  </a:lnTo>
                  <a:lnTo>
                    <a:pt x="2134" y="5597"/>
                  </a:lnTo>
                  <a:lnTo>
                    <a:pt x="2133" y="5588"/>
                  </a:lnTo>
                  <a:lnTo>
                    <a:pt x="2127" y="5579"/>
                  </a:lnTo>
                  <a:lnTo>
                    <a:pt x="2119" y="5569"/>
                  </a:lnTo>
                  <a:lnTo>
                    <a:pt x="2111" y="5559"/>
                  </a:lnTo>
                  <a:lnTo>
                    <a:pt x="2105" y="5550"/>
                  </a:lnTo>
                  <a:lnTo>
                    <a:pt x="2100" y="5539"/>
                  </a:lnTo>
                  <a:lnTo>
                    <a:pt x="2095" y="5527"/>
                  </a:lnTo>
                  <a:lnTo>
                    <a:pt x="2092" y="5515"/>
                  </a:lnTo>
                  <a:lnTo>
                    <a:pt x="2092" y="5508"/>
                  </a:lnTo>
                  <a:lnTo>
                    <a:pt x="2092" y="5503"/>
                  </a:lnTo>
                  <a:lnTo>
                    <a:pt x="2094" y="5498"/>
                  </a:lnTo>
                  <a:lnTo>
                    <a:pt x="2098" y="5492"/>
                  </a:lnTo>
                  <a:lnTo>
                    <a:pt x="2108" y="5481"/>
                  </a:lnTo>
                  <a:lnTo>
                    <a:pt x="2119" y="5468"/>
                  </a:lnTo>
                  <a:lnTo>
                    <a:pt x="2122" y="5463"/>
                  </a:lnTo>
                  <a:lnTo>
                    <a:pt x="2126" y="5458"/>
                  </a:lnTo>
                  <a:lnTo>
                    <a:pt x="2129" y="5444"/>
                  </a:lnTo>
                  <a:lnTo>
                    <a:pt x="2133" y="5424"/>
                  </a:lnTo>
                  <a:lnTo>
                    <a:pt x="2133" y="5406"/>
                  </a:lnTo>
                  <a:lnTo>
                    <a:pt x="2133" y="5397"/>
                  </a:lnTo>
                  <a:lnTo>
                    <a:pt x="2131" y="5391"/>
                  </a:lnTo>
                  <a:lnTo>
                    <a:pt x="2129" y="5385"/>
                  </a:lnTo>
                  <a:lnTo>
                    <a:pt x="2126" y="5379"/>
                  </a:lnTo>
                  <a:lnTo>
                    <a:pt x="2117" y="5367"/>
                  </a:lnTo>
                  <a:lnTo>
                    <a:pt x="2108" y="5354"/>
                  </a:lnTo>
                  <a:lnTo>
                    <a:pt x="2101" y="5344"/>
                  </a:lnTo>
                  <a:lnTo>
                    <a:pt x="2098" y="5338"/>
                  </a:lnTo>
                  <a:lnTo>
                    <a:pt x="2095" y="5330"/>
                  </a:lnTo>
                  <a:lnTo>
                    <a:pt x="2090" y="5312"/>
                  </a:lnTo>
                  <a:lnTo>
                    <a:pt x="2083" y="5295"/>
                  </a:lnTo>
                  <a:lnTo>
                    <a:pt x="2078" y="5288"/>
                  </a:lnTo>
                  <a:lnTo>
                    <a:pt x="2075" y="5282"/>
                  </a:lnTo>
                  <a:lnTo>
                    <a:pt x="2069" y="5279"/>
                  </a:lnTo>
                  <a:lnTo>
                    <a:pt x="2064" y="5275"/>
                  </a:lnTo>
                  <a:lnTo>
                    <a:pt x="2049" y="5270"/>
                  </a:lnTo>
                  <a:lnTo>
                    <a:pt x="2033" y="5265"/>
                  </a:lnTo>
                  <a:lnTo>
                    <a:pt x="2021" y="5263"/>
                  </a:lnTo>
                  <a:lnTo>
                    <a:pt x="2010" y="5262"/>
                  </a:lnTo>
                  <a:lnTo>
                    <a:pt x="1996" y="5263"/>
                  </a:lnTo>
                  <a:lnTo>
                    <a:pt x="1982" y="5264"/>
                  </a:lnTo>
                  <a:lnTo>
                    <a:pt x="1977" y="5263"/>
                  </a:lnTo>
                  <a:lnTo>
                    <a:pt x="1971" y="5262"/>
                  </a:lnTo>
                  <a:lnTo>
                    <a:pt x="1966" y="5259"/>
                  </a:lnTo>
                  <a:lnTo>
                    <a:pt x="1958" y="5254"/>
                  </a:lnTo>
                  <a:lnTo>
                    <a:pt x="1943" y="5242"/>
                  </a:lnTo>
                  <a:lnTo>
                    <a:pt x="1936" y="5235"/>
                  </a:lnTo>
                  <a:lnTo>
                    <a:pt x="1931" y="5227"/>
                  </a:lnTo>
                  <a:lnTo>
                    <a:pt x="1926" y="5220"/>
                  </a:lnTo>
                  <a:lnTo>
                    <a:pt x="1923" y="5215"/>
                  </a:lnTo>
                  <a:lnTo>
                    <a:pt x="1920" y="5206"/>
                  </a:lnTo>
                  <a:lnTo>
                    <a:pt x="1920" y="5196"/>
                  </a:lnTo>
                  <a:lnTo>
                    <a:pt x="1921" y="5185"/>
                  </a:lnTo>
                  <a:lnTo>
                    <a:pt x="1923" y="5174"/>
                  </a:lnTo>
                  <a:lnTo>
                    <a:pt x="1926" y="5151"/>
                  </a:lnTo>
                  <a:lnTo>
                    <a:pt x="1931" y="5133"/>
                  </a:lnTo>
                  <a:lnTo>
                    <a:pt x="1933" y="5121"/>
                  </a:lnTo>
                  <a:lnTo>
                    <a:pt x="1935" y="5106"/>
                  </a:lnTo>
                  <a:lnTo>
                    <a:pt x="1940" y="5093"/>
                  </a:lnTo>
                  <a:lnTo>
                    <a:pt x="1942" y="5087"/>
                  </a:lnTo>
                  <a:lnTo>
                    <a:pt x="1945" y="5083"/>
                  </a:lnTo>
                  <a:lnTo>
                    <a:pt x="1949" y="5081"/>
                  </a:lnTo>
                  <a:lnTo>
                    <a:pt x="1952" y="5079"/>
                  </a:lnTo>
                  <a:lnTo>
                    <a:pt x="1962" y="5077"/>
                  </a:lnTo>
                  <a:lnTo>
                    <a:pt x="1972" y="5076"/>
                  </a:lnTo>
                  <a:lnTo>
                    <a:pt x="1984" y="5076"/>
                  </a:lnTo>
                  <a:lnTo>
                    <a:pt x="1995" y="5076"/>
                  </a:lnTo>
                  <a:lnTo>
                    <a:pt x="2006" y="5075"/>
                  </a:lnTo>
                  <a:lnTo>
                    <a:pt x="2015" y="5072"/>
                  </a:lnTo>
                  <a:lnTo>
                    <a:pt x="2020" y="5071"/>
                  </a:lnTo>
                  <a:lnTo>
                    <a:pt x="2023" y="5069"/>
                  </a:lnTo>
                  <a:lnTo>
                    <a:pt x="2029" y="5063"/>
                  </a:lnTo>
                  <a:lnTo>
                    <a:pt x="2034" y="5054"/>
                  </a:lnTo>
                  <a:lnTo>
                    <a:pt x="2040" y="5044"/>
                  </a:lnTo>
                  <a:lnTo>
                    <a:pt x="2044" y="5034"/>
                  </a:lnTo>
                  <a:lnTo>
                    <a:pt x="2049" y="5023"/>
                  </a:lnTo>
                  <a:lnTo>
                    <a:pt x="2052" y="5011"/>
                  </a:lnTo>
                  <a:lnTo>
                    <a:pt x="2054" y="5001"/>
                  </a:lnTo>
                  <a:lnTo>
                    <a:pt x="2055" y="4993"/>
                  </a:lnTo>
                  <a:lnTo>
                    <a:pt x="2055" y="4984"/>
                  </a:lnTo>
                  <a:lnTo>
                    <a:pt x="2052" y="4975"/>
                  </a:lnTo>
                  <a:lnTo>
                    <a:pt x="2046" y="4955"/>
                  </a:lnTo>
                  <a:lnTo>
                    <a:pt x="2037" y="4934"/>
                  </a:lnTo>
                  <a:lnTo>
                    <a:pt x="2029" y="4917"/>
                  </a:lnTo>
                  <a:lnTo>
                    <a:pt x="2021" y="4900"/>
                  </a:lnTo>
                  <a:lnTo>
                    <a:pt x="2010" y="4878"/>
                  </a:lnTo>
                  <a:lnTo>
                    <a:pt x="1988" y="4839"/>
                  </a:lnTo>
                  <a:lnTo>
                    <a:pt x="1963" y="4794"/>
                  </a:lnTo>
                  <a:lnTo>
                    <a:pt x="1950" y="4770"/>
                  </a:lnTo>
                  <a:lnTo>
                    <a:pt x="1937" y="4751"/>
                  </a:lnTo>
                  <a:lnTo>
                    <a:pt x="1925" y="4736"/>
                  </a:lnTo>
                  <a:lnTo>
                    <a:pt x="1910" y="4719"/>
                  </a:lnTo>
                  <a:lnTo>
                    <a:pt x="1883" y="4690"/>
                  </a:lnTo>
                  <a:lnTo>
                    <a:pt x="1872" y="4679"/>
                  </a:lnTo>
                  <a:lnTo>
                    <a:pt x="1858" y="4666"/>
                  </a:lnTo>
                  <a:lnTo>
                    <a:pt x="1845" y="4654"/>
                  </a:lnTo>
                  <a:lnTo>
                    <a:pt x="1839" y="4648"/>
                  </a:lnTo>
                  <a:lnTo>
                    <a:pt x="1835" y="4641"/>
                  </a:lnTo>
                  <a:lnTo>
                    <a:pt x="1831" y="4636"/>
                  </a:lnTo>
                  <a:lnTo>
                    <a:pt x="1828" y="4627"/>
                  </a:lnTo>
                  <a:lnTo>
                    <a:pt x="1826" y="4619"/>
                  </a:lnTo>
                  <a:lnTo>
                    <a:pt x="1824" y="4612"/>
                  </a:lnTo>
                  <a:lnTo>
                    <a:pt x="1824" y="4603"/>
                  </a:lnTo>
                  <a:lnTo>
                    <a:pt x="1826" y="4593"/>
                  </a:lnTo>
                  <a:lnTo>
                    <a:pt x="1830" y="4570"/>
                  </a:lnTo>
                  <a:lnTo>
                    <a:pt x="1835" y="4548"/>
                  </a:lnTo>
                  <a:lnTo>
                    <a:pt x="1836" y="4538"/>
                  </a:lnTo>
                  <a:lnTo>
                    <a:pt x="1835" y="4530"/>
                  </a:lnTo>
                  <a:lnTo>
                    <a:pt x="1833" y="4520"/>
                  </a:lnTo>
                  <a:lnTo>
                    <a:pt x="1830" y="4509"/>
                  </a:lnTo>
                  <a:lnTo>
                    <a:pt x="1827" y="4497"/>
                  </a:lnTo>
                  <a:lnTo>
                    <a:pt x="1822" y="4485"/>
                  </a:lnTo>
                  <a:lnTo>
                    <a:pt x="1817" y="4473"/>
                  </a:lnTo>
                  <a:lnTo>
                    <a:pt x="1811" y="4463"/>
                  </a:lnTo>
                  <a:lnTo>
                    <a:pt x="1804" y="4454"/>
                  </a:lnTo>
                  <a:lnTo>
                    <a:pt x="1799" y="4447"/>
                  </a:lnTo>
                  <a:lnTo>
                    <a:pt x="1793" y="4444"/>
                  </a:lnTo>
                  <a:lnTo>
                    <a:pt x="1786" y="4442"/>
                  </a:lnTo>
                  <a:lnTo>
                    <a:pt x="1770" y="4439"/>
                  </a:lnTo>
                  <a:lnTo>
                    <a:pt x="1754" y="4437"/>
                  </a:lnTo>
                  <a:lnTo>
                    <a:pt x="1748" y="4436"/>
                  </a:lnTo>
                  <a:lnTo>
                    <a:pt x="1742" y="4434"/>
                  </a:lnTo>
                  <a:lnTo>
                    <a:pt x="1736" y="4430"/>
                  </a:lnTo>
                  <a:lnTo>
                    <a:pt x="1731" y="4424"/>
                  </a:lnTo>
                  <a:lnTo>
                    <a:pt x="1718" y="4410"/>
                  </a:lnTo>
                  <a:lnTo>
                    <a:pt x="1713" y="4402"/>
                  </a:lnTo>
                  <a:lnTo>
                    <a:pt x="1706" y="4397"/>
                  </a:lnTo>
                  <a:lnTo>
                    <a:pt x="1700" y="4391"/>
                  </a:lnTo>
                  <a:lnTo>
                    <a:pt x="1694" y="4389"/>
                  </a:lnTo>
                  <a:lnTo>
                    <a:pt x="1690" y="4389"/>
                  </a:lnTo>
                  <a:lnTo>
                    <a:pt x="1686" y="4389"/>
                  </a:lnTo>
                  <a:lnTo>
                    <a:pt x="1676" y="4393"/>
                  </a:lnTo>
                  <a:lnTo>
                    <a:pt x="1665" y="4398"/>
                  </a:lnTo>
                  <a:lnTo>
                    <a:pt x="1661" y="4399"/>
                  </a:lnTo>
                  <a:lnTo>
                    <a:pt x="1657" y="4399"/>
                  </a:lnTo>
                  <a:lnTo>
                    <a:pt x="1648" y="4398"/>
                  </a:lnTo>
                  <a:lnTo>
                    <a:pt x="1637" y="4394"/>
                  </a:lnTo>
                  <a:lnTo>
                    <a:pt x="1626" y="4390"/>
                  </a:lnTo>
                  <a:lnTo>
                    <a:pt x="1615" y="4385"/>
                  </a:lnTo>
                  <a:lnTo>
                    <a:pt x="1592" y="4373"/>
                  </a:lnTo>
                  <a:lnTo>
                    <a:pt x="1575" y="4363"/>
                  </a:lnTo>
                  <a:lnTo>
                    <a:pt x="1568" y="4357"/>
                  </a:lnTo>
                  <a:lnTo>
                    <a:pt x="1563" y="4350"/>
                  </a:lnTo>
                  <a:lnTo>
                    <a:pt x="1549" y="4333"/>
                  </a:lnTo>
                  <a:lnTo>
                    <a:pt x="1542" y="4324"/>
                  </a:lnTo>
                  <a:lnTo>
                    <a:pt x="1534" y="4316"/>
                  </a:lnTo>
                  <a:lnTo>
                    <a:pt x="1528" y="4311"/>
                  </a:lnTo>
                  <a:lnTo>
                    <a:pt x="1521" y="4309"/>
                  </a:lnTo>
                  <a:lnTo>
                    <a:pt x="1514" y="4307"/>
                  </a:lnTo>
                  <a:lnTo>
                    <a:pt x="1507" y="4309"/>
                  </a:lnTo>
                  <a:lnTo>
                    <a:pt x="1499" y="4311"/>
                  </a:lnTo>
                  <a:lnTo>
                    <a:pt x="1492" y="4314"/>
                  </a:lnTo>
                  <a:lnTo>
                    <a:pt x="1475" y="4321"/>
                  </a:lnTo>
                  <a:lnTo>
                    <a:pt x="1462" y="4328"/>
                  </a:lnTo>
                  <a:lnTo>
                    <a:pt x="1454" y="4332"/>
                  </a:lnTo>
                  <a:lnTo>
                    <a:pt x="1444" y="4338"/>
                  </a:lnTo>
                  <a:lnTo>
                    <a:pt x="1424" y="4350"/>
                  </a:lnTo>
                  <a:lnTo>
                    <a:pt x="1402" y="4363"/>
                  </a:lnTo>
                  <a:lnTo>
                    <a:pt x="1392" y="4368"/>
                  </a:lnTo>
                  <a:lnTo>
                    <a:pt x="1384" y="4371"/>
                  </a:lnTo>
                  <a:lnTo>
                    <a:pt x="1371" y="4374"/>
                  </a:lnTo>
                  <a:lnTo>
                    <a:pt x="1354" y="4376"/>
                  </a:lnTo>
                  <a:lnTo>
                    <a:pt x="1336" y="4377"/>
                  </a:lnTo>
                  <a:lnTo>
                    <a:pt x="1317" y="4379"/>
                  </a:lnTo>
                  <a:lnTo>
                    <a:pt x="1298" y="4377"/>
                  </a:lnTo>
                  <a:lnTo>
                    <a:pt x="1279" y="4376"/>
                  </a:lnTo>
                  <a:lnTo>
                    <a:pt x="1264" y="4374"/>
                  </a:lnTo>
                  <a:lnTo>
                    <a:pt x="1250" y="4371"/>
                  </a:lnTo>
                  <a:lnTo>
                    <a:pt x="1240" y="4367"/>
                  </a:lnTo>
                  <a:lnTo>
                    <a:pt x="1230" y="4362"/>
                  </a:lnTo>
                  <a:lnTo>
                    <a:pt x="1220" y="4354"/>
                  </a:lnTo>
                  <a:lnTo>
                    <a:pt x="1208" y="4346"/>
                  </a:lnTo>
                  <a:lnTo>
                    <a:pt x="1188" y="4328"/>
                  </a:lnTo>
                  <a:lnTo>
                    <a:pt x="1172" y="4313"/>
                  </a:lnTo>
                  <a:lnTo>
                    <a:pt x="1168" y="4307"/>
                  </a:lnTo>
                  <a:lnTo>
                    <a:pt x="1162" y="4301"/>
                  </a:lnTo>
                  <a:lnTo>
                    <a:pt x="1153" y="4284"/>
                  </a:lnTo>
                  <a:lnTo>
                    <a:pt x="1143" y="4269"/>
                  </a:lnTo>
                  <a:lnTo>
                    <a:pt x="1138" y="4262"/>
                  </a:lnTo>
                  <a:lnTo>
                    <a:pt x="1133" y="4258"/>
                  </a:lnTo>
                  <a:lnTo>
                    <a:pt x="1121" y="4253"/>
                  </a:lnTo>
                  <a:lnTo>
                    <a:pt x="1108" y="4249"/>
                  </a:lnTo>
                  <a:lnTo>
                    <a:pt x="1093" y="4245"/>
                  </a:lnTo>
                  <a:lnTo>
                    <a:pt x="1076" y="4243"/>
                  </a:lnTo>
                  <a:lnTo>
                    <a:pt x="1045" y="4240"/>
                  </a:lnTo>
                  <a:lnTo>
                    <a:pt x="1018" y="4239"/>
                  </a:lnTo>
                  <a:lnTo>
                    <a:pt x="1010" y="4240"/>
                  </a:lnTo>
                  <a:lnTo>
                    <a:pt x="1001" y="4242"/>
                  </a:lnTo>
                  <a:lnTo>
                    <a:pt x="979" y="4249"/>
                  </a:lnTo>
                  <a:lnTo>
                    <a:pt x="969" y="4251"/>
                  </a:lnTo>
                  <a:lnTo>
                    <a:pt x="959" y="4253"/>
                  </a:lnTo>
                  <a:lnTo>
                    <a:pt x="950" y="4254"/>
                  </a:lnTo>
                  <a:lnTo>
                    <a:pt x="942" y="4254"/>
                  </a:lnTo>
                  <a:lnTo>
                    <a:pt x="934" y="4251"/>
                  </a:lnTo>
                  <a:lnTo>
                    <a:pt x="926" y="4245"/>
                  </a:lnTo>
                  <a:lnTo>
                    <a:pt x="920" y="4237"/>
                  </a:lnTo>
                  <a:lnTo>
                    <a:pt x="912" y="4230"/>
                  </a:lnTo>
                  <a:lnTo>
                    <a:pt x="896" y="4213"/>
                  </a:lnTo>
                  <a:lnTo>
                    <a:pt x="888" y="4207"/>
                  </a:lnTo>
                  <a:lnTo>
                    <a:pt x="881" y="4201"/>
                  </a:lnTo>
                  <a:lnTo>
                    <a:pt x="873" y="4198"/>
                  </a:lnTo>
                  <a:lnTo>
                    <a:pt x="863" y="4195"/>
                  </a:lnTo>
                  <a:lnTo>
                    <a:pt x="839" y="4189"/>
                  </a:lnTo>
                  <a:lnTo>
                    <a:pt x="816" y="4184"/>
                  </a:lnTo>
                  <a:lnTo>
                    <a:pt x="806" y="4184"/>
                  </a:lnTo>
                  <a:lnTo>
                    <a:pt x="797" y="4184"/>
                  </a:lnTo>
                  <a:lnTo>
                    <a:pt x="787" y="4187"/>
                  </a:lnTo>
                  <a:lnTo>
                    <a:pt x="776" y="4189"/>
                  </a:lnTo>
                  <a:lnTo>
                    <a:pt x="764" y="4193"/>
                  </a:lnTo>
                  <a:lnTo>
                    <a:pt x="751" y="4198"/>
                  </a:lnTo>
                  <a:lnTo>
                    <a:pt x="740" y="4204"/>
                  </a:lnTo>
                  <a:lnTo>
                    <a:pt x="729" y="4210"/>
                  </a:lnTo>
                  <a:lnTo>
                    <a:pt x="720" y="4216"/>
                  </a:lnTo>
                  <a:lnTo>
                    <a:pt x="712" y="4223"/>
                  </a:lnTo>
                  <a:lnTo>
                    <a:pt x="706" y="4231"/>
                  </a:lnTo>
                  <a:lnTo>
                    <a:pt x="699" y="4240"/>
                  </a:lnTo>
                  <a:lnTo>
                    <a:pt x="694" y="4251"/>
                  </a:lnTo>
                  <a:lnTo>
                    <a:pt x="688" y="4263"/>
                  </a:lnTo>
                  <a:lnTo>
                    <a:pt x="684" y="4277"/>
                  </a:lnTo>
                  <a:lnTo>
                    <a:pt x="679" y="4289"/>
                  </a:lnTo>
                  <a:lnTo>
                    <a:pt x="677" y="4301"/>
                  </a:lnTo>
                  <a:lnTo>
                    <a:pt x="676" y="4311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38" name="Freeform 13">
              <a:extLst>
                <a:ext uri="{FF2B5EF4-FFF2-40B4-BE49-F238E27FC236}">
                  <a16:creationId xmlns:a16="http://schemas.microsoft.com/office/drawing/2014/main" id="{F31104A8-C6B0-4550-8A96-EF4E6C5F6E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5350" y="2855913"/>
              <a:ext cx="1674813" cy="1592263"/>
            </a:xfrm>
            <a:custGeom>
              <a:avLst/>
              <a:gdLst>
                <a:gd name="T0" fmla="*/ 304 w 8447"/>
                <a:gd name="T1" fmla="*/ 5730 h 8022"/>
                <a:gd name="T2" fmla="*/ 46 w 8447"/>
                <a:gd name="T3" fmla="*/ 5373 h 8022"/>
                <a:gd name="T4" fmla="*/ 314 w 8447"/>
                <a:gd name="T5" fmla="*/ 5131 h 8022"/>
                <a:gd name="T6" fmla="*/ 674 w 8447"/>
                <a:gd name="T7" fmla="*/ 4858 h 8022"/>
                <a:gd name="T8" fmla="*/ 1026 w 8447"/>
                <a:gd name="T9" fmla="*/ 4687 h 8022"/>
                <a:gd name="T10" fmla="*/ 1021 w 8447"/>
                <a:gd name="T11" fmla="*/ 4069 h 8022"/>
                <a:gd name="T12" fmla="*/ 1026 w 8447"/>
                <a:gd name="T13" fmla="*/ 3784 h 8022"/>
                <a:gd name="T14" fmla="*/ 1196 w 8447"/>
                <a:gd name="T15" fmla="*/ 3396 h 8022"/>
                <a:gd name="T16" fmla="*/ 1334 w 8447"/>
                <a:gd name="T17" fmla="*/ 2871 h 8022"/>
                <a:gd name="T18" fmla="*/ 1772 w 8447"/>
                <a:gd name="T19" fmla="*/ 2877 h 8022"/>
                <a:gd name="T20" fmla="*/ 2313 w 8447"/>
                <a:gd name="T21" fmla="*/ 2517 h 8022"/>
                <a:gd name="T22" fmla="*/ 2147 w 8447"/>
                <a:gd name="T23" fmla="*/ 1975 h 8022"/>
                <a:gd name="T24" fmla="*/ 2380 w 8447"/>
                <a:gd name="T25" fmla="*/ 1678 h 8022"/>
                <a:gd name="T26" fmla="*/ 2761 w 8447"/>
                <a:gd name="T27" fmla="*/ 1532 h 8022"/>
                <a:gd name="T28" fmla="*/ 2782 w 8447"/>
                <a:gd name="T29" fmla="*/ 1040 h 8022"/>
                <a:gd name="T30" fmla="*/ 3240 w 8447"/>
                <a:gd name="T31" fmla="*/ 974 h 8022"/>
                <a:gd name="T32" fmla="*/ 3256 w 8447"/>
                <a:gd name="T33" fmla="*/ 623 h 8022"/>
                <a:gd name="T34" fmla="*/ 3267 w 8447"/>
                <a:gd name="T35" fmla="*/ 279 h 8022"/>
                <a:gd name="T36" fmla="*/ 3731 w 8447"/>
                <a:gd name="T37" fmla="*/ 245 h 8022"/>
                <a:gd name="T38" fmla="*/ 3938 w 8447"/>
                <a:gd name="T39" fmla="*/ 98 h 8022"/>
                <a:gd name="T40" fmla="*/ 4368 w 8447"/>
                <a:gd name="T41" fmla="*/ 347 h 8022"/>
                <a:gd name="T42" fmla="*/ 4724 w 8447"/>
                <a:gd name="T43" fmla="*/ 616 h 8022"/>
                <a:gd name="T44" fmla="*/ 5072 w 8447"/>
                <a:gd name="T45" fmla="*/ 686 h 8022"/>
                <a:gd name="T46" fmla="*/ 5540 w 8447"/>
                <a:gd name="T47" fmla="*/ 655 h 8022"/>
                <a:gd name="T48" fmla="*/ 5916 w 8447"/>
                <a:gd name="T49" fmla="*/ 618 h 8022"/>
                <a:gd name="T50" fmla="*/ 6242 w 8447"/>
                <a:gd name="T51" fmla="*/ 946 h 8022"/>
                <a:gd name="T52" fmla="*/ 6526 w 8447"/>
                <a:gd name="T53" fmla="*/ 1283 h 8022"/>
                <a:gd name="T54" fmla="*/ 6924 w 8447"/>
                <a:gd name="T55" fmla="*/ 1503 h 8022"/>
                <a:gd name="T56" fmla="*/ 6695 w 8447"/>
                <a:gd name="T57" fmla="*/ 1904 h 8022"/>
                <a:gd name="T58" fmla="*/ 6884 w 8447"/>
                <a:gd name="T59" fmla="*/ 2215 h 8022"/>
                <a:gd name="T60" fmla="*/ 7091 w 8447"/>
                <a:gd name="T61" fmla="*/ 2359 h 8022"/>
                <a:gd name="T62" fmla="*/ 7284 w 8447"/>
                <a:gd name="T63" fmla="*/ 2390 h 8022"/>
                <a:gd name="T64" fmla="*/ 7689 w 8447"/>
                <a:gd name="T65" fmla="*/ 2381 h 8022"/>
                <a:gd name="T66" fmla="*/ 8075 w 8447"/>
                <a:gd name="T67" fmla="*/ 2570 h 8022"/>
                <a:gd name="T68" fmla="*/ 8188 w 8447"/>
                <a:gd name="T69" fmla="*/ 2883 h 8022"/>
                <a:gd name="T70" fmla="*/ 8391 w 8447"/>
                <a:gd name="T71" fmla="*/ 3323 h 8022"/>
                <a:gd name="T72" fmla="*/ 8298 w 8447"/>
                <a:gd name="T73" fmla="*/ 3759 h 8022"/>
                <a:gd name="T74" fmla="*/ 7653 w 8447"/>
                <a:gd name="T75" fmla="*/ 3583 h 8022"/>
                <a:gd name="T76" fmla="*/ 7493 w 8447"/>
                <a:gd name="T77" fmla="*/ 3931 h 8022"/>
                <a:gd name="T78" fmla="*/ 7669 w 8447"/>
                <a:gd name="T79" fmla="*/ 4386 h 8022"/>
                <a:gd name="T80" fmla="*/ 7920 w 8447"/>
                <a:gd name="T81" fmla="*/ 4549 h 8022"/>
                <a:gd name="T82" fmla="*/ 7609 w 8447"/>
                <a:gd name="T83" fmla="*/ 5156 h 8022"/>
                <a:gd name="T84" fmla="*/ 7374 w 8447"/>
                <a:gd name="T85" fmla="*/ 5567 h 8022"/>
                <a:gd name="T86" fmla="*/ 7320 w 8447"/>
                <a:gd name="T87" fmla="*/ 5955 h 8022"/>
                <a:gd name="T88" fmla="*/ 7004 w 8447"/>
                <a:gd name="T89" fmla="*/ 5993 h 8022"/>
                <a:gd name="T90" fmla="*/ 6614 w 8447"/>
                <a:gd name="T91" fmla="*/ 6280 h 8022"/>
                <a:gd name="T92" fmla="*/ 6232 w 8447"/>
                <a:gd name="T93" fmla="*/ 6461 h 8022"/>
                <a:gd name="T94" fmla="*/ 6294 w 8447"/>
                <a:gd name="T95" fmla="*/ 6894 h 8022"/>
                <a:gd name="T96" fmla="*/ 6194 w 8447"/>
                <a:gd name="T97" fmla="*/ 7382 h 8022"/>
                <a:gd name="T98" fmla="*/ 5753 w 8447"/>
                <a:gd name="T99" fmla="*/ 7053 h 8022"/>
                <a:gd name="T100" fmla="*/ 5603 w 8447"/>
                <a:gd name="T101" fmla="*/ 7591 h 8022"/>
                <a:gd name="T102" fmla="*/ 5014 w 8447"/>
                <a:gd name="T103" fmla="*/ 7880 h 8022"/>
                <a:gd name="T104" fmla="*/ 4490 w 8447"/>
                <a:gd name="T105" fmla="*/ 7831 h 8022"/>
                <a:gd name="T106" fmla="*/ 4242 w 8447"/>
                <a:gd name="T107" fmla="*/ 7236 h 8022"/>
                <a:gd name="T108" fmla="*/ 3931 w 8447"/>
                <a:gd name="T109" fmla="*/ 7080 h 8022"/>
                <a:gd name="T110" fmla="*/ 3708 w 8447"/>
                <a:gd name="T111" fmla="*/ 7085 h 8022"/>
                <a:gd name="T112" fmla="*/ 3175 w 8447"/>
                <a:gd name="T113" fmla="*/ 6974 h 8022"/>
                <a:gd name="T114" fmla="*/ 2726 w 8447"/>
                <a:gd name="T115" fmla="*/ 6570 h 8022"/>
                <a:gd name="T116" fmla="*/ 2407 w 8447"/>
                <a:gd name="T117" fmla="*/ 6729 h 8022"/>
                <a:gd name="T118" fmla="*/ 1760 w 8447"/>
                <a:gd name="T119" fmla="*/ 6725 h 8022"/>
                <a:gd name="T120" fmla="*/ 1458 w 8447"/>
                <a:gd name="T121" fmla="*/ 6555 h 8022"/>
                <a:gd name="T122" fmla="*/ 1077 w 8447"/>
                <a:gd name="T123" fmla="*/ 6471 h 8022"/>
                <a:gd name="T124" fmla="*/ 410 w 8447"/>
                <a:gd name="T125" fmla="*/ 6278 h 80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47" h="8022">
                  <a:moveTo>
                    <a:pt x="369" y="6256"/>
                  </a:moveTo>
                  <a:lnTo>
                    <a:pt x="369" y="6256"/>
                  </a:lnTo>
                  <a:lnTo>
                    <a:pt x="367" y="6245"/>
                  </a:lnTo>
                  <a:lnTo>
                    <a:pt x="365" y="6233"/>
                  </a:lnTo>
                  <a:lnTo>
                    <a:pt x="362" y="6214"/>
                  </a:lnTo>
                  <a:lnTo>
                    <a:pt x="362" y="6214"/>
                  </a:lnTo>
                  <a:lnTo>
                    <a:pt x="362" y="6207"/>
                  </a:lnTo>
                  <a:lnTo>
                    <a:pt x="362" y="6198"/>
                  </a:lnTo>
                  <a:lnTo>
                    <a:pt x="363" y="6179"/>
                  </a:lnTo>
                  <a:lnTo>
                    <a:pt x="365" y="6160"/>
                  </a:lnTo>
                  <a:lnTo>
                    <a:pt x="363" y="6152"/>
                  </a:lnTo>
                  <a:lnTo>
                    <a:pt x="362" y="6145"/>
                  </a:lnTo>
                  <a:lnTo>
                    <a:pt x="362" y="6145"/>
                  </a:lnTo>
                  <a:lnTo>
                    <a:pt x="359" y="6137"/>
                  </a:lnTo>
                  <a:lnTo>
                    <a:pt x="353" y="6128"/>
                  </a:lnTo>
                  <a:lnTo>
                    <a:pt x="339" y="6110"/>
                  </a:lnTo>
                  <a:lnTo>
                    <a:pt x="323" y="6091"/>
                  </a:lnTo>
                  <a:lnTo>
                    <a:pt x="317" y="6083"/>
                  </a:lnTo>
                  <a:lnTo>
                    <a:pt x="312" y="6075"/>
                  </a:lnTo>
                  <a:lnTo>
                    <a:pt x="312" y="6075"/>
                  </a:lnTo>
                  <a:lnTo>
                    <a:pt x="304" y="6062"/>
                  </a:lnTo>
                  <a:lnTo>
                    <a:pt x="294" y="6043"/>
                  </a:lnTo>
                  <a:lnTo>
                    <a:pt x="289" y="6033"/>
                  </a:lnTo>
                  <a:lnTo>
                    <a:pt x="286" y="6024"/>
                  </a:lnTo>
                  <a:lnTo>
                    <a:pt x="283" y="6016"/>
                  </a:lnTo>
                  <a:lnTo>
                    <a:pt x="283" y="6008"/>
                  </a:lnTo>
                  <a:lnTo>
                    <a:pt x="283" y="6008"/>
                  </a:lnTo>
                  <a:lnTo>
                    <a:pt x="285" y="6002"/>
                  </a:lnTo>
                  <a:lnTo>
                    <a:pt x="288" y="5994"/>
                  </a:lnTo>
                  <a:lnTo>
                    <a:pt x="292" y="5985"/>
                  </a:lnTo>
                  <a:lnTo>
                    <a:pt x="298" y="5976"/>
                  </a:lnTo>
                  <a:lnTo>
                    <a:pt x="310" y="5959"/>
                  </a:lnTo>
                  <a:lnTo>
                    <a:pt x="315" y="5951"/>
                  </a:lnTo>
                  <a:lnTo>
                    <a:pt x="319" y="5944"/>
                  </a:lnTo>
                  <a:lnTo>
                    <a:pt x="319" y="5944"/>
                  </a:lnTo>
                  <a:lnTo>
                    <a:pt x="333" y="5909"/>
                  </a:lnTo>
                  <a:lnTo>
                    <a:pt x="340" y="5890"/>
                  </a:lnTo>
                  <a:lnTo>
                    <a:pt x="345" y="5873"/>
                  </a:lnTo>
                  <a:lnTo>
                    <a:pt x="345" y="5873"/>
                  </a:lnTo>
                  <a:lnTo>
                    <a:pt x="349" y="5857"/>
                  </a:lnTo>
                  <a:lnTo>
                    <a:pt x="352" y="5838"/>
                  </a:lnTo>
                  <a:lnTo>
                    <a:pt x="354" y="5820"/>
                  </a:lnTo>
                  <a:lnTo>
                    <a:pt x="354" y="5811"/>
                  </a:lnTo>
                  <a:lnTo>
                    <a:pt x="353" y="5804"/>
                  </a:lnTo>
                  <a:lnTo>
                    <a:pt x="353" y="5804"/>
                  </a:lnTo>
                  <a:lnTo>
                    <a:pt x="349" y="5786"/>
                  </a:lnTo>
                  <a:lnTo>
                    <a:pt x="341" y="5766"/>
                  </a:lnTo>
                  <a:lnTo>
                    <a:pt x="336" y="5756"/>
                  </a:lnTo>
                  <a:lnTo>
                    <a:pt x="331" y="5747"/>
                  </a:lnTo>
                  <a:lnTo>
                    <a:pt x="325" y="5740"/>
                  </a:lnTo>
                  <a:lnTo>
                    <a:pt x="319" y="5734"/>
                  </a:lnTo>
                  <a:lnTo>
                    <a:pt x="319" y="5734"/>
                  </a:lnTo>
                  <a:lnTo>
                    <a:pt x="313" y="5732"/>
                  </a:lnTo>
                  <a:lnTo>
                    <a:pt x="304" y="5730"/>
                  </a:lnTo>
                  <a:lnTo>
                    <a:pt x="295" y="5730"/>
                  </a:lnTo>
                  <a:lnTo>
                    <a:pt x="285" y="5730"/>
                  </a:lnTo>
                  <a:lnTo>
                    <a:pt x="263" y="5732"/>
                  </a:lnTo>
                  <a:lnTo>
                    <a:pt x="247" y="5734"/>
                  </a:lnTo>
                  <a:lnTo>
                    <a:pt x="247" y="5734"/>
                  </a:lnTo>
                  <a:lnTo>
                    <a:pt x="238" y="5735"/>
                  </a:lnTo>
                  <a:lnTo>
                    <a:pt x="229" y="5738"/>
                  </a:lnTo>
                  <a:lnTo>
                    <a:pt x="208" y="5744"/>
                  </a:lnTo>
                  <a:lnTo>
                    <a:pt x="198" y="5747"/>
                  </a:lnTo>
                  <a:lnTo>
                    <a:pt x="187" y="5749"/>
                  </a:lnTo>
                  <a:lnTo>
                    <a:pt x="178" y="5750"/>
                  </a:lnTo>
                  <a:lnTo>
                    <a:pt x="171" y="5749"/>
                  </a:lnTo>
                  <a:lnTo>
                    <a:pt x="171" y="5749"/>
                  </a:lnTo>
                  <a:lnTo>
                    <a:pt x="162" y="5746"/>
                  </a:lnTo>
                  <a:lnTo>
                    <a:pt x="152" y="5740"/>
                  </a:lnTo>
                  <a:lnTo>
                    <a:pt x="142" y="5733"/>
                  </a:lnTo>
                  <a:lnTo>
                    <a:pt x="132" y="5725"/>
                  </a:lnTo>
                  <a:lnTo>
                    <a:pt x="123" y="5716"/>
                  </a:lnTo>
                  <a:lnTo>
                    <a:pt x="115" y="5707"/>
                  </a:lnTo>
                  <a:lnTo>
                    <a:pt x="110" y="5698"/>
                  </a:lnTo>
                  <a:lnTo>
                    <a:pt x="105" y="5689"/>
                  </a:lnTo>
                  <a:lnTo>
                    <a:pt x="105" y="5689"/>
                  </a:lnTo>
                  <a:lnTo>
                    <a:pt x="104" y="5685"/>
                  </a:lnTo>
                  <a:lnTo>
                    <a:pt x="104" y="5679"/>
                  </a:lnTo>
                  <a:lnTo>
                    <a:pt x="105" y="5668"/>
                  </a:lnTo>
                  <a:lnTo>
                    <a:pt x="107" y="5654"/>
                  </a:lnTo>
                  <a:lnTo>
                    <a:pt x="111" y="5640"/>
                  </a:lnTo>
                  <a:lnTo>
                    <a:pt x="119" y="5611"/>
                  </a:lnTo>
                  <a:lnTo>
                    <a:pt x="122" y="5599"/>
                  </a:lnTo>
                  <a:lnTo>
                    <a:pt x="123" y="5589"/>
                  </a:lnTo>
                  <a:lnTo>
                    <a:pt x="123" y="5589"/>
                  </a:lnTo>
                  <a:lnTo>
                    <a:pt x="122" y="5576"/>
                  </a:lnTo>
                  <a:lnTo>
                    <a:pt x="120" y="5562"/>
                  </a:lnTo>
                  <a:lnTo>
                    <a:pt x="116" y="5546"/>
                  </a:lnTo>
                  <a:lnTo>
                    <a:pt x="113" y="5530"/>
                  </a:lnTo>
                  <a:lnTo>
                    <a:pt x="108" y="5513"/>
                  </a:lnTo>
                  <a:lnTo>
                    <a:pt x="104" y="5499"/>
                  </a:lnTo>
                  <a:lnTo>
                    <a:pt x="98" y="5485"/>
                  </a:lnTo>
                  <a:lnTo>
                    <a:pt x="93" y="5475"/>
                  </a:lnTo>
                  <a:lnTo>
                    <a:pt x="93" y="5475"/>
                  </a:lnTo>
                  <a:lnTo>
                    <a:pt x="89" y="5470"/>
                  </a:lnTo>
                  <a:lnTo>
                    <a:pt x="85" y="5467"/>
                  </a:lnTo>
                  <a:lnTo>
                    <a:pt x="74" y="5459"/>
                  </a:lnTo>
                  <a:lnTo>
                    <a:pt x="62" y="5452"/>
                  </a:lnTo>
                  <a:lnTo>
                    <a:pt x="58" y="5448"/>
                  </a:lnTo>
                  <a:lnTo>
                    <a:pt x="54" y="5444"/>
                  </a:lnTo>
                  <a:lnTo>
                    <a:pt x="54" y="5444"/>
                  </a:lnTo>
                  <a:lnTo>
                    <a:pt x="52" y="5438"/>
                  </a:lnTo>
                  <a:lnTo>
                    <a:pt x="51" y="5429"/>
                  </a:lnTo>
                  <a:lnTo>
                    <a:pt x="50" y="5409"/>
                  </a:lnTo>
                  <a:lnTo>
                    <a:pt x="50" y="5389"/>
                  </a:lnTo>
                  <a:lnTo>
                    <a:pt x="49" y="5380"/>
                  </a:lnTo>
                  <a:lnTo>
                    <a:pt x="46" y="5373"/>
                  </a:lnTo>
                  <a:lnTo>
                    <a:pt x="46" y="5373"/>
                  </a:lnTo>
                  <a:lnTo>
                    <a:pt x="43" y="5368"/>
                  </a:lnTo>
                  <a:lnTo>
                    <a:pt x="37" y="5362"/>
                  </a:lnTo>
                  <a:lnTo>
                    <a:pt x="25" y="5351"/>
                  </a:lnTo>
                  <a:lnTo>
                    <a:pt x="13" y="5338"/>
                  </a:lnTo>
                  <a:lnTo>
                    <a:pt x="7" y="5333"/>
                  </a:lnTo>
                  <a:lnTo>
                    <a:pt x="5" y="5327"/>
                  </a:lnTo>
                  <a:lnTo>
                    <a:pt x="5" y="5327"/>
                  </a:lnTo>
                  <a:lnTo>
                    <a:pt x="1" y="5316"/>
                  </a:lnTo>
                  <a:lnTo>
                    <a:pt x="0" y="5301"/>
                  </a:lnTo>
                  <a:lnTo>
                    <a:pt x="1" y="5286"/>
                  </a:lnTo>
                  <a:lnTo>
                    <a:pt x="2" y="5280"/>
                  </a:lnTo>
                  <a:lnTo>
                    <a:pt x="5" y="5275"/>
                  </a:lnTo>
                  <a:lnTo>
                    <a:pt x="5" y="5275"/>
                  </a:lnTo>
                  <a:lnTo>
                    <a:pt x="8" y="5271"/>
                  </a:lnTo>
                  <a:lnTo>
                    <a:pt x="13" y="5265"/>
                  </a:lnTo>
                  <a:lnTo>
                    <a:pt x="25" y="5256"/>
                  </a:lnTo>
                  <a:lnTo>
                    <a:pt x="40" y="5248"/>
                  </a:lnTo>
                  <a:lnTo>
                    <a:pt x="52" y="5244"/>
                  </a:lnTo>
                  <a:lnTo>
                    <a:pt x="52" y="5244"/>
                  </a:lnTo>
                  <a:lnTo>
                    <a:pt x="57" y="5242"/>
                  </a:lnTo>
                  <a:lnTo>
                    <a:pt x="62" y="5242"/>
                  </a:lnTo>
                  <a:lnTo>
                    <a:pt x="76" y="5242"/>
                  </a:lnTo>
                  <a:lnTo>
                    <a:pt x="89" y="5244"/>
                  </a:lnTo>
                  <a:lnTo>
                    <a:pt x="101" y="5244"/>
                  </a:lnTo>
                  <a:lnTo>
                    <a:pt x="101" y="5244"/>
                  </a:lnTo>
                  <a:lnTo>
                    <a:pt x="115" y="5241"/>
                  </a:lnTo>
                  <a:lnTo>
                    <a:pt x="133" y="5239"/>
                  </a:lnTo>
                  <a:lnTo>
                    <a:pt x="141" y="5237"/>
                  </a:lnTo>
                  <a:lnTo>
                    <a:pt x="150" y="5235"/>
                  </a:lnTo>
                  <a:lnTo>
                    <a:pt x="157" y="5231"/>
                  </a:lnTo>
                  <a:lnTo>
                    <a:pt x="162" y="5228"/>
                  </a:lnTo>
                  <a:lnTo>
                    <a:pt x="162" y="5228"/>
                  </a:lnTo>
                  <a:lnTo>
                    <a:pt x="165" y="5223"/>
                  </a:lnTo>
                  <a:lnTo>
                    <a:pt x="166" y="5218"/>
                  </a:lnTo>
                  <a:lnTo>
                    <a:pt x="168" y="5204"/>
                  </a:lnTo>
                  <a:lnTo>
                    <a:pt x="171" y="5189"/>
                  </a:lnTo>
                  <a:lnTo>
                    <a:pt x="172" y="5183"/>
                  </a:lnTo>
                  <a:lnTo>
                    <a:pt x="173" y="5178"/>
                  </a:lnTo>
                  <a:lnTo>
                    <a:pt x="173" y="5178"/>
                  </a:lnTo>
                  <a:lnTo>
                    <a:pt x="185" y="5160"/>
                  </a:lnTo>
                  <a:lnTo>
                    <a:pt x="192" y="5151"/>
                  </a:lnTo>
                  <a:lnTo>
                    <a:pt x="201" y="5141"/>
                  </a:lnTo>
                  <a:lnTo>
                    <a:pt x="210" y="5132"/>
                  </a:lnTo>
                  <a:lnTo>
                    <a:pt x="219" y="5123"/>
                  </a:lnTo>
                  <a:lnTo>
                    <a:pt x="228" y="5117"/>
                  </a:lnTo>
                  <a:lnTo>
                    <a:pt x="237" y="5113"/>
                  </a:lnTo>
                  <a:lnTo>
                    <a:pt x="237" y="5113"/>
                  </a:lnTo>
                  <a:lnTo>
                    <a:pt x="241" y="5113"/>
                  </a:lnTo>
                  <a:lnTo>
                    <a:pt x="246" y="5113"/>
                  </a:lnTo>
                  <a:lnTo>
                    <a:pt x="256" y="5114"/>
                  </a:lnTo>
                  <a:lnTo>
                    <a:pt x="268" y="5117"/>
                  </a:lnTo>
                  <a:lnTo>
                    <a:pt x="280" y="5121"/>
                  </a:lnTo>
                  <a:lnTo>
                    <a:pt x="304" y="5128"/>
                  </a:lnTo>
                  <a:lnTo>
                    <a:pt x="314" y="5131"/>
                  </a:lnTo>
                  <a:lnTo>
                    <a:pt x="324" y="5131"/>
                  </a:lnTo>
                  <a:lnTo>
                    <a:pt x="324" y="5131"/>
                  </a:lnTo>
                  <a:lnTo>
                    <a:pt x="333" y="5128"/>
                  </a:lnTo>
                  <a:lnTo>
                    <a:pt x="344" y="5124"/>
                  </a:lnTo>
                  <a:lnTo>
                    <a:pt x="357" y="5119"/>
                  </a:lnTo>
                  <a:lnTo>
                    <a:pt x="369" y="5114"/>
                  </a:lnTo>
                  <a:lnTo>
                    <a:pt x="382" y="5107"/>
                  </a:lnTo>
                  <a:lnTo>
                    <a:pt x="392" y="5099"/>
                  </a:lnTo>
                  <a:lnTo>
                    <a:pt x="401" y="5091"/>
                  </a:lnTo>
                  <a:lnTo>
                    <a:pt x="408" y="5084"/>
                  </a:lnTo>
                  <a:lnTo>
                    <a:pt x="408" y="5084"/>
                  </a:lnTo>
                  <a:lnTo>
                    <a:pt x="412" y="5074"/>
                  </a:lnTo>
                  <a:lnTo>
                    <a:pt x="415" y="5062"/>
                  </a:lnTo>
                  <a:lnTo>
                    <a:pt x="419" y="5047"/>
                  </a:lnTo>
                  <a:lnTo>
                    <a:pt x="420" y="5033"/>
                  </a:lnTo>
                  <a:lnTo>
                    <a:pt x="421" y="5002"/>
                  </a:lnTo>
                  <a:lnTo>
                    <a:pt x="420" y="4977"/>
                  </a:lnTo>
                  <a:lnTo>
                    <a:pt x="420" y="4977"/>
                  </a:lnTo>
                  <a:lnTo>
                    <a:pt x="419" y="4967"/>
                  </a:lnTo>
                  <a:lnTo>
                    <a:pt x="418" y="4956"/>
                  </a:lnTo>
                  <a:lnTo>
                    <a:pt x="411" y="4930"/>
                  </a:lnTo>
                  <a:lnTo>
                    <a:pt x="405" y="4904"/>
                  </a:lnTo>
                  <a:lnTo>
                    <a:pt x="404" y="4892"/>
                  </a:lnTo>
                  <a:lnTo>
                    <a:pt x="403" y="4881"/>
                  </a:lnTo>
                  <a:lnTo>
                    <a:pt x="403" y="4881"/>
                  </a:lnTo>
                  <a:lnTo>
                    <a:pt x="403" y="4872"/>
                  </a:lnTo>
                  <a:lnTo>
                    <a:pt x="404" y="4862"/>
                  </a:lnTo>
                  <a:lnTo>
                    <a:pt x="406" y="4851"/>
                  </a:lnTo>
                  <a:lnTo>
                    <a:pt x="409" y="4846"/>
                  </a:lnTo>
                  <a:lnTo>
                    <a:pt x="410" y="4843"/>
                  </a:lnTo>
                  <a:lnTo>
                    <a:pt x="410" y="4843"/>
                  </a:lnTo>
                  <a:lnTo>
                    <a:pt x="414" y="4839"/>
                  </a:lnTo>
                  <a:lnTo>
                    <a:pt x="420" y="4834"/>
                  </a:lnTo>
                  <a:lnTo>
                    <a:pt x="433" y="4825"/>
                  </a:lnTo>
                  <a:lnTo>
                    <a:pt x="448" y="4818"/>
                  </a:lnTo>
                  <a:lnTo>
                    <a:pt x="461" y="4814"/>
                  </a:lnTo>
                  <a:lnTo>
                    <a:pt x="461" y="4814"/>
                  </a:lnTo>
                  <a:lnTo>
                    <a:pt x="467" y="4813"/>
                  </a:lnTo>
                  <a:lnTo>
                    <a:pt x="475" y="4811"/>
                  </a:lnTo>
                  <a:lnTo>
                    <a:pt x="494" y="4811"/>
                  </a:lnTo>
                  <a:lnTo>
                    <a:pt x="512" y="4813"/>
                  </a:lnTo>
                  <a:lnTo>
                    <a:pt x="527" y="4814"/>
                  </a:lnTo>
                  <a:lnTo>
                    <a:pt x="527" y="4814"/>
                  </a:lnTo>
                  <a:lnTo>
                    <a:pt x="537" y="4817"/>
                  </a:lnTo>
                  <a:lnTo>
                    <a:pt x="549" y="4822"/>
                  </a:lnTo>
                  <a:lnTo>
                    <a:pt x="575" y="4833"/>
                  </a:lnTo>
                  <a:lnTo>
                    <a:pt x="599" y="4845"/>
                  </a:lnTo>
                  <a:lnTo>
                    <a:pt x="611" y="4850"/>
                  </a:lnTo>
                  <a:lnTo>
                    <a:pt x="621" y="4853"/>
                  </a:lnTo>
                  <a:lnTo>
                    <a:pt x="621" y="4853"/>
                  </a:lnTo>
                  <a:lnTo>
                    <a:pt x="628" y="4854"/>
                  </a:lnTo>
                  <a:lnTo>
                    <a:pt x="637" y="4855"/>
                  </a:lnTo>
                  <a:lnTo>
                    <a:pt x="655" y="4855"/>
                  </a:lnTo>
                  <a:lnTo>
                    <a:pt x="674" y="4858"/>
                  </a:lnTo>
                  <a:lnTo>
                    <a:pt x="682" y="4859"/>
                  </a:lnTo>
                  <a:lnTo>
                    <a:pt x="687" y="4862"/>
                  </a:lnTo>
                  <a:lnTo>
                    <a:pt x="687" y="4862"/>
                  </a:lnTo>
                  <a:lnTo>
                    <a:pt x="692" y="4866"/>
                  </a:lnTo>
                  <a:lnTo>
                    <a:pt x="697" y="4870"/>
                  </a:lnTo>
                  <a:lnTo>
                    <a:pt x="707" y="4883"/>
                  </a:lnTo>
                  <a:lnTo>
                    <a:pt x="722" y="4906"/>
                  </a:lnTo>
                  <a:lnTo>
                    <a:pt x="722" y="4906"/>
                  </a:lnTo>
                  <a:lnTo>
                    <a:pt x="729" y="4917"/>
                  </a:lnTo>
                  <a:lnTo>
                    <a:pt x="736" y="4932"/>
                  </a:lnTo>
                  <a:lnTo>
                    <a:pt x="743" y="4947"/>
                  </a:lnTo>
                  <a:lnTo>
                    <a:pt x="746" y="4952"/>
                  </a:lnTo>
                  <a:lnTo>
                    <a:pt x="749" y="4957"/>
                  </a:lnTo>
                  <a:lnTo>
                    <a:pt x="749" y="4957"/>
                  </a:lnTo>
                  <a:lnTo>
                    <a:pt x="761" y="4969"/>
                  </a:lnTo>
                  <a:lnTo>
                    <a:pt x="775" y="4982"/>
                  </a:lnTo>
                  <a:lnTo>
                    <a:pt x="783" y="4989"/>
                  </a:lnTo>
                  <a:lnTo>
                    <a:pt x="791" y="4993"/>
                  </a:lnTo>
                  <a:lnTo>
                    <a:pt x="799" y="4998"/>
                  </a:lnTo>
                  <a:lnTo>
                    <a:pt x="806" y="4999"/>
                  </a:lnTo>
                  <a:lnTo>
                    <a:pt x="806" y="4999"/>
                  </a:lnTo>
                  <a:lnTo>
                    <a:pt x="813" y="4999"/>
                  </a:lnTo>
                  <a:lnTo>
                    <a:pt x="819" y="4999"/>
                  </a:lnTo>
                  <a:lnTo>
                    <a:pt x="827" y="4996"/>
                  </a:lnTo>
                  <a:lnTo>
                    <a:pt x="835" y="4993"/>
                  </a:lnTo>
                  <a:lnTo>
                    <a:pt x="850" y="4986"/>
                  </a:lnTo>
                  <a:lnTo>
                    <a:pt x="857" y="4983"/>
                  </a:lnTo>
                  <a:lnTo>
                    <a:pt x="861" y="4978"/>
                  </a:lnTo>
                  <a:lnTo>
                    <a:pt x="861" y="4978"/>
                  </a:lnTo>
                  <a:lnTo>
                    <a:pt x="866" y="4974"/>
                  </a:lnTo>
                  <a:lnTo>
                    <a:pt x="869" y="4966"/>
                  </a:lnTo>
                  <a:lnTo>
                    <a:pt x="875" y="4949"/>
                  </a:lnTo>
                  <a:lnTo>
                    <a:pt x="883" y="4916"/>
                  </a:lnTo>
                  <a:lnTo>
                    <a:pt x="883" y="4916"/>
                  </a:lnTo>
                  <a:lnTo>
                    <a:pt x="885" y="4906"/>
                  </a:lnTo>
                  <a:lnTo>
                    <a:pt x="887" y="4893"/>
                  </a:lnTo>
                  <a:lnTo>
                    <a:pt x="892" y="4864"/>
                  </a:lnTo>
                  <a:lnTo>
                    <a:pt x="894" y="4850"/>
                  </a:lnTo>
                  <a:lnTo>
                    <a:pt x="896" y="4836"/>
                  </a:lnTo>
                  <a:lnTo>
                    <a:pt x="901" y="4824"/>
                  </a:lnTo>
                  <a:lnTo>
                    <a:pt x="904" y="4814"/>
                  </a:lnTo>
                  <a:lnTo>
                    <a:pt x="904" y="4814"/>
                  </a:lnTo>
                  <a:lnTo>
                    <a:pt x="911" y="4805"/>
                  </a:lnTo>
                  <a:lnTo>
                    <a:pt x="920" y="4796"/>
                  </a:lnTo>
                  <a:lnTo>
                    <a:pt x="930" y="4787"/>
                  </a:lnTo>
                  <a:lnTo>
                    <a:pt x="941" y="4776"/>
                  </a:lnTo>
                  <a:lnTo>
                    <a:pt x="965" y="4758"/>
                  </a:lnTo>
                  <a:lnTo>
                    <a:pt x="975" y="4749"/>
                  </a:lnTo>
                  <a:lnTo>
                    <a:pt x="983" y="4741"/>
                  </a:lnTo>
                  <a:lnTo>
                    <a:pt x="983" y="4741"/>
                  </a:lnTo>
                  <a:lnTo>
                    <a:pt x="994" y="4729"/>
                  </a:lnTo>
                  <a:lnTo>
                    <a:pt x="1008" y="4712"/>
                  </a:lnTo>
                  <a:lnTo>
                    <a:pt x="1020" y="4695"/>
                  </a:lnTo>
                  <a:lnTo>
                    <a:pt x="1026" y="4687"/>
                  </a:lnTo>
                  <a:lnTo>
                    <a:pt x="1029" y="4679"/>
                  </a:lnTo>
                  <a:lnTo>
                    <a:pt x="1029" y="4679"/>
                  </a:lnTo>
                  <a:lnTo>
                    <a:pt x="1031" y="4667"/>
                  </a:lnTo>
                  <a:lnTo>
                    <a:pt x="1034" y="4652"/>
                  </a:lnTo>
                  <a:lnTo>
                    <a:pt x="1034" y="4637"/>
                  </a:lnTo>
                  <a:lnTo>
                    <a:pt x="1034" y="4619"/>
                  </a:lnTo>
                  <a:lnTo>
                    <a:pt x="1031" y="4585"/>
                  </a:lnTo>
                  <a:lnTo>
                    <a:pt x="1029" y="4556"/>
                  </a:lnTo>
                  <a:lnTo>
                    <a:pt x="1029" y="4556"/>
                  </a:lnTo>
                  <a:lnTo>
                    <a:pt x="1027" y="4545"/>
                  </a:lnTo>
                  <a:lnTo>
                    <a:pt x="1024" y="4532"/>
                  </a:lnTo>
                  <a:lnTo>
                    <a:pt x="1015" y="4501"/>
                  </a:lnTo>
                  <a:lnTo>
                    <a:pt x="1007" y="4471"/>
                  </a:lnTo>
                  <a:lnTo>
                    <a:pt x="1003" y="4457"/>
                  </a:lnTo>
                  <a:lnTo>
                    <a:pt x="1002" y="4446"/>
                  </a:lnTo>
                  <a:lnTo>
                    <a:pt x="1002" y="4446"/>
                  </a:lnTo>
                  <a:lnTo>
                    <a:pt x="1003" y="4438"/>
                  </a:lnTo>
                  <a:lnTo>
                    <a:pt x="1004" y="4429"/>
                  </a:lnTo>
                  <a:lnTo>
                    <a:pt x="1008" y="4410"/>
                  </a:lnTo>
                  <a:lnTo>
                    <a:pt x="1012" y="4389"/>
                  </a:lnTo>
                  <a:lnTo>
                    <a:pt x="1016" y="4374"/>
                  </a:lnTo>
                  <a:lnTo>
                    <a:pt x="1016" y="4374"/>
                  </a:lnTo>
                  <a:lnTo>
                    <a:pt x="1018" y="4340"/>
                  </a:lnTo>
                  <a:lnTo>
                    <a:pt x="1018" y="4322"/>
                  </a:lnTo>
                  <a:lnTo>
                    <a:pt x="1017" y="4307"/>
                  </a:lnTo>
                  <a:lnTo>
                    <a:pt x="1017" y="4307"/>
                  </a:lnTo>
                  <a:lnTo>
                    <a:pt x="1016" y="4301"/>
                  </a:lnTo>
                  <a:lnTo>
                    <a:pt x="1012" y="4295"/>
                  </a:lnTo>
                  <a:lnTo>
                    <a:pt x="1006" y="4281"/>
                  </a:lnTo>
                  <a:lnTo>
                    <a:pt x="999" y="4267"/>
                  </a:lnTo>
                  <a:lnTo>
                    <a:pt x="997" y="4261"/>
                  </a:lnTo>
                  <a:lnTo>
                    <a:pt x="995" y="4255"/>
                  </a:lnTo>
                  <a:lnTo>
                    <a:pt x="995" y="4255"/>
                  </a:lnTo>
                  <a:lnTo>
                    <a:pt x="997" y="4246"/>
                  </a:lnTo>
                  <a:lnTo>
                    <a:pt x="1000" y="4236"/>
                  </a:lnTo>
                  <a:lnTo>
                    <a:pt x="1004" y="4226"/>
                  </a:lnTo>
                  <a:lnTo>
                    <a:pt x="1010" y="4216"/>
                  </a:lnTo>
                  <a:lnTo>
                    <a:pt x="1020" y="4194"/>
                  </a:lnTo>
                  <a:lnTo>
                    <a:pt x="1026" y="4185"/>
                  </a:lnTo>
                  <a:lnTo>
                    <a:pt x="1029" y="4177"/>
                  </a:lnTo>
                  <a:lnTo>
                    <a:pt x="1029" y="4177"/>
                  </a:lnTo>
                  <a:lnTo>
                    <a:pt x="1036" y="4155"/>
                  </a:lnTo>
                  <a:lnTo>
                    <a:pt x="1039" y="4142"/>
                  </a:lnTo>
                  <a:lnTo>
                    <a:pt x="1041" y="4132"/>
                  </a:lnTo>
                  <a:lnTo>
                    <a:pt x="1041" y="4132"/>
                  </a:lnTo>
                  <a:lnTo>
                    <a:pt x="1039" y="4118"/>
                  </a:lnTo>
                  <a:lnTo>
                    <a:pt x="1038" y="4101"/>
                  </a:lnTo>
                  <a:lnTo>
                    <a:pt x="1036" y="4093"/>
                  </a:lnTo>
                  <a:lnTo>
                    <a:pt x="1034" y="4085"/>
                  </a:lnTo>
                  <a:lnTo>
                    <a:pt x="1030" y="4078"/>
                  </a:lnTo>
                  <a:lnTo>
                    <a:pt x="1027" y="4072"/>
                  </a:lnTo>
                  <a:lnTo>
                    <a:pt x="1027" y="4072"/>
                  </a:lnTo>
                  <a:lnTo>
                    <a:pt x="1025" y="4071"/>
                  </a:lnTo>
                  <a:lnTo>
                    <a:pt x="1021" y="4069"/>
                  </a:lnTo>
                  <a:lnTo>
                    <a:pt x="1013" y="4068"/>
                  </a:lnTo>
                  <a:lnTo>
                    <a:pt x="1003" y="4068"/>
                  </a:lnTo>
                  <a:lnTo>
                    <a:pt x="993" y="4068"/>
                  </a:lnTo>
                  <a:lnTo>
                    <a:pt x="983" y="4068"/>
                  </a:lnTo>
                  <a:lnTo>
                    <a:pt x="974" y="4067"/>
                  </a:lnTo>
                  <a:lnTo>
                    <a:pt x="966" y="4065"/>
                  </a:lnTo>
                  <a:lnTo>
                    <a:pt x="964" y="4062"/>
                  </a:lnTo>
                  <a:lnTo>
                    <a:pt x="963" y="4060"/>
                  </a:lnTo>
                  <a:lnTo>
                    <a:pt x="963" y="4060"/>
                  </a:lnTo>
                  <a:lnTo>
                    <a:pt x="962" y="4058"/>
                  </a:lnTo>
                  <a:lnTo>
                    <a:pt x="962" y="4056"/>
                  </a:lnTo>
                  <a:lnTo>
                    <a:pt x="964" y="4050"/>
                  </a:lnTo>
                  <a:lnTo>
                    <a:pt x="967" y="4044"/>
                  </a:lnTo>
                  <a:lnTo>
                    <a:pt x="973" y="4037"/>
                  </a:lnTo>
                  <a:lnTo>
                    <a:pt x="983" y="4026"/>
                  </a:lnTo>
                  <a:lnTo>
                    <a:pt x="986" y="4021"/>
                  </a:lnTo>
                  <a:lnTo>
                    <a:pt x="989" y="4015"/>
                  </a:lnTo>
                  <a:lnTo>
                    <a:pt x="989" y="4015"/>
                  </a:lnTo>
                  <a:lnTo>
                    <a:pt x="989" y="4008"/>
                  </a:lnTo>
                  <a:lnTo>
                    <a:pt x="986" y="4000"/>
                  </a:lnTo>
                  <a:lnTo>
                    <a:pt x="981" y="3983"/>
                  </a:lnTo>
                  <a:lnTo>
                    <a:pt x="975" y="3966"/>
                  </a:lnTo>
                  <a:lnTo>
                    <a:pt x="973" y="3959"/>
                  </a:lnTo>
                  <a:lnTo>
                    <a:pt x="971" y="3952"/>
                  </a:lnTo>
                  <a:lnTo>
                    <a:pt x="971" y="3952"/>
                  </a:lnTo>
                  <a:lnTo>
                    <a:pt x="969" y="3942"/>
                  </a:lnTo>
                  <a:lnTo>
                    <a:pt x="967" y="3929"/>
                  </a:lnTo>
                  <a:lnTo>
                    <a:pt x="967" y="3924"/>
                  </a:lnTo>
                  <a:lnTo>
                    <a:pt x="967" y="3918"/>
                  </a:lnTo>
                  <a:lnTo>
                    <a:pt x="968" y="3913"/>
                  </a:lnTo>
                  <a:lnTo>
                    <a:pt x="971" y="3910"/>
                  </a:lnTo>
                  <a:lnTo>
                    <a:pt x="971" y="3910"/>
                  </a:lnTo>
                  <a:lnTo>
                    <a:pt x="975" y="3908"/>
                  </a:lnTo>
                  <a:lnTo>
                    <a:pt x="980" y="3907"/>
                  </a:lnTo>
                  <a:lnTo>
                    <a:pt x="992" y="3908"/>
                  </a:lnTo>
                  <a:lnTo>
                    <a:pt x="1006" y="3910"/>
                  </a:lnTo>
                  <a:lnTo>
                    <a:pt x="1011" y="3910"/>
                  </a:lnTo>
                  <a:lnTo>
                    <a:pt x="1016" y="3910"/>
                  </a:lnTo>
                  <a:lnTo>
                    <a:pt x="1016" y="3910"/>
                  </a:lnTo>
                  <a:lnTo>
                    <a:pt x="1022" y="3904"/>
                  </a:lnTo>
                  <a:lnTo>
                    <a:pt x="1029" y="3898"/>
                  </a:lnTo>
                  <a:lnTo>
                    <a:pt x="1036" y="3890"/>
                  </a:lnTo>
                  <a:lnTo>
                    <a:pt x="1041" y="3882"/>
                  </a:lnTo>
                  <a:lnTo>
                    <a:pt x="1041" y="3882"/>
                  </a:lnTo>
                  <a:lnTo>
                    <a:pt x="1046" y="3869"/>
                  </a:lnTo>
                  <a:lnTo>
                    <a:pt x="1052" y="3854"/>
                  </a:lnTo>
                  <a:lnTo>
                    <a:pt x="1055" y="3837"/>
                  </a:lnTo>
                  <a:lnTo>
                    <a:pt x="1055" y="3829"/>
                  </a:lnTo>
                  <a:lnTo>
                    <a:pt x="1055" y="3823"/>
                  </a:lnTo>
                  <a:lnTo>
                    <a:pt x="1055" y="3823"/>
                  </a:lnTo>
                  <a:lnTo>
                    <a:pt x="1053" y="3816"/>
                  </a:lnTo>
                  <a:lnTo>
                    <a:pt x="1048" y="3811"/>
                  </a:lnTo>
                  <a:lnTo>
                    <a:pt x="1038" y="3797"/>
                  </a:lnTo>
                  <a:lnTo>
                    <a:pt x="1026" y="3784"/>
                  </a:lnTo>
                  <a:lnTo>
                    <a:pt x="1017" y="3772"/>
                  </a:lnTo>
                  <a:lnTo>
                    <a:pt x="1017" y="3772"/>
                  </a:lnTo>
                  <a:lnTo>
                    <a:pt x="1006" y="3754"/>
                  </a:lnTo>
                  <a:lnTo>
                    <a:pt x="1000" y="3744"/>
                  </a:lnTo>
                  <a:lnTo>
                    <a:pt x="998" y="3738"/>
                  </a:lnTo>
                  <a:lnTo>
                    <a:pt x="997" y="3735"/>
                  </a:lnTo>
                  <a:lnTo>
                    <a:pt x="997" y="3735"/>
                  </a:lnTo>
                  <a:lnTo>
                    <a:pt x="998" y="3723"/>
                  </a:lnTo>
                  <a:lnTo>
                    <a:pt x="1000" y="3709"/>
                  </a:lnTo>
                  <a:lnTo>
                    <a:pt x="1004" y="3694"/>
                  </a:lnTo>
                  <a:lnTo>
                    <a:pt x="1009" y="3679"/>
                  </a:lnTo>
                  <a:lnTo>
                    <a:pt x="1016" y="3663"/>
                  </a:lnTo>
                  <a:lnTo>
                    <a:pt x="1022" y="3649"/>
                  </a:lnTo>
                  <a:lnTo>
                    <a:pt x="1029" y="3637"/>
                  </a:lnTo>
                  <a:lnTo>
                    <a:pt x="1036" y="3627"/>
                  </a:lnTo>
                  <a:lnTo>
                    <a:pt x="1036" y="3627"/>
                  </a:lnTo>
                  <a:lnTo>
                    <a:pt x="1043" y="3619"/>
                  </a:lnTo>
                  <a:lnTo>
                    <a:pt x="1051" y="3611"/>
                  </a:lnTo>
                  <a:lnTo>
                    <a:pt x="1071" y="3594"/>
                  </a:lnTo>
                  <a:lnTo>
                    <a:pt x="1092" y="3578"/>
                  </a:lnTo>
                  <a:lnTo>
                    <a:pt x="1110" y="3566"/>
                  </a:lnTo>
                  <a:lnTo>
                    <a:pt x="1110" y="3566"/>
                  </a:lnTo>
                  <a:lnTo>
                    <a:pt x="1117" y="3562"/>
                  </a:lnTo>
                  <a:lnTo>
                    <a:pt x="1125" y="3559"/>
                  </a:lnTo>
                  <a:lnTo>
                    <a:pt x="1142" y="3552"/>
                  </a:lnTo>
                  <a:lnTo>
                    <a:pt x="1151" y="3549"/>
                  </a:lnTo>
                  <a:lnTo>
                    <a:pt x="1158" y="3546"/>
                  </a:lnTo>
                  <a:lnTo>
                    <a:pt x="1165" y="3541"/>
                  </a:lnTo>
                  <a:lnTo>
                    <a:pt x="1166" y="3538"/>
                  </a:lnTo>
                  <a:lnTo>
                    <a:pt x="1167" y="3535"/>
                  </a:lnTo>
                  <a:lnTo>
                    <a:pt x="1167" y="3535"/>
                  </a:lnTo>
                  <a:lnTo>
                    <a:pt x="1168" y="3532"/>
                  </a:lnTo>
                  <a:lnTo>
                    <a:pt x="1168" y="3529"/>
                  </a:lnTo>
                  <a:lnTo>
                    <a:pt x="1165" y="3520"/>
                  </a:lnTo>
                  <a:lnTo>
                    <a:pt x="1160" y="3512"/>
                  </a:lnTo>
                  <a:lnTo>
                    <a:pt x="1153" y="3503"/>
                  </a:lnTo>
                  <a:lnTo>
                    <a:pt x="1141" y="3485"/>
                  </a:lnTo>
                  <a:lnTo>
                    <a:pt x="1138" y="3477"/>
                  </a:lnTo>
                  <a:lnTo>
                    <a:pt x="1136" y="3472"/>
                  </a:lnTo>
                  <a:lnTo>
                    <a:pt x="1135" y="3469"/>
                  </a:lnTo>
                  <a:lnTo>
                    <a:pt x="1135" y="3469"/>
                  </a:lnTo>
                  <a:lnTo>
                    <a:pt x="1136" y="3464"/>
                  </a:lnTo>
                  <a:lnTo>
                    <a:pt x="1138" y="3459"/>
                  </a:lnTo>
                  <a:lnTo>
                    <a:pt x="1143" y="3446"/>
                  </a:lnTo>
                  <a:lnTo>
                    <a:pt x="1150" y="3435"/>
                  </a:lnTo>
                  <a:lnTo>
                    <a:pt x="1156" y="3426"/>
                  </a:lnTo>
                  <a:lnTo>
                    <a:pt x="1156" y="3426"/>
                  </a:lnTo>
                  <a:lnTo>
                    <a:pt x="1160" y="3421"/>
                  </a:lnTo>
                  <a:lnTo>
                    <a:pt x="1165" y="3418"/>
                  </a:lnTo>
                  <a:lnTo>
                    <a:pt x="1178" y="3411"/>
                  </a:lnTo>
                  <a:lnTo>
                    <a:pt x="1189" y="3403"/>
                  </a:lnTo>
                  <a:lnTo>
                    <a:pt x="1194" y="3400"/>
                  </a:lnTo>
                  <a:lnTo>
                    <a:pt x="1196" y="3396"/>
                  </a:lnTo>
                  <a:lnTo>
                    <a:pt x="1196" y="3396"/>
                  </a:lnTo>
                  <a:lnTo>
                    <a:pt x="1197" y="3392"/>
                  </a:lnTo>
                  <a:lnTo>
                    <a:pt x="1197" y="3389"/>
                  </a:lnTo>
                  <a:lnTo>
                    <a:pt x="1195" y="3380"/>
                  </a:lnTo>
                  <a:lnTo>
                    <a:pt x="1192" y="3372"/>
                  </a:lnTo>
                  <a:lnTo>
                    <a:pt x="1187" y="3362"/>
                  </a:lnTo>
                  <a:lnTo>
                    <a:pt x="1179" y="3344"/>
                  </a:lnTo>
                  <a:lnTo>
                    <a:pt x="1176" y="3336"/>
                  </a:lnTo>
                  <a:lnTo>
                    <a:pt x="1175" y="3329"/>
                  </a:lnTo>
                  <a:lnTo>
                    <a:pt x="1175" y="3329"/>
                  </a:lnTo>
                  <a:lnTo>
                    <a:pt x="1176" y="3321"/>
                  </a:lnTo>
                  <a:lnTo>
                    <a:pt x="1177" y="3313"/>
                  </a:lnTo>
                  <a:lnTo>
                    <a:pt x="1184" y="3295"/>
                  </a:lnTo>
                  <a:lnTo>
                    <a:pt x="1192" y="3276"/>
                  </a:lnTo>
                  <a:lnTo>
                    <a:pt x="1194" y="3268"/>
                  </a:lnTo>
                  <a:lnTo>
                    <a:pt x="1196" y="3261"/>
                  </a:lnTo>
                  <a:lnTo>
                    <a:pt x="1196" y="3261"/>
                  </a:lnTo>
                  <a:lnTo>
                    <a:pt x="1200" y="3243"/>
                  </a:lnTo>
                  <a:lnTo>
                    <a:pt x="1202" y="3222"/>
                  </a:lnTo>
                  <a:lnTo>
                    <a:pt x="1204" y="3200"/>
                  </a:lnTo>
                  <a:lnTo>
                    <a:pt x="1203" y="3191"/>
                  </a:lnTo>
                  <a:lnTo>
                    <a:pt x="1202" y="3182"/>
                  </a:lnTo>
                  <a:lnTo>
                    <a:pt x="1202" y="3182"/>
                  </a:lnTo>
                  <a:lnTo>
                    <a:pt x="1200" y="3178"/>
                  </a:lnTo>
                  <a:lnTo>
                    <a:pt x="1197" y="3172"/>
                  </a:lnTo>
                  <a:lnTo>
                    <a:pt x="1188" y="3161"/>
                  </a:lnTo>
                  <a:lnTo>
                    <a:pt x="1179" y="3150"/>
                  </a:lnTo>
                  <a:lnTo>
                    <a:pt x="1177" y="3144"/>
                  </a:lnTo>
                  <a:lnTo>
                    <a:pt x="1176" y="3139"/>
                  </a:lnTo>
                  <a:lnTo>
                    <a:pt x="1176" y="3139"/>
                  </a:lnTo>
                  <a:lnTo>
                    <a:pt x="1176" y="3135"/>
                  </a:lnTo>
                  <a:lnTo>
                    <a:pt x="1178" y="3129"/>
                  </a:lnTo>
                  <a:lnTo>
                    <a:pt x="1182" y="3119"/>
                  </a:lnTo>
                  <a:lnTo>
                    <a:pt x="1188" y="3108"/>
                  </a:lnTo>
                  <a:lnTo>
                    <a:pt x="1196" y="3097"/>
                  </a:lnTo>
                  <a:lnTo>
                    <a:pt x="1212" y="3074"/>
                  </a:lnTo>
                  <a:lnTo>
                    <a:pt x="1219" y="3065"/>
                  </a:lnTo>
                  <a:lnTo>
                    <a:pt x="1223" y="3056"/>
                  </a:lnTo>
                  <a:lnTo>
                    <a:pt x="1223" y="3056"/>
                  </a:lnTo>
                  <a:lnTo>
                    <a:pt x="1232" y="3034"/>
                  </a:lnTo>
                  <a:lnTo>
                    <a:pt x="1241" y="3009"/>
                  </a:lnTo>
                  <a:lnTo>
                    <a:pt x="1252" y="2981"/>
                  </a:lnTo>
                  <a:lnTo>
                    <a:pt x="1256" y="2971"/>
                  </a:lnTo>
                  <a:lnTo>
                    <a:pt x="1262" y="2961"/>
                  </a:lnTo>
                  <a:lnTo>
                    <a:pt x="1262" y="2961"/>
                  </a:lnTo>
                  <a:lnTo>
                    <a:pt x="1267" y="2954"/>
                  </a:lnTo>
                  <a:lnTo>
                    <a:pt x="1275" y="2946"/>
                  </a:lnTo>
                  <a:lnTo>
                    <a:pt x="1293" y="2931"/>
                  </a:lnTo>
                  <a:lnTo>
                    <a:pt x="1311" y="2915"/>
                  </a:lnTo>
                  <a:lnTo>
                    <a:pt x="1319" y="2907"/>
                  </a:lnTo>
                  <a:lnTo>
                    <a:pt x="1325" y="2899"/>
                  </a:lnTo>
                  <a:lnTo>
                    <a:pt x="1325" y="2899"/>
                  </a:lnTo>
                  <a:lnTo>
                    <a:pt x="1327" y="2895"/>
                  </a:lnTo>
                  <a:lnTo>
                    <a:pt x="1331" y="2887"/>
                  </a:lnTo>
                  <a:lnTo>
                    <a:pt x="1334" y="2871"/>
                  </a:lnTo>
                  <a:lnTo>
                    <a:pt x="1338" y="2856"/>
                  </a:lnTo>
                  <a:lnTo>
                    <a:pt x="1342" y="2849"/>
                  </a:lnTo>
                  <a:lnTo>
                    <a:pt x="1345" y="2845"/>
                  </a:lnTo>
                  <a:lnTo>
                    <a:pt x="1345" y="2845"/>
                  </a:lnTo>
                  <a:lnTo>
                    <a:pt x="1351" y="2840"/>
                  </a:lnTo>
                  <a:lnTo>
                    <a:pt x="1358" y="2837"/>
                  </a:lnTo>
                  <a:lnTo>
                    <a:pt x="1365" y="2834"/>
                  </a:lnTo>
                  <a:lnTo>
                    <a:pt x="1375" y="2831"/>
                  </a:lnTo>
                  <a:lnTo>
                    <a:pt x="1393" y="2827"/>
                  </a:lnTo>
                  <a:lnTo>
                    <a:pt x="1407" y="2826"/>
                  </a:lnTo>
                  <a:lnTo>
                    <a:pt x="1407" y="2826"/>
                  </a:lnTo>
                  <a:lnTo>
                    <a:pt x="1420" y="2827"/>
                  </a:lnTo>
                  <a:lnTo>
                    <a:pt x="1435" y="2830"/>
                  </a:lnTo>
                  <a:lnTo>
                    <a:pt x="1449" y="2836"/>
                  </a:lnTo>
                  <a:lnTo>
                    <a:pt x="1455" y="2839"/>
                  </a:lnTo>
                  <a:lnTo>
                    <a:pt x="1459" y="2843"/>
                  </a:lnTo>
                  <a:lnTo>
                    <a:pt x="1459" y="2843"/>
                  </a:lnTo>
                  <a:lnTo>
                    <a:pt x="1461" y="2846"/>
                  </a:lnTo>
                  <a:lnTo>
                    <a:pt x="1463" y="2849"/>
                  </a:lnTo>
                  <a:lnTo>
                    <a:pt x="1465" y="2857"/>
                  </a:lnTo>
                  <a:lnTo>
                    <a:pt x="1466" y="2877"/>
                  </a:lnTo>
                  <a:lnTo>
                    <a:pt x="1467" y="2887"/>
                  </a:lnTo>
                  <a:lnTo>
                    <a:pt x="1468" y="2896"/>
                  </a:lnTo>
                  <a:lnTo>
                    <a:pt x="1472" y="2904"/>
                  </a:lnTo>
                  <a:lnTo>
                    <a:pt x="1473" y="2906"/>
                  </a:lnTo>
                  <a:lnTo>
                    <a:pt x="1475" y="2908"/>
                  </a:lnTo>
                  <a:lnTo>
                    <a:pt x="1475" y="2908"/>
                  </a:lnTo>
                  <a:lnTo>
                    <a:pt x="1481" y="2910"/>
                  </a:lnTo>
                  <a:lnTo>
                    <a:pt x="1488" y="2913"/>
                  </a:lnTo>
                  <a:lnTo>
                    <a:pt x="1496" y="2913"/>
                  </a:lnTo>
                  <a:lnTo>
                    <a:pt x="1505" y="2912"/>
                  </a:lnTo>
                  <a:lnTo>
                    <a:pt x="1523" y="2908"/>
                  </a:lnTo>
                  <a:lnTo>
                    <a:pt x="1537" y="2904"/>
                  </a:lnTo>
                  <a:lnTo>
                    <a:pt x="1537" y="2904"/>
                  </a:lnTo>
                  <a:lnTo>
                    <a:pt x="1544" y="2901"/>
                  </a:lnTo>
                  <a:lnTo>
                    <a:pt x="1549" y="2897"/>
                  </a:lnTo>
                  <a:lnTo>
                    <a:pt x="1563" y="2887"/>
                  </a:lnTo>
                  <a:lnTo>
                    <a:pt x="1578" y="2878"/>
                  </a:lnTo>
                  <a:lnTo>
                    <a:pt x="1583" y="2873"/>
                  </a:lnTo>
                  <a:lnTo>
                    <a:pt x="1589" y="2871"/>
                  </a:lnTo>
                  <a:lnTo>
                    <a:pt x="1589" y="2871"/>
                  </a:lnTo>
                  <a:lnTo>
                    <a:pt x="1598" y="2869"/>
                  </a:lnTo>
                  <a:lnTo>
                    <a:pt x="1609" y="2866"/>
                  </a:lnTo>
                  <a:lnTo>
                    <a:pt x="1633" y="2865"/>
                  </a:lnTo>
                  <a:lnTo>
                    <a:pt x="1658" y="2864"/>
                  </a:lnTo>
                  <a:lnTo>
                    <a:pt x="1678" y="2865"/>
                  </a:lnTo>
                  <a:lnTo>
                    <a:pt x="1678" y="2865"/>
                  </a:lnTo>
                  <a:lnTo>
                    <a:pt x="1699" y="2865"/>
                  </a:lnTo>
                  <a:lnTo>
                    <a:pt x="1725" y="2866"/>
                  </a:lnTo>
                  <a:lnTo>
                    <a:pt x="1739" y="2868"/>
                  </a:lnTo>
                  <a:lnTo>
                    <a:pt x="1751" y="2870"/>
                  </a:lnTo>
                  <a:lnTo>
                    <a:pt x="1763" y="2873"/>
                  </a:lnTo>
                  <a:lnTo>
                    <a:pt x="1772" y="2877"/>
                  </a:lnTo>
                  <a:lnTo>
                    <a:pt x="1772" y="2877"/>
                  </a:lnTo>
                  <a:lnTo>
                    <a:pt x="1777" y="2881"/>
                  </a:lnTo>
                  <a:lnTo>
                    <a:pt x="1783" y="2888"/>
                  </a:lnTo>
                  <a:lnTo>
                    <a:pt x="1793" y="2904"/>
                  </a:lnTo>
                  <a:lnTo>
                    <a:pt x="1803" y="2921"/>
                  </a:lnTo>
                  <a:lnTo>
                    <a:pt x="1809" y="2927"/>
                  </a:lnTo>
                  <a:lnTo>
                    <a:pt x="1815" y="2932"/>
                  </a:lnTo>
                  <a:lnTo>
                    <a:pt x="1815" y="2932"/>
                  </a:lnTo>
                  <a:lnTo>
                    <a:pt x="1820" y="2933"/>
                  </a:lnTo>
                  <a:lnTo>
                    <a:pt x="1826" y="2934"/>
                  </a:lnTo>
                  <a:lnTo>
                    <a:pt x="1839" y="2936"/>
                  </a:lnTo>
                  <a:lnTo>
                    <a:pt x="1865" y="2935"/>
                  </a:lnTo>
                  <a:lnTo>
                    <a:pt x="1865" y="2935"/>
                  </a:lnTo>
                  <a:lnTo>
                    <a:pt x="1887" y="2935"/>
                  </a:lnTo>
                  <a:lnTo>
                    <a:pt x="1912" y="2934"/>
                  </a:lnTo>
                  <a:lnTo>
                    <a:pt x="1925" y="2932"/>
                  </a:lnTo>
                  <a:lnTo>
                    <a:pt x="1936" y="2931"/>
                  </a:lnTo>
                  <a:lnTo>
                    <a:pt x="1948" y="2927"/>
                  </a:lnTo>
                  <a:lnTo>
                    <a:pt x="1957" y="2924"/>
                  </a:lnTo>
                  <a:lnTo>
                    <a:pt x="1957" y="2924"/>
                  </a:lnTo>
                  <a:lnTo>
                    <a:pt x="1962" y="2921"/>
                  </a:lnTo>
                  <a:lnTo>
                    <a:pt x="1968" y="2916"/>
                  </a:lnTo>
                  <a:lnTo>
                    <a:pt x="1979" y="2906"/>
                  </a:lnTo>
                  <a:lnTo>
                    <a:pt x="1991" y="2892"/>
                  </a:lnTo>
                  <a:lnTo>
                    <a:pt x="2002" y="2878"/>
                  </a:lnTo>
                  <a:lnTo>
                    <a:pt x="2024" y="2848"/>
                  </a:lnTo>
                  <a:lnTo>
                    <a:pt x="2035" y="2836"/>
                  </a:lnTo>
                  <a:lnTo>
                    <a:pt x="2045" y="2826"/>
                  </a:lnTo>
                  <a:lnTo>
                    <a:pt x="2045" y="2826"/>
                  </a:lnTo>
                  <a:lnTo>
                    <a:pt x="2056" y="2817"/>
                  </a:lnTo>
                  <a:lnTo>
                    <a:pt x="2071" y="2807"/>
                  </a:lnTo>
                  <a:lnTo>
                    <a:pt x="2103" y="2784"/>
                  </a:lnTo>
                  <a:lnTo>
                    <a:pt x="2136" y="2761"/>
                  </a:lnTo>
                  <a:lnTo>
                    <a:pt x="2150" y="2751"/>
                  </a:lnTo>
                  <a:lnTo>
                    <a:pt x="2160" y="2740"/>
                  </a:lnTo>
                  <a:lnTo>
                    <a:pt x="2160" y="2740"/>
                  </a:lnTo>
                  <a:lnTo>
                    <a:pt x="2168" y="2731"/>
                  </a:lnTo>
                  <a:lnTo>
                    <a:pt x="2176" y="2719"/>
                  </a:lnTo>
                  <a:lnTo>
                    <a:pt x="2190" y="2689"/>
                  </a:lnTo>
                  <a:lnTo>
                    <a:pt x="2206" y="2661"/>
                  </a:lnTo>
                  <a:lnTo>
                    <a:pt x="2214" y="2647"/>
                  </a:lnTo>
                  <a:lnTo>
                    <a:pt x="2221" y="2638"/>
                  </a:lnTo>
                  <a:lnTo>
                    <a:pt x="2221" y="2638"/>
                  </a:lnTo>
                  <a:lnTo>
                    <a:pt x="2226" y="2633"/>
                  </a:lnTo>
                  <a:lnTo>
                    <a:pt x="2233" y="2627"/>
                  </a:lnTo>
                  <a:lnTo>
                    <a:pt x="2249" y="2615"/>
                  </a:lnTo>
                  <a:lnTo>
                    <a:pt x="2265" y="2602"/>
                  </a:lnTo>
                  <a:lnTo>
                    <a:pt x="2272" y="2596"/>
                  </a:lnTo>
                  <a:lnTo>
                    <a:pt x="2277" y="2590"/>
                  </a:lnTo>
                  <a:lnTo>
                    <a:pt x="2277" y="2590"/>
                  </a:lnTo>
                  <a:lnTo>
                    <a:pt x="2287" y="2575"/>
                  </a:lnTo>
                  <a:lnTo>
                    <a:pt x="2299" y="2555"/>
                  </a:lnTo>
                  <a:lnTo>
                    <a:pt x="2309" y="2535"/>
                  </a:lnTo>
                  <a:lnTo>
                    <a:pt x="2312" y="2525"/>
                  </a:lnTo>
                  <a:lnTo>
                    <a:pt x="2313" y="2517"/>
                  </a:lnTo>
                  <a:lnTo>
                    <a:pt x="2313" y="2517"/>
                  </a:lnTo>
                  <a:lnTo>
                    <a:pt x="2314" y="2497"/>
                  </a:lnTo>
                  <a:lnTo>
                    <a:pt x="2313" y="2475"/>
                  </a:lnTo>
                  <a:lnTo>
                    <a:pt x="2311" y="2450"/>
                  </a:lnTo>
                  <a:lnTo>
                    <a:pt x="2307" y="2425"/>
                  </a:lnTo>
                  <a:lnTo>
                    <a:pt x="2301" y="2399"/>
                  </a:lnTo>
                  <a:lnTo>
                    <a:pt x="2293" y="2377"/>
                  </a:lnTo>
                  <a:lnTo>
                    <a:pt x="2288" y="2365"/>
                  </a:lnTo>
                  <a:lnTo>
                    <a:pt x="2284" y="2356"/>
                  </a:lnTo>
                  <a:lnTo>
                    <a:pt x="2279" y="2347"/>
                  </a:lnTo>
                  <a:lnTo>
                    <a:pt x="2274" y="2341"/>
                  </a:lnTo>
                  <a:lnTo>
                    <a:pt x="2274" y="2341"/>
                  </a:lnTo>
                  <a:lnTo>
                    <a:pt x="2272" y="2337"/>
                  </a:lnTo>
                  <a:lnTo>
                    <a:pt x="2267" y="2334"/>
                  </a:lnTo>
                  <a:lnTo>
                    <a:pt x="2258" y="2329"/>
                  </a:lnTo>
                  <a:lnTo>
                    <a:pt x="2247" y="2325"/>
                  </a:lnTo>
                  <a:lnTo>
                    <a:pt x="2234" y="2320"/>
                  </a:lnTo>
                  <a:lnTo>
                    <a:pt x="2211" y="2312"/>
                  </a:lnTo>
                  <a:lnTo>
                    <a:pt x="2202" y="2308"/>
                  </a:lnTo>
                  <a:lnTo>
                    <a:pt x="2194" y="2302"/>
                  </a:lnTo>
                  <a:lnTo>
                    <a:pt x="2194" y="2302"/>
                  </a:lnTo>
                  <a:lnTo>
                    <a:pt x="2189" y="2299"/>
                  </a:lnTo>
                  <a:lnTo>
                    <a:pt x="2186" y="2293"/>
                  </a:lnTo>
                  <a:lnTo>
                    <a:pt x="2178" y="2282"/>
                  </a:lnTo>
                  <a:lnTo>
                    <a:pt x="2166" y="2258"/>
                  </a:lnTo>
                  <a:lnTo>
                    <a:pt x="2166" y="2258"/>
                  </a:lnTo>
                  <a:lnTo>
                    <a:pt x="2149" y="2230"/>
                  </a:lnTo>
                  <a:lnTo>
                    <a:pt x="2141" y="2214"/>
                  </a:lnTo>
                  <a:lnTo>
                    <a:pt x="2138" y="2206"/>
                  </a:lnTo>
                  <a:lnTo>
                    <a:pt x="2137" y="2201"/>
                  </a:lnTo>
                  <a:lnTo>
                    <a:pt x="2137" y="2201"/>
                  </a:lnTo>
                  <a:lnTo>
                    <a:pt x="2138" y="2193"/>
                  </a:lnTo>
                  <a:lnTo>
                    <a:pt x="2141" y="2184"/>
                  </a:lnTo>
                  <a:lnTo>
                    <a:pt x="2150" y="2165"/>
                  </a:lnTo>
                  <a:lnTo>
                    <a:pt x="2160" y="2144"/>
                  </a:lnTo>
                  <a:lnTo>
                    <a:pt x="2163" y="2135"/>
                  </a:lnTo>
                  <a:lnTo>
                    <a:pt x="2164" y="2127"/>
                  </a:lnTo>
                  <a:lnTo>
                    <a:pt x="2164" y="2127"/>
                  </a:lnTo>
                  <a:lnTo>
                    <a:pt x="2163" y="2121"/>
                  </a:lnTo>
                  <a:lnTo>
                    <a:pt x="2161" y="2112"/>
                  </a:lnTo>
                  <a:lnTo>
                    <a:pt x="2155" y="2096"/>
                  </a:lnTo>
                  <a:lnTo>
                    <a:pt x="2155" y="2096"/>
                  </a:lnTo>
                  <a:lnTo>
                    <a:pt x="2151" y="2087"/>
                  </a:lnTo>
                  <a:lnTo>
                    <a:pt x="2143" y="2075"/>
                  </a:lnTo>
                  <a:lnTo>
                    <a:pt x="2135" y="2064"/>
                  </a:lnTo>
                  <a:lnTo>
                    <a:pt x="2133" y="2059"/>
                  </a:lnTo>
                  <a:lnTo>
                    <a:pt x="2132" y="2054"/>
                  </a:lnTo>
                  <a:lnTo>
                    <a:pt x="2132" y="2054"/>
                  </a:lnTo>
                  <a:lnTo>
                    <a:pt x="2131" y="2045"/>
                  </a:lnTo>
                  <a:lnTo>
                    <a:pt x="2133" y="2034"/>
                  </a:lnTo>
                  <a:lnTo>
                    <a:pt x="2135" y="2022"/>
                  </a:lnTo>
                  <a:lnTo>
                    <a:pt x="2138" y="2010"/>
                  </a:lnTo>
                  <a:lnTo>
                    <a:pt x="2145" y="1986"/>
                  </a:lnTo>
                  <a:lnTo>
                    <a:pt x="2147" y="1975"/>
                  </a:lnTo>
                  <a:lnTo>
                    <a:pt x="2149" y="1966"/>
                  </a:lnTo>
                  <a:lnTo>
                    <a:pt x="2149" y="1966"/>
                  </a:lnTo>
                  <a:lnTo>
                    <a:pt x="2147" y="1954"/>
                  </a:lnTo>
                  <a:lnTo>
                    <a:pt x="2145" y="1938"/>
                  </a:lnTo>
                  <a:lnTo>
                    <a:pt x="2142" y="1923"/>
                  </a:lnTo>
                  <a:lnTo>
                    <a:pt x="2138" y="1911"/>
                  </a:lnTo>
                  <a:lnTo>
                    <a:pt x="2138" y="1911"/>
                  </a:lnTo>
                  <a:lnTo>
                    <a:pt x="2135" y="1905"/>
                  </a:lnTo>
                  <a:lnTo>
                    <a:pt x="2132" y="1898"/>
                  </a:lnTo>
                  <a:lnTo>
                    <a:pt x="2120" y="1883"/>
                  </a:lnTo>
                  <a:lnTo>
                    <a:pt x="2110" y="1868"/>
                  </a:lnTo>
                  <a:lnTo>
                    <a:pt x="2106" y="1861"/>
                  </a:lnTo>
                  <a:lnTo>
                    <a:pt x="2102" y="1854"/>
                  </a:lnTo>
                  <a:lnTo>
                    <a:pt x="2102" y="1854"/>
                  </a:lnTo>
                  <a:lnTo>
                    <a:pt x="2096" y="1835"/>
                  </a:lnTo>
                  <a:lnTo>
                    <a:pt x="2089" y="1810"/>
                  </a:lnTo>
                  <a:lnTo>
                    <a:pt x="2084" y="1784"/>
                  </a:lnTo>
                  <a:lnTo>
                    <a:pt x="2083" y="1773"/>
                  </a:lnTo>
                  <a:lnTo>
                    <a:pt x="2082" y="1764"/>
                  </a:lnTo>
                  <a:lnTo>
                    <a:pt x="2082" y="1764"/>
                  </a:lnTo>
                  <a:lnTo>
                    <a:pt x="2083" y="1747"/>
                  </a:lnTo>
                  <a:lnTo>
                    <a:pt x="2084" y="1728"/>
                  </a:lnTo>
                  <a:lnTo>
                    <a:pt x="2087" y="1718"/>
                  </a:lnTo>
                  <a:lnTo>
                    <a:pt x="2089" y="1709"/>
                  </a:lnTo>
                  <a:lnTo>
                    <a:pt x="2092" y="1701"/>
                  </a:lnTo>
                  <a:lnTo>
                    <a:pt x="2096" y="1694"/>
                  </a:lnTo>
                  <a:lnTo>
                    <a:pt x="2096" y="1694"/>
                  </a:lnTo>
                  <a:lnTo>
                    <a:pt x="2100" y="1688"/>
                  </a:lnTo>
                  <a:lnTo>
                    <a:pt x="2108" y="1682"/>
                  </a:lnTo>
                  <a:lnTo>
                    <a:pt x="2117" y="1676"/>
                  </a:lnTo>
                  <a:lnTo>
                    <a:pt x="2126" y="1670"/>
                  </a:lnTo>
                  <a:lnTo>
                    <a:pt x="2146" y="1661"/>
                  </a:lnTo>
                  <a:lnTo>
                    <a:pt x="2163" y="1654"/>
                  </a:lnTo>
                  <a:lnTo>
                    <a:pt x="2163" y="1654"/>
                  </a:lnTo>
                  <a:lnTo>
                    <a:pt x="2180" y="1649"/>
                  </a:lnTo>
                  <a:lnTo>
                    <a:pt x="2202" y="1643"/>
                  </a:lnTo>
                  <a:lnTo>
                    <a:pt x="2213" y="1641"/>
                  </a:lnTo>
                  <a:lnTo>
                    <a:pt x="2223" y="1640"/>
                  </a:lnTo>
                  <a:lnTo>
                    <a:pt x="2233" y="1640"/>
                  </a:lnTo>
                  <a:lnTo>
                    <a:pt x="2241" y="1641"/>
                  </a:lnTo>
                  <a:lnTo>
                    <a:pt x="2241" y="1641"/>
                  </a:lnTo>
                  <a:lnTo>
                    <a:pt x="2247" y="1643"/>
                  </a:lnTo>
                  <a:lnTo>
                    <a:pt x="2254" y="1647"/>
                  </a:lnTo>
                  <a:lnTo>
                    <a:pt x="2268" y="1657"/>
                  </a:lnTo>
                  <a:lnTo>
                    <a:pt x="2282" y="1667"/>
                  </a:lnTo>
                  <a:lnTo>
                    <a:pt x="2288" y="1672"/>
                  </a:lnTo>
                  <a:lnTo>
                    <a:pt x="2294" y="1674"/>
                  </a:lnTo>
                  <a:lnTo>
                    <a:pt x="2294" y="1674"/>
                  </a:lnTo>
                  <a:lnTo>
                    <a:pt x="2303" y="1676"/>
                  </a:lnTo>
                  <a:lnTo>
                    <a:pt x="2313" y="1677"/>
                  </a:lnTo>
                  <a:lnTo>
                    <a:pt x="2337" y="1678"/>
                  </a:lnTo>
                  <a:lnTo>
                    <a:pt x="2361" y="1678"/>
                  </a:lnTo>
                  <a:lnTo>
                    <a:pt x="2380" y="1678"/>
                  </a:lnTo>
                  <a:lnTo>
                    <a:pt x="2380" y="1678"/>
                  </a:lnTo>
                  <a:lnTo>
                    <a:pt x="2408" y="1682"/>
                  </a:lnTo>
                  <a:lnTo>
                    <a:pt x="2424" y="1684"/>
                  </a:lnTo>
                  <a:lnTo>
                    <a:pt x="2436" y="1687"/>
                  </a:lnTo>
                  <a:lnTo>
                    <a:pt x="2436" y="1687"/>
                  </a:lnTo>
                  <a:lnTo>
                    <a:pt x="2443" y="1691"/>
                  </a:lnTo>
                  <a:lnTo>
                    <a:pt x="2451" y="1696"/>
                  </a:lnTo>
                  <a:lnTo>
                    <a:pt x="2458" y="1702"/>
                  </a:lnTo>
                  <a:lnTo>
                    <a:pt x="2462" y="1703"/>
                  </a:lnTo>
                  <a:lnTo>
                    <a:pt x="2466" y="1704"/>
                  </a:lnTo>
                  <a:lnTo>
                    <a:pt x="2466" y="1704"/>
                  </a:lnTo>
                  <a:lnTo>
                    <a:pt x="2475" y="1705"/>
                  </a:lnTo>
                  <a:lnTo>
                    <a:pt x="2486" y="1704"/>
                  </a:lnTo>
                  <a:lnTo>
                    <a:pt x="2496" y="1702"/>
                  </a:lnTo>
                  <a:lnTo>
                    <a:pt x="2501" y="1700"/>
                  </a:lnTo>
                  <a:lnTo>
                    <a:pt x="2504" y="1698"/>
                  </a:lnTo>
                  <a:lnTo>
                    <a:pt x="2504" y="1698"/>
                  </a:lnTo>
                  <a:lnTo>
                    <a:pt x="2507" y="1693"/>
                  </a:lnTo>
                  <a:lnTo>
                    <a:pt x="2510" y="1686"/>
                  </a:lnTo>
                  <a:lnTo>
                    <a:pt x="2512" y="1678"/>
                  </a:lnTo>
                  <a:lnTo>
                    <a:pt x="2513" y="1670"/>
                  </a:lnTo>
                  <a:lnTo>
                    <a:pt x="2514" y="1654"/>
                  </a:lnTo>
                  <a:lnTo>
                    <a:pt x="2515" y="1647"/>
                  </a:lnTo>
                  <a:lnTo>
                    <a:pt x="2518" y="1641"/>
                  </a:lnTo>
                  <a:lnTo>
                    <a:pt x="2518" y="1641"/>
                  </a:lnTo>
                  <a:lnTo>
                    <a:pt x="2523" y="1625"/>
                  </a:lnTo>
                  <a:lnTo>
                    <a:pt x="2531" y="1607"/>
                  </a:lnTo>
                  <a:lnTo>
                    <a:pt x="2536" y="1598"/>
                  </a:lnTo>
                  <a:lnTo>
                    <a:pt x="2540" y="1590"/>
                  </a:lnTo>
                  <a:lnTo>
                    <a:pt x="2546" y="1584"/>
                  </a:lnTo>
                  <a:lnTo>
                    <a:pt x="2551" y="1580"/>
                  </a:lnTo>
                  <a:lnTo>
                    <a:pt x="2551" y="1580"/>
                  </a:lnTo>
                  <a:lnTo>
                    <a:pt x="2555" y="1579"/>
                  </a:lnTo>
                  <a:lnTo>
                    <a:pt x="2558" y="1579"/>
                  </a:lnTo>
                  <a:lnTo>
                    <a:pt x="2566" y="1580"/>
                  </a:lnTo>
                  <a:lnTo>
                    <a:pt x="2574" y="1582"/>
                  </a:lnTo>
                  <a:lnTo>
                    <a:pt x="2583" y="1587"/>
                  </a:lnTo>
                  <a:lnTo>
                    <a:pt x="2601" y="1595"/>
                  </a:lnTo>
                  <a:lnTo>
                    <a:pt x="2609" y="1597"/>
                  </a:lnTo>
                  <a:lnTo>
                    <a:pt x="2616" y="1599"/>
                  </a:lnTo>
                  <a:lnTo>
                    <a:pt x="2616" y="1599"/>
                  </a:lnTo>
                  <a:lnTo>
                    <a:pt x="2639" y="1602"/>
                  </a:lnTo>
                  <a:lnTo>
                    <a:pt x="2668" y="1603"/>
                  </a:lnTo>
                  <a:lnTo>
                    <a:pt x="2682" y="1603"/>
                  </a:lnTo>
                  <a:lnTo>
                    <a:pt x="2696" y="1602"/>
                  </a:lnTo>
                  <a:lnTo>
                    <a:pt x="2708" y="1598"/>
                  </a:lnTo>
                  <a:lnTo>
                    <a:pt x="2718" y="1595"/>
                  </a:lnTo>
                  <a:lnTo>
                    <a:pt x="2718" y="1595"/>
                  </a:lnTo>
                  <a:lnTo>
                    <a:pt x="2724" y="1590"/>
                  </a:lnTo>
                  <a:lnTo>
                    <a:pt x="2731" y="1584"/>
                  </a:lnTo>
                  <a:lnTo>
                    <a:pt x="2736" y="1575"/>
                  </a:lnTo>
                  <a:lnTo>
                    <a:pt x="2742" y="1566"/>
                  </a:lnTo>
                  <a:lnTo>
                    <a:pt x="2752" y="1546"/>
                  </a:lnTo>
                  <a:lnTo>
                    <a:pt x="2761" y="1532"/>
                  </a:lnTo>
                  <a:lnTo>
                    <a:pt x="2761" y="1532"/>
                  </a:lnTo>
                  <a:lnTo>
                    <a:pt x="2783" y="1506"/>
                  </a:lnTo>
                  <a:lnTo>
                    <a:pt x="2794" y="1492"/>
                  </a:lnTo>
                  <a:lnTo>
                    <a:pt x="2803" y="1481"/>
                  </a:lnTo>
                  <a:lnTo>
                    <a:pt x="2803" y="1481"/>
                  </a:lnTo>
                  <a:lnTo>
                    <a:pt x="2813" y="1466"/>
                  </a:lnTo>
                  <a:lnTo>
                    <a:pt x="2826" y="1448"/>
                  </a:lnTo>
                  <a:lnTo>
                    <a:pt x="2836" y="1430"/>
                  </a:lnTo>
                  <a:lnTo>
                    <a:pt x="2839" y="1422"/>
                  </a:lnTo>
                  <a:lnTo>
                    <a:pt x="2843" y="1414"/>
                  </a:lnTo>
                  <a:lnTo>
                    <a:pt x="2843" y="1414"/>
                  </a:lnTo>
                  <a:lnTo>
                    <a:pt x="2846" y="1393"/>
                  </a:lnTo>
                  <a:lnTo>
                    <a:pt x="2848" y="1380"/>
                  </a:lnTo>
                  <a:lnTo>
                    <a:pt x="2848" y="1367"/>
                  </a:lnTo>
                  <a:lnTo>
                    <a:pt x="2848" y="1355"/>
                  </a:lnTo>
                  <a:lnTo>
                    <a:pt x="2847" y="1342"/>
                  </a:lnTo>
                  <a:lnTo>
                    <a:pt x="2846" y="1331"/>
                  </a:lnTo>
                  <a:lnTo>
                    <a:pt x="2843" y="1322"/>
                  </a:lnTo>
                  <a:lnTo>
                    <a:pt x="2843" y="1322"/>
                  </a:lnTo>
                  <a:lnTo>
                    <a:pt x="2839" y="1316"/>
                  </a:lnTo>
                  <a:lnTo>
                    <a:pt x="2834" y="1311"/>
                  </a:lnTo>
                  <a:lnTo>
                    <a:pt x="2821" y="1300"/>
                  </a:lnTo>
                  <a:lnTo>
                    <a:pt x="2806" y="1291"/>
                  </a:lnTo>
                  <a:lnTo>
                    <a:pt x="2793" y="1286"/>
                  </a:lnTo>
                  <a:lnTo>
                    <a:pt x="2793" y="1286"/>
                  </a:lnTo>
                  <a:lnTo>
                    <a:pt x="2787" y="1285"/>
                  </a:lnTo>
                  <a:lnTo>
                    <a:pt x="2780" y="1285"/>
                  </a:lnTo>
                  <a:lnTo>
                    <a:pt x="2765" y="1287"/>
                  </a:lnTo>
                  <a:lnTo>
                    <a:pt x="2756" y="1288"/>
                  </a:lnTo>
                  <a:lnTo>
                    <a:pt x="2749" y="1288"/>
                  </a:lnTo>
                  <a:lnTo>
                    <a:pt x="2742" y="1288"/>
                  </a:lnTo>
                  <a:lnTo>
                    <a:pt x="2736" y="1286"/>
                  </a:lnTo>
                  <a:lnTo>
                    <a:pt x="2736" y="1286"/>
                  </a:lnTo>
                  <a:lnTo>
                    <a:pt x="2733" y="1281"/>
                  </a:lnTo>
                  <a:lnTo>
                    <a:pt x="2730" y="1274"/>
                  </a:lnTo>
                  <a:lnTo>
                    <a:pt x="2727" y="1268"/>
                  </a:lnTo>
                  <a:lnTo>
                    <a:pt x="2725" y="1259"/>
                  </a:lnTo>
                  <a:lnTo>
                    <a:pt x="2723" y="1242"/>
                  </a:lnTo>
                  <a:lnTo>
                    <a:pt x="2721" y="1228"/>
                  </a:lnTo>
                  <a:lnTo>
                    <a:pt x="2721" y="1228"/>
                  </a:lnTo>
                  <a:lnTo>
                    <a:pt x="2720" y="1215"/>
                  </a:lnTo>
                  <a:lnTo>
                    <a:pt x="2718" y="1198"/>
                  </a:lnTo>
                  <a:lnTo>
                    <a:pt x="2720" y="1182"/>
                  </a:lnTo>
                  <a:lnTo>
                    <a:pt x="2721" y="1168"/>
                  </a:lnTo>
                  <a:lnTo>
                    <a:pt x="2721" y="1168"/>
                  </a:lnTo>
                  <a:lnTo>
                    <a:pt x="2723" y="1163"/>
                  </a:lnTo>
                  <a:lnTo>
                    <a:pt x="2726" y="1155"/>
                  </a:lnTo>
                  <a:lnTo>
                    <a:pt x="2734" y="1140"/>
                  </a:lnTo>
                  <a:lnTo>
                    <a:pt x="2750" y="1112"/>
                  </a:lnTo>
                  <a:lnTo>
                    <a:pt x="2750" y="1112"/>
                  </a:lnTo>
                  <a:lnTo>
                    <a:pt x="2766" y="1080"/>
                  </a:lnTo>
                  <a:lnTo>
                    <a:pt x="2775" y="1063"/>
                  </a:lnTo>
                  <a:lnTo>
                    <a:pt x="2780" y="1049"/>
                  </a:lnTo>
                  <a:lnTo>
                    <a:pt x="2780" y="1049"/>
                  </a:lnTo>
                  <a:lnTo>
                    <a:pt x="2782" y="1040"/>
                  </a:lnTo>
                  <a:lnTo>
                    <a:pt x="2782" y="1030"/>
                  </a:lnTo>
                  <a:lnTo>
                    <a:pt x="2780" y="1007"/>
                  </a:lnTo>
                  <a:lnTo>
                    <a:pt x="2780" y="995"/>
                  </a:lnTo>
                  <a:lnTo>
                    <a:pt x="2780" y="984"/>
                  </a:lnTo>
                  <a:lnTo>
                    <a:pt x="2783" y="975"/>
                  </a:lnTo>
                  <a:lnTo>
                    <a:pt x="2785" y="972"/>
                  </a:lnTo>
                  <a:lnTo>
                    <a:pt x="2787" y="969"/>
                  </a:lnTo>
                  <a:lnTo>
                    <a:pt x="2787" y="969"/>
                  </a:lnTo>
                  <a:lnTo>
                    <a:pt x="2791" y="968"/>
                  </a:lnTo>
                  <a:lnTo>
                    <a:pt x="2794" y="965"/>
                  </a:lnTo>
                  <a:lnTo>
                    <a:pt x="2803" y="965"/>
                  </a:lnTo>
                  <a:lnTo>
                    <a:pt x="2814" y="965"/>
                  </a:lnTo>
                  <a:lnTo>
                    <a:pt x="2826" y="968"/>
                  </a:lnTo>
                  <a:lnTo>
                    <a:pt x="2837" y="970"/>
                  </a:lnTo>
                  <a:lnTo>
                    <a:pt x="2848" y="971"/>
                  </a:lnTo>
                  <a:lnTo>
                    <a:pt x="2857" y="971"/>
                  </a:lnTo>
                  <a:lnTo>
                    <a:pt x="2862" y="971"/>
                  </a:lnTo>
                  <a:lnTo>
                    <a:pt x="2865" y="969"/>
                  </a:lnTo>
                  <a:lnTo>
                    <a:pt x="2865" y="969"/>
                  </a:lnTo>
                  <a:lnTo>
                    <a:pt x="2872" y="964"/>
                  </a:lnTo>
                  <a:lnTo>
                    <a:pt x="2878" y="957"/>
                  </a:lnTo>
                  <a:lnTo>
                    <a:pt x="2883" y="950"/>
                  </a:lnTo>
                  <a:lnTo>
                    <a:pt x="2888" y="940"/>
                  </a:lnTo>
                  <a:lnTo>
                    <a:pt x="2899" y="922"/>
                  </a:lnTo>
                  <a:lnTo>
                    <a:pt x="2905" y="915"/>
                  </a:lnTo>
                  <a:lnTo>
                    <a:pt x="2910" y="910"/>
                  </a:lnTo>
                  <a:lnTo>
                    <a:pt x="2910" y="910"/>
                  </a:lnTo>
                  <a:lnTo>
                    <a:pt x="2918" y="907"/>
                  </a:lnTo>
                  <a:lnTo>
                    <a:pt x="2927" y="904"/>
                  </a:lnTo>
                  <a:lnTo>
                    <a:pt x="2937" y="902"/>
                  </a:lnTo>
                  <a:lnTo>
                    <a:pt x="2949" y="901"/>
                  </a:lnTo>
                  <a:lnTo>
                    <a:pt x="2971" y="899"/>
                  </a:lnTo>
                  <a:lnTo>
                    <a:pt x="2989" y="899"/>
                  </a:lnTo>
                  <a:lnTo>
                    <a:pt x="2989" y="899"/>
                  </a:lnTo>
                  <a:lnTo>
                    <a:pt x="3015" y="896"/>
                  </a:lnTo>
                  <a:lnTo>
                    <a:pt x="3046" y="896"/>
                  </a:lnTo>
                  <a:lnTo>
                    <a:pt x="3076" y="896"/>
                  </a:lnTo>
                  <a:lnTo>
                    <a:pt x="3090" y="896"/>
                  </a:lnTo>
                  <a:lnTo>
                    <a:pt x="3101" y="899"/>
                  </a:lnTo>
                  <a:lnTo>
                    <a:pt x="3101" y="899"/>
                  </a:lnTo>
                  <a:lnTo>
                    <a:pt x="3117" y="902"/>
                  </a:lnTo>
                  <a:lnTo>
                    <a:pt x="3135" y="907"/>
                  </a:lnTo>
                  <a:lnTo>
                    <a:pt x="3153" y="913"/>
                  </a:lnTo>
                  <a:lnTo>
                    <a:pt x="3168" y="920"/>
                  </a:lnTo>
                  <a:lnTo>
                    <a:pt x="3168" y="920"/>
                  </a:lnTo>
                  <a:lnTo>
                    <a:pt x="3173" y="924"/>
                  </a:lnTo>
                  <a:lnTo>
                    <a:pt x="3179" y="929"/>
                  </a:lnTo>
                  <a:lnTo>
                    <a:pt x="3192" y="942"/>
                  </a:lnTo>
                  <a:lnTo>
                    <a:pt x="3205" y="954"/>
                  </a:lnTo>
                  <a:lnTo>
                    <a:pt x="3210" y="960"/>
                  </a:lnTo>
                  <a:lnTo>
                    <a:pt x="3216" y="963"/>
                  </a:lnTo>
                  <a:lnTo>
                    <a:pt x="3216" y="963"/>
                  </a:lnTo>
                  <a:lnTo>
                    <a:pt x="3227" y="969"/>
                  </a:lnTo>
                  <a:lnTo>
                    <a:pt x="3240" y="974"/>
                  </a:lnTo>
                  <a:lnTo>
                    <a:pt x="3246" y="977"/>
                  </a:lnTo>
                  <a:lnTo>
                    <a:pt x="3253" y="978"/>
                  </a:lnTo>
                  <a:lnTo>
                    <a:pt x="3259" y="979"/>
                  </a:lnTo>
                  <a:lnTo>
                    <a:pt x="3265" y="978"/>
                  </a:lnTo>
                  <a:lnTo>
                    <a:pt x="3265" y="978"/>
                  </a:lnTo>
                  <a:lnTo>
                    <a:pt x="3268" y="975"/>
                  </a:lnTo>
                  <a:lnTo>
                    <a:pt x="3271" y="972"/>
                  </a:lnTo>
                  <a:lnTo>
                    <a:pt x="3277" y="963"/>
                  </a:lnTo>
                  <a:lnTo>
                    <a:pt x="3281" y="953"/>
                  </a:lnTo>
                  <a:lnTo>
                    <a:pt x="3285" y="945"/>
                  </a:lnTo>
                  <a:lnTo>
                    <a:pt x="3285" y="945"/>
                  </a:lnTo>
                  <a:lnTo>
                    <a:pt x="3285" y="938"/>
                  </a:lnTo>
                  <a:lnTo>
                    <a:pt x="3285" y="930"/>
                  </a:lnTo>
                  <a:lnTo>
                    <a:pt x="3283" y="912"/>
                  </a:lnTo>
                  <a:lnTo>
                    <a:pt x="3279" y="894"/>
                  </a:lnTo>
                  <a:lnTo>
                    <a:pt x="3276" y="880"/>
                  </a:lnTo>
                  <a:lnTo>
                    <a:pt x="3276" y="880"/>
                  </a:lnTo>
                  <a:lnTo>
                    <a:pt x="3274" y="875"/>
                  </a:lnTo>
                  <a:lnTo>
                    <a:pt x="3271" y="869"/>
                  </a:lnTo>
                  <a:lnTo>
                    <a:pt x="3265" y="857"/>
                  </a:lnTo>
                  <a:lnTo>
                    <a:pt x="3259" y="845"/>
                  </a:lnTo>
                  <a:lnTo>
                    <a:pt x="3258" y="839"/>
                  </a:lnTo>
                  <a:lnTo>
                    <a:pt x="3259" y="834"/>
                  </a:lnTo>
                  <a:lnTo>
                    <a:pt x="3259" y="834"/>
                  </a:lnTo>
                  <a:lnTo>
                    <a:pt x="3261" y="831"/>
                  </a:lnTo>
                  <a:lnTo>
                    <a:pt x="3265" y="827"/>
                  </a:lnTo>
                  <a:lnTo>
                    <a:pt x="3276" y="820"/>
                  </a:lnTo>
                  <a:lnTo>
                    <a:pt x="3288" y="813"/>
                  </a:lnTo>
                  <a:lnTo>
                    <a:pt x="3297" y="807"/>
                  </a:lnTo>
                  <a:lnTo>
                    <a:pt x="3297" y="807"/>
                  </a:lnTo>
                  <a:lnTo>
                    <a:pt x="3312" y="798"/>
                  </a:lnTo>
                  <a:lnTo>
                    <a:pt x="3330" y="788"/>
                  </a:lnTo>
                  <a:lnTo>
                    <a:pt x="3339" y="783"/>
                  </a:lnTo>
                  <a:lnTo>
                    <a:pt x="3347" y="776"/>
                  </a:lnTo>
                  <a:lnTo>
                    <a:pt x="3353" y="770"/>
                  </a:lnTo>
                  <a:lnTo>
                    <a:pt x="3357" y="763"/>
                  </a:lnTo>
                  <a:lnTo>
                    <a:pt x="3357" y="763"/>
                  </a:lnTo>
                  <a:lnTo>
                    <a:pt x="3359" y="754"/>
                  </a:lnTo>
                  <a:lnTo>
                    <a:pt x="3360" y="743"/>
                  </a:lnTo>
                  <a:lnTo>
                    <a:pt x="3360" y="731"/>
                  </a:lnTo>
                  <a:lnTo>
                    <a:pt x="3358" y="717"/>
                  </a:lnTo>
                  <a:lnTo>
                    <a:pt x="3356" y="705"/>
                  </a:lnTo>
                  <a:lnTo>
                    <a:pt x="3353" y="692"/>
                  </a:lnTo>
                  <a:lnTo>
                    <a:pt x="3348" y="681"/>
                  </a:lnTo>
                  <a:lnTo>
                    <a:pt x="3344" y="673"/>
                  </a:lnTo>
                  <a:lnTo>
                    <a:pt x="3344" y="673"/>
                  </a:lnTo>
                  <a:lnTo>
                    <a:pt x="3340" y="670"/>
                  </a:lnTo>
                  <a:lnTo>
                    <a:pt x="3337" y="666"/>
                  </a:lnTo>
                  <a:lnTo>
                    <a:pt x="3325" y="660"/>
                  </a:lnTo>
                  <a:lnTo>
                    <a:pt x="3305" y="649"/>
                  </a:lnTo>
                  <a:lnTo>
                    <a:pt x="3305" y="649"/>
                  </a:lnTo>
                  <a:lnTo>
                    <a:pt x="3278" y="634"/>
                  </a:lnTo>
                  <a:lnTo>
                    <a:pt x="3263" y="626"/>
                  </a:lnTo>
                  <a:lnTo>
                    <a:pt x="3256" y="623"/>
                  </a:lnTo>
                  <a:lnTo>
                    <a:pt x="3250" y="622"/>
                  </a:lnTo>
                  <a:lnTo>
                    <a:pt x="3250" y="622"/>
                  </a:lnTo>
                  <a:lnTo>
                    <a:pt x="3242" y="623"/>
                  </a:lnTo>
                  <a:lnTo>
                    <a:pt x="3233" y="627"/>
                  </a:lnTo>
                  <a:lnTo>
                    <a:pt x="3216" y="634"/>
                  </a:lnTo>
                  <a:lnTo>
                    <a:pt x="3216" y="634"/>
                  </a:lnTo>
                  <a:lnTo>
                    <a:pt x="3210" y="637"/>
                  </a:lnTo>
                  <a:lnTo>
                    <a:pt x="3204" y="641"/>
                  </a:lnTo>
                  <a:lnTo>
                    <a:pt x="3189" y="652"/>
                  </a:lnTo>
                  <a:lnTo>
                    <a:pt x="3181" y="657"/>
                  </a:lnTo>
                  <a:lnTo>
                    <a:pt x="3173" y="661"/>
                  </a:lnTo>
                  <a:lnTo>
                    <a:pt x="3166" y="664"/>
                  </a:lnTo>
                  <a:lnTo>
                    <a:pt x="3161" y="664"/>
                  </a:lnTo>
                  <a:lnTo>
                    <a:pt x="3161" y="664"/>
                  </a:lnTo>
                  <a:lnTo>
                    <a:pt x="3154" y="663"/>
                  </a:lnTo>
                  <a:lnTo>
                    <a:pt x="3147" y="658"/>
                  </a:lnTo>
                  <a:lnTo>
                    <a:pt x="3140" y="654"/>
                  </a:lnTo>
                  <a:lnTo>
                    <a:pt x="3133" y="648"/>
                  </a:lnTo>
                  <a:lnTo>
                    <a:pt x="3127" y="641"/>
                  </a:lnTo>
                  <a:lnTo>
                    <a:pt x="3121" y="635"/>
                  </a:lnTo>
                  <a:lnTo>
                    <a:pt x="3117" y="628"/>
                  </a:lnTo>
                  <a:lnTo>
                    <a:pt x="3114" y="622"/>
                  </a:lnTo>
                  <a:lnTo>
                    <a:pt x="3114" y="622"/>
                  </a:lnTo>
                  <a:lnTo>
                    <a:pt x="3113" y="616"/>
                  </a:lnTo>
                  <a:lnTo>
                    <a:pt x="3113" y="608"/>
                  </a:lnTo>
                  <a:lnTo>
                    <a:pt x="3116" y="599"/>
                  </a:lnTo>
                  <a:lnTo>
                    <a:pt x="3119" y="590"/>
                  </a:lnTo>
                  <a:lnTo>
                    <a:pt x="3125" y="572"/>
                  </a:lnTo>
                  <a:lnTo>
                    <a:pt x="3130" y="557"/>
                  </a:lnTo>
                  <a:lnTo>
                    <a:pt x="3130" y="557"/>
                  </a:lnTo>
                  <a:lnTo>
                    <a:pt x="3142" y="516"/>
                  </a:lnTo>
                  <a:lnTo>
                    <a:pt x="3148" y="494"/>
                  </a:lnTo>
                  <a:lnTo>
                    <a:pt x="3153" y="475"/>
                  </a:lnTo>
                  <a:lnTo>
                    <a:pt x="3153" y="475"/>
                  </a:lnTo>
                  <a:lnTo>
                    <a:pt x="3156" y="454"/>
                  </a:lnTo>
                  <a:lnTo>
                    <a:pt x="3158" y="431"/>
                  </a:lnTo>
                  <a:lnTo>
                    <a:pt x="3161" y="406"/>
                  </a:lnTo>
                  <a:lnTo>
                    <a:pt x="3164" y="385"/>
                  </a:lnTo>
                  <a:lnTo>
                    <a:pt x="3164" y="385"/>
                  </a:lnTo>
                  <a:lnTo>
                    <a:pt x="3171" y="357"/>
                  </a:lnTo>
                  <a:lnTo>
                    <a:pt x="3171" y="357"/>
                  </a:lnTo>
                  <a:lnTo>
                    <a:pt x="3175" y="343"/>
                  </a:lnTo>
                  <a:lnTo>
                    <a:pt x="3180" y="329"/>
                  </a:lnTo>
                  <a:lnTo>
                    <a:pt x="3186" y="318"/>
                  </a:lnTo>
                  <a:lnTo>
                    <a:pt x="3189" y="313"/>
                  </a:lnTo>
                  <a:lnTo>
                    <a:pt x="3192" y="309"/>
                  </a:lnTo>
                  <a:lnTo>
                    <a:pt x="3192" y="309"/>
                  </a:lnTo>
                  <a:lnTo>
                    <a:pt x="3198" y="304"/>
                  </a:lnTo>
                  <a:lnTo>
                    <a:pt x="3207" y="300"/>
                  </a:lnTo>
                  <a:lnTo>
                    <a:pt x="3217" y="295"/>
                  </a:lnTo>
                  <a:lnTo>
                    <a:pt x="3227" y="292"/>
                  </a:lnTo>
                  <a:lnTo>
                    <a:pt x="3250" y="285"/>
                  </a:lnTo>
                  <a:lnTo>
                    <a:pt x="3267" y="279"/>
                  </a:lnTo>
                  <a:lnTo>
                    <a:pt x="3267" y="279"/>
                  </a:lnTo>
                  <a:lnTo>
                    <a:pt x="3289" y="270"/>
                  </a:lnTo>
                  <a:lnTo>
                    <a:pt x="3316" y="259"/>
                  </a:lnTo>
                  <a:lnTo>
                    <a:pt x="3330" y="253"/>
                  </a:lnTo>
                  <a:lnTo>
                    <a:pt x="3344" y="250"/>
                  </a:lnTo>
                  <a:lnTo>
                    <a:pt x="3356" y="248"/>
                  </a:lnTo>
                  <a:lnTo>
                    <a:pt x="3362" y="248"/>
                  </a:lnTo>
                  <a:lnTo>
                    <a:pt x="3367" y="248"/>
                  </a:lnTo>
                  <a:lnTo>
                    <a:pt x="3367" y="248"/>
                  </a:lnTo>
                  <a:lnTo>
                    <a:pt x="3373" y="250"/>
                  </a:lnTo>
                  <a:lnTo>
                    <a:pt x="3379" y="255"/>
                  </a:lnTo>
                  <a:lnTo>
                    <a:pt x="3392" y="267"/>
                  </a:lnTo>
                  <a:lnTo>
                    <a:pt x="3404" y="280"/>
                  </a:lnTo>
                  <a:lnTo>
                    <a:pt x="3410" y="285"/>
                  </a:lnTo>
                  <a:lnTo>
                    <a:pt x="3416" y="288"/>
                  </a:lnTo>
                  <a:lnTo>
                    <a:pt x="3416" y="288"/>
                  </a:lnTo>
                  <a:lnTo>
                    <a:pt x="3424" y="291"/>
                  </a:lnTo>
                  <a:lnTo>
                    <a:pt x="3433" y="292"/>
                  </a:lnTo>
                  <a:lnTo>
                    <a:pt x="3454" y="292"/>
                  </a:lnTo>
                  <a:lnTo>
                    <a:pt x="3476" y="291"/>
                  </a:lnTo>
                  <a:lnTo>
                    <a:pt x="3492" y="287"/>
                  </a:lnTo>
                  <a:lnTo>
                    <a:pt x="3492" y="287"/>
                  </a:lnTo>
                  <a:lnTo>
                    <a:pt x="3500" y="284"/>
                  </a:lnTo>
                  <a:lnTo>
                    <a:pt x="3508" y="280"/>
                  </a:lnTo>
                  <a:lnTo>
                    <a:pt x="3527" y="269"/>
                  </a:lnTo>
                  <a:lnTo>
                    <a:pt x="3546" y="257"/>
                  </a:lnTo>
                  <a:lnTo>
                    <a:pt x="3560" y="248"/>
                  </a:lnTo>
                  <a:lnTo>
                    <a:pt x="3560" y="248"/>
                  </a:lnTo>
                  <a:lnTo>
                    <a:pt x="3587" y="234"/>
                  </a:lnTo>
                  <a:lnTo>
                    <a:pt x="3595" y="231"/>
                  </a:lnTo>
                  <a:lnTo>
                    <a:pt x="3603" y="227"/>
                  </a:lnTo>
                  <a:lnTo>
                    <a:pt x="3610" y="226"/>
                  </a:lnTo>
                  <a:lnTo>
                    <a:pt x="3615" y="226"/>
                  </a:lnTo>
                  <a:lnTo>
                    <a:pt x="3615" y="226"/>
                  </a:lnTo>
                  <a:lnTo>
                    <a:pt x="3620" y="227"/>
                  </a:lnTo>
                  <a:lnTo>
                    <a:pt x="3624" y="231"/>
                  </a:lnTo>
                  <a:lnTo>
                    <a:pt x="3635" y="239"/>
                  </a:lnTo>
                  <a:lnTo>
                    <a:pt x="3644" y="248"/>
                  </a:lnTo>
                  <a:lnTo>
                    <a:pt x="3652" y="256"/>
                  </a:lnTo>
                  <a:lnTo>
                    <a:pt x="3652" y="256"/>
                  </a:lnTo>
                  <a:lnTo>
                    <a:pt x="3663" y="266"/>
                  </a:lnTo>
                  <a:lnTo>
                    <a:pt x="3678" y="280"/>
                  </a:lnTo>
                  <a:lnTo>
                    <a:pt x="3684" y="286"/>
                  </a:lnTo>
                  <a:lnTo>
                    <a:pt x="3692" y="292"/>
                  </a:lnTo>
                  <a:lnTo>
                    <a:pt x="3699" y="294"/>
                  </a:lnTo>
                  <a:lnTo>
                    <a:pt x="3702" y="295"/>
                  </a:lnTo>
                  <a:lnTo>
                    <a:pt x="3705" y="294"/>
                  </a:lnTo>
                  <a:lnTo>
                    <a:pt x="3705" y="294"/>
                  </a:lnTo>
                  <a:lnTo>
                    <a:pt x="3710" y="292"/>
                  </a:lnTo>
                  <a:lnTo>
                    <a:pt x="3715" y="287"/>
                  </a:lnTo>
                  <a:lnTo>
                    <a:pt x="3718" y="280"/>
                  </a:lnTo>
                  <a:lnTo>
                    <a:pt x="3722" y="274"/>
                  </a:lnTo>
                  <a:lnTo>
                    <a:pt x="3727" y="258"/>
                  </a:lnTo>
                  <a:lnTo>
                    <a:pt x="3731" y="245"/>
                  </a:lnTo>
                  <a:lnTo>
                    <a:pt x="3731" y="245"/>
                  </a:lnTo>
                  <a:lnTo>
                    <a:pt x="3732" y="238"/>
                  </a:lnTo>
                  <a:lnTo>
                    <a:pt x="3732" y="230"/>
                  </a:lnTo>
                  <a:lnTo>
                    <a:pt x="3731" y="211"/>
                  </a:lnTo>
                  <a:lnTo>
                    <a:pt x="3729" y="191"/>
                  </a:lnTo>
                  <a:lnTo>
                    <a:pt x="3729" y="183"/>
                  </a:lnTo>
                  <a:lnTo>
                    <a:pt x="3731" y="176"/>
                  </a:lnTo>
                  <a:lnTo>
                    <a:pt x="3731" y="176"/>
                  </a:lnTo>
                  <a:lnTo>
                    <a:pt x="3734" y="168"/>
                  </a:lnTo>
                  <a:lnTo>
                    <a:pt x="3738" y="159"/>
                  </a:lnTo>
                  <a:lnTo>
                    <a:pt x="3751" y="139"/>
                  </a:lnTo>
                  <a:lnTo>
                    <a:pt x="3764" y="120"/>
                  </a:lnTo>
                  <a:lnTo>
                    <a:pt x="3777" y="107"/>
                  </a:lnTo>
                  <a:lnTo>
                    <a:pt x="3777" y="107"/>
                  </a:lnTo>
                  <a:lnTo>
                    <a:pt x="3782" y="102"/>
                  </a:lnTo>
                  <a:lnTo>
                    <a:pt x="3790" y="98"/>
                  </a:lnTo>
                  <a:lnTo>
                    <a:pt x="3806" y="89"/>
                  </a:lnTo>
                  <a:lnTo>
                    <a:pt x="3823" y="80"/>
                  </a:lnTo>
                  <a:lnTo>
                    <a:pt x="3830" y="75"/>
                  </a:lnTo>
                  <a:lnTo>
                    <a:pt x="3835" y="71"/>
                  </a:lnTo>
                  <a:lnTo>
                    <a:pt x="3835" y="71"/>
                  </a:lnTo>
                  <a:lnTo>
                    <a:pt x="3840" y="64"/>
                  </a:lnTo>
                  <a:lnTo>
                    <a:pt x="3843" y="55"/>
                  </a:lnTo>
                  <a:lnTo>
                    <a:pt x="3852" y="35"/>
                  </a:lnTo>
                  <a:lnTo>
                    <a:pt x="3856" y="24"/>
                  </a:lnTo>
                  <a:lnTo>
                    <a:pt x="3860" y="15"/>
                  </a:lnTo>
                  <a:lnTo>
                    <a:pt x="3866" y="7"/>
                  </a:lnTo>
                  <a:lnTo>
                    <a:pt x="3868" y="5"/>
                  </a:lnTo>
                  <a:lnTo>
                    <a:pt x="3872" y="3"/>
                  </a:lnTo>
                  <a:lnTo>
                    <a:pt x="3872" y="3"/>
                  </a:lnTo>
                  <a:lnTo>
                    <a:pt x="3876" y="1"/>
                  </a:lnTo>
                  <a:lnTo>
                    <a:pt x="3882" y="0"/>
                  </a:lnTo>
                  <a:lnTo>
                    <a:pt x="3894" y="0"/>
                  </a:lnTo>
                  <a:lnTo>
                    <a:pt x="3908" y="1"/>
                  </a:lnTo>
                  <a:lnTo>
                    <a:pt x="3919" y="3"/>
                  </a:lnTo>
                  <a:lnTo>
                    <a:pt x="3919" y="3"/>
                  </a:lnTo>
                  <a:lnTo>
                    <a:pt x="3927" y="4"/>
                  </a:lnTo>
                  <a:lnTo>
                    <a:pt x="3927" y="4"/>
                  </a:lnTo>
                  <a:lnTo>
                    <a:pt x="3935" y="7"/>
                  </a:lnTo>
                  <a:lnTo>
                    <a:pt x="3944" y="11"/>
                  </a:lnTo>
                  <a:lnTo>
                    <a:pt x="3951" y="14"/>
                  </a:lnTo>
                  <a:lnTo>
                    <a:pt x="3956" y="19"/>
                  </a:lnTo>
                  <a:lnTo>
                    <a:pt x="3956" y="19"/>
                  </a:lnTo>
                  <a:lnTo>
                    <a:pt x="3963" y="28"/>
                  </a:lnTo>
                  <a:lnTo>
                    <a:pt x="3969" y="40"/>
                  </a:lnTo>
                  <a:lnTo>
                    <a:pt x="3972" y="53"/>
                  </a:lnTo>
                  <a:lnTo>
                    <a:pt x="3973" y="58"/>
                  </a:lnTo>
                  <a:lnTo>
                    <a:pt x="3972" y="63"/>
                  </a:lnTo>
                  <a:lnTo>
                    <a:pt x="3972" y="63"/>
                  </a:lnTo>
                  <a:lnTo>
                    <a:pt x="3970" y="67"/>
                  </a:lnTo>
                  <a:lnTo>
                    <a:pt x="3966" y="72"/>
                  </a:lnTo>
                  <a:lnTo>
                    <a:pt x="3956" y="81"/>
                  </a:lnTo>
                  <a:lnTo>
                    <a:pt x="3945" y="90"/>
                  </a:lnTo>
                  <a:lnTo>
                    <a:pt x="3940" y="93"/>
                  </a:lnTo>
                  <a:lnTo>
                    <a:pt x="3938" y="98"/>
                  </a:lnTo>
                  <a:lnTo>
                    <a:pt x="3938" y="98"/>
                  </a:lnTo>
                  <a:lnTo>
                    <a:pt x="3935" y="110"/>
                  </a:lnTo>
                  <a:lnTo>
                    <a:pt x="3933" y="125"/>
                  </a:lnTo>
                  <a:lnTo>
                    <a:pt x="3933" y="132"/>
                  </a:lnTo>
                  <a:lnTo>
                    <a:pt x="3934" y="139"/>
                  </a:lnTo>
                  <a:lnTo>
                    <a:pt x="3935" y="145"/>
                  </a:lnTo>
                  <a:lnTo>
                    <a:pt x="3938" y="150"/>
                  </a:lnTo>
                  <a:lnTo>
                    <a:pt x="3938" y="150"/>
                  </a:lnTo>
                  <a:lnTo>
                    <a:pt x="3942" y="153"/>
                  </a:lnTo>
                  <a:lnTo>
                    <a:pt x="3947" y="155"/>
                  </a:lnTo>
                  <a:lnTo>
                    <a:pt x="3954" y="157"/>
                  </a:lnTo>
                  <a:lnTo>
                    <a:pt x="3962" y="159"/>
                  </a:lnTo>
                  <a:lnTo>
                    <a:pt x="3977" y="161"/>
                  </a:lnTo>
                  <a:lnTo>
                    <a:pt x="3983" y="163"/>
                  </a:lnTo>
                  <a:lnTo>
                    <a:pt x="3988" y="164"/>
                  </a:lnTo>
                  <a:lnTo>
                    <a:pt x="3988" y="164"/>
                  </a:lnTo>
                  <a:lnTo>
                    <a:pt x="4001" y="170"/>
                  </a:lnTo>
                  <a:lnTo>
                    <a:pt x="4018" y="178"/>
                  </a:lnTo>
                  <a:lnTo>
                    <a:pt x="4026" y="181"/>
                  </a:lnTo>
                  <a:lnTo>
                    <a:pt x="4033" y="186"/>
                  </a:lnTo>
                  <a:lnTo>
                    <a:pt x="4039" y="191"/>
                  </a:lnTo>
                  <a:lnTo>
                    <a:pt x="4043" y="196"/>
                  </a:lnTo>
                  <a:lnTo>
                    <a:pt x="4043" y="196"/>
                  </a:lnTo>
                  <a:lnTo>
                    <a:pt x="4045" y="201"/>
                  </a:lnTo>
                  <a:lnTo>
                    <a:pt x="4045" y="209"/>
                  </a:lnTo>
                  <a:lnTo>
                    <a:pt x="4044" y="226"/>
                  </a:lnTo>
                  <a:lnTo>
                    <a:pt x="4042" y="244"/>
                  </a:lnTo>
                  <a:lnTo>
                    <a:pt x="4042" y="252"/>
                  </a:lnTo>
                  <a:lnTo>
                    <a:pt x="4043" y="258"/>
                  </a:lnTo>
                  <a:lnTo>
                    <a:pt x="4043" y="258"/>
                  </a:lnTo>
                  <a:lnTo>
                    <a:pt x="4047" y="267"/>
                  </a:lnTo>
                  <a:lnTo>
                    <a:pt x="4052" y="276"/>
                  </a:lnTo>
                  <a:lnTo>
                    <a:pt x="4058" y="286"/>
                  </a:lnTo>
                  <a:lnTo>
                    <a:pt x="4066" y="296"/>
                  </a:lnTo>
                  <a:lnTo>
                    <a:pt x="4080" y="314"/>
                  </a:lnTo>
                  <a:lnTo>
                    <a:pt x="4088" y="322"/>
                  </a:lnTo>
                  <a:lnTo>
                    <a:pt x="4095" y="328"/>
                  </a:lnTo>
                  <a:lnTo>
                    <a:pt x="4095" y="328"/>
                  </a:lnTo>
                  <a:lnTo>
                    <a:pt x="4101" y="330"/>
                  </a:lnTo>
                  <a:lnTo>
                    <a:pt x="4106" y="333"/>
                  </a:lnTo>
                  <a:lnTo>
                    <a:pt x="4121" y="338"/>
                  </a:lnTo>
                  <a:lnTo>
                    <a:pt x="4149" y="345"/>
                  </a:lnTo>
                  <a:lnTo>
                    <a:pt x="4149" y="345"/>
                  </a:lnTo>
                  <a:lnTo>
                    <a:pt x="4173" y="349"/>
                  </a:lnTo>
                  <a:lnTo>
                    <a:pt x="4202" y="354"/>
                  </a:lnTo>
                  <a:lnTo>
                    <a:pt x="4232" y="357"/>
                  </a:lnTo>
                  <a:lnTo>
                    <a:pt x="4255" y="359"/>
                  </a:lnTo>
                  <a:lnTo>
                    <a:pt x="4255" y="359"/>
                  </a:lnTo>
                  <a:lnTo>
                    <a:pt x="4280" y="358"/>
                  </a:lnTo>
                  <a:lnTo>
                    <a:pt x="4309" y="357"/>
                  </a:lnTo>
                  <a:lnTo>
                    <a:pt x="4339" y="354"/>
                  </a:lnTo>
                  <a:lnTo>
                    <a:pt x="4362" y="349"/>
                  </a:lnTo>
                  <a:lnTo>
                    <a:pt x="4362" y="349"/>
                  </a:lnTo>
                  <a:lnTo>
                    <a:pt x="4368" y="347"/>
                  </a:lnTo>
                  <a:lnTo>
                    <a:pt x="4376" y="344"/>
                  </a:lnTo>
                  <a:lnTo>
                    <a:pt x="4383" y="340"/>
                  </a:lnTo>
                  <a:lnTo>
                    <a:pt x="4386" y="339"/>
                  </a:lnTo>
                  <a:lnTo>
                    <a:pt x="4388" y="339"/>
                  </a:lnTo>
                  <a:lnTo>
                    <a:pt x="4388" y="339"/>
                  </a:lnTo>
                  <a:lnTo>
                    <a:pt x="4393" y="340"/>
                  </a:lnTo>
                  <a:lnTo>
                    <a:pt x="4399" y="344"/>
                  </a:lnTo>
                  <a:lnTo>
                    <a:pt x="4409" y="353"/>
                  </a:lnTo>
                  <a:lnTo>
                    <a:pt x="4419" y="363"/>
                  </a:lnTo>
                  <a:lnTo>
                    <a:pt x="4423" y="366"/>
                  </a:lnTo>
                  <a:lnTo>
                    <a:pt x="4428" y="370"/>
                  </a:lnTo>
                  <a:lnTo>
                    <a:pt x="4428" y="370"/>
                  </a:lnTo>
                  <a:lnTo>
                    <a:pt x="4432" y="371"/>
                  </a:lnTo>
                  <a:lnTo>
                    <a:pt x="4439" y="372"/>
                  </a:lnTo>
                  <a:lnTo>
                    <a:pt x="4453" y="374"/>
                  </a:lnTo>
                  <a:lnTo>
                    <a:pt x="4466" y="375"/>
                  </a:lnTo>
                  <a:lnTo>
                    <a:pt x="4472" y="377"/>
                  </a:lnTo>
                  <a:lnTo>
                    <a:pt x="4476" y="380"/>
                  </a:lnTo>
                  <a:lnTo>
                    <a:pt x="4476" y="380"/>
                  </a:lnTo>
                  <a:lnTo>
                    <a:pt x="4481" y="384"/>
                  </a:lnTo>
                  <a:lnTo>
                    <a:pt x="4485" y="390"/>
                  </a:lnTo>
                  <a:lnTo>
                    <a:pt x="4493" y="406"/>
                  </a:lnTo>
                  <a:lnTo>
                    <a:pt x="4506" y="435"/>
                  </a:lnTo>
                  <a:lnTo>
                    <a:pt x="4506" y="435"/>
                  </a:lnTo>
                  <a:lnTo>
                    <a:pt x="4510" y="451"/>
                  </a:lnTo>
                  <a:lnTo>
                    <a:pt x="4516" y="470"/>
                  </a:lnTo>
                  <a:lnTo>
                    <a:pt x="4522" y="489"/>
                  </a:lnTo>
                  <a:lnTo>
                    <a:pt x="4525" y="497"/>
                  </a:lnTo>
                  <a:lnTo>
                    <a:pt x="4528" y="504"/>
                  </a:lnTo>
                  <a:lnTo>
                    <a:pt x="4528" y="504"/>
                  </a:lnTo>
                  <a:lnTo>
                    <a:pt x="4534" y="509"/>
                  </a:lnTo>
                  <a:lnTo>
                    <a:pt x="4541" y="514"/>
                  </a:lnTo>
                  <a:lnTo>
                    <a:pt x="4559" y="523"/>
                  </a:lnTo>
                  <a:lnTo>
                    <a:pt x="4576" y="533"/>
                  </a:lnTo>
                  <a:lnTo>
                    <a:pt x="4582" y="538"/>
                  </a:lnTo>
                  <a:lnTo>
                    <a:pt x="4588" y="543"/>
                  </a:lnTo>
                  <a:lnTo>
                    <a:pt x="4588" y="543"/>
                  </a:lnTo>
                  <a:lnTo>
                    <a:pt x="4592" y="549"/>
                  </a:lnTo>
                  <a:lnTo>
                    <a:pt x="4595" y="558"/>
                  </a:lnTo>
                  <a:lnTo>
                    <a:pt x="4599" y="579"/>
                  </a:lnTo>
                  <a:lnTo>
                    <a:pt x="4602" y="590"/>
                  </a:lnTo>
                  <a:lnTo>
                    <a:pt x="4605" y="599"/>
                  </a:lnTo>
                  <a:lnTo>
                    <a:pt x="4610" y="607"/>
                  </a:lnTo>
                  <a:lnTo>
                    <a:pt x="4612" y="610"/>
                  </a:lnTo>
                  <a:lnTo>
                    <a:pt x="4614" y="612"/>
                  </a:lnTo>
                  <a:lnTo>
                    <a:pt x="4614" y="612"/>
                  </a:lnTo>
                  <a:lnTo>
                    <a:pt x="4619" y="614"/>
                  </a:lnTo>
                  <a:lnTo>
                    <a:pt x="4624" y="617"/>
                  </a:lnTo>
                  <a:lnTo>
                    <a:pt x="4637" y="620"/>
                  </a:lnTo>
                  <a:lnTo>
                    <a:pt x="4651" y="620"/>
                  </a:lnTo>
                  <a:lnTo>
                    <a:pt x="4667" y="620"/>
                  </a:lnTo>
                  <a:lnTo>
                    <a:pt x="4699" y="618"/>
                  </a:lnTo>
                  <a:lnTo>
                    <a:pt x="4724" y="616"/>
                  </a:lnTo>
                  <a:lnTo>
                    <a:pt x="4724" y="616"/>
                  </a:lnTo>
                  <a:lnTo>
                    <a:pt x="4739" y="612"/>
                  </a:lnTo>
                  <a:lnTo>
                    <a:pt x="4757" y="609"/>
                  </a:lnTo>
                  <a:lnTo>
                    <a:pt x="4777" y="605"/>
                  </a:lnTo>
                  <a:lnTo>
                    <a:pt x="4784" y="604"/>
                  </a:lnTo>
                  <a:lnTo>
                    <a:pt x="4791" y="605"/>
                  </a:lnTo>
                  <a:lnTo>
                    <a:pt x="4791" y="605"/>
                  </a:lnTo>
                  <a:lnTo>
                    <a:pt x="4800" y="607"/>
                  </a:lnTo>
                  <a:lnTo>
                    <a:pt x="4810" y="610"/>
                  </a:lnTo>
                  <a:lnTo>
                    <a:pt x="4832" y="620"/>
                  </a:lnTo>
                  <a:lnTo>
                    <a:pt x="4842" y="626"/>
                  </a:lnTo>
                  <a:lnTo>
                    <a:pt x="4851" y="631"/>
                  </a:lnTo>
                  <a:lnTo>
                    <a:pt x="4859" y="638"/>
                  </a:lnTo>
                  <a:lnTo>
                    <a:pt x="4866" y="644"/>
                  </a:lnTo>
                  <a:lnTo>
                    <a:pt x="4866" y="644"/>
                  </a:lnTo>
                  <a:lnTo>
                    <a:pt x="4869" y="649"/>
                  </a:lnTo>
                  <a:lnTo>
                    <a:pt x="4871" y="656"/>
                  </a:lnTo>
                  <a:lnTo>
                    <a:pt x="4876" y="673"/>
                  </a:lnTo>
                  <a:lnTo>
                    <a:pt x="4879" y="690"/>
                  </a:lnTo>
                  <a:lnTo>
                    <a:pt x="4882" y="705"/>
                  </a:lnTo>
                  <a:lnTo>
                    <a:pt x="4882" y="705"/>
                  </a:lnTo>
                  <a:lnTo>
                    <a:pt x="4882" y="711"/>
                  </a:lnTo>
                  <a:lnTo>
                    <a:pt x="4880" y="719"/>
                  </a:lnTo>
                  <a:lnTo>
                    <a:pt x="4878" y="737"/>
                  </a:lnTo>
                  <a:lnTo>
                    <a:pt x="4878" y="745"/>
                  </a:lnTo>
                  <a:lnTo>
                    <a:pt x="4878" y="754"/>
                  </a:lnTo>
                  <a:lnTo>
                    <a:pt x="4879" y="761"/>
                  </a:lnTo>
                  <a:lnTo>
                    <a:pt x="4882" y="767"/>
                  </a:lnTo>
                  <a:lnTo>
                    <a:pt x="4882" y="767"/>
                  </a:lnTo>
                  <a:lnTo>
                    <a:pt x="4886" y="770"/>
                  </a:lnTo>
                  <a:lnTo>
                    <a:pt x="4892" y="774"/>
                  </a:lnTo>
                  <a:lnTo>
                    <a:pt x="4898" y="776"/>
                  </a:lnTo>
                  <a:lnTo>
                    <a:pt x="4906" y="778"/>
                  </a:lnTo>
                  <a:lnTo>
                    <a:pt x="4923" y="780"/>
                  </a:lnTo>
                  <a:lnTo>
                    <a:pt x="4937" y="781"/>
                  </a:lnTo>
                  <a:lnTo>
                    <a:pt x="4937" y="781"/>
                  </a:lnTo>
                  <a:lnTo>
                    <a:pt x="4951" y="781"/>
                  </a:lnTo>
                  <a:lnTo>
                    <a:pt x="4970" y="780"/>
                  </a:lnTo>
                  <a:lnTo>
                    <a:pt x="4988" y="777"/>
                  </a:lnTo>
                  <a:lnTo>
                    <a:pt x="4994" y="775"/>
                  </a:lnTo>
                  <a:lnTo>
                    <a:pt x="5001" y="772"/>
                  </a:lnTo>
                  <a:lnTo>
                    <a:pt x="5001" y="772"/>
                  </a:lnTo>
                  <a:lnTo>
                    <a:pt x="5007" y="769"/>
                  </a:lnTo>
                  <a:lnTo>
                    <a:pt x="5014" y="766"/>
                  </a:lnTo>
                  <a:lnTo>
                    <a:pt x="5028" y="754"/>
                  </a:lnTo>
                  <a:lnTo>
                    <a:pt x="5041" y="742"/>
                  </a:lnTo>
                  <a:lnTo>
                    <a:pt x="5051" y="731"/>
                  </a:lnTo>
                  <a:lnTo>
                    <a:pt x="5051" y="731"/>
                  </a:lnTo>
                  <a:lnTo>
                    <a:pt x="5053" y="726"/>
                  </a:lnTo>
                  <a:lnTo>
                    <a:pt x="5055" y="720"/>
                  </a:lnTo>
                  <a:lnTo>
                    <a:pt x="5061" y="707"/>
                  </a:lnTo>
                  <a:lnTo>
                    <a:pt x="5065" y="695"/>
                  </a:lnTo>
                  <a:lnTo>
                    <a:pt x="5069" y="690"/>
                  </a:lnTo>
                  <a:lnTo>
                    <a:pt x="5072" y="686"/>
                  </a:lnTo>
                  <a:lnTo>
                    <a:pt x="5072" y="686"/>
                  </a:lnTo>
                  <a:lnTo>
                    <a:pt x="5078" y="682"/>
                  </a:lnTo>
                  <a:lnTo>
                    <a:pt x="5085" y="679"/>
                  </a:lnTo>
                  <a:lnTo>
                    <a:pt x="5094" y="676"/>
                  </a:lnTo>
                  <a:lnTo>
                    <a:pt x="5103" y="674"/>
                  </a:lnTo>
                  <a:lnTo>
                    <a:pt x="5112" y="673"/>
                  </a:lnTo>
                  <a:lnTo>
                    <a:pt x="5120" y="672"/>
                  </a:lnTo>
                  <a:lnTo>
                    <a:pt x="5127" y="673"/>
                  </a:lnTo>
                  <a:lnTo>
                    <a:pt x="5134" y="674"/>
                  </a:lnTo>
                  <a:lnTo>
                    <a:pt x="5134" y="674"/>
                  </a:lnTo>
                  <a:lnTo>
                    <a:pt x="5139" y="678"/>
                  </a:lnTo>
                  <a:lnTo>
                    <a:pt x="5142" y="682"/>
                  </a:lnTo>
                  <a:lnTo>
                    <a:pt x="5149" y="695"/>
                  </a:lnTo>
                  <a:lnTo>
                    <a:pt x="5156" y="707"/>
                  </a:lnTo>
                  <a:lnTo>
                    <a:pt x="5159" y="713"/>
                  </a:lnTo>
                  <a:lnTo>
                    <a:pt x="5164" y="716"/>
                  </a:lnTo>
                  <a:lnTo>
                    <a:pt x="5164" y="716"/>
                  </a:lnTo>
                  <a:lnTo>
                    <a:pt x="5171" y="722"/>
                  </a:lnTo>
                  <a:lnTo>
                    <a:pt x="5182" y="727"/>
                  </a:lnTo>
                  <a:lnTo>
                    <a:pt x="5194" y="732"/>
                  </a:lnTo>
                  <a:lnTo>
                    <a:pt x="5206" y="737"/>
                  </a:lnTo>
                  <a:lnTo>
                    <a:pt x="5219" y="741"/>
                  </a:lnTo>
                  <a:lnTo>
                    <a:pt x="5231" y="744"/>
                  </a:lnTo>
                  <a:lnTo>
                    <a:pt x="5243" y="746"/>
                  </a:lnTo>
                  <a:lnTo>
                    <a:pt x="5253" y="746"/>
                  </a:lnTo>
                  <a:lnTo>
                    <a:pt x="5253" y="746"/>
                  </a:lnTo>
                  <a:lnTo>
                    <a:pt x="5261" y="745"/>
                  </a:lnTo>
                  <a:lnTo>
                    <a:pt x="5271" y="743"/>
                  </a:lnTo>
                  <a:lnTo>
                    <a:pt x="5281" y="740"/>
                  </a:lnTo>
                  <a:lnTo>
                    <a:pt x="5291" y="736"/>
                  </a:lnTo>
                  <a:lnTo>
                    <a:pt x="5311" y="726"/>
                  </a:lnTo>
                  <a:lnTo>
                    <a:pt x="5319" y="722"/>
                  </a:lnTo>
                  <a:lnTo>
                    <a:pt x="5326" y="716"/>
                  </a:lnTo>
                  <a:lnTo>
                    <a:pt x="5326" y="716"/>
                  </a:lnTo>
                  <a:lnTo>
                    <a:pt x="5331" y="713"/>
                  </a:lnTo>
                  <a:lnTo>
                    <a:pt x="5334" y="708"/>
                  </a:lnTo>
                  <a:lnTo>
                    <a:pt x="5342" y="697"/>
                  </a:lnTo>
                  <a:lnTo>
                    <a:pt x="5357" y="670"/>
                  </a:lnTo>
                  <a:lnTo>
                    <a:pt x="5364" y="656"/>
                  </a:lnTo>
                  <a:lnTo>
                    <a:pt x="5372" y="644"/>
                  </a:lnTo>
                  <a:lnTo>
                    <a:pt x="5381" y="635"/>
                  </a:lnTo>
                  <a:lnTo>
                    <a:pt x="5386" y="630"/>
                  </a:lnTo>
                  <a:lnTo>
                    <a:pt x="5390" y="628"/>
                  </a:lnTo>
                  <a:lnTo>
                    <a:pt x="5390" y="628"/>
                  </a:lnTo>
                  <a:lnTo>
                    <a:pt x="5398" y="626"/>
                  </a:lnTo>
                  <a:lnTo>
                    <a:pt x="5408" y="625"/>
                  </a:lnTo>
                  <a:lnTo>
                    <a:pt x="5420" y="626"/>
                  </a:lnTo>
                  <a:lnTo>
                    <a:pt x="5431" y="627"/>
                  </a:lnTo>
                  <a:lnTo>
                    <a:pt x="5455" y="631"/>
                  </a:lnTo>
                  <a:lnTo>
                    <a:pt x="5474" y="636"/>
                  </a:lnTo>
                  <a:lnTo>
                    <a:pt x="5474" y="636"/>
                  </a:lnTo>
                  <a:lnTo>
                    <a:pt x="5485" y="638"/>
                  </a:lnTo>
                  <a:lnTo>
                    <a:pt x="5498" y="641"/>
                  </a:lnTo>
                  <a:lnTo>
                    <a:pt x="5526" y="651"/>
                  </a:lnTo>
                  <a:lnTo>
                    <a:pt x="5540" y="655"/>
                  </a:lnTo>
                  <a:lnTo>
                    <a:pt x="5554" y="660"/>
                  </a:lnTo>
                  <a:lnTo>
                    <a:pt x="5566" y="661"/>
                  </a:lnTo>
                  <a:lnTo>
                    <a:pt x="5578" y="662"/>
                  </a:lnTo>
                  <a:lnTo>
                    <a:pt x="5578" y="662"/>
                  </a:lnTo>
                  <a:lnTo>
                    <a:pt x="5587" y="660"/>
                  </a:lnTo>
                  <a:lnTo>
                    <a:pt x="5597" y="657"/>
                  </a:lnTo>
                  <a:lnTo>
                    <a:pt x="5608" y="654"/>
                  </a:lnTo>
                  <a:lnTo>
                    <a:pt x="5619" y="649"/>
                  </a:lnTo>
                  <a:lnTo>
                    <a:pt x="5631" y="644"/>
                  </a:lnTo>
                  <a:lnTo>
                    <a:pt x="5640" y="638"/>
                  </a:lnTo>
                  <a:lnTo>
                    <a:pt x="5648" y="631"/>
                  </a:lnTo>
                  <a:lnTo>
                    <a:pt x="5653" y="626"/>
                  </a:lnTo>
                  <a:lnTo>
                    <a:pt x="5653" y="626"/>
                  </a:lnTo>
                  <a:lnTo>
                    <a:pt x="5654" y="622"/>
                  </a:lnTo>
                  <a:lnTo>
                    <a:pt x="5656" y="618"/>
                  </a:lnTo>
                  <a:lnTo>
                    <a:pt x="5656" y="610"/>
                  </a:lnTo>
                  <a:lnTo>
                    <a:pt x="5654" y="600"/>
                  </a:lnTo>
                  <a:lnTo>
                    <a:pt x="5652" y="590"/>
                  </a:lnTo>
                  <a:lnTo>
                    <a:pt x="5647" y="569"/>
                  </a:lnTo>
                  <a:lnTo>
                    <a:pt x="5645" y="560"/>
                  </a:lnTo>
                  <a:lnTo>
                    <a:pt x="5645" y="553"/>
                  </a:lnTo>
                  <a:lnTo>
                    <a:pt x="5645" y="553"/>
                  </a:lnTo>
                  <a:lnTo>
                    <a:pt x="5650" y="535"/>
                  </a:lnTo>
                  <a:lnTo>
                    <a:pt x="5657" y="515"/>
                  </a:lnTo>
                  <a:lnTo>
                    <a:pt x="5661" y="505"/>
                  </a:lnTo>
                  <a:lnTo>
                    <a:pt x="5667" y="497"/>
                  </a:lnTo>
                  <a:lnTo>
                    <a:pt x="5672" y="489"/>
                  </a:lnTo>
                  <a:lnTo>
                    <a:pt x="5678" y="484"/>
                  </a:lnTo>
                  <a:lnTo>
                    <a:pt x="5678" y="484"/>
                  </a:lnTo>
                  <a:lnTo>
                    <a:pt x="5685" y="480"/>
                  </a:lnTo>
                  <a:lnTo>
                    <a:pt x="5693" y="477"/>
                  </a:lnTo>
                  <a:lnTo>
                    <a:pt x="5703" y="475"/>
                  </a:lnTo>
                  <a:lnTo>
                    <a:pt x="5714" y="473"/>
                  </a:lnTo>
                  <a:lnTo>
                    <a:pt x="5736" y="473"/>
                  </a:lnTo>
                  <a:lnTo>
                    <a:pt x="5753" y="475"/>
                  </a:lnTo>
                  <a:lnTo>
                    <a:pt x="5753" y="475"/>
                  </a:lnTo>
                  <a:lnTo>
                    <a:pt x="5762" y="478"/>
                  </a:lnTo>
                  <a:lnTo>
                    <a:pt x="5772" y="481"/>
                  </a:lnTo>
                  <a:lnTo>
                    <a:pt x="5794" y="494"/>
                  </a:lnTo>
                  <a:lnTo>
                    <a:pt x="5816" y="507"/>
                  </a:lnTo>
                  <a:lnTo>
                    <a:pt x="5834" y="519"/>
                  </a:lnTo>
                  <a:lnTo>
                    <a:pt x="5834" y="519"/>
                  </a:lnTo>
                  <a:lnTo>
                    <a:pt x="5850" y="529"/>
                  </a:lnTo>
                  <a:lnTo>
                    <a:pt x="5868" y="541"/>
                  </a:lnTo>
                  <a:lnTo>
                    <a:pt x="5886" y="556"/>
                  </a:lnTo>
                  <a:lnTo>
                    <a:pt x="5894" y="563"/>
                  </a:lnTo>
                  <a:lnTo>
                    <a:pt x="5898" y="569"/>
                  </a:lnTo>
                  <a:lnTo>
                    <a:pt x="5898" y="569"/>
                  </a:lnTo>
                  <a:lnTo>
                    <a:pt x="5902" y="574"/>
                  </a:lnTo>
                  <a:lnTo>
                    <a:pt x="5904" y="579"/>
                  </a:lnTo>
                  <a:lnTo>
                    <a:pt x="5907" y="594"/>
                  </a:lnTo>
                  <a:lnTo>
                    <a:pt x="5911" y="608"/>
                  </a:lnTo>
                  <a:lnTo>
                    <a:pt x="5913" y="613"/>
                  </a:lnTo>
                  <a:lnTo>
                    <a:pt x="5916" y="618"/>
                  </a:lnTo>
                  <a:lnTo>
                    <a:pt x="5916" y="618"/>
                  </a:lnTo>
                  <a:lnTo>
                    <a:pt x="5920" y="621"/>
                  </a:lnTo>
                  <a:lnTo>
                    <a:pt x="5925" y="622"/>
                  </a:lnTo>
                  <a:lnTo>
                    <a:pt x="5938" y="626"/>
                  </a:lnTo>
                  <a:lnTo>
                    <a:pt x="5951" y="629"/>
                  </a:lnTo>
                  <a:lnTo>
                    <a:pt x="5957" y="630"/>
                  </a:lnTo>
                  <a:lnTo>
                    <a:pt x="5961" y="632"/>
                  </a:lnTo>
                  <a:lnTo>
                    <a:pt x="5961" y="632"/>
                  </a:lnTo>
                  <a:lnTo>
                    <a:pt x="5964" y="635"/>
                  </a:lnTo>
                  <a:lnTo>
                    <a:pt x="5967" y="639"/>
                  </a:lnTo>
                  <a:lnTo>
                    <a:pt x="5974" y="648"/>
                  </a:lnTo>
                  <a:lnTo>
                    <a:pt x="5981" y="657"/>
                  </a:lnTo>
                  <a:lnTo>
                    <a:pt x="5984" y="662"/>
                  </a:lnTo>
                  <a:lnTo>
                    <a:pt x="5987" y="664"/>
                  </a:lnTo>
                  <a:lnTo>
                    <a:pt x="5987" y="664"/>
                  </a:lnTo>
                  <a:lnTo>
                    <a:pt x="5992" y="667"/>
                  </a:lnTo>
                  <a:lnTo>
                    <a:pt x="6000" y="671"/>
                  </a:lnTo>
                  <a:lnTo>
                    <a:pt x="6016" y="675"/>
                  </a:lnTo>
                  <a:lnTo>
                    <a:pt x="6031" y="680"/>
                  </a:lnTo>
                  <a:lnTo>
                    <a:pt x="6045" y="684"/>
                  </a:lnTo>
                  <a:lnTo>
                    <a:pt x="6045" y="684"/>
                  </a:lnTo>
                  <a:lnTo>
                    <a:pt x="6088" y="702"/>
                  </a:lnTo>
                  <a:lnTo>
                    <a:pt x="6111" y="713"/>
                  </a:lnTo>
                  <a:lnTo>
                    <a:pt x="6129" y="722"/>
                  </a:lnTo>
                  <a:lnTo>
                    <a:pt x="6129" y="722"/>
                  </a:lnTo>
                  <a:lnTo>
                    <a:pt x="6143" y="731"/>
                  </a:lnTo>
                  <a:lnTo>
                    <a:pt x="6159" y="741"/>
                  </a:lnTo>
                  <a:lnTo>
                    <a:pt x="6175" y="751"/>
                  </a:lnTo>
                  <a:lnTo>
                    <a:pt x="6188" y="758"/>
                  </a:lnTo>
                  <a:lnTo>
                    <a:pt x="6188" y="758"/>
                  </a:lnTo>
                  <a:lnTo>
                    <a:pt x="6194" y="760"/>
                  </a:lnTo>
                  <a:lnTo>
                    <a:pt x="6201" y="761"/>
                  </a:lnTo>
                  <a:lnTo>
                    <a:pt x="6216" y="763"/>
                  </a:lnTo>
                  <a:lnTo>
                    <a:pt x="6231" y="767"/>
                  </a:lnTo>
                  <a:lnTo>
                    <a:pt x="6238" y="768"/>
                  </a:lnTo>
                  <a:lnTo>
                    <a:pt x="6242" y="771"/>
                  </a:lnTo>
                  <a:lnTo>
                    <a:pt x="6242" y="771"/>
                  </a:lnTo>
                  <a:lnTo>
                    <a:pt x="6247" y="776"/>
                  </a:lnTo>
                  <a:lnTo>
                    <a:pt x="6252" y="781"/>
                  </a:lnTo>
                  <a:lnTo>
                    <a:pt x="6262" y="796"/>
                  </a:lnTo>
                  <a:lnTo>
                    <a:pt x="6268" y="812"/>
                  </a:lnTo>
                  <a:lnTo>
                    <a:pt x="6273" y="827"/>
                  </a:lnTo>
                  <a:lnTo>
                    <a:pt x="6273" y="827"/>
                  </a:lnTo>
                  <a:lnTo>
                    <a:pt x="6275" y="838"/>
                  </a:lnTo>
                  <a:lnTo>
                    <a:pt x="6275" y="852"/>
                  </a:lnTo>
                  <a:lnTo>
                    <a:pt x="6275" y="867"/>
                  </a:lnTo>
                  <a:lnTo>
                    <a:pt x="6273" y="880"/>
                  </a:lnTo>
                  <a:lnTo>
                    <a:pt x="6273" y="880"/>
                  </a:lnTo>
                  <a:lnTo>
                    <a:pt x="6271" y="886"/>
                  </a:lnTo>
                  <a:lnTo>
                    <a:pt x="6267" y="895"/>
                  </a:lnTo>
                  <a:lnTo>
                    <a:pt x="6257" y="912"/>
                  </a:lnTo>
                  <a:lnTo>
                    <a:pt x="6248" y="930"/>
                  </a:lnTo>
                  <a:lnTo>
                    <a:pt x="6245" y="938"/>
                  </a:lnTo>
                  <a:lnTo>
                    <a:pt x="6242" y="946"/>
                  </a:lnTo>
                  <a:lnTo>
                    <a:pt x="6242" y="946"/>
                  </a:lnTo>
                  <a:lnTo>
                    <a:pt x="6242" y="953"/>
                  </a:lnTo>
                  <a:lnTo>
                    <a:pt x="6242" y="962"/>
                  </a:lnTo>
                  <a:lnTo>
                    <a:pt x="6245" y="980"/>
                  </a:lnTo>
                  <a:lnTo>
                    <a:pt x="6248" y="999"/>
                  </a:lnTo>
                  <a:lnTo>
                    <a:pt x="6252" y="1014"/>
                  </a:lnTo>
                  <a:lnTo>
                    <a:pt x="6252" y="1014"/>
                  </a:lnTo>
                  <a:lnTo>
                    <a:pt x="6256" y="1021"/>
                  </a:lnTo>
                  <a:lnTo>
                    <a:pt x="6260" y="1028"/>
                  </a:lnTo>
                  <a:lnTo>
                    <a:pt x="6272" y="1044"/>
                  </a:lnTo>
                  <a:lnTo>
                    <a:pt x="6283" y="1061"/>
                  </a:lnTo>
                  <a:lnTo>
                    <a:pt x="6292" y="1075"/>
                  </a:lnTo>
                  <a:lnTo>
                    <a:pt x="6292" y="1075"/>
                  </a:lnTo>
                  <a:lnTo>
                    <a:pt x="6318" y="1119"/>
                  </a:lnTo>
                  <a:lnTo>
                    <a:pt x="6333" y="1144"/>
                  </a:lnTo>
                  <a:lnTo>
                    <a:pt x="6343" y="1164"/>
                  </a:lnTo>
                  <a:lnTo>
                    <a:pt x="6343" y="1164"/>
                  </a:lnTo>
                  <a:lnTo>
                    <a:pt x="6345" y="1171"/>
                  </a:lnTo>
                  <a:lnTo>
                    <a:pt x="6346" y="1179"/>
                  </a:lnTo>
                  <a:lnTo>
                    <a:pt x="6351" y="1198"/>
                  </a:lnTo>
                  <a:lnTo>
                    <a:pt x="6355" y="1216"/>
                  </a:lnTo>
                  <a:lnTo>
                    <a:pt x="6357" y="1224"/>
                  </a:lnTo>
                  <a:lnTo>
                    <a:pt x="6361" y="1229"/>
                  </a:lnTo>
                  <a:lnTo>
                    <a:pt x="6361" y="1229"/>
                  </a:lnTo>
                  <a:lnTo>
                    <a:pt x="6366" y="1235"/>
                  </a:lnTo>
                  <a:lnTo>
                    <a:pt x="6374" y="1239"/>
                  </a:lnTo>
                  <a:lnTo>
                    <a:pt x="6395" y="1248"/>
                  </a:lnTo>
                  <a:lnTo>
                    <a:pt x="6414" y="1256"/>
                  </a:lnTo>
                  <a:lnTo>
                    <a:pt x="6422" y="1262"/>
                  </a:lnTo>
                  <a:lnTo>
                    <a:pt x="6427" y="1267"/>
                  </a:lnTo>
                  <a:lnTo>
                    <a:pt x="6427" y="1267"/>
                  </a:lnTo>
                  <a:lnTo>
                    <a:pt x="6430" y="1270"/>
                  </a:lnTo>
                  <a:lnTo>
                    <a:pt x="6432" y="1274"/>
                  </a:lnTo>
                  <a:lnTo>
                    <a:pt x="6434" y="1286"/>
                  </a:lnTo>
                  <a:lnTo>
                    <a:pt x="6438" y="1312"/>
                  </a:lnTo>
                  <a:lnTo>
                    <a:pt x="6440" y="1324"/>
                  </a:lnTo>
                  <a:lnTo>
                    <a:pt x="6443" y="1334"/>
                  </a:lnTo>
                  <a:lnTo>
                    <a:pt x="6444" y="1339"/>
                  </a:lnTo>
                  <a:lnTo>
                    <a:pt x="6448" y="1342"/>
                  </a:lnTo>
                  <a:lnTo>
                    <a:pt x="6450" y="1346"/>
                  </a:lnTo>
                  <a:lnTo>
                    <a:pt x="6453" y="1347"/>
                  </a:lnTo>
                  <a:lnTo>
                    <a:pt x="6453" y="1347"/>
                  </a:lnTo>
                  <a:lnTo>
                    <a:pt x="6456" y="1347"/>
                  </a:lnTo>
                  <a:lnTo>
                    <a:pt x="6458" y="1346"/>
                  </a:lnTo>
                  <a:lnTo>
                    <a:pt x="6462" y="1341"/>
                  </a:lnTo>
                  <a:lnTo>
                    <a:pt x="6466" y="1335"/>
                  </a:lnTo>
                  <a:lnTo>
                    <a:pt x="6470" y="1329"/>
                  </a:lnTo>
                  <a:lnTo>
                    <a:pt x="6477" y="1313"/>
                  </a:lnTo>
                  <a:lnTo>
                    <a:pt x="6480" y="1307"/>
                  </a:lnTo>
                  <a:lnTo>
                    <a:pt x="6484" y="1303"/>
                  </a:lnTo>
                  <a:lnTo>
                    <a:pt x="6484" y="1303"/>
                  </a:lnTo>
                  <a:lnTo>
                    <a:pt x="6498" y="1295"/>
                  </a:lnTo>
                  <a:lnTo>
                    <a:pt x="6517" y="1287"/>
                  </a:lnTo>
                  <a:lnTo>
                    <a:pt x="6526" y="1283"/>
                  </a:lnTo>
                  <a:lnTo>
                    <a:pt x="6536" y="1281"/>
                  </a:lnTo>
                  <a:lnTo>
                    <a:pt x="6544" y="1281"/>
                  </a:lnTo>
                  <a:lnTo>
                    <a:pt x="6550" y="1282"/>
                  </a:lnTo>
                  <a:lnTo>
                    <a:pt x="6550" y="1282"/>
                  </a:lnTo>
                  <a:lnTo>
                    <a:pt x="6553" y="1285"/>
                  </a:lnTo>
                  <a:lnTo>
                    <a:pt x="6555" y="1286"/>
                  </a:lnTo>
                  <a:lnTo>
                    <a:pt x="6559" y="1292"/>
                  </a:lnTo>
                  <a:lnTo>
                    <a:pt x="6563" y="1300"/>
                  </a:lnTo>
                  <a:lnTo>
                    <a:pt x="6567" y="1308"/>
                  </a:lnTo>
                  <a:lnTo>
                    <a:pt x="6574" y="1325"/>
                  </a:lnTo>
                  <a:lnTo>
                    <a:pt x="6577" y="1332"/>
                  </a:lnTo>
                  <a:lnTo>
                    <a:pt x="6582" y="1336"/>
                  </a:lnTo>
                  <a:lnTo>
                    <a:pt x="6582" y="1336"/>
                  </a:lnTo>
                  <a:lnTo>
                    <a:pt x="6586" y="1338"/>
                  </a:lnTo>
                  <a:lnTo>
                    <a:pt x="6592" y="1338"/>
                  </a:lnTo>
                  <a:lnTo>
                    <a:pt x="6607" y="1336"/>
                  </a:lnTo>
                  <a:lnTo>
                    <a:pt x="6620" y="1335"/>
                  </a:lnTo>
                  <a:lnTo>
                    <a:pt x="6626" y="1335"/>
                  </a:lnTo>
                  <a:lnTo>
                    <a:pt x="6629" y="1338"/>
                  </a:lnTo>
                  <a:lnTo>
                    <a:pt x="6629" y="1338"/>
                  </a:lnTo>
                  <a:lnTo>
                    <a:pt x="6633" y="1342"/>
                  </a:lnTo>
                  <a:lnTo>
                    <a:pt x="6636" y="1348"/>
                  </a:lnTo>
                  <a:lnTo>
                    <a:pt x="6638" y="1362"/>
                  </a:lnTo>
                  <a:lnTo>
                    <a:pt x="6641" y="1377"/>
                  </a:lnTo>
                  <a:lnTo>
                    <a:pt x="6643" y="1384"/>
                  </a:lnTo>
                  <a:lnTo>
                    <a:pt x="6646" y="1388"/>
                  </a:lnTo>
                  <a:lnTo>
                    <a:pt x="6646" y="1388"/>
                  </a:lnTo>
                  <a:lnTo>
                    <a:pt x="6652" y="1393"/>
                  </a:lnTo>
                  <a:lnTo>
                    <a:pt x="6660" y="1399"/>
                  </a:lnTo>
                  <a:lnTo>
                    <a:pt x="6670" y="1403"/>
                  </a:lnTo>
                  <a:lnTo>
                    <a:pt x="6680" y="1406"/>
                  </a:lnTo>
                  <a:lnTo>
                    <a:pt x="6702" y="1412"/>
                  </a:lnTo>
                  <a:lnTo>
                    <a:pt x="6720" y="1415"/>
                  </a:lnTo>
                  <a:lnTo>
                    <a:pt x="6720" y="1415"/>
                  </a:lnTo>
                  <a:lnTo>
                    <a:pt x="6728" y="1415"/>
                  </a:lnTo>
                  <a:lnTo>
                    <a:pt x="6737" y="1414"/>
                  </a:lnTo>
                  <a:lnTo>
                    <a:pt x="6757" y="1411"/>
                  </a:lnTo>
                  <a:lnTo>
                    <a:pt x="6777" y="1406"/>
                  </a:lnTo>
                  <a:lnTo>
                    <a:pt x="6787" y="1405"/>
                  </a:lnTo>
                  <a:lnTo>
                    <a:pt x="6795" y="1405"/>
                  </a:lnTo>
                  <a:lnTo>
                    <a:pt x="6795" y="1405"/>
                  </a:lnTo>
                  <a:lnTo>
                    <a:pt x="6817" y="1409"/>
                  </a:lnTo>
                  <a:lnTo>
                    <a:pt x="6843" y="1414"/>
                  </a:lnTo>
                  <a:lnTo>
                    <a:pt x="6855" y="1419"/>
                  </a:lnTo>
                  <a:lnTo>
                    <a:pt x="6867" y="1423"/>
                  </a:lnTo>
                  <a:lnTo>
                    <a:pt x="6878" y="1429"/>
                  </a:lnTo>
                  <a:lnTo>
                    <a:pt x="6885" y="1435"/>
                  </a:lnTo>
                  <a:lnTo>
                    <a:pt x="6885" y="1435"/>
                  </a:lnTo>
                  <a:lnTo>
                    <a:pt x="6893" y="1443"/>
                  </a:lnTo>
                  <a:lnTo>
                    <a:pt x="6900" y="1452"/>
                  </a:lnTo>
                  <a:lnTo>
                    <a:pt x="6907" y="1464"/>
                  </a:lnTo>
                  <a:lnTo>
                    <a:pt x="6914" y="1476"/>
                  </a:lnTo>
                  <a:lnTo>
                    <a:pt x="6919" y="1490"/>
                  </a:lnTo>
                  <a:lnTo>
                    <a:pt x="6924" y="1503"/>
                  </a:lnTo>
                  <a:lnTo>
                    <a:pt x="6926" y="1515"/>
                  </a:lnTo>
                  <a:lnTo>
                    <a:pt x="6926" y="1525"/>
                  </a:lnTo>
                  <a:lnTo>
                    <a:pt x="6926" y="1525"/>
                  </a:lnTo>
                  <a:lnTo>
                    <a:pt x="6925" y="1529"/>
                  </a:lnTo>
                  <a:lnTo>
                    <a:pt x="6924" y="1533"/>
                  </a:lnTo>
                  <a:lnTo>
                    <a:pt x="6918" y="1542"/>
                  </a:lnTo>
                  <a:lnTo>
                    <a:pt x="6911" y="1550"/>
                  </a:lnTo>
                  <a:lnTo>
                    <a:pt x="6904" y="1559"/>
                  </a:lnTo>
                  <a:lnTo>
                    <a:pt x="6889" y="1575"/>
                  </a:lnTo>
                  <a:lnTo>
                    <a:pt x="6882" y="1582"/>
                  </a:lnTo>
                  <a:lnTo>
                    <a:pt x="6879" y="1590"/>
                  </a:lnTo>
                  <a:lnTo>
                    <a:pt x="6879" y="1590"/>
                  </a:lnTo>
                  <a:lnTo>
                    <a:pt x="6876" y="1600"/>
                  </a:lnTo>
                  <a:lnTo>
                    <a:pt x="6875" y="1613"/>
                  </a:lnTo>
                  <a:lnTo>
                    <a:pt x="6876" y="1640"/>
                  </a:lnTo>
                  <a:lnTo>
                    <a:pt x="6878" y="1668"/>
                  </a:lnTo>
                  <a:lnTo>
                    <a:pt x="6876" y="1681"/>
                  </a:lnTo>
                  <a:lnTo>
                    <a:pt x="6874" y="1690"/>
                  </a:lnTo>
                  <a:lnTo>
                    <a:pt x="6874" y="1690"/>
                  </a:lnTo>
                  <a:lnTo>
                    <a:pt x="6871" y="1699"/>
                  </a:lnTo>
                  <a:lnTo>
                    <a:pt x="6865" y="1710"/>
                  </a:lnTo>
                  <a:lnTo>
                    <a:pt x="6858" y="1720"/>
                  </a:lnTo>
                  <a:lnTo>
                    <a:pt x="6851" y="1731"/>
                  </a:lnTo>
                  <a:lnTo>
                    <a:pt x="6843" y="1742"/>
                  </a:lnTo>
                  <a:lnTo>
                    <a:pt x="6834" y="1752"/>
                  </a:lnTo>
                  <a:lnTo>
                    <a:pt x="6826" y="1760"/>
                  </a:lnTo>
                  <a:lnTo>
                    <a:pt x="6818" y="1765"/>
                  </a:lnTo>
                  <a:lnTo>
                    <a:pt x="6818" y="1765"/>
                  </a:lnTo>
                  <a:lnTo>
                    <a:pt x="6810" y="1769"/>
                  </a:lnTo>
                  <a:lnTo>
                    <a:pt x="6800" y="1771"/>
                  </a:lnTo>
                  <a:lnTo>
                    <a:pt x="6777" y="1772"/>
                  </a:lnTo>
                  <a:lnTo>
                    <a:pt x="6753" y="1774"/>
                  </a:lnTo>
                  <a:lnTo>
                    <a:pt x="6743" y="1775"/>
                  </a:lnTo>
                  <a:lnTo>
                    <a:pt x="6735" y="1779"/>
                  </a:lnTo>
                  <a:lnTo>
                    <a:pt x="6735" y="1779"/>
                  </a:lnTo>
                  <a:lnTo>
                    <a:pt x="6728" y="1782"/>
                  </a:lnTo>
                  <a:lnTo>
                    <a:pt x="6718" y="1788"/>
                  </a:lnTo>
                  <a:lnTo>
                    <a:pt x="6709" y="1795"/>
                  </a:lnTo>
                  <a:lnTo>
                    <a:pt x="6700" y="1802"/>
                  </a:lnTo>
                  <a:lnTo>
                    <a:pt x="6691" y="1810"/>
                  </a:lnTo>
                  <a:lnTo>
                    <a:pt x="6685" y="1818"/>
                  </a:lnTo>
                  <a:lnTo>
                    <a:pt x="6678" y="1827"/>
                  </a:lnTo>
                  <a:lnTo>
                    <a:pt x="6674" y="1834"/>
                  </a:lnTo>
                  <a:lnTo>
                    <a:pt x="6674" y="1834"/>
                  </a:lnTo>
                  <a:lnTo>
                    <a:pt x="6673" y="1842"/>
                  </a:lnTo>
                  <a:lnTo>
                    <a:pt x="6673" y="1850"/>
                  </a:lnTo>
                  <a:lnTo>
                    <a:pt x="6674" y="1860"/>
                  </a:lnTo>
                  <a:lnTo>
                    <a:pt x="6676" y="1870"/>
                  </a:lnTo>
                  <a:lnTo>
                    <a:pt x="6679" y="1879"/>
                  </a:lnTo>
                  <a:lnTo>
                    <a:pt x="6682" y="1888"/>
                  </a:lnTo>
                  <a:lnTo>
                    <a:pt x="6686" y="1896"/>
                  </a:lnTo>
                  <a:lnTo>
                    <a:pt x="6690" y="1901"/>
                  </a:lnTo>
                  <a:lnTo>
                    <a:pt x="6690" y="1901"/>
                  </a:lnTo>
                  <a:lnTo>
                    <a:pt x="6695" y="1904"/>
                  </a:lnTo>
                  <a:lnTo>
                    <a:pt x="6700" y="1905"/>
                  </a:lnTo>
                  <a:lnTo>
                    <a:pt x="6714" y="1906"/>
                  </a:lnTo>
                  <a:lnTo>
                    <a:pt x="6728" y="1906"/>
                  </a:lnTo>
                  <a:lnTo>
                    <a:pt x="6733" y="1907"/>
                  </a:lnTo>
                  <a:lnTo>
                    <a:pt x="6739" y="1909"/>
                  </a:lnTo>
                  <a:lnTo>
                    <a:pt x="6739" y="1909"/>
                  </a:lnTo>
                  <a:lnTo>
                    <a:pt x="6746" y="1912"/>
                  </a:lnTo>
                  <a:lnTo>
                    <a:pt x="6755" y="1919"/>
                  </a:lnTo>
                  <a:lnTo>
                    <a:pt x="6773" y="1933"/>
                  </a:lnTo>
                  <a:lnTo>
                    <a:pt x="6791" y="1947"/>
                  </a:lnTo>
                  <a:lnTo>
                    <a:pt x="6799" y="1954"/>
                  </a:lnTo>
                  <a:lnTo>
                    <a:pt x="6807" y="1957"/>
                  </a:lnTo>
                  <a:lnTo>
                    <a:pt x="6807" y="1957"/>
                  </a:lnTo>
                  <a:lnTo>
                    <a:pt x="6820" y="1962"/>
                  </a:lnTo>
                  <a:lnTo>
                    <a:pt x="6838" y="1965"/>
                  </a:lnTo>
                  <a:lnTo>
                    <a:pt x="6870" y="1969"/>
                  </a:lnTo>
                  <a:lnTo>
                    <a:pt x="6870" y="1969"/>
                  </a:lnTo>
                  <a:lnTo>
                    <a:pt x="6882" y="1968"/>
                  </a:lnTo>
                  <a:lnTo>
                    <a:pt x="6897" y="1967"/>
                  </a:lnTo>
                  <a:lnTo>
                    <a:pt x="6911" y="1967"/>
                  </a:lnTo>
                  <a:lnTo>
                    <a:pt x="6917" y="1968"/>
                  </a:lnTo>
                  <a:lnTo>
                    <a:pt x="6922" y="1971"/>
                  </a:lnTo>
                  <a:lnTo>
                    <a:pt x="6922" y="1971"/>
                  </a:lnTo>
                  <a:lnTo>
                    <a:pt x="6925" y="1974"/>
                  </a:lnTo>
                  <a:lnTo>
                    <a:pt x="6928" y="1980"/>
                  </a:lnTo>
                  <a:lnTo>
                    <a:pt x="6934" y="1993"/>
                  </a:lnTo>
                  <a:lnTo>
                    <a:pt x="6939" y="2007"/>
                  </a:lnTo>
                  <a:lnTo>
                    <a:pt x="6942" y="2018"/>
                  </a:lnTo>
                  <a:lnTo>
                    <a:pt x="6942" y="2018"/>
                  </a:lnTo>
                  <a:lnTo>
                    <a:pt x="6949" y="2029"/>
                  </a:lnTo>
                  <a:lnTo>
                    <a:pt x="6957" y="2043"/>
                  </a:lnTo>
                  <a:lnTo>
                    <a:pt x="6963" y="2056"/>
                  </a:lnTo>
                  <a:lnTo>
                    <a:pt x="6967" y="2063"/>
                  </a:lnTo>
                  <a:lnTo>
                    <a:pt x="6968" y="2069"/>
                  </a:lnTo>
                  <a:lnTo>
                    <a:pt x="6968" y="2069"/>
                  </a:lnTo>
                  <a:lnTo>
                    <a:pt x="6969" y="2075"/>
                  </a:lnTo>
                  <a:lnTo>
                    <a:pt x="6970" y="2085"/>
                  </a:lnTo>
                  <a:lnTo>
                    <a:pt x="6970" y="2104"/>
                  </a:lnTo>
                  <a:lnTo>
                    <a:pt x="6968" y="2138"/>
                  </a:lnTo>
                  <a:lnTo>
                    <a:pt x="6968" y="2138"/>
                  </a:lnTo>
                  <a:lnTo>
                    <a:pt x="6968" y="2152"/>
                  </a:lnTo>
                  <a:lnTo>
                    <a:pt x="6968" y="2170"/>
                  </a:lnTo>
                  <a:lnTo>
                    <a:pt x="6968" y="2179"/>
                  </a:lnTo>
                  <a:lnTo>
                    <a:pt x="6967" y="2188"/>
                  </a:lnTo>
                  <a:lnTo>
                    <a:pt x="6964" y="2195"/>
                  </a:lnTo>
                  <a:lnTo>
                    <a:pt x="6961" y="2201"/>
                  </a:lnTo>
                  <a:lnTo>
                    <a:pt x="6961" y="2201"/>
                  </a:lnTo>
                  <a:lnTo>
                    <a:pt x="6958" y="2203"/>
                  </a:lnTo>
                  <a:lnTo>
                    <a:pt x="6954" y="2205"/>
                  </a:lnTo>
                  <a:lnTo>
                    <a:pt x="6944" y="2209"/>
                  </a:lnTo>
                  <a:lnTo>
                    <a:pt x="6933" y="2210"/>
                  </a:lnTo>
                  <a:lnTo>
                    <a:pt x="6919" y="2212"/>
                  </a:lnTo>
                  <a:lnTo>
                    <a:pt x="6895" y="2213"/>
                  </a:lnTo>
                  <a:lnTo>
                    <a:pt x="6884" y="2215"/>
                  </a:lnTo>
                  <a:lnTo>
                    <a:pt x="6875" y="2219"/>
                  </a:lnTo>
                  <a:lnTo>
                    <a:pt x="6875" y="2219"/>
                  </a:lnTo>
                  <a:lnTo>
                    <a:pt x="6869" y="2223"/>
                  </a:lnTo>
                  <a:lnTo>
                    <a:pt x="6861" y="2230"/>
                  </a:lnTo>
                  <a:lnTo>
                    <a:pt x="6846" y="2246"/>
                  </a:lnTo>
                  <a:lnTo>
                    <a:pt x="6838" y="2255"/>
                  </a:lnTo>
                  <a:lnTo>
                    <a:pt x="6832" y="2264"/>
                  </a:lnTo>
                  <a:lnTo>
                    <a:pt x="6827" y="2272"/>
                  </a:lnTo>
                  <a:lnTo>
                    <a:pt x="6823" y="2280"/>
                  </a:lnTo>
                  <a:lnTo>
                    <a:pt x="6823" y="2280"/>
                  </a:lnTo>
                  <a:lnTo>
                    <a:pt x="6821" y="2288"/>
                  </a:lnTo>
                  <a:lnTo>
                    <a:pt x="6820" y="2298"/>
                  </a:lnTo>
                  <a:lnTo>
                    <a:pt x="6820" y="2309"/>
                  </a:lnTo>
                  <a:lnTo>
                    <a:pt x="6820" y="2321"/>
                  </a:lnTo>
                  <a:lnTo>
                    <a:pt x="6821" y="2333"/>
                  </a:lnTo>
                  <a:lnTo>
                    <a:pt x="6822" y="2344"/>
                  </a:lnTo>
                  <a:lnTo>
                    <a:pt x="6826" y="2353"/>
                  </a:lnTo>
                  <a:lnTo>
                    <a:pt x="6829" y="2361"/>
                  </a:lnTo>
                  <a:lnTo>
                    <a:pt x="6829" y="2361"/>
                  </a:lnTo>
                  <a:lnTo>
                    <a:pt x="6834" y="2365"/>
                  </a:lnTo>
                  <a:lnTo>
                    <a:pt x="6840" y="2370"/>
                  </a:lnTo>
                  <a:lnTo>
                    <a:pt x="6849" y="2374"/>
                  </a:lnTo>
                  <a:lnTo>
                    <a:pt x="6858" y="2379"/>
                  </a:lnTo>
                  <a:lnTo>
                    <a:pt x="6876" y="2385"/>
                  </a:lnTo>
                  <a:lnTo>
                    <a:pt x="6891" y="2389"/>
                  </a:lnTo>
                  <a:lnTo>
                    <a:pt x="6891" y="2389"/>
                  </a:lnTo>
                  <a:lnTo>
                    <a:pt x="6907" y="2394"/>
                  </a:lnTo>
                  <a:lnTo>
                    <a:pt x="6926" y="2396"/>
                  </a:lnTo>
                  <a:lnTo>
                    <a:pt x="6936" y="2397"/>
                  </a:lnTo>
                  <a:lnTo>
                    <a:pt x="6945" y="2397"/>
                  </a:lnTo>
                  <a:lnTo>
                    <a:pt x="6954" y="2397"/>
                  </a:lnTo>
                  <a:lnTo>
                    <a:pt x="6961" y="2395"/>
                  </a:lnTo>
                  <a:lnTo>
                    <a:pt x="6961" y="2395"/>
                  </a:lnTo>
                  <a:lnTo>
                    <a:pt x="6967" y="2393"/>
                  </a:lnTo>
                  <a:lnTo>
                    <a:pt x="6972" y="2387"/>
                  </a:lnTo>
                  <a:lnTo>
                    <a:pt x="6984" y="2374"/>
                  </a:lnTo>
                  <a:lnTo>
                    <a:pt x="6994" y="2360"/>
                  </a:lnTo>
                  <a:lnTo>
                    <a:pt x="6999" y="2354"/>
                  </a:lnTo>
                  <a:lnTo>
                    <a:pt x="7004" y="2351"/>
                  </a:lnTo>
                  <a:lnTo>
                    <a:pt x="7004" y="2351"/>
                  </a:lnTo>
                  <a:lnTo>
                    <a:pt x="7010" y="2347"/>
                  </a:lnTo>
                  <a:lnTo>
                    <a:pt x="7018" y="2344"/>
                  </a:lnTo>
                  <a:lnTo>
                    <a:pt x="7025" y="2342"/>
                  </a:lnTo>
                  <a:lnTo>
                    <a:pt x="7032" y="2341"/>
                  </a:lnTo>
                  <a:lnTo>
                    <a:pt x="7032" y="2341"/>
                  </a:lnTo>
                  <a:lnTo>
                    <a:pt x="7042" y="2339"/>
                  </a:lnTo>
                  <a:lnTo>
                    <a:pt x="7055" y="2338"/>
                  </a:lnTo>
                  <a:lnTo>
                    <a:pt x="7067" y="2339"/>
                  </a:lnTo>
                  <a:lnTo>
                    <a:pt x="7073" y="2342"/>
                  </a:lnTo>
                  <a:lnTo>
                    <a:pt x="7076" y="2343"/>
                  </a:lnTo>
                  <a:lnTo>
                    <a:pt x="7076" y="2343"/>
                  </a:lnTo>
                  <a:lnTo>
                    <a:pt x="7081" y="2347"/>
                  </a:lnTo>
                  <a:lnTo>
                    <a:pt x="7086" y="2352"/>
                  </a:lnTo>
                  <a:lnTo>
                    <a:pt x="7091" y="2359"/>
                  </a:lnTo>
                  <a:lnTo>
                    <a:pt x="7095" y="2365"/>
                  </a:lnTo>
                  <a:lnTo>
                    <a:pt x="7099" y="2373"/>
                  </a:lnTo>
                  <a:lnTo>
                    <a:pt x="7102" y="2380"/>
                  </a:lnTo>
                  <a:lnTo>
                    <a:pt x="7103" y="2387"/>
                  </a:lnTo>
                  <a:lnTo>
                    <a:pt x="7102" y="2393"/>
                  </a:lnTo>
                  <a:lnTo>
                    <a:pt x="7102" y="2393"/>
                  </a:lnTo>
                  <a:lnTo>
                    <a:pt x="7100" y="2396"/>
                  </a:lnTo>
                  <a:lnTo>
                    <a:pt x="7095" y="2399"/>
                  </a:lnTo>
                  <a:lnTo>
                    <a:pt x="7084" y="2404"/>
                  </a:lnTo>
                  <a:lnTo>
                    <a:pt x="7072" y="2409"/>
                  </a:lnTo>
                  <a:lnTo>
                    <a:pt x="7067" y="2412"/>
                  </a:lnTo>
                  <a:lnTo>
                    <a:pt x="7065" y="2415"/>
                  </a:lnTo>
                  <a:lnTo>
                    <a:pt x="7065" y="2415"/>
                  </a:lnTo>
                  <a:lnTo>
                    <a:pt x="7065" y="2421"/>
                  </a:lnTo>
                  <a:lnTo>
                    <a:pt x="7066" y="2427"/>
                  </a:lnTo>
                  <a:lnTo>
                    <a:pt x="7069" y="2434"/>
                  </a:lnTo>
                  <a:lnTo>
                    <a:pt x="7072" y="2439"/>
                  </a:lnTo>
                  <a:lnTo>
                    <a:pt x="7072" y="2439"/>
                  </a:lnTo>
                  <a:lnTo>
                    <a:pt x="7076" y="2442"/>
                  </a:lnTo>
                  <a:lnTo>
                    <a:pt x="7081" y="2446"/>
                  </a:lnTo>
                  <a:lnTo>
                    <a:pt x="7092" y="2451"/>
                  </a:lnTo>
                  <a:lnTo>
                    <a:pt x="7103" y="2456"/>
                  </a:lnTo>
                  <a:lnTo>
                    <a:pt x="7109" y="2457"/>
                  </a:lnTo>
                  <a:lnTo>
                    <a:pt x="7115" y="2458"/>
                  </a:lnTo>
                  <a:lnTo>
                    <a:pt x="7115" y="2458"/>
                  </a:lnTo>
                  <a:lnTo>
                    <a:pt x="7119" y="2456"/>
                  </a:lnTo>
                  <a:lnTo>
                    <a:pt x="7124" y="2453"/>
                  </a:lnTo>
                  <a:lnTo>
                    <a:pt x="7135" y="2446"/>
                  </a:lnTo>
                  <a:lnTo>
                    <a:pt x="7146" y="2438"/>
                  </a:lnTo>
                  <a:lnTo>
                    <a:pt x="7152" y="2434"/>
                  </a:lnTo>
                  <a:lnTo>
                    <a:pt x="7156" y="2433"/>
                  </a:lnTo>
                  <a:lnTo>
                    <a:pt x="7156" y="2433"/>
                  </a:lnTo>
                  <a:lnTo>
                    <a:pt x="7165" y="2433"/>
                  </a:lnTo>
                  <a:lnTo>
                    <a:pt x="7177" y="2434"/>
                  </a:lnTo>
                  <a:lnTo>
                    <a:pt x="7197" y="2439"/>
                  </a:lnTo>
                  <a:lnTo>
                    <a:pt x="7197" y="2439"/>
                  </a:lnTo>
                  <a:lnTo>
                    <a:pt x="7207" y="2442"/>
                  </a:lnTo>
                  <a:lnTo>
                    <a:pt x="7219" y="2449"/>
                  </a:lnTo>
                  <a:lnTo>
                    <a:pt x="7225" y="2451"/>
                  </a:lnTo>
                  <a:lnTo>
                    <a:pt x="7231" y="2453"/>
                  </a:lnTo>
                  <a:lnTo>
                    <a:pt x="7236" y="2453"/>
                  </a:lnTo>
                  <a:lnTo>
                    <a:pt x="7241" y="2453"/>
                  </a:lnTo>
                  <a:lnTo>
                    <a:pt x="7241" y="2453"/>
                  </a:lnTo>
                  <a:lnTo>
                    <a:pt x="7244" y="2451"/>
                  </a:lnTo>
                  <a:lnTo>
                    <a:pt x="7247" y="2449"/>
                  </a:lnTo>
                  <a:lnTo>
                    <a:pt x="7251" y="2443"/>
                  </a:lnTo>
                  <a:lnTo>
                    <a:pt x="7254" y="2434"/>
                  </a:lnTo>
                  <a:lnTo>
                    <a:pt x="7257" y="2425"/>
                  </a:lnTo>
                  <a:lnTo>
                    <a:pt x="7263" y="2407"/>
                  </a:lnTo>
                  <a:lnTo>
                    <a:pt x="7267" y="2400"/>
                  </a:lnTo>
                  <a:lnTo>
                    <a:pt x="7271" y="2395"/>
                  </a:lnTo>
                  <a:lnTo>
                    <a:pt x="7271" y="2395"/>
                  </a:lnTo>
                  <a:lnTo>
                    <a:pt x="7277" y="2393"/>
                  </a:lnTo>
                  <a:lnTo>
                    <a:pt x="7284" y="2390"/>
                  </a:lnTo>
                  <a:lnTo>
                    <a:pt x="7301" y="2388"/>
                  </a:lnTo>
                  <a:lnTo>
                    <a:pt x="7318" y="2386"/>
                  </a:lnTo>
                  <a:lnTo>
                    <a:pt x="7324" y="2383"/>
                  </a:lnTo>
                  <a:lnTo>
                    <a:pt x="7329" y="2381"/>
                  </a:lnTo>
                  <a:lnTo>
                    <a:pt x="7329" y="2381"/>
                  </a:lnTo>
                  <a:lnTo>
                    <a:pt x="7331" y="2378"/>
                  </a:lnTo>
                  <a:lnTo>
                    <a:pt x="7333" y="2372"/>
                  </a:lnTo>
                  <a:lnTo>
                    <a:pt x="7335" y="2361"/>
                  </a:lnTo>
                  <a:lnTo>
                    <a:pt x="7337" y="2350"/>
                  </a:lnTo>
                  <a:lnTo>
                    <a:pt x="7339" y="2345"/>
                  </a:lnTo>
                  <a:lnTo>
                    <a:pt x="7341" y="2342"/>
                  </a:lnTo>
                  <a:lnTo>
                    <a:pt x="7341" y="2342"/>
                  </a:lnTo>
                  <a:lnTo>
                    <a:pt x="7345" y="2338"/>
                  </a:lnTo>
                  <a:lnTo>
                    <a:pt x="7350" y="2336"/>
                  </a:lnTo>
                  <a:lnTo>
                    <a:pt x="7364" y="2332"/>
                  </a:lnTo>
                  <a:lnTo>
                    <a:pt x="7379" y="2328"/>
                  </a:lnTo>
                  <a:lnTo>
                    <a:pt x="7384" y="2328"/>
                  </a:lnTo>
                  <a:lnTo>
                    <a:pt x="7390" y="2328"/>
                  </a:lnTo>
                  <a:lnTo>
                    <a:pt x="7390" y="2328"/>
                  </a:lnTo>
                  <a:lnTo>
                    <a:pt x="7394" y="2330"/>
                  </a:lnTo>
                  <a:lnTo>
                    <a:pt x="7399" y="2334"/>
                  </a:lnTo>
                  <a:lnTo>
                    <a:pt x="7409" y="2342"/>
                  </a:lnTo>
                  <a:lnTo>
                    <a:pt x="7419" y="2351"/>
                  </a:lnTo>
                  <a:lnTo>
                    <a:pt x="7424" y="2354"/>
                  </a:lnTo>
                  <a:lnTo>
                    <a:pt x="7427" y="2356"/>
                  </a:lnTo>
                  <a:lnTo>
                    <a:pt x="7427" y="2356"/>
                  </a:lnTo>
                  <a:lnTo>
                    <a:pt x="7441" y="2359"/>
                  </a:lnTo>
                  <a:lnTo>
                    <a:pt x="7456" y="2359"/>
                  </a:lnTo>
                  <a:lnTo>
                    <a:pt x="7471" y="2358"/>
                  </a:lnTo>
                  <a:lnTo>
                    <a:pt x="7478" y="2356"/>
                  </a:lnTo>
                  <a:lnTo>
                    <a:pt x="7484" y="2355"/>
                  </a:lnTo>
                  <a:lnTo>
                    <a:pt x="7484" y="2355"/>
                  </a:lnTo>
                  <a:lnTo>
                    <a:pt x="7489" y="2352"/>
                  </a:lnTo>
                  <a:lnTo>
                    <a:pt x="7495" y="2346"/>
                  </a:lnTo>
                  <a:lnTo>
                    <a:pt x="7505" y="2334"/>
                  </a:lnTo>
                  <a:lnTo>
                    <a:pt x="7515" y="2320"/>
                  </a:lnTo>
                  <a:lnTo>
                    <a:pt x="7521" y="2316"/>
                  </a:lnTo>
                  <a:lnTo>
                    <a:pt x="7526" y="2312"/>
                  </a:lnTo>
                  <a:lnTo>
                    <a:pt x="7526" y="2312"/>
                  </a:lnTo>
                  <a:lnTo>
                    <a:pt x="7535" y="2311"/>
                  </a:lnTo>
                  <a:lnTo>
                    <a:pt x="7546" y="2310"/>
                  </a:lnTo>
                  <a:lnTo>
                    <a:pt x="7558" y="2310"/>
                  </a:lnTo>
                  <a:lnTo>
                    <a:pt x="7570" y="2311"/>
                  </a:lnTo>
                  <a:lnTo>
                    <a:pt x="7584" y="2314"/>
                  </a:lnTo>
                  <a:lnTo>
                    <a:pt x="7595" y="2316"/>
                  </a:lnTo>
                  <a:lnTo>
                    <a:pt x="7607" y="2318"/>
                  </a:lnTo>
                  <a:lnTo>
                    <a:pt x="7616" y="2321"/>
                  </a:lnTo>
                  <a:lnTo>
                    <a:pt x="7616" y="2321"/>
                  </a:lnTo>
                  <a:lnTo>
                    <a:pt x="7625" y="2326"/>
                  </a:lnTo>
                  <a:lnTo>
                    <a:pt x="7634" y="2333"/>
                  </a:lnTo>
                  <a:lnTo>
                    <a:pt x="7653" y="2351"/>
                  </a:lnTo>
                  <a:lnTo>
                    <a:pt x="7672" y="2369"/>
                  </a:lnTo>
                  <a:lnTo>
                    <a:pt x="7681" y="2376"/>
                  </a:lnTo>
                  <a:lnTo>
                    <a:pt x="7689" y="2381"/>
                  </a:lnTo>
                  <a:lnTo>
                    <a:pt x="7689" y="2381"/>
                  </a:lnTo>
                  <a:lnTo>
                    <a:pt x="7697" y="2383"/>
                  </a:lnTo>
                  <a:lnTo>
                    <a:pt x="7707" y="2386"/>
                  </a:lnTo>
                  <a:lnTo>
                    <a:pt x="7730" y="2389"/>
                  </a:lnTo>
                  <a:lnTo>
                    <a:pt x="7741" y="2390"/>
                  </a:lnTo>
                  <a:lnTo>
                    <a:pt x="7752" y="2393"/>
                  </a:lnTo>
                  <a:lnTo>
                    <a:pt x="7761" y="2396"/>
                  </a:lnTo>
                  <a:lnTo>
                    <a:pt x="7764" y="2398"/>
                  </a:lnTo>
                  <a:lnTo>
                    <a:pt x="7767" y="2402"/>
                  </a:lnTo>
                  <a:lnTo>
                    <a:pt x="7767" y="2402"/>
                  </a:lnTo>
                  <a:lnTo>
                    <a:pt x="7771" y="2407"/>
                  </a:lnTo>
                  <a:lnTo>
                    <a:pt x="7775" y="2416"/>
                  </a:lnTo>
                  <a:lnTo>
                    <a:pt x="7777" y="2425"/>
                  </a:lnTo>
                  <a:lnTo>
                    <a:pt x="7778" y="2437"/>
                  </a:lnTo>
                  <a:lnTo>
                    <a:pt x="7779" y="2457"/>
                  </a:lnTo>
                  <a:lnTo>
                    <a:pt x="7780" y="2475"/>
                  </a:lnTo>
                  <a:lnTo>
                    <a:pt x="7780" y="2475"/>
                  </a:lnTo>
                  <a:lnTo>
                    <a:pt x="7780" y="2483"/>
                  </a:lnTo>
                  <a:lnTo>
                    <a:pt x="7780" y="2493"/>
                  </a:lnTo>
                  <a:lnTo>
                    <a:pt x="7779" y="2515"/>
                  </a:lnTo>
                  <a:lnTo>
                    <a:pt x="7779" y="2527"/>
                  </a:lnTo>
                  <a:lnTo>
                    <a:pt x="7780" y="2537"/>
                  </a:lnTo>
                  <a:lnTo>
                    <a:pt x="7781" y="2547"/>
                  </a:lnTo>
                  <a:lnTo>
                    <a:pt x="7785" y="2554"/>
                  </a:lnTo>
                  <a:lnTo>
                    <a:pt x="7785" y="2554"/>
                  </a:lnTo>
                  <a:lnTo>
                    <a:pt x="7788" y="2558"/>
                  </a:lnTo>
                  <a:lnTo>
                    <a:pt x="7793" y="2563"/>
                  </a:lnTo>
                  <a:lnTo>
                    <a:pt x="7805" y="2571"/>
                  </a:lnTo>
                  <a:lnTo>
                    <a:pt x="7819" y="2578"/>
                  </a:lnTo>
                  <a:lnTo>
                    <a:pt x="7831" y="2582"/>
                  </a:lnTo>
                  <a:lnTo>
                    <a:pt x="7831" y="2582"/>
                  </a:lnTo>
                  <a:lnTo>
                    <a:pt x="7838" y="2583"/>
                  </a:lnTo>
                  <a:lnTo>
                    <a:pt x="7845" y="2583"/>
                  </a:lnTo>
                  <a:lnTo>
                    <a:pt x="7863" y="2582"/>
                  </a:lnTo>
                  <a:lnTo>
                    <a:pt x="7880" y="2580"/>
                  </a:lnTo>
                  <a:lnTo>
                    <a:pt x="7894" y="2578"/>
                  </a:lnTo>
                  <a:lnTo>
                    <a:pt x="7894" y="2578"/>
                  </a:lnTo>
                  <a:lnTo>
                    <a:pt x="7902" y="2575"/>
                  </a:lnTo>
                  <a:lnTo>
                    <a:pt x="7911" y="2572"/>
                  </a:lnTo>
                  <a:lnTo>
                    <a:pt x="7930" y="2563"/>
                  </a:lnTo>
                  <a:lnTo>
                    <a:pt x="7950" y="2555"/>
                  </a:lnTo>
                  <a:lnTo>
                    <a:pt x="7959" y="2552"/>
                  </a:lnTo>
                  <a:lnTo>
                    <a:pt x="7966" y="2549"/>
                  </a:lnTo>
                  <a:lnTo>
                    <a:pt x="7966" y="2549"/>
                  </a:lnTo>
                  <a:lnTo>
                    <a:pt x="7987" y="2547"/>
                  </a:lnTo>
                  <a:lnTo>
                    <a:pt x="8010" y="2546"/>
                  </a:lnTo>
                  <a:lnTo>
                    <a:pt x="8023" y="2547"/>
                  </a:lnTo>
                  <a:lnTo>
                    <a:pt x="8034" y="2548"/>
                  </a:lnTo>
                  <a:lnTo>
                    <a:pt x="8045" y="2549"/>
                  </a:lnTo>
                  <a:lnTo>
                    <a:pt x="8053" y="2553"/>
                  </a:lnTo>
                  <a:lnTo>
                    <a:pt x="8053" y="2553"/>
                  </a:lnTo>
                  <a:lnTo>
                    <a:pt x="8059" y="2556"/>
                  </a:lnTo>
                  <a:lnTo>
                    <a:pt x="8064" y="2559"/>
                  </a:lnTo>
                  <a:lnTo>
                    <a:pt x="8075" y="2570"/>
                  </a:lnTo>
                  <a:lnTo>
                    <a:pt x="8086" y="2582"/>
                  </a:lnTo>
                  <a:lnTo>
                    <a:pt x="8096" y="2596"/>
                  </a:lnTo>
                  <a:lnTo>
                    <a:pt x="8117" y="2624"/>
                  </a:lnTo>
                  <a:lnTo>
                    <a:pt x="8132" y="2646"/>
                  </a:lnTo>
                  <a:lnTo>
                    <a:pt x="8132" y="2646"/>
                  </a:lnTo>
                  <a:lnTo>
                    <a:pt x="8143" y="2662"/>
                  </a:lnTo>
                  <a:lnTo>
                    <a:pt x="8154" y="2682"/>
                  </a:lnTo>
                  <a:lnTo>
                    <a:pt x="8165" y="2702"/>
                  </a:lnTo>
                  <a:lnTo>
                    <a:pt x="8171" y="2710"/>
                  </a:lnTo>
                  <a:lnTo>
                    <a:pt x="8176" y="2716"/>
                  </a:lnTo>
                  <a:lnTo>
                    <a:pt x="8176" y="2716"/>
                  </a:lnTo>
                  <a:lnTo>
                    <a:pt x="8183" y="2723"/>
                  </a:lnTo>
                  <a:lnTo>
                    <a:pt x="8193" y="2730"/>
                  </a:lnTo>
                  <a:lnTo>
                    <a:pt x="8215" y="2743"/>
                  </a:lnTo>
                  <a:lnTo>
                    <a:pt x="8255" y="2768"/>
                  </a:lnTo>
                  <a:lnTo>
                    <a:pt x="8255" y="2768"/>
                  </a:lnTo>
                  <a:lnTo>
                    <a:pt x="8271" y="2777"/>
                  </a:lnTo>
                  <a:lnTo>
                    <a:pt x="8291" y="2787"/>
                  </a:lnTo>
                  <a:lnTo>
                    <a:pt x="8300" y="2792"/>
                  </a:lnTo>
                  <a:lnTo>
                    <a:pt x="8310" y="2798"/>
                  </a:lnTo>
                  <a:lnTo>
                    <a:pt x="8317" y="2804"/>
                  </a:lnTo>
                  <a:lnTo>
                    <a:pt x="8322" y="2810"/>
                  </a:lnTo>
                  <a:lnTo>
                    <a:pt x="8322" y="2810"/>
                  </a:lnTo>
                  <a:lnTo>
                    <a:pt x="8325" y="2816"/>
                  </a:lnTo>
                  <a:lnTo>
                    <a:pt x="8328" y="2821"/>
                  </a:lnTo>
                  <a:lnTo>
                    <a:pt x="8332" y="2837"/>
                  </a:lnTo>
                  <a:lnTo>
                    <a:pt x="8333" y="2845"/>
                  </a:lnTo>
                  <a:lnTo>
                    <a:pt x="8333" y="2853"/>
                  </a:lnTo>
                  <a:lnTo>
                    <a:pt x="8332" y="2860"/>
                  </a:lnTo>
                  <a:lnTo>
                    <a:pt x="8331" y="2865"/>
                  </a:lnTo>
                  <a:lnTo>
                    <a:pt x="8331" y="2865"/>
                  </a:lnTo>
                  <a:lnTo>
                    <a:pt x="8328" y="2869"/>
                  </a:lnTo>
                  <a:lnTo>
                    <a:pt x="8323" y="2873"/>
                  </a:lnTo>
                  <a:lnTo>
                    <a:pt x="8317" y="2877"/>
                  </a:lnTo>
                  <a:lnTo>
                    <a:pt x="8311" y="2881"/>
                  </a:lnTo>
                  <a:lnTo>
                    <a:pt x="8297" y="2886"/>
                  </a:lnTo>
                  <a:lnTo>
                    <a:pt x="8291" y="2888"/>
                  </a:lnTo>
                  <a:lnTo>
                    <a:pt x="8286" y="2888"/>
                  </a:lnTo>
                  <a:lnTo>
                    <a:pt x="8286" y="2888"/>
                  </a:lnTo>
                  <a:lnTo>
                    <a:pt x="8279" y="2887"/>
                  </a:lnTo>
                  <a:lnTo>
                    <a:pt x="8271" y="2883"/>
                  </a:lnTo>
                  <a:lnTo>
                    <a:pt x="8255" y="2873"/>
                  </a:lnTo>
                  <a:lnTo>
                    <a:pt x="8238" y="2863"/>
                  </a:lnTo>
                  <a:lnTo>
                    <a:pt x="8231" y="2860"/>
                  </a:lnTo>
                  <a:lnTo>
                    <a:pt x="8224" y="2860"/>
                  </a:lnTo>
                  <a:lnTo>
                    <a:pt x="8224" y="2860"/>
                  </a:lnTo>
                  <a:lnTo>
                    <a:pt x="8219" y="2860"/>
                  </a:lnTo>
                  <a:lnTo>
                    <a:pt x="8215" y="2861"/>
                  </a:lnTo>
                  <a:lnTo>
                    <a:pt x="8205" y="2866"/>
                  </a:lnTo>
                  <a:lnTo>
                    <a:pt x="8196" y="2872"/>
                  </a:lnTo>
                  <a:lnTo>
                    <a:pt x="8192" y="2875"/>
                  </a:lnTo>
                  <a:lnTo>
                    <a:pt x="8189" y="2879"/>
                  </a:lnTo>
                  <a:lnTo>
                    <a:pt x="8189" y="2879"/>
                  </a:lnTo>
                  <a:lnTo>
                    <a:pt x="8188" y="2883"/>
                  </a:lnTo>
                  <a:lnTo>
                    <a:pt x="8187" y="2888"/>
                  </a:lnTo>
                  <a:lnTo>
                    <a:pt x="8187" y="2898"/>
                  </a:lnTo>
                  <a:lnTo>
                    <a:pt x="8188" y="2908"/>
                  </a:lnTo>
                  <a:lnTo>
                    <a:pt x="8189" y="2917"/>
                  </a:lnTo>
                  <a:lnTo>
                    <a:pt x="8189" y="2917"/>
                  </a:lnTo>
                  <a:lnTo>
                    <a:pt x="8191" y="2922"/>
                  </a:lnTo>
                  <a:lnTo>
                    <a:pt x="8194" y="2927"/>
                  </a:lnTo>
                  <a:lnTo>
                    <a:pt x="8202" y="2941"/>
                  </a:lnTo>
                  <a:lnTo>
                    <a:pt x="8210" y="2952"/>
                  </a:lnTo>
                  <a:lnTo>
                    <a:pt x="8217" y="2963"/>
                  </a:lnTo>
                  <a:lnTo>
                    <a:pt x="8217" y="2963"/>
                  </a:lnTo>
                  <a:lnTo>
                    <a:pt x="8224" y="2978"/>
                  </a:lnTo>
                  <a:lnTo>
                    <a:pt x="8231" y="2997"/>
                  </a:lnTo>
                  <a:lnTo>
                    <a:pt x="8237" y="3016"/>
                  </a:lnTo>
                  <a:lnTo>
                    <a:pt x="8238" y="3025"/>
                  </a:lnTo>
                  <a:lnTo>
                    <a:pt x="8240" y="3032"/>
                  </a:lnTo>
                  <a:lnTo>
                    <a:pt x="8240" y="3032"/>
                  </a:lnTo>
                  <a:lnTo>
                    <a:pt x="8240" y="3039"/>
                  </a:lnTo>
                  <a:lnTo>
                    <a:pt x="8238" y="3046"/>
                  </a:lnTo>
                  <a:lnTo>
                    <a:pt x="8235" y="3063"/>
                  </a:lnTo>
                  <a:lnTo>
                    <a:pt x="8232" y="3078"/>
                  </a:lnTo>
                  <a:lnTo>
                    <a:pt x="8228" y="3092"/>
                  </a:lnTo>
                  <a:lnTo>
                    <a:pt x="8228" y="3092"/>
                  </a:lnTo>
                  <a:lnTo>
                    <a:pt x="8223" y="3116"/>
                  </a:lnTo>
                  <a:lnTo>
                    <a:pt x="8217" y="3146"/>
                  </a:lnTo>
                  <a:lnTo>
                    <a:pt x="8211" y="3176"/>
                  </a:lnTo>
                  <a:lnTo>
                    <a:pt x="8210" y="3189"/>
                  </a:lnTo>
                  <a:lnTo>
                    <a:pt x="8211" y="3200"/>
                  </a:lnTo>
                  <a:lnTo>
                    <a:pt x="8211" y="3200"/>
                  </a:lnTo>
                  <a:lnTo>
                    <a:pt x="8214" y="3216"/>
                  </a:lnTo>
                  <a:lnTo>
                    <a:pt x="8220" y="3236"/>
                  </a:lnTo>
                  <a:lnTo>
                    <a:pt x="8224" y="3245"/>
                  </a:lnTo>
                  <a:lnTo>
                    <a:pt x="8228" y="3254"/>
                  </a:lnTo>
                  <a:lnTo>
                    <a:pt x="8233" y="3262"/>
                  </a:lnTo>
                  <a:lnTo>
                    <a:pt x="8237" y="3268"/>
                  </a:lnTo>
                  <a:lnTo>
                    <a:pt x="8237" y="3268"/>
                  </a:lnTo>
                  <a:lnTo>
                    <a:pt x="8242" y="3271"/>
                  </a:lnTo>
                  <a:lnTo>
                    <a:pt x="8247" y="3276"/>
                  </a:lnTo>
                  <a:lnTo>
                    <a:pt x="8263" y="3283"/>
                  </a:lnTo>
                  <a:lnTo>
                    <a:pt x="8279" y="3287"/>
                  </a:lnTo>
                  <a:lnTo>
                    <a:pt x="8291" y="3291"/>
                  </a:lnTo>
                  <a:lnTo>
                    <a:pt x="8291" y="3291"/>
                  </a:lnTo>
                  <a:lnTo>
                    <a:pt x="8300" y="3293"/>
                  </a:lnTo>
                  <a:lnTo>
                    <a:pt x="8312" y="3293"/>
                  </a:lnTo>
                  <a:lnTo>
                    <a:pt x="8337" y="3293"/>
                  </a:lnTo>
                  <a:lnTo>
                    <a:pt x="8349" y="3294"/>
                  </a:lnTo>
                  <a:lnTo>
                    <a:pt x="8360" y="3295"/>
                  </a:lnTo>
                  <a:lnTo>
                    <a:pt x="8370" y="3297"/>
                  </a:lnTo>
                  <a:lnTo>
                    <a:pt x="8375" y="3298"/>
                  </a:lnTo>
                  <a:lnTo>
                    <a:pt x="8378" y="3301"/>
                  </a:lnTo>
                  <a:lnTo>
                    <a:pt x="8378" y="3301"/>
                  </a:lnTo>
                  <a:lnTo>
                    <a:pt x="8384" y="3306"/>
                  </a:lnTo>
                  <a:lnTo>
                    <a:pt x="8387" y="3314"/>
                  </a:lnTo>
                  <a:lnTo>
                    <a:pt x="8391" y="3323"/>
                  </a:lnTo>
                  <a:lnTo>
                    <a:pt x="8394" y="3333"/>
                  </a:lnTo>
                  <a:lnTo>
                    <a:pt x="8400" y="3353"/>
                  </a:lnTo>
                  <a:lnTo>
                    <a:pt x="8403" y="3362"/>
                  </a:lnTo>
                  <a:lnTo>
                    <a:pt x="8408" y="3367"/>
                  </a:lnTo>
                  <a:lnTo>
                    <a:pt x="8408" y="3367"/>
                  </a:lnTo>
                  <a:lnTo>
                    <a:pt x="8411" y="3371"/>
                  </a:lnTo>
                  <a:lnTo>
                    <a:pt x="8416" y="3374"/>
                  </a:lnTo>
                  <a:lnTo>
                    <a:pt x="8427" y="3380"/>
                  </a:lnTo>
                  <a:lnTo>
                    <a:pt x="8438" y="3386"/>
                  </a:lnTo>
                  <a:lnTo>
                    <a:pt x="8443" y="3390"/>
                  </a:lnTo>
                  <a:lnTo>
                    <a:pt x="8445" y="3393"/>
                  </a:lnTo>
                  <a:lnTo>
                    <a:pt x="8445" y="3393"/>
                  </a:lnTo>
                  <a:lnTo>
                    <a:pt x="8447" y="3400"/>
                  </a:lnTo>
                  <a:lnTo>
                    <a:pt x="8447" y="3408"/>
                  </a:lnTo>
                  <a:lnTo>
                    <a:pt x="8447" y="3417"/>
                  </a:lnTo>
                  <a:lnTo>
                    <a:pt x="8446" y="3427"/>
                  </a:lnTo>
                  <a:lnTo>
                    <a:pt x="8442" y="3445"/>
                  </a:lnTo>
                  <a:lnTo>
                    <a:pt x="8438" y="3460"/>
                  </a:lnTo>
                  <a:lnTo>
                    <a:pt x="8438" y="3460"/>
                  </a:lnTo>
                  <a:lnTo>
                    <a:pt x="8434" y="3469"/>
                  </a:lnTo>
                  <a:lnTo>
                    <a:pt x="8428" y="3479"/>
                  </a:lnTo>
                  <a:lnTo>
                    <a:pt x="8413" y="3499"/>
                  </a:lnTo>
                  <a:lnTo>
                    <a:pt x="8400" y="3521"/>
                  </a:lnTo>
                  <a:lnTo>
                    <a:pt x="8394" y="3531"/>
                  </a:lnTo>
                  <a:lnTo>
                    <a:pt x="8392" y="3540"/>
                  </a:lnTo>
                  <a:lnTo>
                    <a:pt x="8392" y="3540"/>
                  </a:lnTo>
                  <a:lnTo>
                    <a:pt x="8391" y="3549"/>
                  </a:lnTo>
                  <a:lnTo>
                    <a:pt x="8392" y="3560"/>
                  </a:lnTo>
                  <a:lnTo>
                    <a:pt x="8398" y="3585"/>
                  </a:lnTo>
                  <a:lnTo>
                    <a:pt x="8401" y="3599"/>
                  </a:lnTo>
                  <a:lnTo>
                    <a:pt x="8403" y="3610"/>
                  </a:lnTo>
                  <a:lnTo>
                    <a:pt x="8404" y="3621"/>
                  </a:lnTo>
                  <a:lnTo>
                    <a:pt x="8404" y="3627"/>
                  </a:lnTo>
                  <a:lnTo>
                    <a:pt x="8403" y="3630"/>
                  </a:lnTo>
                  <a:lnTo>
                    <a:pt x="8403" y="3630"/>
                  </a:lnTo>
                  <a:lnTo>
                    <a:pt x="8401" y="3636"/>
                  </a:lnTo>
                  <a:lnTo>
                    <a:pt x="8398" y="3640"/>
                  </a:lnTo>
                  <a:lnTo>
                    <a:pt x="8388" y="3650"/>
                  </a:lnTo>
                  <a:lnTo>
                    <a:pt x="8372" y="3669"/>
                  </a:lnTo>
                  <a:lnTo>
                    <a:pt x="8372" y="3669"/>
                  </a:lnTo>
                  <a:lnTo>
                    <a:pt x="8357" y="3683"/>
                  </a:lnTo>
                  <a:lnTo>
                    <a:pt x="8348" y="3692"/>
                  </a:lnTo>
                  <a:lnTo>
                    <a:pt x="8342" y="3700"/>
                  </a:lnTo>
                  <a:lnTo>
                    <a:pt x="8342" y="3700"/>
                  </a:lnTo>
                  <a:lnTo>
                    <a:pt x="8340" y="3706"/>
                  </a:lnTo>
                  <a:lnTo>
                    <a:pt x="8338" y="3713"/>
                  </a:lnTo>
                  <a:lnTo>
                    <a:pt x="8333" y="3727"/>
                  </a:lnTo>
                  <a:lnTo>
                    <a:pt x="8328" y="3742"/>
                  </a:lnTo>
                  <a:lnTo>
                    <a:pt x="8324" y="3748"/>
                  </a:lnTo>
                  <a:lnTo>
                    <a:pt x="8321" y="3752"/>
                  </a:lnTo>
                  <a:lnTo>
                    <a:pt x="8321" y="3752"/>
                  </a:lnTo>
                  <a:lnTo>
                    <a:pt x="8315" y="3755"/>
                  </a:lnTo>
                  <a:lnTo>
                    <a:pt x="8307" y="3758"/>
                  </a:lnTo>
                  <a:lnTo>
                    <a:pt x="8298" y="3759"/>
                  </a:lnTo>
                  <a:lnTo>
                    <a:pt x="8288" y="3760"/>
                  </a:lnTo>
                  <a:lnTo>
                    <a:pt x="8270" y="3759"/>
                  </a:lnTo>
                  <a:lnTo>
                    <a:pt x="8254" y="3758"/>
                  </a:lnTo>
                  <a:lnTo>
                    <a:pt x="8254" y="3758"/>
                  </a:lnTo>
                  <a:lnTo>
                    <a:pt x="8242" y="3754"/>
                  </a:lnTo>
                  <a:lnTo>
                    <a:pt x="8228" y="3750"/>
                  </a:lnTo>
                  <a:lnTo>
                    <a:pt x="8197" y="3735"/>
                  </a:lnTo>
                  <a:lnTo>
                    <a:pt x="8166" y="3722"/>
                  </a:lnTo>
                  <a:lnTo>
                    <a:pt x="8153" y="3715"/>
                  </a:lnTo>
                  <a:lnTo>
                    <a:pt x="8140" y="3711"/>
                  </a:lnTo>
                  <a:lnTo>
                    <a:pt x="8140" y="3711"/>
                  </a:lnTo>
                  <a:lnTo>
                    <a:pt x="8130" y="3710"/>
                  </a:lnTo>
                  <a:lnTo>
                    <a:pt x="8119" y="3709"/>
                  </a:lnTo>
                  <a:lnTo>
                    <a:pt x="8093" y="3708"/>
                  </a:lnTo>
                  <a:lnTo>
                    <a:pt x="8067" y="3707"/>
                  </a:lnTo>
                  <a:lnTo>
                    <a:pt x="8047" y="3706"/>
                  </a:lnTo>
                  <a:lnTo>
                    <a:pt x="8047" y="3706"/>
                  </a:lnTo>
                  <a:lnTo>
                    <a:pt x="8025" y="3704"/>
                  </a:lnTo>
                  <a:lnTo>
                    <a:pt x="7999" y="3700"/>
                  </a:lnTo>
                  <a:lnTo>
                    <a:pt x="7987" y="3698"/>
                  </a:lnTo>
                  <a:lnTo>
                    <a:pt x="7974" y="3696"/>
                  </a:lnTo>
                  <a:lnTo>
                    <a:pt x="7964" y="3692"/>
                  </a:lnTo>
                  <a:lnTo>
                    <a:pt x="7955" y="3689"/>
                  </a:lnTo>
                  <a:lnTo>
                    <a:pt x="7955" y="3689"/>
                  </a:lnTo>
                  <a:lnTo>
                    <a:pt x="7950" y="3684"/>
                  </a:lnTo>
                  <a:lnTo>
                    <a:pt x="7943" y="3678"/>
                  </a:lnTo>
                  <a:lnTo>
                    <a:pt x="7930" y="3661"/>
                  </a:lnTo>
                  <a:lnTo>
                    <a:pt x="7918" y="3645"/>
                  </a:lnTo>
                  <a:lnTo>
                    <a:pt x="7912" y="3638"/>
                  </a:lnTo>
                  <a:lnTo>
                    <a:pt x="7906" y="3634"/>
                  </a:lnTo>
                  <a:lnTo>
                    <a:pt x="7906" y="3634"/>
                  </a:lnTo>
                  <a:lnTo>
                    <a:pt x="7900" y="3631"/>
                  </a:lnTo>
                  <a:lnTo>
                    <a:pt x="7893" y="3630"/>
                  </a:lnTo>
                  <a:lnTo>
                    <a:pt x="7877" y="3628"/>
                  </a:lnTo>
                  <a:lnTo>
                    <a:pt x="7860" y="3628"/>
                  </a:lnTo>
                  <a:lnTo>
                    <a:pt x="7847" y="3627"/>
                  </a:lnTo>
                  <a:lnTo>
                    <a:pt x="7847" y="3627"/>
                  </a:lnTo>
                  <a:lnTo>
                    <a:pt x="7792" y="3618"/>
                  </a:lnTo>
                  <a:lnTo>
                    <a:pt x="7762" y="3612"/>
                  </a:lnTo>
                  <a:lnTo>
                    <a:pt x="7749" y="3609"/>
                  </a:lnTo>
                  <a:lnTo>
                    <a:pt x="7739" y="3604"/>
                  </a:lnTo>
                  <a:lnTo>
                    <a:pt x="7739" y="3604"/>
                  </a:lnTo>
                  <a:lnTo>
                    <a:pt x="7735" y="3602"/>
                  </a:lnTo>
                  <a:lnTo>
                    <a:pt x="7731" y="3599"/>
                  </a:lnTo>
                  <a:lnTo>
                    <a:pt x="7727" y="3595"/>
                  </a:lnTo>
                  <a:lnTo>
                    <a:pt x="7724" y="3593"/>
                  </a:lnTo>
                  <a:lnTo>
                    <a:pt x="7724" y="3593"/>
                  </a:lnTo>
                  <a:lnTo>
                    <a:pt x="7708" y="3587"/>
                  </a:lnTo>
                  <a:lnTo>
                    <a:pt x="7689" y="3583"/>
                  </a:lnTo>
                  <a:lnTo>
                    <a:pt x="7679" y="3582"/>
                  </a:lnTo>
                  <a:lnTo>
                    <a:pt x="7669" y="3582"/>
                  </a:lnTo>
                  <a:lnTo>
                    <a:pt x="7661" y="3582"/>
                  </a:lnTo>
                  <a:lnTo>
                    <a:pt x="7653" y="3583"/>
                  </a:lnTo>
                  <a:lnTo>
                    <a:pt x="7653" y="3583"/>
                  </a:lnTo>
                  <a:lnTo>
                    <a:pt x="7649" y="3585"/>
                  </a:lnTo>
                  <a:lnTo>
                    <a:pt x="7645" y="3587"/>
                  </a:lnTo>
                  <a:lnTo>
                    <a:pt x="7637" y="3594"/>
                  </a:lnTo>
                  <a:lnTo>
                    <a:pt x="7630" y="3603"/>
                  </a:lnTo>
                  <a:lnTo>
                    <a:pt x="7622" y="3612"/>
                  </a:lnTo>
                  <a:lnTo>
                    <a:pt x="7607" y="3631"/>
                  </a:lnTo>
                  <a:lnTo>
                    <a:pt x="7600" y="3639"/>
                  </a:lnTo>
                  <a:lnTo>
                    <a:pt x="7592" y="3645"/>
                  </a:lnTo>
                  <a:lnTo>
                    <a:pt x="7592" y="3645"/>
                  </a:lnTo>
                  <a:lnTo>
                    <a:pt x="7584" y="3648"/>
                  </a:lnTo>
                  <a:lnTo>
                    <a:pt x="7575" y="3652"/>
                  </a:lnTo>
                  <a:lnTo>
                    <a:pt x="7552" y="3657"/>
                  </a:lnTo>
                  <a:lnTo>
                    <a:pt x="7530" y="3662"/>
                  </a:lnTo>
                  <a:lnTo>
                    <a:pt x="7520" y="3664"/>
                  </a:lnTo>
                  <a:lnTo>
                    <a:pt x="7512" y="3666"/>
                  </a:lnTo>
                  <a:lnTo>
                    <a:pt x="7512" y="3666"/>
                  </a:lnTo>
                  <a:lnTo>
                    <a:pt x="7497" y="3672"/>
                  </a:lnTo>
                  <a:lnTo>
                    <a:pt x="7480" y="3679"/>
                  </a:lnTo>
                  <a:lnTo>
                    <a:pt x="7471" y="3683"/>
                  </a:lnTo>
                  <a:lnTo>
                    <a:pt x="7463" y="3688"/>
                  </a:lnTo>
                  <a:lnTo>
                    <a:pt x="7456" y="3692"/>
                  </a:lnTo>
                  <a:lnTo>
                    <a:pt x="7452" y="3697"/>
                  </a:lnTo>
                  <a:lnTo>
                    <a:pt x="7452" y="3697"/>
                  </a:lnTo>
                  <a:lnTo>
                    <a:pt x="7450" y="3701"/>
                  </a:lnTo>
                  <a:lnTo>
                    <a:pt x="7447" y="3707"/>
                  </a:lnTo>
                  <a:lnTo>
                    <a:pt x="7444" y="3719"/>
                  </a:lnTo>
                  <a:lnTo>
                    <a:pt x="7442" y="3734"/>
                  </a:lnTo>
                  <a:lnTo>
                    <a:pt x="7441" y="3749"/>
                  </a:lnTo>
                  <a:lnTo>
                    <a:pt x="7440" y="3779"/>
                  </a:lnTo>
                  <a:lnTo>
                    <a:pt x="7438" y="3793"/>
                  </a:lnTo>
                  <a:lnTo>
                    <a:pt x="7436" y="3804"/>
                  </a:lnTo>
                  <a:lnTo>
                    <a:pt x="7436" y="3804"/>
                  </a:lnTo>
                  <a:lnTo>
                    <a:pt x="7433" y="3815"/>
                  </a:lnTo>
                  <a:lnTo>
                    <a:pt x="7427" y="3828"/>
                  </a:lnTo>
                  <a:lnTo>
                    <a:pt x="7421" y="3841"/>
                  </a:lnTo>
                  <a:lnTo>
                    <a:pt x="7419" y="3847"/>
                  </a:lnTo>
                  <a:lnTo>
                    <a:pt x="7419" y="3851"/>
                  </a:lnTo>
                  <a:lnTo>
                    <a:pt x="7419" y="3851"/>
                  </a:lnTo>
                  <a:lnTo>
                    <a:pt x="7419" y="3861"/>
                  </a:lnTo>
                  <a:lnTo>
                    <a:pt x="7421" y="3874"/>
                  </a:lnTo>
                  <a:lnTo>
                    <a:pt x="7425" y="3885"/>
                  </a:lnTo>
                  <a:lnTo>
                    <a:pt x="7428" y="3890"/>
                  </a:lnTo>
                  <a:lnTo>
                    <a:pt x="7430" y="3893"/>
                  </a:lnTo>
                  <a:lnTo>
                    <a:pt x="7430" y="3893"/>
                  </a:lnTo>
                  <a:lnTo>
                    <a:pt x="7434" y="3896"/>
                  </a:lnTo>
                  <a:lnTo>
                    <a:pt x="7440" y="3898"/>
                  </a:lnTo>
                  <a:lnTo>
                    <a:pt x="7452" y="3899"/>
                  </a:lnTo>
                  <a:lnTo>
                    <a:pt x="7464" y="3901"/>
                  </a:lnTo>
                  <a:lnTo>
                    <a:pt x="7470" y="3902"/>
                  </a:lnTo>
                  <a:lnTo>
                    <a:pt x="7473" y="3903"/>
                  </a:lnTo>
                  <a:lnTo>
                    <a:pt x="7473" y="3903"/>
                  </a:lnTo>
                  <a:lnTo>
                    <a:pt x="7479" y="3909"/>
                  </a:lnTo>
                  <a:lnTo>
                    <a:pt x="7484" y="3915"/>
                  </a:lnTo>
                  <a:lnTo>
                    <a:pt x="7493" y="3931"/>
                  </a:lnTo>
                  <a:lnTo>
                    <a:pt x="7500" y="3947"/>
                  </a:lnTo>
                  <a:lnTo>
                    <a:pt x="7505" y="3954"/>
                  </a:lnTo>
                  <a:lnTo>
                    <a:pt x="7508" y="3960"/>
                  </a:lnTo>
                  <a:lnTo>
                    <a:pt x="7508" y="3960"/>
                  </a:lnTo>
                  <a:lnTo>
                    <a:pt x="7514" y="3965"/>
                  </a:lnTo>
                  <a:lnTo>
                    <a:pt x="7520" y="3971"/>
                  </a:lnTo>
                  <a:lnTo>
                    <a:pt x="7534" y="3982"/>
                  </a:lnTo>
                  <a:lnTo>
                    <a:pt x="7549" y="3993"/>
                  </a:lnTo>
                  <a:lnTo>
                    <a:pt x="7556" y="3998"/>
                  </a:lnTo>
                  <a:lnTo>
                    <a:pt x="7560" y="4004"/>
                  </a:lnTo>
                  <a:lnTo>
                    <a:pt x="7560" y="4004"/>
                  </a:lnTo>
                  <a:lnTo>
                    <a:pt x="7573" y="4019"/>
                  </a:lnTo>
                  <a:lnTo>
                    <a:pt x="7585" y="4041"/>
                  </a:lnTo>
                  <a:lnTo>
                    <a:pt x="7591" y="4051"/>
                  </a:lnTo>
                  <a:lnTo>
                    <a:pt x="7596" y="4062"/>
                  </a:lnTo>
                  <a:lnTo>
                    <a:pt x="7600" y="4072"/>
                  </a:lnTo>
                  <a:lnTo>
                    <a:pt x="7602" y="4080"/>
                  </a:lnTo>
                  <a:lnTo>
                    <a:pt x="7602" y="4080"/>
                  </a:lnTo>
                  <a:lnTo>
                    <a:pt x="7602" y="4086"/>
                  </a:lnTo>
                  <a:lnTo>
                    <a:pt x="7601" y="4091"/>
                  </a:lnTo>
                  <a:lnTo>
                    <a:pt x="7599" y="4103"/>
                  </a:lnTo>
                  <a:lnTo>
                    <a:pt x="7588" y="4129"/>
                  </a:lnTo>
                  <a:lnTo>
                    <a:pt x="7584" y="4141"/>
                  </a:lnTo>
                  <a:lnTo>
                    <a:pt x="7581" y="4154"/>
                  </a:lnTo>
                  <a:lnTo>
                    <a:pt x="7581" y="4159"/>
                  </a:lnTo>
                  <a:lnTo>
                    <a:pt x="7579" y="4165"/>
                  </a:lnTo>
                  <a:lnTo>
                    <a:pt x="7581" y="4169"/>
                  </a:lnTo>
                  <a:lnTo>
                    <a:pt x="7583" y="4174"/>
                  </a:lnTo>
                  <a:lnTo>
                    <a:pt x="7583" y="4174"/>
                  </a:lnTo>
                  <a:lnTo>
                    <a:pt x="7585" y="4177"/>
                  </a:lnTo>
                  <a:lnTo>
                    <a:pt x="7588" y="4181"/>
                  </a:lnTo>
                  <a:lnTo>
                    <a:pt x="7593" y="4183"/>
                  </a:lnTo>
                  <a:lnTo>
                    <a:pt x="7599" y="4184"/>
                  </a:lnTo>
                  <a:lnTo>
                    <a:pt x="7611" y="4188"/>
                  </a:lnTo>
                  <a:lnTo>
                    <a:pt x="7625" y="4190"/>
                  </a:lnTo>
                  <a:lnTo>
                    <a:pt x="7638" y="4192"/>
                  </a:lnTo>
                  <a:lnTo>
                    <a:pt x="7651" y="4194"/>
                  </a:lnTo>
                  <a:lnTo>
                    <a:pt x="7662" y="4199"/>
                  </a:lnTo>
                  <a:lnTo>
                    <a:pt x="7665" y="4201"/>
                  </a:lnTo>
                  <a:lnTo>
                    <a:pt x="7669" y="4204"/>
                  </a:lnTo>
                  <a:lnTo>
                    <a:pt x="7669" y="4204"/>
                  </a:lnTo>
                  <a:lnTo>
                    <a:pt x="7672" y="4208"/>
                  </a:lnTo>
                  <a:lnTo>
                    <a:pt x="7674" y="4212"/>
                  </a:lnTo>
                  <a:lnTo>
                    <a:pt x="7676" y="4224"/>
                  </a:lnTo>
                  <a:lnTo>
                    <a:pt x="7679" y="4236"/>
                  </a:lnTo>
                  <a:lnTo>
                    <a:pt x="7680" y="4250"/>
                  </a:lnTo>
                  <a:lnTo>
                    <a:pt x="7680" y="4278"/>
                  </a:lnTo>
                  <a:lnTo>
                    <a:pt x="7680" y="4299"/>
                  </a:lnTo>
                  <a:lnTo>
                    <a:pt x="7680" y="4299"/>
                  </a:lnTo>
                  <a:lnTo>
                    <a:pt x="7679" y="4320"/>
                  </a:lnTo>
                  <a:lnTo>
                    <a:pt x="7678" y="4343"/>
                  </a:lnTo>
                  <a:lnTo>
                    <a:pt x="7674" y="4367"/>
                  </a:lnTo>
                  <a:lnTo>
                    <a:pt x="7672" y="4378"/>
                  </a:lnTo>
                  <a:lnTo>
                    <a:pt x="7669" y="4386"/>
                  </a:lnTo>
                  <a:lnTo>
                    <a:pt x="7669" y="4386"/>
                  </a:lnTo>
                  <a:lnTo>
                    <a:pt x="7665" y="4394"/>
                  </a:lnTo>
                  <a:lnTo>
                    <a:pt x="7660" y="4402"/>
                  </a:lnTo>
                  <a:lnTo>
                    <a:pt x="7646" y="4419"/>
                  </a:lnTo>
                  <a:lnTo>
                    <a:pt x="7632" y="4436"/>
                  </a:lnTo>
                  <a:lnTo>
                    <a:pt x="7627" y="4444"/>
                  </a:lnTo>
                  <a:lnTo>
                    <a:pt x="7623" y="4452"/>
                  </a:lnTo>
                  <a:lnTo>
                    <a:pt x="7623" y="4452"/>
                  </a:lnTo>
                  <a:lnTo>
                    <a:pt x="7621" y="4459"/>
                  </a:lnTo>
                  <a:lnTo>
                    <a:pt x="7619" y="4470"/>
                  </a:lnTo>
                  <a:lnTo>
                    <a:pt x="7617" y="4491"/>
                  </a:lnTo>
                  <a:lnTo>
                    <a:pt x="7616" y="4514"/>
                  </a:lnTo>
                  <a:lnTo>
                    <a:pt x="7614" y="4532"/>
                  </a:lnTo>
                  <a:lnTo>
                    <a:pt x="7614" y="4532"/>
                  </a:lnTo>
                  <a:lnTo>
                    <a:pt x="7614" y="4544"/>
                  </a:lnTo>
                  <a:lnTo>
                    <a:pt x="7616" y="4560"/>
                  </a:lnTo>
                  <a:lnTo>
                    <a:pt x="7618" y="4575"/>
                  </a:lnTo>
                  <a:lnTo>
                    <a:pt x="7619" y="4580"/>
                  </a:lnTo>
                  <a:lnTo>
                    <a:pt x="7621" y="4586"/>
                  </a:lnTo>
                  <a:lnTo>
                    <a:pt x="7621" y="4586"/>
                  </a:lnTo>
                  <a:lnTo>
                    <a:pt x="7628" y="4595"/>
                  </a:lnTo>
                  <a:lnTo>
                    <a:pt x="7637" y="4604"/>
                  </a:lnTo>
                  <a:lnTo>
                    <a:pt x="7648" y="4614"/>
                  </a:lnTo>
                  <a:lnTo>
                    <a:pt x="7661" y="4623"/>
                  </a:lnTo>
                  <a:lnTo>
                    <a:pt x="7673" y="4631"/>
                  </a:lnTo>
                  <a:lnTo>
                    <a:pt x="7686" y="4639"/>
                  </a:lnTo>
                  <a:lnTo>
                    <a:pt x="7698" y="4644"/>
                  </a:lnTo>
                  <a:lnTo>
                    <a:pt x="7708" y="4649"/>
                  </a:lnTo>
                  <a:lnTo>
                    <a:pt x="7708" y="4649"/>
                  </a:lnTo>
                  <a:lnTo>
                    <a:pt x="7719" y="4652"/>
                  </a:lnTo>
                  <a:lnTo>
                    <a:pt x="7733" y="4655"/>
                  </a:lnTo>
                  <a:lnTo>
                    <a:pt x="7749" y="4657"/>
                  </a:lnTo>
                  <a:lnTo>
                    <a:pt x="7764" y="4658"/>
                  </a:lnTo>
                  <a:lnTo>
                    <a:pt x="7780" y="4658"/>
                  </a:lnTo>
                  <a:lnTo>
                    <a:pt x="7796" y="4657"/>
                  </a:lnTo>
                  <a:lnTo>
                    <a:pt x="7810" y="4656"/>
                  </a:lnTo>
                  <a:lnTo>
                    <a:pt x="7821" y="4653"/>
                  </a:lnTo>
                  <a:lnTo>
                    <a:pt x="7821" y="4653"/>
                  </a:lnTo>
                  <a:lnTo>
                    <a:pt x="7828" y="4650"/>
                  </a:lnTo>
                  <a:lnTo>
                    <a:pt x="7834" y="4646"/>
                  </a:lnTo>
                  <a:lnTo>
                    <a:pt x="7849" y="4633"/>
                  </a:lnTo>
                  <a:lnTo>
                    <a:pt x="7864" y="4620"/>
                  </a:lnTo>
                  <a:lnTo>
                    <a:pt x="7875" y="4607"/>
                  </a:lnTo>
                  <a:lnTo>
                    <a:pt x="7875" y="4607"/>
                  </a:lnTo>
                  <a:lnTo>
                    <a:pt x="7880" y="4600"/>
                  </a:lnTo>
                  <a:lnTo>
                    <a:pt x="7885" y="4593"/>
                  </a:lnTo>
                  <a:lnTo>
                    <a:pt x="7895" y="4572"/>
                  </a:lnTo>
                  <a:lnTo>
                    <a:pt x="7901" y="4563"/>
                  </a:lnTo>
                  <a:lnTo>
                    <a:pt x="7908" y="4555"/>
                  </a:lnTo>
                  <a:lnTo>
                    <a:pt x="7910" y="4552"/>
                  </a:lnTo>
                  <a:lnTo>
                    <a:pt x="7913" y="4550"/>
                  </a:lnTo>
                  <a:lnTo>
                    <a:pt x="7917" y="4549"/>
                  </a:lnTo>
                  <a:lnTo>
                    <a:pt x="7920" y="4549"/>
                  </a:lnTo>
                  <a:lnTo>
                    <a:pt x="7920" y="4549"/>
                  </a:lnTo>
                  <a:lnTo>
                    <a:pt x="7925" y="4550"/>
                  </a:lnTo>
                  <a:lnTo>
                    <a:pt x="7928" y="4552"/>
                  </a:lnTo>
                  <a:lnTo>
                    <a:pt x="7931" y="4555"/>
                  </a:lnTo>
                  <a:lnTo>
                    <a:pt x="7934" y="4560"/>
                  </a:lnTo>
                  <a:lnTo>
                    <a:pt x="7939" y="4570"/>
                  </a:lnTo>
                  <a:lnTo>
                    <a:pt x="7944" y="4582"/>
                  </a:lnTo>
                  <a:lnTo>
                    <a:pt x="7947" y="4595"/>
                  </a:lnTo>
                  <a:lnTo>
                    <a:pt x="7951" y="4608"/>
                  </a:lnTo>
                  <a:lnTo>
                    <a:pt x="7955" y="4629"/>
                  </a:lnTo>
                  <a:lnTo>
                    <a:pt x="7955" y="4629"/>
                  </a:lnTo>
                  <a:lnTo>
                    <a:pt x="7957" y="4640"/>
                  </a:lnTo>
                  <a:lnTo>
                    <a:pt x="7959" y="4652"/>
                  </a:lnTo>
                  <a:lnTo>
                    <a:pt x="7961" y="4679"/>
                  </a:lnTo>
                  <a:lnTo>
                    <a:pt x="7962" y="4708"/>
                  </a:lnTo>
                  <a:lnTo>
                    <a:pt x="7962" y="4731"/>
                  </a:lnTo>
                  <a:lnTo>
                    <a:pt x="7962" y="4731"/>
                  </a:lnTo>
                  <a:lnTo>
                    <a:pt x="7960" y="4756"/>
                  </a:lnTo>
                  <a:lnTo>
                    <a:pt x="7955" y="4788"/>
                  </a:lnTo>
                  <a:lnTo>
                    <a:pt x="7952" y="4804"/>
                  </a:lnTo>
                  <a:lnTo>
                    <a:pt x="7948" y="4818"/>
                  </a:lnTo>
                  <a:lnTo>
                    <a:pt x="7945" y="4831"/>
                  </a:lnTo>
                  <a:lnTo>
                    <a:pt x="7939" y="4842"/>
                  </a:lnTo>
                  <a:lnTo>
                    <a:pt x="7939" y="4842"/>
                  </a:lnTo>
                  <a:lnTo>
                    <a:pt x="7935" y="4849"/>
                  </a:lnTo>
                  <a:lnTo>
                    <a:pt x="7927" y="4857"/>
                  </a:lnTo>
                  <a:lnTo>
                    <a:pt x="7909" y="4873"/>
                  </a:lnTo>
                  <a:lnTo>
                    <a:pt x="7891" y="4889"/>
                  </a:lnTo>
                  <a:lnTo>
                    <a:pt x="7883" y="4897"/>
                  </a:lnTo>
                  <a:lnTo>
                    <a:pt x="7877" y="4904"/>
                  </a:lnTo>
                  <a:lnTo>
                    <a:pt x="7877" y="4904"/>
                  </a:lnTo>
                  <a:lnTo>
                    <a:pt x="7872" y="4913"/>
                  </a:lnTo>
                  <a:lnTo>
                    <a:pt x="7866" y="4925"/>
                  </a:lnTo>
                  <a:lnTo>
                    <a:pt x="7856" y="4951"/>
                  </a:lnTo>
                  <a:lnTo>
                    <a:pt x="7845" y="4977"/>
                  </a:lnTo>
                  <a:lnTo>
                    <a:pt x="7839" y="4989"/>
                  </a:lnTo>
                  <a:lnTo>
                    <a:pt x="7833" y="4998"/>
                  </a:lnTo>
                  <a:lnTo>
                    <a:pt x="7833" y="4998"/>
                  </a:lnTo>
                  <a:lnTo>
                    <a:pt x="7828" y="5006"/>
                  </a:lnTo>
                  <a:lnTo>
                    <a:pt x="7820" y="5015"/>
                  </a:lnTo>
                  <a:lnTo>
                    <a:pt x="7801" y="5033"/>
                  </a:lnTo>
                  <a:lnTo>
                    <a:pt x="7764" y="5065"/>
                  </a:lnTo>
                  <a:lnTo>
                    <a:pt x="7764" y="5065"/>
                  </a:lnTo>
                  <a:lnTo>
                    <a:pt x="7746" y="5083"/>
                  </a:lnTo>
                  <a:lnTo>
                    <a:pt x="7726" y="5105"/>
                  </a:lnTo>
                  <a:lnTo>
                    <a:pt x="7704" y="5126"/>
                  </a:lnTo>
                  <a:lnTo>
                    <a:pt x="7693" y="5134"/>
                  </a:lnTo>
                  <a:lnTo>
                    <a:pt x="7684" y="5141"/>
                  </a:lnTo>
                  <a:lnTo>
                    <a:pt x="7684" y="5141"/>
                  </a:lnTo>
                  <a:lnTo>
                    <a:pt x="7675" y="5144"/>
                  </a:lnTo>
                  <a:lnTo>
                    <a:pt x="7665" y="5145"/>
                  </a:lnTo>
                  <a:lnTo>
                    <a:pt x="7642" y="5149"/>
                  </a:lnTo>
                  <a:lnTo>
                    <a:pt x="7629" y="5150"/>
                  </a:lnTo>
                  <a:lnTo>
                    <a:pt x="7619" y="5152"/>
                  </a:lnTo>
                  <a:lnTo>
                    <a:pt x="7609" y="5156"/>
                  </a:lnTo>
                  <a:lnTo>
                    <a:pt x="7605" y="5158"/>
                  </a:lnTo>
                  <a:lnTo>
                    <a:pt x="7602" y="5160"/>
                  </a:lnTo>
                  <a:lnTo>
                    <a:pt x="7602" y="5160"/>
                  </a:lnTo>
                  <a:lnTo>
                    <a:pt x="7597" y="5166"/>
                  </a:lnTo>
                  <a:lnTo>
                    <a:pt x="7594" y="5175"/>
                  </a:lnTo>
                  <a:lnTo>
                    <a:pt x="7591" y="5184"/>
                  </a:lnTo>
                  <a:lnTo>
                    <a:pt x="7588" y="5194"/>
                  </a:lnTo>
                  <a:lnTo>
                    <a:pt x="7585" y="5214"/>
                  </a:lnTo>
                  <a:lnTo>
                    <a:pt x="7583" y="5231"/>
                  </a:lnTo>
                  <a:lnTo>
                    <a:pt x="7583" y="5231"/>
                  </a:lnTo>
                  <a:lnTo>
                    <a:pt x="7577" y="5256"/>
                  </a:lnTo>
                  <a:lnTo>
                    <a:pt x="7573" y="5286"/>
                  </a:lnTo>
                  <a:lnTo>
                    <a:pt x="7568" y="5317"/>
                  </a:lnTo>
                  <a:lnTo>
                    <a:pt x="7567" y="5330"/>
                  </a:lnTo>
                  <a:lnTo>
                    <a:pt x="7567" y="5342"/>
                  </a:lnTo>
                  <a:lnTo>
                    <a:pt x="7567" y="5342"/>
                  </a:lnTo>
                  <a:lnTo>
                    <a:pt x="7568" y="5352"/>
                  </a:lnTo>
                  <a:lnTo>
                    <a:pt x="7570" y="5362"/>
                  </a:lnTo>
                  <a:lnTo>
                    <a:pt x="7577" y="5386"/>
                  </a:lnTo>
                  <a:lnTo>
                    <a:pt x="7583" y="5409"/>
                  </a:lnTo>
                  <a:lnTo>
                    <a:pt x="7585" y="5420"/>
                  </a:lnTo>
                  <a:lnTo>
                    <a:pt x="7586" y="5429"/>
                  </a:lnTo>
                  <a:lnTo>
                    <a:pt x="7586" y="5429"/>
                  </a:lnTo>
                  <a:lnTo>
                    <a:pt x="7587" y="5450"/>
                  </a:lnTo>
                  <a:lnTo>
                    <a:pt x="7587" y="5475"/>
                  </a:lnTo>
                  <a:lnTo>
                    <a:pt x="7587" y="5475"/>
                  </a:lnTo>
                  <a:lnTo>
                    <a:pt x="7587" y="5488"/>
                  </a:lnTo>
                  <a:lnTo>
                    <a:pt x="7585" y="5502"/>
                  </a:lnTo>
                  <a:lnTo>
                    <a:pt x="7583" y="5513"/>
                  </a:lnTo>
                  <a:lnTo>
                    <a:pt x="7578" y="5522"/>
                  </a:lnTo>
                  <a:lnTo>
                    <a:pt x="7578" y="5522"/>
                  </a:lnTo>
                  <a:lnTo>
                    <a:pt x="7572" y="5529"/>
                  </a:lnTo>
                  <a:lnTo>
                    <a:pt x="7563" y="5537"/>
                  </a:lnTo>
                  <a:lnTo>
                    <a:pt x="7551" y="5544"/>
                  </a:lnTo>
                  <a:lnTo>
                    <a:pt x="7540" y="5550"/>
                  </a:lnTo>
                  <a:lnTo>
                    <a:pt x="7526" y="5556"/>
                  </a:lnTo>
                  <a:lnTo>
                    <a:pt x="7515" y="5561"/>
                  </a:lnTo>
                  <a:lnTo>
                    <a:pt x="7503" y="5564"/>
                  </a:lnTo>
                  <a:lnTo>
                    <a:pt x="7494" y="5565"/>
                  </a:lnTo>
                  <a:lnTo>
                    <a:pt x="7494" y="5565"/>
                  </a:lnTo>
                  <a:lnTo>
                    <a:pt x="7489" y="5565"/>
                  </a:lnTo>
                  <a:lnTo>
                    <a:pt x="7484" y="5565"/>
                  </a:lnTo>
                  <a:lnTo>
                    <a:pt x="7472" y="5563"/>
                  </a:lnTo>
                  <a:lnTo>
                    <a:pt x="7447" y="5554"/>
                  </a:lnTo>
                  <a:lnTo>
                    <a:pt x="7435" y="5549"/>
                  </a:lnTo>
                  <a:lnTo>
                    <a:pt x="7423" y="5546"/>
                  </a:lnTo>
                  <a:lnTo>
                    <a:pt x="7411" y="5545"/>
                  </a:lnTo>
                  <a:lnTo>
                    <a:pt x="7407" y="5545"/>
                  </a:lnTo>
                  <a:lnTo>
                    <a:pt x="7402" y="5546"/>
                  </a:lnTo>
                  <a:lnTo>
                    <a:pt x="7402" y="5546"/>
                  </a:lnTo>
                  <a:lnTo>
                    <a:pt x="7396" y="5549"/>
                  </a:lnTo>
                  <a:lnTo>
                    <a:pt x="7389" y="5554"/>
                  </a:lnTo>
                  <a:lnTo>
                    <a:pt x="7382" y="5561"/>
                  </a:lnTo>
                  <a:lnTo>
                    <a:pt x="7374" y="5567"/>
                  </a:lnTo>
                  <a:lnTo>
                    <a:pt x="7368" y="5575"/>
                  </a:lnTo>
                  <a:lnTo>
                    <a:pt x="7363" y="5583"/>
                  </a:lnTo>
                  <a:lnTo>
                    <a:pt x="7358" y="5591"/>
                  </a:lnTo>
                  <a:lnTo>
                    <a:pt x="7355" y="5598"/>
                  </a:lnTo>
                  <a:lnTo>
                    <a:pt x="7355" y="5598"/>
                  </a:lnTo>
                  <a:lnTo>
                    <a:pt x="7352" y="5608"/>
                  </a:lnTo>
                  <a:lnTo>
                    <a:pt x="7350" y="5619"/>
                  </a:lnTo>
                  <a:lnTo>
                    <a:pt x="7349" y="5633"/>
                  </a:lnTo>
                  <a:lnTo>
                    <a:pt x="7348" y="5646"/>
                  </a:lnTo>
                  <a:lnTo>
                    <a:pt x="7349" y="5660"/>
                  </a:lnTo>
                  <a:lnTo>
                    <a:pt x="7350" y="5673"/>
                  </a:lnTo>
                  <a:lnTo>
                    <a:pt x="7353" y="5686"/>
                  </a:lnTo>
                  <a:lnTo>
                    <a:pt x="7355" y="5696"/>
                  </a:lnTo>
                  <a:lnTo>
                    <a:pt x="7355" y="5696"/>
                  </a:lnTo>
                  <a:lnTo>
                    <a:pt x="7357" y="5700"/>
                  </a:lnTo>
                  <a:lnTo>
                    <a:pt x="7361" y="5707"/>
                  </a:lnTo>
                  <a:lnTo>
                    <a:pt x="7371" y="5720"/>
                  </a:lnTo>
                  <a:lnTo>
                    <a:pt x="7382" y="5732"/>
                  </a:lnTo>
                  <a:lnTo>
                    <a:pt x="7386" y="5738"/>
                  </a:lnTo>
                  <a:lnTo>
                    <a:pt x="7390" y="5743"/>
                  </a:lnTo>
                  <a:lnTo>
                    <a:pt x="7390" y="5743"/>
                  </a:lnTo>
                  <a:lnTo>
                    <a:pt x="7397" y="5760"/>
                  </a:lnTo>
                  <a:lnTo>
                    <a:pt x="7402" y="5782"/>
                  </a:lnTo>
                  <a:lnTo>
                    <a:pt x="7414" y="5821"/>
                  </a:lnTo>
                  <a:lnTo>
                    <a:pt x="7414" y="5821"/>
                  </a:lnTo>
                  <a:lnTo>
                    <a:pt x="7420" y="5844"/>
                  </a:lnTo>
                  <a:lnTo>
                    <a:pt x="7429" y="5871"/>
                  </a:lnTo>
                  <a:lnTo>
                    <a:pt x="7434" y="5884"/>
                  </a:lnTo>
                  <a:lnTo>
                    <a:pt x="7437" y="5898"/>
                  </a:lnTo>
                  <a:lnTo>
                    <a:pt x="7440" y="5910"/>
                  </a:lnTo>
                  <a:lnTo>
                    <a:pt x="7440" y="5920"/>
                  </a:lnTo>
                  <a:lnTo>
                    <a:pt x="7440" y="5920"/>
                  </a:lnTo>
                  <a:lnTo>
                    <a:pt x="7438" y="5930"/>
                  </a:lnTo>
                  <a:lnTo>
                    <a:pt x="7436" y="5940"/>
                  </a:lnTo>
                  <a:lnTo>
                    <a:pt x="7433" y="5950"/>
                  </a:lnTo>
                  <a:lnTo>
                    <a:pt x="7429" y="5961"/>
                  </a:lnTo>
                  <a:lnTo>
                    <a:pt x="7424" y="5972"/>
                  </a:lnTo>
                  <a:lnTo>
                    <a:pt x="7419" y="5981"/>
                  </a:lnTo>
                  <a:lnTo>
                    <a:pt x="7414" y="5989"/>
                  </a:lnTo>
                  <a:lnTo>
                    <a:pt x="7407" y="5995"/>
                  </a:lnTo>
                  <a:lnTo>
                    <a:pt x="7407" y="5995"/>
                  </a:lnTo>
                  <a:lnTo>
                    <a:pt x="7399" y="5997"/>
                  </a:lnTo>
                  <a:lnTo>
                    <a:pt x="7390" y="5999"/>
                  </a:lnTo>
                  <a:lnTo>
                    <a:pt x="7380" y="5999"/>
                  </a:lnTo>
                  <a:lnTo>
                    <a:pt x="7368" y="5998"/>
                  </a:lnTo>
                  <a:lnTo>
                    <a:pt x="7357" y="5996"/>
                  </a:lnTo>
                  <a:lnTo>
                    <a:pt x="7347" y="5994"/>
                  </a:lnTo>
                  <a:lnTo>
                    <a:pt x="7338" y="5990"/>
                  </a:lnTo>
                  <a:lnTo>
                    <a:pt x="7331" y="5986"/>
                  </a:lnTo>
                  <a:lnTo>
                    <a:pt x="7331" y="5986"/>
                  </a:lnTo>
                  <a:lnTo>
                    <a:pt x="7328" y="5983"/>
                  </a:lnTo>
                  <a:lnTo>
                    <a:pt x="7326" y="5978"/>
                  </a:lnTo>
                  <a:lnTo>
                    <a:pt x="7322" y="5968"/>
                  </a:lnTo>
                  <a:lnTo>
                    <a:pt x="7320" y="5955"/>
                  </a:lnTo>
                  <a:lnTo>
                    <a:pt x="7318" y="5942"/>
                  </a:lnTo>
                  <a:lnTo>
                    <a:pt x="7317" y="5928"/>
                  </a:lnTo>
                  <a:lnTo>
                    <a:pt x="7314" y="5916"/>
                  </a:lnTo>
                  <a:lnTo>
                    <a:pt x="7311" y="5906"/>
                  </a:lnTo>
                  <a:lnTo>
                    <a:pt x="7308" y="5902"/>
                  </a:lnTo>
                  <a:lnTo>
                    <a:pt x="7305" y="5899"/>
                  </a:lnTo>
                  <a:lnTo>
                    <a:pt x="7305" y="5899"/>
                  </a:lnTo>
                  <a:lnTo>
                    <a:pt x="7297" y="5896"/>
                  </a:lnTo>
                  <a:lnTo>
                    <a:pt x="7287" y="5892"/>
                  </a:lnTo>
                  <a:lnTo>
                    <a:pt x="7275" y="5891"/>
                  </a:lnTo>
                  <a:lnTo>
                    <a:pt x="7262" y="5891"/>
                  </a:lnTo>
                  <a:lnTo>
                    <a:pt x="7250" y="5892"/>
                  </a:lnTo>
                  <a:lnTo>
                    <a:pt x="7238" y="5895"/>
                  </a:lnTo>
                  <a:lnTo>
                    <a:pt x="7227" y="5897"/>
                  </a:lnTo>
                  <a:lnTo>
                    <a:pt x="7218" y="5899"/>
                  </a:lnTo>
                  <a:lnTo>
                    <a:pt x="7218" y="5899"/>
                  </a:lnTo>
                  <a:lnTo>
                    <a:pt x="7213" y="5902"/>
                  </a:lnTo>
                  <a:lnTo>
                    <a:pt x="7207" y="5907"/>
                  </a:lnTo>
                  <a:lnTo>
                    <a:pt x="7196" y="5918"/>
                  </a:lnTo>
                  <a:lnTo>
                    <a:pt x="7185" y="5930"/>
                  </a:lnTo>
                  <a:lnTo>
                    <a:pt x="7180" y="5934"/>
                  </a:lnTo>
                  <a:lnTo>
                    <a:pt x="7174" y="5939"/>
                  </a:lnTo>
                  <a:lnTo>
                    <a:pt x="7174" y="5939"/>
                  </a:lnTo>
                  <a:lnTo>
                    <a:pt x="7159" y="5948"/>
                  </a:lnTo>
                  <a:lnTo>
                    <a:pt x="7138" y="5957"/>
                  </a:lnTo>
                  <a:lnTo>
                    <a:pt x="7127" y="5961"/>
                  </a:lnTo>
                  <a:lnTo>
                    <a:pt x="7117" y="5964"/>
                  </a:lnTo>
                  <a:lnTo>
                    <a:pt x="7107" y="5967"/>
                  </a:lnTo>
                  <a:lnTo>
                    <a:pt x="7099" y="5967"/>
                  </a:lnTo>
                  <a:lnTo>
                    <a:pt x="7099" y="5967"/>
                  </a:lnTo>
                  <a:lnTo>
                    <a:pt x="7095" y="5966"/>
                  </a:lnTo>
                  <a:lnTo>
                    <a:pt x="7091" y="5963"/>
                  </a:lnTo>
                  <a:lnTo>
                    <a:pt x="7082" y="5958"/>
                  </a:lnTo>
                  <a:lnTo>
                    <a:pt x="7073" y="5950"/>
                  </a:lnTo>
                  <a:lnTo>
                    <a:pt x="7064" y="5941"/>
                  </a:lnTo>
                  <a:lnTo>
                    <a:pt x="7055" y="5932"/>
                  </a:lnTo>
                  <a:lnTo>
                    <a:pt x="7046" y="5925"/>
                  </a:lnTo>
                  <a:lnTo>
                    <a:pt x="7041" y="5923"/>
                  </a:lnTo>
                  <a:lnTo>
                    <a:pt x="7038" y="5922"/>
                  </a:lnTo>
                  <a:lnTo>
                    <a:pt x="7033" y="5920"/>
                  </a:lnTo>
                  <a:lnTo>
                    <a:pt x="7030" y="5920"/>
                  </a:lnTo>
                  <a:lnTo>
                    <a:pt x="7030" y="5920"/>
                  </a:lnTo>
                  <a:lnTo>
                    <a:pt x="7027" y="5922"/>
                  </a:lnTo>
                  <a:lnTo>
                    <a:pt x="7024" y="5924"/>
                  </a:lnTo>
                  <a:lnTo>
                    <a:pt x="7019" y="5930"/>
                  </a:lnTo>
                  <a:lnTo>
                    <a:pt x="7014" y="5937"/>
                  </a:lnTo>
                  <a:lnTo>
                    <a:pt x="7010" y="5945"/>
                  </a:lnTo>
                  <a:lnTo>
                    <a:pt x="7006" y="5954"/>
                  </a:lnTo>
                  <a:lnTo>
                    <a:pt x="7004" y="5964"/>
                  </a:lnTo>
                  <a:lnTo>
                    <a:pt x="7002" y="5972"/>
                  </a:lnTo>
                  <a:lnTo>
                    <a:pt x="7002" y="5979"/>
                  </a:lnTo>
                  <a:lnTo>
                    <a:pt x="7002" y="5979"/>
                  </a:lnTo>
                  <a:lnTo>
                    <a:pt x="7002" y="5986"/>
                  </a:lnTo>
                  <a:lnTo>
                    <a:pt x="7004" y="5993"/>
                  </a:lnTo>
                  <a:lnTo>
                    <a:pt x="7010" y="6007"/>
                  </a:lnTo>
                  <a:lnTo>
                    <a:pt x="7016" y="6022"/>
                  </a:lnTo>
                  <a:lnTo>
                    <a:pt x="7023" y="6033"/>
                  </a:lnTo>
                  <a:lnTo>
                    <a:pt x="7023" y="6033"/>
                  </a:lnTo>
                  <a:lnTo>
                    <a:pt x="7028" y="6040"/>
                  </a:lnTo>
                  <a:lnTo>
                    <a:pt x="7034" y="6048"/>
                  </a:lnTo>
                  <a:lnTo>
                    <a:pt x="7051" y="6064"/>
                  </a:lnTo>
                  <a:lnTo>
                    <a:pt x="7058" y="6073"/>
                  </a:lnTo>
                  <a:lnTo>
                    <a:pt x="7065" y="6081"/>
                  </a:lnTo>
                  <a:lnTo>
                    <a:pt x="7069" y="6089"/>
                  </a:lnTo>
                  <a:lnTo>
                    <a:pt x="7071" y="6093"/>
                  </a:lnTo>
                  <a:lnTo>
                    <a:pt x="7071" y="6097"/>
                  </a:lnTo>
                  <a:lnTo>
                    <a:pt x="7071" y="6097"/>
                  </a:lnTo>
                  <a:lnTo>
                    <a:pt x="7069" y="6103"/>
                  </a:lnTo>
                  <a:lnTo>
                    <a:pt x="7065" y="6110"/>
                  </a:lnTo>
                  <a:lnTo>
                    <a:pt x="7059" y="6117"/>
                  </a:lnTo>
                  <a:lnTo>
                    <a:pt x="7051" y="6125"/>
                  </a:lnTo>
                  <a:lnTo>
                    <a:pt x="7037" y="6137"/>
                  </a:lnTo>
                  <a:lnTo>
                    <a:pt x="7023" y="6146"/>
                  </a:lnTo>
                  <a:lnTo>
                    <a:pt x="7023" y="6146"/>
                  </a:lnTo>
                  <a:lnTo>
                    <a:pt x="7014" y="6152"/>
                  </a:lnTo>
                  <a:lnTo>
                    <a:pt x="7004" y="6156"/>
                  </a:lnTo>
                  <a:lnTo>
                    <a:pt x="6980" y="6168"/>
                  </a:lnTo>
                  <a:lnTo>
                    <a:pt x="6955" y="6175"/>
                  </a:lnTo>
                  <a:lnTo>
                    <a:pt x="6944" y="6179"/>
                  </a:lnTo>
                  <a:lnTo>
                    <a:pt x="6934" y="6181"/>
                  </a:lnTo>
                  <a:lnTo>
                    <a:pt x="6934" y="6181"/>
                  </a:lnTo>
                  <a:lnTo>
                    <a:pt x="6924" y="6181"/>
                  </a:lnTo>
                  <a:lnTo>
                    <a:pt x="6911" y="6181"/>
                  </a:lnTo>
                  <a:lnTo>
                    <a:pt x="6884" y="6178"/>
                  </a:lnTo>
                  <a:lnTo>
                    <a:pt x="6857" y="6174"/>
                  </a:lnTo>
                  <a:lnTo>
                    <a:pt x="6845" y="6174"/>
                  </a:lnTo>
                  <a:lnTo>
                    <a:pt x="6835" y="6174"/>
                  </a:lnTo>
                  <a:lnTo>
                    <a:pt x="6835" y="6174"/>
                  </a:lnTo>
                  <a:lnTo>
                    <a:pt x="6820" y="6178"/>
                  </a:lnTo>
                  <a:lnTo>
                    <a:pt x="6804" y="6182"/>
                  </a:lnTo>
                  <a:lnTo>
                    <a:pt x="6788" y="6189"/>
                  </a:lnTo>
                  <a:lnTo>
                    <a:pt x="6776" y="6196"/>
                  </a:lnTo>
                  <a:lnTo>
                    <a:pt x="6776" y="6196"/>
                  </a:lnTo>
                  <a:lnTo>
                    <a:pt x="6770" y="6201"/>
                  </a:lnTo>
                  <a:lnTo>
                    <a:pt x="6764" y="6209"/>
                  </a:lnTo>
                  <a:lnTo>
                    <a:pt x="6751" y="6226"/>
                  </a:lnTo>
                  <a:lnTo>
                    <a:pt x="6739" y="6244"/>
                  </a:lnTo>
                  <a:lnTo>
                    <a:pt x="6732" y="6251"/>
                  </a:lnTo>
                  <a:lnTo>
                    <a:pt x="6726" y="6257"/>
                  </a:lnTo>
                  <a:lnTo>
                    <a:pt x="6726" y="6257"/>
                  </a:lnTo>
                  <a:lnTo>
                    <a:pt x="6716" y="6261"/>
                  </a:lnTo>
                  <a:lnTo>
                    <a:pt x="6705" y="6266"/>
                  </a:lnTo>
                  <a:lnTo>
                    <a:pt x="6691" y="6270"/>
                  </a:lnTo>
                  <a:lnTo>
                    <a:pt x="6678" y="6274"/>
                  </a:lnTo>
                  <a:lnTo>
                    <a:pt x="6650" y="6278"/>
                  </a:lnTo>
                  <a:lnTo>
                    <a:pt x="6626" y="6280"/>
                  </a:lnTo>
                  <a:lnTo>
                    <a:pt x="6626" y="6280"/>
                  </a:lnTo>
                  <a:lnTo>
                    <a:pt x="6614" y="6280"/>
                  </a:lnTo>
                  <a:lnTo>
                    <a:pt x="6599" y="6278"/>
                  </a:lnTo>
                  <a:lnTo>
                    <a:pt x="6565" y="6271"/>
                  </a:lnTo>
                  <a:lnTo>
                    <a:pt x="6505" y="6257"/>
                  </a:lnTo>
                  <a:lnTo>
                    <a:pt x="6505" y="6257"/>
                  </a:lnTo>
                  <a:lnTo>
                    <a:pt x="6479" y="6250"/>
                  </a:lnTo>
                  <a:lnTo>
                    <a:pt x="6448" y="6241"/>
                  </a:lnTo>
                  <a:lnTo>
                    <a:pt x="6416" y="6232"/>
                  </a:lnTo>
                  <a:lnTo>
                    <a:pt x="6403" y="6229"/>
                  </a:lnTo>
                  <a:lnTo>
                    <a:pt x="6390" y="6226"/>
                  </a:lnTo>
                  <a:lnTo>
                    <a:pt x="6390" y="6226"/>
                  </a:lnTo>
                  <a:lnTo>
                    <a:pt x="6361" y="6222"/>
                  </a:lnTo>
                  <a:lnTo>
                    <a:pt x="6325" y="6218"/>
                  </a:lnTo>
                  <a:lnTo>
                    <a:pt x="6306" y="6217"/>
                  </a:lnTo>
                  <a:lnTo>
                    <a:pt x="6289" y="6217"/>
                  </a:lnTo>
                  <a:lnTo>
                    <a:pt x="6273" y="6219"/>
                  </a:lnTo>
                  <a:lnTo>
                    <a:pt x="6260" y="6222"/>
                  </a:lnTo>
                  <a:lnTo>
                    <a:pt x="6260" y="6222"/>
                  </a:lnTo>
                  <a:lnTo>
                    <a:pt x="6254" y="6225"/>
                  </a:lnTo>
                  <a:lnTo>
                    <a:pt x="6246" y="6230"/>
                  </a:lnTo>
                  <a:lnTo>
                    <a:pt x="6229" y="6242"/>
                  </a:lnTo>
                  <a:lnTo>
                    <a:pt x="6222" y="6249"/>
                  </a:lnTo>
                  <a:lnTo>
                    <a:pt x="6215" y="6257"/>
                  </a:lnTo>
                  <a:lnTo>
                    <a:pt x="6210" y="6263"/>
                  </a:lnTo>
                  <a:lnTo>
                    <a:pt x="6206" y="6270"/>
                  </a:lnTo>
                  <a:lnTo>
                    <a:pt x="6206" y="6270"/>
                  </a:lnTo>
                  <a:lnTo>
                    <a:pt x="6204" y="6276"/>
                  </a:lnTo>
                  <a:lnTo>
                    <a:pt x="6202" y="6285"/>
                  </a:lnTo>
                  <a:lnTo>
                    <a:pt x="6202" y="6293"/>
                  </a:lnTo>
                  <a:lnTo>
                    <a:pt x="6202" y="6303"/>
                  </a:lnTo>
                  <a:lnTo>
                    <a:pt x="6202" y="6312"/>
                  </a:lnTo>
                  <a:lnTo>
                    <a:pt x="6203" y="6321"/>
                  </a:lnTo>
                  <a:lnTo>
                    <a:pt x="6205" y="6329"/>
                  </a:lnTo>
                  <a:lnTo>
                    <a:pt x="6208" y="6335"/>
                  </a:lnTo>
                  <a:lnTo>
                    <a:pt x="6208" y="6335"/>
                  </a:lnTo>
                  <a:lnTo>
                    <a:pt x="6212" y="6339"/>
                  </a:lnTo>
                  <a:lnTo>
                    <a:pt x="6217" y="6341"/>
                  </a:lnTo>
                  <a:lnTo>
                    <a:pt x="6232" y="6347"/>
                  </a:lnTo>
                  <a:lnTo>
                    <a:pt x="6246" y="6351"/>
                  </a:lnTo>
                  <a:lnTo>
                    <a:pt x="6251" y="6355"/>
                  </a:lnTo>
                  <a:lnTo>
                    <a:pt x="6256" y="6358"/>
                  </a:lnTo>
                  <a:lnTo>
                    <a:pt x="6256" y="6358"/>
                  </a:lnTo>
                  <a:lnTo>
                    <a:pt x="6258" y="6364"/>
                  </a:lnTo>
                  <a:lnTo>
                    <a:pt x="6259" y="6371"/>
                  </a:lnTo>
                  <a:lnTo>
                    <a:pt x="6259" y="6379"/>
                  </a:lnTo>
                  <a:lnTo>
                    <a:pt x="6259" y="6388"/>
                  </a:lnTo>
                  <a:lnTo>
                    <a:pt x="6258" y="6403"/>
                  </a:lnTo>
                  <a:lnTo>
                    <a:pt x="6256" y="6417"/>
                  </a:lnTo>
                  <a:lnTo>
                    <a:pt x="6256" y="6417"/>
                  </a:lnTo>
                  <a:lnTo>
                    <a:pt x="6251" y="6429"/>
                  </a:lnTo>
                  <a:lnTo>
                    <a:pt x="6246" y="6443"/>
                  </a:lnTo>
                  <a:lnTo>
                    <a:pt x="6238" y="6454"/>
                  </a:lnTo>
                  <a:lnTo>
                    <a:pt x="6234" y="6459"/>
                  </a:lnTo>
                  <a:lnTo>
                    <a:pt x="6232" y="6461"/>
                  </a:lnTo>
                  <a:lnTo>
                    <a:pt x="6232" y="6461"/>
                  </a:lnTo>
                  <a:lnTo>
                    <a:pt x="6220" y="6464"/>
                  </a:lnTo>
                  <a:lnTo>
                    <a:pt x="6199" y="6472"/>
                  </a:lnTo>
                  <a:lnTo>
                    <a:pt x="6177" y="6481"/>
                  </a:lnTo>
                  <a:lnTo>
                    <a:pt x="6167" y="6486"/>
                  </a:lnTo>
                  <a:lnTo>
                    <a:pt x="6160" y="6491"/>
                  </a:lnTo>
                  <a:lnTo>
                    <a:pt x="6160" y="6491"/>
                  </a:lnTo>
                  <a:lnTo>
                    <a:pt x="6154" y="6497"/>
                  </a:lnTo>
                  <a:lnTo>
                    <a:pt x="6149" y="6504"/>
                  </a:lnTo>
                  <a:lnTo>
                    <a:pt x="6136" y="6522"/>
                  </a:lnTo>
                  <a:lnTo>
                    <a:pt x="6131" y="6532"/>
                  </a:lnTo>
                  <a:lnTo>
                    <a:pt x="6126" y="6541"/>
                  </a:lnTo>
                  <a:lnTo>
                    <a:pt x="6123" y="6550"/>
                  </a:lnTo>
                  <a:lnTo>
                    <a:pt x="6122" y="6558"/>
                  </a:lnTo>
                  <a:lnTo>
                    <a:pt x="6122" y="6558"/>
                  </a:lnTo>
                  <a:lnTo>
                    <a:pt x="6122" y="6565"/>
                  </a:lnTo>
                  <a:lnTo>
                    <a:pt x="6124" y="6571"/>
                  </a:lnTo>
                  <a:lnTo>
                    <a:pt x="6131" y="6586"/>
                  </a:lnTo>
                  <a:lnTo>
                    <a:pt x="6139" y="6602"/>
                  </a:lnTo>
                  <a:lnTo>
                    <a:pt x="6141" y="6609"/>
                  </a:lnTo>
                  <a:lnTo>
                    <a:pt x="6143" y="6614"/>
                  </a:lnTo>
                  <a:lnTo>
                    <a:pt x="6143" y="6614"/>
                  </a:lnTo>
                  <a:lnTo>
                    <a:pt x="6144" y="6632"/>
                  </a:lnTo>
                  <a:lnTo>
                    <a:pt x="6145" y="6655"/>
                  </a:lnTo>
                  <a:lnTo>
                    <a:pt x="6144" y="6676"/>
                  </a:lnTo>
                  <a:lnTo>
                    <a:pt x="6143" y="6694"/>
                  </a:lnTo>
                  <a:lnTo>
                    <a:pt x="6143" y="6694"/>
                  </a:lnTo>
                  <a:lnTo>
                    <a:pt x="6140" y="6720"/>
                  </a:lnTo>
                  <a:lnTo>
                    <a:pt x="6134" y="6752"/>
                  </a:lnTo>
                  <a:lnTo>
                    <a:pt x="6128" y="6784"/>
                  </a:lnTo>
                  <a:lnTo>
                    <a:pt x="6126" y="6797"/>
                  </a:lnTo>
                  <a:lnTo>
                    <a:pt x="6126" y="6810"/>
                  </a:lnTo>
                  <a:lnTo>
                    <a:pt x="6126" y="6810"/>
                  </a:lnTo>
                  <a:lnTo>
                    <a:pt x="6125" y="6828"/>
                  </a:lnTo>
                  <a:lnTo>
                    <a:pt x="6125" y="6850"/>
                  </a:lnTo>
                  <a:lnTo>
                    <a:pt x="6126" y="6861"/>
                  </a:lnTo>
                  <a:lnTo>
                    <a:pt x="6128" y="6872"/>
                  </a:lnTo>
                  <a:lnTo>
                    <a:pt x="6131" y="6881"/>
                  </a:lnTo>
                  <a:lnTo>
                    <a:pt x="6134" y="6887"/>
                  </a:lnTo>
                  <a:lnTo>
                    <a:pt x="6134" y="6887"/>
                  </a:lnTo>
                  <a:lnTo>
                    <a:pt x="6139" y="6892"/>
                  </a:lnTo>
                  <a:lnTo>
                    <a:pt x="6145" y="6898"/>
                  </a:lnTo>
                  <a:lnTo>
                    <a:pt x="6153" y="6902"/>
                  </a:lnTo>
                  <a:lnTo>
                    <a:pt x="6161" y="6905"/>
                  </a:lnTo>
                  <a:lnTo>
                    <a:pt x="6178" y="6912"/>
                  </a:lnTo>
                  <a:lnTo>
                    <a:pt x="6193" y="6916"/>
                  </a:lnTo>
                  <a:lnTo>
                    <a:pt x="6193" y="6916"/>
                  </a:lnTo>
                  <a:lnTo>
                    <a:pt x="6204" y="6916"/>
                  </a:lnTo>
                  <a:lnTo>
                    <a:pt x="6216" y="6913"/>
                  </a:lnTo>
                  <a:lnTo>
                    <a:pt x="6230" y="6910"/>
                  </a:lnTo>
                  <a:lnTo>
                    <a:pt x="6243" y="6905"/>
                  </a:lnTo>
                  <a:lnTo>
                    <a:pt x="6272" y="6898"/>
                  </a:lnTo>
                  <a:lnTo>
                    <a:pt x="6284" y="6895"/>
                  </a:lnTo>
                  <a:lnTo>
                    <a:pt x="6294" y="6894"/>
                  </a:lnTo>
                  <a:lnTo>
                    <a:pt x="6294" y="6894"/>
                  </a:lnTo>
                  <a:lnTo>
                    <a:pt x="6309" y="6895"/>
                  </a:lnTo>
                  <a:lnTo>
                    <a:pt x="6326" y="6899"/>
                  </a:lnTo>
                  <a:lnTo>
                    <a:pt x="6335" y="6901"/>
                  </a:lnTo>
                  <a:lnTo>
                    <a:pt x="6342" y="6904"/>
                  </a:lnTo>
                  <a:lnTo>
                    <a:pt x="6348" y="6908"/>
                  </a:lnTo>
                  <a:lnTo>
                    <a:pt x="6353" y="6911"/>
                  </a:lnTo>
                  <a:lnTo>
                    <a:pt x="6353" y="6911"/>
                  </a:lnTo>
                  <a:lnTo>
                    <a:pt x="6357" y="6918"/>
                  </a:lnTo>
                  <a:lnTo>
                    <a:pt x="6361" y="6928"/>
                  </a:lnTo>
                  <a:lnTo>
                    <a:pt x="6363" y="6938"/>
                  </a:lnTo>
                  <a:lnTo>
                    <a:pt x="6364" y="6949"/>
                  </a:lnTo>
                  <a:lnTo>
                    <a:pt x="6365" y="6973"/>
                  </a:lnTo>
                  <a:lnTo>
                    <a:pt x="6364" y="6991"/>
                  </a:lnTo>
                  <a:lnTo>
                    <a:pt x="6364" y="6991"/>
                  </a:lnTo>
                  <a:lnTo>
                    <a:pt x="6362" y="7001"/>
                  </a:lnTo>
                  <a:lnTo>
                    <a:pt x="6357" y="7014"/>
                  </a:lnTo>
                  <a:lnTo>
                    <a:pt x="6345" y="7039"/>
                  </a:lnTo>
                  <a:lnTo>
                    <a:pt x="6331" y="7063"/>
                  </a:lnTo>
                  <a:lnTo>
                    <a:pt x="6327" y="7075"/>
                  </a:lnTo>
                  <a:lnTo>
                    <a:pt x="6322" y="7085"/>
                  </a:lnTo>
                  <a:lnTo>
                    <a:pt x="6322" y="7085"/>
                  </a:lnTo>
                  <a:lnTo>
                    <a:pt x="6321" y="7092"/>
                  </a:lnTo>
                  <a:lnTo>
                    <a:pt x="6320" y="7101"/>
                  </a:lnTo>
                  <a:lnTo>
                    <a:pt x="6319" y="7120"/>
                  </a:lnTo>
                  <a:lnTo>
                    <a:pt x="6318" y="7139"/>
                  </a:lnTo>
                  <a:lnTo>
                    <a:pt x="6316" y="7147"/>
                  </a:lnTo>
                  <a:lnTo>
                    <a:pt x="6315" y="7154"/>
                  </a:lnTo>
                  <a:lnTo>
                    <a:pt x="6315" y="7154"/>
                  </a:lnTo>
                  <a:lnTo>
                    <a:pt x="6310" y="7164"/>
                  </a:lnTo>
                  <a:lnTo>
                    <a:pt x="6303" y="7174"/>
                  </a:lnTo>
                  <a:lnTo>
                    <a:pt x="6286" y="7197"/>
                  </a:lnTo>
                  <a:lnTo>
                    <a:pt x="6271" y="7219"/>
                  </a:lnTo>
                  <a:lnTo>
                    <a:pt x="6264" y="7229"/>
                  </a:lnTo>
                  <a:lnTo>
                    <a:pt x="6260" y="7238"/>
                  </a:lnTo>
                  <a:lnTo>
                    <a:pt x="6260" y="7238"/>
                  </a:lnTo>
                  <a:lnTo>
                    <a:pt x="6258" y="7247"/>
                  </a:lnTo>
                  <a:lnTo>
                    <a:pt x="6258" y="7257"/>
                  </a:lnTo>
                  <a:lnTo>
                    <a:pt x="6260" y="7281"/>
                  </a:lnTo>
                  <a:lnTo>
                    <a:pt x="6262" y="7305"/>
                  </a:lnTo>
                  <a:lnTo>
                    <a:pt x="6262" y="7315"/>
                  </a:lnTo>
                  <a:lnTo>
                    <a:pt x="6260" y="7323"/>
                  </a:lnTo>
                  <a:lnTo>
                    <a:pt x="6260" y="7323"/>
                  </a:lnTo>
                  <a:lnTo>
                    <a:pt x="6257" y="7331"/>
                  </a:lnTo>
                  <a:lnTo>
                    <a:pt x="6252" y="7339"/>
                  </a:lnTo>
                  <a:lnTo>
                    <a:pt x="6248" y="7348"/>
                  </a:lnTo>
                  <a:lnTo>
                    <a:pt x="6241" y="7357"/>
                  </a:lnTo>
                  <a:lnTo>
                    <a:pt x="6236" y="7366"/>
                  </a:lnTo>
                  <a:lnTo>
                    <a:pt x="6228" y="7373"/>
                  </a:lnTo>
                  <a:lnTo>
                    <a:pt x="6221" y="7378"/>
                  </a:lnTo>
                  <a:lnTo>
                    <a:pt x="6214" y="7382"/>
                  </a:lnTo>
                  <a:lnTo>
                    <a:pt x="6214" y="7382"/>
                  </a:lnTo>
                  <a:lnTo>
                    <a:pt x="6210" y="7383"/>
                  </a:lnTo>
                  <a:lnTo>
                    <a:pt x="6205" y="7383"/>
                  </a:lnTo>
                  <a:lnTo>
                    <a:pt x="6194" y="7382"/>
                  </a:lnTo>
                  <a:lnTo>
                    <a:pt x="6181" y="7379"/>
                  </a:lnTo>
                  <a:lnTo>
                    <a:pt x="6169" y="7375"/>
                  </a:lnTo>
                  <a:lnTo>
                    <a:pt x="6144" y="7365"/>
                  </a:lnTo>
                  <a:lnTo>
                    <a:pt x="6124" y="7356"/>
                  </a:lnTo>
                  <a:lnTo>
                    <a:pt x="6124" y="7356"/>
                  </a:lnTo>
                  <a:lnTo>
                    <a:pt x="6105" y="7348"/>
                  </a:lnTo>
                  <a:lnTo>
                    <a:pt x="6083" y="7338"/>
                  </a:lnTo>
                  <a:lnTo>
                    <a:pt x="6072" y="7332"/>
                  </a:lnTo>
                  <a:lnTo>
                    <a:pt x="6062" y="7325"/>
                  </a:lnTo>
                  <a:lnTo>
                    <a:pt x="6054" y="7320"/>
                  </a:lnTo>
                  <a:lnTo>
                    <a:pt x="6047" y="7313"/>
                  </a:lnTo>
                  <a:lnTo>
                    <a:pt x="6047" y="7313"/>
                  </a:lnTo>
                  <a:lnTo>
                    <a:pt x="6045" y="7307"/>
                  </a:lnTo>
                  <a:lnTo>
                    <a:pt x="6041" y="7300"/>
                  </a:lnTo>
                  <a:lnTo>
                    <a:pt x="6038" y="7285"/>
                  </a:lnTo>
                  <a:lnTo>
                    <a:pt x="6036" y="7266"/>
                  </a:lnTo>
                  <a:lnTo>
                    <a:pt x="6035" y="7248"/>
                  </a:lnTo>
                  <a:lnTo>
                    <a:pt x="6034" y="7229"/>
                  </a:lnTo>
                  <a:lnTo>
                    <a:pt x="6031" y="7211"/>
                  </a:lnTo>
                  <a:lnTo>
                    <a:pt x="6028" y="7195"/>
                  </a:lnTo>
                  <a:lnTo>
                    <a:pt x="6027" y="7189"/>
                  </a:lnTo>
                  <a:lnTo>
                    <a:pt x="6023" y="7182"/>
                  </a:lnTo>
                  <a:lnTo>
                    <a:pt x="6023" y="7182"/>
                  </a:lnTo>
                  <a:lnTo>
                    <a:pt x="6019" y="7175"/>
                  </a:lnTo>
                  <a:lnTo>
                    <a:pt x="6013" y="7166"/>
                  </a:lnTo>
                  <a:lnTo>
                    <a:pt x="5996" y="7149"/>
                  </a:lnTo>
                  <a:lnTo>
                    <a:pt x="5988" y="7141"/>
                  </a:lnTo>
                  <a:lnTo>
                    <a:pt x="5979" y="7133"/>
                  </a:lnTo>
                  <a:lnTo>
                    <a:pt x="5970" y="7128"/>
                  </a:lnTo>
                  <a:lnTo>
                    <a:pt x="5962" y="7124"/>
                  </a:lnTo>
                  <a:lnTo>
                    <a:pt x="5962" y="7124"/>
                  </a:lnTo>
                  <a:lnTo>
                    <a:pt x="5953" y="7121"/>
                  </a:lnTo>
                  <a:lnTo>
                    <a:pt x="5942" y="7121"/>
                  </a:lnTo>
                  <a:lnTo>
                    <a:pt x="5930" y="7121"/>
                  </a:lnTo>
                  <a:lnTo>
                    <a:pt x="5916" y="7122"/>
                  </a:lnTo>
                  <a:lnTo>
                    <a:pt x="5890" y="7122"/>
                  </a:lnTo>
                  <a:lnTo>
                    <a:pt x="5879" y="7122"/>
                  </a:lnTo>
                  <a:lnTo>
                    <a:pt x="5870" y="7120"/>
                  </a:lnTo>
                  <a:lnTo>
                    <a:pt x="5870" y="7120"/>
                  </a:lnTo>
                  <a:lnTo>
                    <a:pt x="5865" y="7118"/>
                  </a:lnTo>
                  <a:lnTo>
                    <a:pt x="5861" y="7114"/>
                  </a:lnTo>
                  <a:lnTo>
                    <a:pt x="5852" y="7106"/>
                  </a:lnTo>
                  <a:lnTo>
                    <a:pt x="5844" y="7096"/>
                  </a:lnTo>
                  <a:lnTo>
                    <a:pt x="5834" y="7085"/>
                  </a:lnTo>
                  <a:lnTo>
                    <a:pt x="5825" y="7075"/>
                  </a:lnTo>
                  <a:lnTo>
                    <a:pt x="5816" y="7066"/>
                  </a:lnTo>
                  <a:lnTo>
                    <a:pt x="5807" y="7058"/>
                  </a:lnTo>
                  <a:lnTo>
                    <a:pt x="5802" y="7055"/>
                  </a:lnTo>
                  <a:lnTo>
                    <a:pt x="5798" y="7053"/>
                  </a:lnTo>
                  <a:lnTo>
                    <a:pt x="5798" y="7053"/>
                  </a:lnTo>
                  <a:lnTo>
                    <a:pt x="5789" y="7052"/>
                  </a:lnTo>
                  <a:lnTo>
                    <a:pt x="5779" y="7051"/>
                  </a:lnTo>
                  <a:lnTo>
                    <a:pt x="5766" y="7052"/>
                  </a:lnTo>
                  <a:lnTo>
                    <a:pt x="5753" y="7053"/>
                  </a:lnTo>
                  <a:lnTo>
                    <a:pt x="5740" y="7057"/>
                  </a:lnTo>
                  <a:lnTo>
                    <a:pt x="5729" y="7060"/>
                  </a:lnTo>
                  <a:lnTo>
                    <a:pt x="5719" y="7065"/>
                  </a:lnTo>
                  <a:lnTo>
                    <a:pt x="5712" y="7069"/>
                  </a:lnTo>
                  <a:lnTo>
                    <a:pt x="5712" y="7069"/>
                  </a:lnTo>
                  <a:lnTo>
                    <a:pt x="5709" y="7074"/>
                  </a:lnTo>
                  <a:lnTo>
                    <a:pt x="5705" y="7078"/>
                  </a:lnTo>
                  <a:lnTo>
                    <a:pt x="5701" y="7090"/>
                  </a:lnTo>
                  <a:lnTo>
                    <a:pt x="5698" y="7105"/>
                  </a:lnTo>
                  <a:lnTo>
                    <a:pt x="5696" y="7121"/>
                  </a:lnTo>
                  <a:lnTo>
                    <a:pt x="5693" y="7153"/>
                  </a:lnTo>
                  <a:lnTo>
                    <a:pt x="5691" y="7165"/>
                  </a:lnTo>
                  <a:lnTo>
                    <a:pt x="5688" y="7171"/>
                  </a:lnTo>
                  <a:lnTo>
                    <a:pt x="5686" y="7176"/>
                  </a:lnTo>
                  <a:lnTo>
                    <a:pt x="5686" y="7176"/>
                  </a:lnTo>
                  <a:lnTo>
                    <a:pt x="5680" y="7182"/>
                  </a:lnTo>
                  <a:lnTo>
                    <a:pt x="5675" y="7188"/>
                  </a:lnTo>
                  <a:lnTo>
                    <a:pt x="5658" y="7199"/>
                  </a:lnTo>
                  <a:lnTo>
                    <a:pt x="5642" y="7210"/>
                  </a:lnTo>
                  <a:lnTo>
                    <a:pt x="5636" y="7216"/>
                  </a:lnTo>
                  <a:lnTo>
                    <a:pt x="5632" y="7221"/>
                  </a:lnTo>
                  <a:lnTo>
                    <a:pt x="5632" y="7221"/>
                  </a:lnTo>
                  <a:lnTo>
                    <a:pt x="5628" y="7227"/>
                  </a:lnTo>
                  <a:lnTo>
                    <a:pt x="5627" y="7234"/>
                  </a:lnTo>
                  <a:lnTo>
                    <a:pt x="5625" y="7250"/>
                  </a:lnTo>
                  <a:lnTo>
                    <a:pt x="5623" y="7265"/>
                  </a:lnTo>
                  <a:lnTo>
                    <a:pt x="5621" y="7278"/>
                  </a:lnTo>
                  <a:lnTo>
                    <a:pt x="5621" y="7278"/>
                  </a:lnTo>
                  <a:lnTo>
                    <a:pt x="5616" y="7289"/>
                  </a:lnTo>
                  <a:lnTo>
                    <a:pt x="5609" y="7301"/>
                  </a:lnTo>
                  <a:lnTo>
                    <a:pt x="5604" y="7314"/>
                  </a:lnTo>
                  <a:lnTo>
                    <a:pt x="5599" y="7325"/>
                  </a:lnTo>
                  <a:lnTo>
                    <a:pt x="5599" y="7325"/>
                  </a:lnTo>
                  <a:lnTo>
                    <a:pt x="5595" y="7347"/>
                  </a:lnTo>
                  <a:lnTo>
                    <a:pt x="5590" y="7371"/>
                  </a:lnTo>
                  <a:lnTo>
                    <a:pt x="5588" y="7397"/>
                  </a:lnTo>
                  <a:lnTo>
                    <a:pt x="5588" y="7409"/>
                  </a:lnTo>
                  <a:lnTo>
                    <a:pt x="5588" y="7419"/>
                  </a:lnTo>
                  <a:lnTo>
                    <a:pt x="5588" y="7419"/>
                  </a:lnTo>
                  <a:lnTo>
                    <a:pt x="5590" y="7428"/>
                  </a:lnTo>
                  <a:lnTo>
                    <a:pt x="5592" y="7438"/>
                  </a:lnTo>
                  <a:lnTo>
                    <a:pt x="5601" y="7459"/>
                  </a:lnTo>
                  <a:lnTo>
                    <a:pt x="5609" y="7482"/>
                  </a:lnTo>
                  <a:lnTo>
                    <a:pt x="5613" y="7492"/>
                  </a:lnTo>
                  <a:lnTo>
                    <a:pt x="5614" y="7501"/>
                  </a:lnTo>
                  <a:lnTo>
                    <a:pt x="5614" y="7501"/>
                  </a:lnTo>
                  <a:lnTo>
                    <a:pt x="5615" y="7520"/>
                  </a:lnTo>
                  <a:lnTo>
                    <a:pt x="5614" y="7544"/>
                  </a:lnTo>
                  <a:lnTo>
                    <a:pt x="5613" y="7556"/>
                  </a:lnTo>
                  <a:lnTo>
                    <a:pt x="5610" y="7568"/>
                  </a:lnTo>
                  <a:lnTo>
                    <a:pt x="5608" y="7577"/>
                  </a:lnTo>
                  <a:lnTo>
                    <a:pt x="5605" y="7586"/>
                  </a:lnTo>
                  <a:lnTo>
                    <a:pt x="5605" y="7586"/>
                  </a:lnTo>
                  <a:lnTo>
                    <a:pt x="5603" y="7591"/>
                  </a:lnTo>
                  <a:lnTo>
                    <a:pt x="5598" y="7597"/>
                  </a:lnTo>
                  <a:lnTo>
                    <a:pt x="5588" y="7608"/>
                  </a:lnTo>
                  <a:lnTo>
                    <a:pt x="5575" y="7620"/>
                  </a:lnTo>
                  <a:lnTo>
                    <a:pt x="5562" y="7632"/>
                  </a:lnTo>
                  <a:lnTo>
                    <a:pt x="5534" y="7655"/>
                  </a:lnTo>
                  <a:lnTo>
                    <a:pt x="5521" y="7665"/>
                  </a:lnTo>
                  <a:lnTo>
                    <a:pt x="5512" y="7674"/>
                  </a:lnTo>
                  <a:lnTo>
                    <a:pt x="5512" y="7674"/>
                  </a:lnTo>
                  <a:lnTo>
                    <a:pt x="5486" y="7704"/>
                  </a:lnTo>
                  <a:lnTo>
                    <a:pt x="5457" y="7741"/>
                  </a:lnTo>
                  <a:lnTo>
                    <a:pt x="5429" y="7780"/>
                  </a:lnTo>
                  <a:lnTo>
                    <a:pt x="5406" y="7813"/>
                  </a:lnTo>
                  <a:lnTo>
                    <a:pt x="5406" y="7813"/>
                  </a:lnTo>
                  <a:lnTo>
                    <a:pt x="5397" y="7829"/>
                  </a:lnTo>
                  <a:lnTo>
                    <a:pt x="5388" y="7849"/>
                  </a:lnTo>
                  <a:lnTo>
                    <a:pt x="5368" y="7892"/>
                  </a:lnTo>
                  <a:lnTo>
                    <a:pt x="5368" y="7892"/>
                  </a:lnTo>
                  <a:lnTo>
                    <a:pt x="5355" y="7916"/>
                  </a:lnTo>
                  <a:lnTo>
                    <a:pt x="5350" y="7926"/>
                  </a:lnTo>
                  <a:lnTo>
                    <a:pt x="5343" y="7934"/>
                  </a:lnTo>
                  <a:lnTo>
                    <a:pt x="5343" y="7934"/>
                  </a:lnTo>
                  <a:lnTo>
                    <a:pt x="5335" y="7943"/>
                  </a:lnTo>
                  <a:lnTo>
                    <a:pt x="5325" y="7954"/>
                  </a:lnTo>
                  <a:lnTo>
                    <a:pt x="5300" y="7974"/>
                  </a:lnTo>
                  <a:lnTo>
                    <a:pt x="5288" y="7984"/>
                  </a:lnTo>
                  <a:lnTo>
                    <a:pt x="5275" y="7993"/>
                  </a:lnTo>
                  <a:lnTo>
                    <a:pt x="5263" y="8001"/>
                  </a:lnTo>
                  <a:lnTo>
                    <a:pt x="5252" y="8005"/>
                  </a:lnTo>
                  <a:lnTo>
                    <a:pt x="5252" y="8005"/>
                  </a:lnTo>
                  <a:lnTo>
                    <a:pt x="5239" y="8010"/>
                  </a:lnTo>
                  <a:lnTo>
                    <a:pt x="5225" y="8014"/>
                  </a:lnTo>
                  <a:lnTo>
                    <a:pt x="5209" y="8017"/>
                  </a:lnTo>
                  <a:lnTo>
                    <a:pt x="5191" y="8020"/>
                  </a:lnTo>
                  <a:lnTo>
                    <a:pt x="5174" y="8021"/>
                  </a:lnTo>
                  <a:lnTo>
                    <a:pt x="5157" y="8022"/>
                  </a:lnTo>
                  <a:lnTo>
                    <a:pt x="5141" y="8022"/>
                  </a:lnTo>
                  <a:lnTo>
                    <a:pt x="5129" y="8021"/>
                  </a:lnTo>
                  <a:lnTo>
                    <a:pt x="5129" y="8021"/>
                  </a:lnTo>
                  <a:lnTo>
                    <a:pt x="5118" y="8019"/>
                  </a:lnTo>
                  <a:lnTo>
                    <a:pt x="5107" y="8016"/>
                  </a:lnTo>
                  <a:lnTo>
                    <a:pt x="5094" y="8012"/>
                  </a:lnTo>
                  <a:lnTo>
                    <a:pt x="5081" y="8007"/>
                  </a:lnTo>
                  <a:lnTo>
                    <a:pt x="5069" y="8002"/>
                  </a:lnTo>
                  <a:lnTo>
                    <a:pt x="5056" y="7995"/>
                  </a:lnTo>
                  <a:lnTo>
                    <a:pt x="5047" y="7989"/>
                  </a:lnTo>
                  <a:lnTo>
                    <a:pt x="5039" y="7982"/>
                  </a:lnTo>
                  <a:lnTo>
                    <a:pt x="5039" y="7982"/>
                  </a:lnTo>
                  <a:lnTo>
                    <a:pt x="5036" y="7976"/>
                  </a:lnTo>
                  <a:lnTo>
                    <a:pt x="5033" y="7970"/>
                  </a:lnTo>
                  <a:lnTo>
                    <a:pt x="5027" y="7955"/>
                  </a:lnTo>
                  <a:lnTo>
                    <a:pt x="5023" y="7937"/>
                  </a:lnTo>
                  <a:lnTo>
                    <a:pt x="5020" y="7919"/>
                  </a:lnTo>
                  <a:lnTo>
                    <a:pt x="5017" y="7899"/>
                  </a:lnTo>
                  <a:lnTo>
                    <a:pt x="5014" y="7880"/>
                  </a:lnTo>
                  <a:lnTo>
                    <a:pt x="5009" y="7864"/>
                  </a:lnTo>
                  <a:lnTo>
                    <a:pt x="5006" y="7858"/>
                  </a:lnTo>
                  <a:lnTo>
                    <a:pt x="5002" y="7852"/>
                  </a:lnTo>
                  <a:lnTo>
                    <a:pt x="5002" y="7852"/>
                  </a:lnTo>
                  <a:lnTo>
                    <a:pt x="4998" y="7845"/>
                  </a:lnTo>
                  <a:lnTo>
                    <a:pt x="4991" y="7838"/>
                  </a:lnTo>
                  <a:lnTo>
                    <a:pt x="4974" y="7824"/>
                  </a:lnTo>
                  <a:lnTo>
                    <a:pt x="4956" y="7810"/>
                  </a:lnTo>
                  <a:lnTo>
                    <a:pt x="4940" y="7800"/>
                  </a:lnTo>
                  <a:lnTo>
                    <a:pt x="4940" y="7800"/>
                  </a:lnTo>
                  <a:lnTo>
                    <a:pt x="4932" y="7796"/>
                  </a:lnTo>
                  <a:lnTo>
                    <a:pt x="4922" y="7792"/>
                  </a:lnTo>
                  <a:lnTo>
                    <a:pt x="4900" y="7784"/>
                  </a:lnTo>
                  <a:lnTo>
                    <a:pt x="4877" y="7778"/>
                  </a:lnTo>
                  <a:lnTo>
                    <a:pt x="4868" y="7773"/>
                  </a:lnTo>
                  <a:lnTo>
                    <a:pt x="4860" y="7770"/>
                  </a:lnTo>
                  <a:lnTo>
                    <a:pt x="4860" y="7770"/>
                  </a:lnTo>
                  <a:lnTo>
                    <a:pt x="4852" y="7765"/>
                  </a:lnTo>
                  <a:lnTo>
                    <a:pt x="4844" y="7758"/>
                  </a:lnTo>
                  <a:lnTo>
                    <a:pt x="4827" y="7743"/>
                  </a:lnTo>
                  <a:lnTo>
                    <a:pt x="4819" y="7734"/>
                  </a:lnTo>
                  <a:lnTo>
                    <a:pt x="4810" y="7727"/>
                  </a:lnTo>
                  <a:lnTo>
                    <a:pt x="4803" y="7721"/>
                  </a:lnTo>
                  <a:lnTo>
                    <a:pt x="4795" y="7718"/>
                  </a:lnTo>
                  <a:lnTo>
                    <a:pt x="4795" y="7718"/>
                  </a:lnTo>
                  <a:lnTo>
                    <a:pt x="4784" y="7716"/>
                  </a:lnTo>
                  <a:lnTo>
                    <a:pt x="4772" y="7716"/>
                  </a:lnTo>
                  <a:lnTo>
                    <a:pt x="4759" y="7716"/>
                  </a:lnTo>
                  <a:lnTo>
                    <a:pt x="4744" y="7717"/>
                  </a:lnTo>
                  <a:lnTo>
                    <a:pt x="4716" y="7721"/>
                  </a:lnTo>
                  <a:lnTo>
                    <a:pt x="4693" y="7727"/>
                  </a:lnTo>
                  <a:lnTo>
                    <a:pt x="4693" y="7727"/>
                  </a:lnTo>
                  <a:lnTo>
                    <a:pt x="4665" y="7734"/>
                  </a:lnTo>
                  <a:lnTo>
                    <a:pt x="4631" y="7743"/>
                  </a:lnTo>
                  <a:lnTo>
                    <a:pt x="4614" y="7748"/>
                  </a:lnTo>
                  <a:lnTo>
                    <a:pt x="4598" y="7755"/>
                  </a:lnTo>
                  <a:lnTo>
                    <a:pt x="4585" y="7762"/>
                  </a:lnTo>
                  <a:lnTo>
                    <a:pt x="4573" y="7770"/>
                  </a:lnTo>
                  <a:lnTo>
                    <a:pt x="4573" y="7770"/>
                  </a:lnTo>
                  <a:lnTo>
                    <a:pt x="4569" y="7775"/>
                  </a:lnTo>
                  <a:lnTo>
                    <a:pt x="4564" y="7783"/>
                  </a:lnTo>
                  <a:lnTo>
                    <a:pt x="4558" y="7802"/>
                  </a:lnTo>
                  <a:lnTo>
                    <a:pt x="4553" y="7813"/>
                  </a:lnTo>
                  <a:lnTo>
                    <a:pt x="4549" y="7820"/>
                  </a:lnTo>
                  <a:lnTo>
                    <a:pt x="4544" y="7828"/>
                  </a:lnTo>
                  <a:lnTo>
                    <a:pt x="4542" y="7831"/>
                  </a:lnTo>
                  <a:lnTo>
                    <a:pt x="4538" y="7833"/>
                  </a:lnTo>
                  <a:lnTo>
                    <a:pt x="4538" y="7833"/>
                  </a:lnTo>
                  <a:lnTo>
                    <a:pt x="4533" y="7835"/>
                  </a:lnTo>
                  <a:lnTo>
                    <a:pt x="4525" y="7835"/>
                  </a:lnTo>
                  <a:lnTo>
                    <a:pt x="4516" y="7835"/>
                  </a:lnTo>
                  <a:lnTo>
                    <a:pt x="4507" y="7835"/>
                  </a:lnTo>
                  <a:lnTo>
                    <a:pt x="4499" y="7833"/>
                  </a:lnTo>
                  <a:lnTo>
                    <a:pt x="4490" y="7831"/>
                  </a:lnTo>
                  <a:lnTo>
                    <a:pt x="4483" y="7827"/>
                  </a:lnTo>
                  <a:lnTo>
                    <a:pt x="4479" y="7824"/>
                  </a:lnTo>
                  <a:lnTo>
                    <a:pt x="4479" y="7824"/>
                  </a:lnTo>
                  <a:lnTo>
                    <a:pt x="4474" y="7819"/>
                  </a:lnTo>
                  <a:lnTo>
                    <a:pt x="4471" y="7813"/>
                  </a:lnTo>
                  <a:lnTo>
                    <a:pt x="4469" y="7806"/>
                  </a:lnTo>
                  <a:lnTo>
                    <a:pt x="4466" y="7799"/>
                  </a:lnTo>
                  <a:lnTo>
                    <a:pt x="4463" y="7782"/>
                  </a:lnTo>
                  <a:lnTo>
                    <a:pt x="4462" y="7763"/>
                  </a:lnTo>
                  <a:lnTo>
                    <a:pt x="4462" y="7727"/>
                  </a:lnTo>
                  <a:lnTo>
                    <a:pt x="4461" y="7696"/>
                  </a:lnTo>
                  <a:lnTo>
                    <a:pt x="4461" y="7696"/>
                  </a:lnTo>
                  <a:lnTo>
                    <a:pt x="4461" y="7674"/>
                  </a:lnTo>
                  <a:lnTo>
                    <a:pt x="4462" y="7647"/>
                  </a:lnTo>
                  <a:lnTo>
                    <a:pt x="4462" y="7621"/>
                  </a:lnTo>
                  <a:lnTo>
                    <a:pt x="4462" y="7608"/>
                  </a:lnTo>
                  <a:lnTo>
                    <a:pt x="4461" y="7598"/>
                  </a:lnTo>
                  <a:lnTo>
                    <a:pt x="4461" y="7598"/>
                  </a:lnTo>
                  <a:lnTo>
                    <a:pt x="4457" y="7579"/>
                  </a:lnTo>
                  <a:lnTo>
                    <a:pt x="4452" y="7556"/>
                  </a:lnTo>
                  <a:lnTo>
                    <a:pt x="4448" y="7545"/>
                  </a:lnTo>
                  <a:lnTo>
                    <a:pt x="4445" y="7534"/>
                  </a:lnTo>
                  <a:lnTo>
                    <a:pt x="4440" y="7525"/>
                  </a:lnTo>
                  <a:lnTo>
                    <a:pt x="4435" y="7518"/>
                  </a:lnTo>
                  <a:lnTo>
                    <a:pt x="4435" y="7518"/>
                  </a:lnTo>
                  <a:lnTo>
                    <a:pt x="4431" y="7515"/>
                  </a:lnTo>
                  <a:lnTo>
                    <a:pt x="4428" y="7512"/>
                  </a:lnTo>
                  <a:lnTo>
                    <a:pt x="4418" y="7508"/>
                  </a:lnTo>
                  <a:lnTo>
                    <a:pt x="4405" y="7503"/>
                  </a:lnTo>
                  <a:lnTo>
                    <a:pt x="4393" y="7499"/>
                  </a:lnTo>
                  <a:lnTo>
                    <a:pt x="4369" y="7491"/>
                  </a:lnTo>
                  <a:lnTo>
                    <a:pt x="4358" y="7486"/>
                  </a:lnTo>
                  <a:lnTo>
                    <a:pt x="4350" y="7481"/>
                  </a:lnTo>
                  <a:lnTo>
                    <a:pt x="4350" y="7481"/>
                  </a:lnTo>
                  <a:lnTo>
                    <a:pt x="4343" y="7474"/>
                  </a:lnTo>
                  <a:lnTo>
                    <a:pt x="4336" y="7465"/>
                  </a:lnTo>
                  <a:lnTo>
                    <a:pt x="4329" y="7455"/>
                  </a:lnTo>
                  <a:lnTo>
                    <a:pt x="4322" y="7444"/>
                  </a:lnTo>
                  <a:lnTo>
                    <a:pt x="4309" y="7421"/>
                  </a:lnTo>
                  <a:lnTo>
                    <a:pt x="4300" y="7401"/>
                  </a:lnTo>
                  <a:lnTo>
                    <a:pt x="4300" y="7401"/>
                  </a:lnTo>
                  <a:lnTo>
                    <a:pt x="4297" y="7389"/>
                  </a:lnTo>
                  <a:lnTo>
                    <a:pt x="4294" y="7376"/>
                  </a:lnTo>
                  <a:lnTo>
                    <a:pt x="4289" y="7343"/>
                  </a:lnTo>
                  <a:lnTo>
                    <a:pt x="4283" y="7312"/>
                  </a:lnTo>
                  <a:lnTo>
                    <a:pt x="4280" y="7298"/>
                  </a:lnTo>
                  <a:lnTo>
                    <a:pt x="4277" y="7287"/>
                  </a:lnTo>
                  <a:lnTo>
                    <a:pt x="4277" y="7287"/>
                  </a:lnTo>
                  <a:lnTo>
                    <a:pt x="4273" y="7281"/>
                  </a:lnTo>
                  <a:lnTo>
                    <a:pt x="4270" y="7274"/>
                  </a:lnTo>
                  <a:lnTo>
                    <a:pt x="4260" y="7262"/>
                  </a:lnTo>
                  <a:lnTo>
                    <a:pt x="4248" y="7248"/>
                  </a:lnTo>
                  <a:lnTo>
                    <a:pt x="4245" y="7242"/>
                  </a:lnTo>
                  <a:lnTo>
                    <a:pt x="4242" y="7236"/>
                  </a:lnTo>
                  <a:lnTo>
                    <a:pt x="4242" y="7236"/>
                  </a:lnTo>
                  <a:lnTo>
                    <a:pt x="4241" y="7232"/>
                  </a:lnTo>
                  <a:lnTo>
                    <a:pt x="4238" y="7225"/>
                  </a:lnTo>
                  <a:lnTo>
                    <a:pt x="4237" y="7210"/>
                  </a:lnTo>
                  <a:lnTo>
                    <a:pt x="4237" y="7175"/>
                  </a:lnTo>
                  <a:lnTo>
                    <a:pt x="4236" y="7158"/>
                  </a:lnTo>
                  <a:lnTo>
                    <a:pt x="4233" y="7144"/>
                  </a:lnTo>
                  <a:lnTo>
                    <a:pt x="4232" y="7138"/>
                  </a:lnTo>
                  <a:lnTo>
                    <a:pt x="4228" y="7132"/>
                  </a:lnTo>
                  <a:lnTo>
                    <a:pt x="4225" y="7129"/>
                  </a:lnTo>
                  <a:lnTo>
                    <a:pt x="4220" y="7125"/>
                  </a:lnTo>
                  <a:lnTo>
                    <a:pt x="4220" y="7125"/>
                  </a:lnTo>
                  <a:lnTo>
                    <a:pt x="4216" y="7125"/>
                  </a:lnTo>
                  <a:lnTo>
                    <a:pt x="4212" y="7125"/>
                  </a:lnTo>
                  <a:lnTo>
                    <a:pt x="4208" y="7127"/>
                  </a:lnTo>
                  <a:lnTo>
                    <a:pt x="4203" y="7130"/>
                  </a:lnTo>
                  <a:lnTo>
                    <a:pt x="4194" y="7137"/>
                  </a:lnTo>
                  <a:lnTo>
                    <a:pt x="4185" y="7146"/>
                  </a:lnTo>
                  <a:lnTo>
                    <a:pt x="4167" y="7165"/>
                  </a:lnTo>
                  <a:lnTo>
                    <a:pt x="4158" y="7173"/>
                  </a:lnTo>
                  <a:lnTo>
                    <a:pt x="4150" y="7178"/>
                  </a:lnTo>
                  <a:lnTo>
                    <a:pt x="4150" y="7178"/>
                  </a:lnTo>
                  <a:lnTo>
                    <a:pt x="4128" y="7189"/>
                  </a:lnTo>
                  <a:lnTo>
                    <a:pt x="4114" y="7194"/>
                  </a:lnTo>
                  <a:lnTo>
                    <a:pt x="4100" y="7199"/>
                  </a:lnTo>
                  <a:lnTo>
                    <a:pt x="4085" y="7203"/>
                  </a:lnTo>
                  <a:lnTo>
                    <a:pt x="4071" y="7206"/>
                  </a:lnTo>
                  <a:lnTo>
                    <a:pt x="4065" y="7206"/>
                  </a:lnTo>
                  <a:lnTo>
                    <a:pt x="4059" y="7206"/>
                  </a:lnTo>
                  <a:lnTo>
                    <a:pt x="4053" y="7203"/>
                  </a:lnTo>
                  <a:lnTo>
                    <a:pt x="4049" y="7202"/>
                  </a:lnTo>
                  <a:lnTo>
                    <a:pt x="4049" y="7202"/>
                  </a:lnTo>
                  <a:lnTo>
                    <a:pt x="4047" y="7200"/>
                  </a:lnTo>
                  <a:lnTo>
                    <a:pt x="4044" y="7198"/>
                  </a:lnTo>
                  <a:lnTo>
                    <a:pt x="4042" y="7191"/>
                  </a:lnTo>
                  <a:lnTo>
                    <a:pt x="4040" y="7183"/>
                  </a:lnTo>
                  <a:lnTo>
                    <a:pt x="4039" y="7174"/>
                  </a:lnTo>
                  <a:lnTo>
                    <a:pt x="4036" y="7155"/>
                  </a:lnTo>
                  <a:lnTo>
                    <a:pt x="4034" y="7147"/>
                  </a:lnTo>
                  <a:lnTo>
                    <a:pt x="4032" y="7141"/>
                  </a:lnTo>
                  <a:lnTo>
                    <a:pt x="4032" y="7141"/>
                  </a:lnTo>
                  <a:lnTo>
                    <a:pt x="4025" y="7132"/>
                  </a:lnTo>
                  <a:lnTo>
                    <a:pt x="4015" y="7122"/>
                  </a:lnTo>
                  <a:lnTo>
                    <a:pt x="4004" y="7113"/>
                  </a:lnTo>
                  <a:lnTo>
                    <a:pt x="3995" y="7106"/>
                  </a:lnTo>
                  <a:lnTo>
                    <a:pt x="3995" y="7106"/>
                  </a:lnTo>
                  <a:lnTo>
                    <a:pt x="3988" y="7103"/>
                  </a:lnTo>
                  <a:lnTo>
                    <a:pt x="3980" y="7101"/>
                  </a:lnTo>
                  <a:lnTo>
                    <a:pt x="3962" y="7095"/>
                  </a:lnTo>
                  <a:lnTo>
                    <a:pt x="3953" y="7093"/>
                  </a:lnTo>
                  <a:lnTo>
                    <a:pt x="3944" y="7089"/>
                  </a:lnTo>
                  <a:lnTo>
                    <a:pt x="3937" y="7085"/>
                  </a:lnTo>
                  <a:lnTo>
                    <a:pt x="3931" y="7080"/>
                  </a:lnTo>
                  <a:lnTo>
                    <a:pt x="3931" y="7080"/>
                  </a:lnTo>
                  <a:lnTo>
                    <a:pt x="3929" y="7075"/>
                  </a:lnTo>
                  <a:lnTo>
                    <a:pt x="3927" y="7067"/>
                  </a:lnTo>
                  <a:lnTo>
                    <a:pt x="3926" y="7058"/>
                  </a:lnTo>
                  <a:lnTo>
                    <a:pt x="3925" y="7049"/>
                  </a:lnTo>
                  <a:lnTo>
                    <a:pt x="3926" y="7031"/>
                  </a:lnTo>
                  <a:lnTo>
                    <a:pt x="3928" y="7015"/>
                  </a:lnTo>
                  <a:lnTo>
                    <a:pt x="3928" y="7015"/>
                  </a:lnTo>
                  <a:lnTo>
                    <a:pt x="3930" y="7008"/>
                  </a:lnTo>
                  <a:lnTo>
                    <a:pt x="3936" y="7000"/>
                  </a:lnTo>
                  <a:lnTo>
                    <a:pt x="3949" y="6983"/>
                  </a:lnTo>
                  <a:lnTo>
                    <a:pt x="3956" y="6974"/>
                  </a:lnTo>
                  <a:lnTo>
                    <a:pt x="3962" y="6966"/>
                  </a:lnTo>
                  <a:lnTo>
                    <a:pt x="3966" y="6957"/>
                  </a:lnTo>
                  <a:lnTo>
                    <a:pt x="3966" y="6954"/>
                  </a:lnTo>
                  <a:lnTo>
                    <a:pt x="3966" y="6951"/>
                  </a:lnTo>
                  <a:lnTo>
                    <a:pt x="3966" y="6951"/>
                  </a:lnTo>
                  <a:lnTo>
                    <a:pt x="3965" y="6946"/>
                  </a:lnTo>
                  <a:lnTo>
                    <a:pt x="3964" y="6942"/>
                  </a:lnTo>
                  <a:lnTo>
                    <a:pt x="3958" y="6933"/>
                  </a:lnTo>
                  <a:lnTo>
                    <a:pt x="3951" y="6923"/>
                  </a:lnTo>
                  <a:lnTo>
                    <a:pt x="3940" y="6914"/>
                  </a:lnTo>
                  <a:lnTo>
                    <a:pt x="3930" y="6907"/>
                  </a:lnTo>
                  <a:lnTo>
                    <a:pt x="3920" y="6900"/>
                  </a:lnTo>
                  <a:lnTo>
                    <a:pt x="3910" y="6894"/>
                  </a:lnTo>
                  <a:lnTo>
                    <a:pt x="3902" y="6890"/>
                  </a:lnTo>
                  <a:lnTo>
                    <a:pt x="3902" y="6890"/>
                  </a:lnTo>
                  <a:lnTo>
                    <a:pt x="3890" y="6886"/>
                  </a:lnTo>
                  <a:lnTo>
                    <a:pt x="3876" y="6883"/>
                  </a:lnTo>
                  <a:lnTo>
                    <a:pt x="3859" y="6881"/>
                  </a:lnTo>
                  <a:lnTo>
                    <a:pt x="3843" y="6879"/>
                  </a:lnTo>
                  <a:lnTo>
                    <a:pt x="3826" y="6878"/>
                  </a:lnTo>
                  <a:lnTo>
                    <a:pt x="3811" y="6879"/>
                  </a:lnTo>
                  <a:lnTo>
                    <a:pt x="3796" y="6882"/>
                  </a:lnTo>
                  <a:lnTo>
                    <a:pt x="3785" y="6885"/>
                  </a:lnTo>
                  <a:lnTo>
                    <a:pt x="3785" y="6885"/>
                  </a:lnTo>
                  <a:lnTo>
                    <a:pt x="3776" y="6891"/>
                  </a:lnTo>
                  <a:lnTo>
                    <a:pt x="3767" y="6898"/>
                  </a:lnTo>
                  <a:lnTo>
                    <a:pt x="3758" y="6907"/>
                  </a:lnTo>
                  <a:lnTo>
                    <a:pt x="3747" y="6917"/>
                  </a:lnTo>
                  <a:lnTo>
                    <a:pt x="3740" y="6927"/>
                  </a:lnTo>
                  <a:lnTo>
                    <a:pt x="3732" y="6938"/>
                  </a:lnTo>
                  <a:lnTo>
                    <a:pt x="3726" y="6948"/>
                  </a:lnTo>
                  <a:lnTo>
                    <a:pt x="3722" y="6957"/>
                  </a:lnTo>
                  <a:lnTo>
                    <a:pt x="3722" y="6957"/>
                  </a:lnTo>
                  <a:lnTo>
                    <a:pt x="3719" y="6965"/>
                  </a:lnTo>
                  <a:lnTo>
                    <a:pt x="3719" y="6977"/>
                  </a:lnTo>
                  <a:lnTo>
                    <a:pt x="3720" y="7000"/>
                  </a:lnTo>
                  <a:lnTo>
                    <a:pt x="3723" y="7024"/>
                  </a:lnTo>
                  <a:lnTo>
                    <a:pt x="3723" y="7035"/>
                  </a:lnTo>
                  <a:lnTo>
                    <a:pt x="3722" y="7043"/>
                  </a:lnTo>
                  <a:lnTo>
                    <a:pt x="3722" y="7043"/>
                  </a:lnTo>
                  <a:lnTo>
                    <a:pt x="3718" y="7055"/>
                  </a:lnTo>
                  <a:lnTo>
                    <a:pt x="3714" y="7069"/>
                  </a:lnTo>
                  <a:lnTo>
                    <a:pt x="3708" y="7085"/>
                  </a:lnTo>
                  <a:lnTo>
                    <a:pt x="3702" y="7100"/>
                  </a:lnTo>
                  <a:lnTo>
                    <a:pt x="3694" y="7114"/>
                  </a:lnTo>
                  <a:lnTo>
                    <a:pt x="3687" y="7128"/>
                  </a:lnTo>
                  <a:lnTo>
                    <a:pt x="3679" y="7139"/>
                  </a:lnTo>
                  <a:lnTo>
                    <a:pt x="3670" y="7148"/>
                  </a:lnTo>
                  <a:lnTo>
                    <a:pt x="3670" y="7148"/>
                  </a:lnTo>
                  <a:lnTo>
                    <a:pt x="3659" y="7154"/>
                  </a:lnTo>
                  <a:lnTo>
                    <a:pt x="3646" y="7158"/>
                  </a:lnTo>
                  <a:lnTo>
                    <a:pt x="3631" y="7163"/>
                  </a:lnTo>
                  <a:lnTo>
                    <a:pt x="3615" y="7166"/>
                  </a:lnTo>
                  <a:lnTo>
                    <a:pt x="3599" y="7168"/>
                  </a:lnTo>
                  <a:lnTo>
                    <a:pt x="3584" y="7169"/>
                  </a:lnTo>
                  <a:lnTo>
                    <a:pt x="3569" y="7169"/>
                  </a:lnTo>
                  <a:lnTo>
                    <a:pt x="3557" y="7169"/>
                  </a:lnTo>
                  <a:lnTo>
                    <a:pt x="3557" y="7169"/>
                  </a:lnTo>
                  <a:lnTo>
                    <a:pt x="3544" y="7167"/>
                  </a:lnTo>
                  <a:lnTo>
                    <a:pt x="3530" y="7164"/>
                  </a:lnTo>
                  <a:lnTo>
                    <a:pt x="3514" y="7159"/>
                  </a:lnTo>
                  <a:lnTo>
                    <a:pt x="3497" y="7154"/>
                  </a:lnTo>
                  <a:lnTo>
                    <a:pt x="3481" y="7147"/>
                  </a:lnTo>
                  <a:lnTo>
                    <a:pt x="3467" y="7140"/>
                  </a:lnTo>
                  <a:lnTo>
                    <a:pt x="3454" y="7132"/>
                  </a:lnTo>
                  <a:lnTo>
                    <a:pt x="3444" y="7124"/>
                  </a:lnTo>
                  <a:lnTo>
                    <a:pt x="3444" y="7124"/>
                  </a:lnTo>
                  <a:lnTo>
                    <a:pt x="3441" y="7120"/>
                  </a:lnTo>
                  <a:lnTo>
                    <a:pt x="3438" y="7114"/>
                  </a:lnTo>
                  <a:lnTo>
                    <a:pt x="3434" y="7102"/>
                  </a:lnTo>
                  <a:lnTo>
                    <a:pt x="3430" y="7087"/>
                  </a:lnTo>
                  <a:lnTo>
                    <a:pt x="3427" y="7072"/>
                  </a:lnTo>
                  <a:lnTo>
                    <a:pt x="3424" y="7057"/>
                  </a:lnTo>
                  <a:lnTo>
                    <a:pt x="3419" y="7043"/>
                  </a:lnTo>
                  <a:lnTo>
                    <a:pt x="3416" y="7037"/>
                  </a:lnTo>
                  <a:lnTo>
                    <a:pt x="3413" y="7033"/>
                  </a:lnTo>
                  <a:lnTo>
                    <a:pt x="3409" y="7028"/>
                  </a:lnTo>
                  <a:lnTo>
                    <a:pt x="3406" y="7026"/>
                  </a:lnTo>
                  <a:lnTo>
                    <a:pt x="3406" y="7026"/>
                  </a:lnTo>
                  <a:lnTo>
                    <a:pt x="3400" y="7025"/>
                  </a:lnTo>
                  <a:lnTo>
                    <a:pt x="3394" y="7026"/>
                  </a:lnTo>
                  <a:lnTo>
                    <a:pt x="3388" y="7030"/>
                  </a:lnTo>
                  <a:lnTo>
                    <a:pt x="3381" y="7033"/>
                  </a:lnTo>
                  <a:lnTo>
                    <a:pt x="3367" y="7040"/>
                  </a:lnTo>
                  <a:lnTo>
                    <a:pt x="3360" y="7043"/>
                  </a:lnTo>
                  <a:lnTo>
                    <a:pt x="3355" y="7043"/>
                  </a:lnTo>
                  <a:lnTo>
                    <a:pt x="3355" y="7043"/>
                  </a:lnTo>
                  <a:lnTo>
                    <a:pt x="3347" y="7042"/>
                  </a:lnTo>
                  <a:lnTo>
                    <a:pt x="3337" y="7040"/>
                  </a:lnTo>
                  <a:lnTo>
                    <a:pt x="3325" y="7035"/>
                  </a:lnTo>
                  <a:lnTo>
                    <a:pt x="3314" y="7030"/>
                  </a:lnTo>
                  <a:lnTo>
                    <a:pt x="3293" y="7019"/>
                  </a:lnTo>
                  <a:lnTo>
                    <a:pt x="3275" y="7011"/>
                  </a:lnTo>
                  <a:lnTo>
                    <a:pt x="3275" y="7011"/>
                  </a:lnTo>
                  <a:lnTo>
                    <a:pt x="3226" y="6991"/>
                  </a:lnTo>
                  <a:lnTo>
                    <a:pt x="3198" y="6981"/>
                  </a:lnTo>
                  <a:lnTo>
                    <a:pt x="3175" y="6974"/>
                  </a:lnTo>
                  <a:lnTo>
                    <a:pt x="3175" y="6974"/>
                  </a:lnTo>
                  <a:lnTo>
                    <a:pt x="3165" y="6973"/>
                  </a:lnTo>
                  <a:lnTo>
                    <a:pt x="3153" y="6972"/>
                  </a:lnTo>
                  <a:lnTo>
                    <a:pt x="3125" y="6972"/>
                  </a:lnTo>
                  <a:lnTo>
                    <a:pt x="3111" y="6972"/>
                  </a:lnTo>
                  <a:lnTo>
                    <a:pt x="3098" y="6971"/>
                  </a:lnTo>
                  <a:lnTo>
                    <a:pt x="3086" y="6969"/>
                  </a:lnTo>
                  <a:lnTo>
                    <a:pt x="3082" y="6966"/>
                  </a:lnTo>
                  <a:lnTo>
                    <a:pt x="3078" y="6963"/>
                  </a:lnTo>
                  <a:lnTo>
                    <a:pt x="3078" y="6963"/>
                  </a:lnTo>
                  <a:lnTo>
                    <a:pt x="3075" y="6961"/>
                  </a:lnTo>
                  <a:lnTo>
                    <a:pt x="3072" y="6956"/>
                  </a:lnTo>
                  <a:lnTo>
                    <a:pt x="3067" y="6947"/>
                  </a:lnTo>
                  <a:lnTo>
                    <a:pt x="3064" y="6937"/>
                  </a:lnTo>
                  <a:lnTo>
                    <a:pt x="3060" y="6925"/>
                  </a:lnTo>
                  <a:lnTo>
                    <a:pt x="3056" y="6901"/>
                  </a:lnTo>
                  <a:lnTo>
                    <a:pt x="3051" y="6881"/>
                  </a:lnTo>
                  <a:lnTo>
                    <a:pt x="3051" y="6881"/>
                  </a:lnTo>
                  <a:lnTo>
                    <a:pt x="3050" y="6869"/>
                  </a:lnTo>
                  <a:lnTo>
                    <a:pt x="3049" y="6855"/>
                  </a:lnTo>
                  <a:lnTo>
                    <a:pt x="3047" y="6823"/>
                  </a:lnTo>
                  <a:lnTo>
                    <a:pt x="3046" y="6806"/>
                  </a:lnTo>
                  <a:lnTo>
                    <a:pt x="3045" y="6790"/>
                  </a:lnTo>
                  <a:lnTo>
                    <a:pt x="3041" y="6777"/>
                  </a:lnTo>
                  <a:lnTo>
                    <a:pt x="3037" y="6767"/>
                  </a:lnTo>
                  <a:lnTo>
                    <a:pt x="3037" y="6767"/>
                  </a:lnTo>
                  <a:lnTo>
                    <a:pt x="3030" y="6757"/>
                  </a:lnTo>
                  <a:lnTo>
                    <a:pt x="3021" y="6746"/>
                  </a:lnTo>
                  <a:lnTo>
                    <a:pt x="3010" y="6736"/>
                  </a:lnTo>
                  <a:lnTo>
                    <a:pt x="2997" y="6726"/>
                  </a:lnTo>
                  <a:lnTo>
                    <a:pt x="2972" y="6707"/>
                  </a:lnTo>
                  <a:lnTo>
                    <a:pt x="2950" y="6692"/>
                  </a:lnTo>
                  <a:lnTo>
                    <a:pt x="2950" y="6692"/>
                  </a:lnTo>
                  <a:lnTo>
                    <a:pt x="2942" y="6689"/>
                  </a:lnTo>
                  <a:lnTo>
                    <a:pt x="2933" y="6684"/>
                  </a:lnTo>
                  <a:lnTo>
                    <a:pt x="2911" y="6676"/>
                  </a:lnTo>
                  <a:lnTo>
                    <a:pt x="2889" y="6669"/>
                  </a:lnTo>
                  <a:lnTo>
                    <a:pt x="2880" y="6664"/>
                  </a:lnTo>
                  <a:lnTo>
                    <a:pt x="2872" y="6659"/>
                  </a:lnTo>
                  <a:lnTo>
                    <a:pt x="2872" y="6659"/>
                  </a:lnTo>
                  <a:lnTo>
                    <a:pt x="2862" y="6653"/>
                  </a:lnTo>
                  <a:lnTo>
                    <a:pt x="2852" y="6644"/>
                  </a:lnTo>
                  <a:lnTo>
                    <a:pt x="2828" y="6623"/>
                  </a:lnTo>
                  <a:lnTo>
                    <a:pt x="2804" y="6602"/>
                  </a:lnTo>
                  <a:lnTo>
                    <a:pt x="2793" y="6593"/>
                  </a:lnTo>
                  <a:lnTo>
                    <a:pt x="2783" y="6586"/>
                  </a:lnTo>
                  <a:lnTo>
                    <a:pt x="2783" y="6586"/>
                  </a:lnTo>
                  <a:lnTo>
                    <a:pt x="2773" y="6581"/>
                  </a:lnTo>
                  <a:lnTo>
                    <a:pt x="2760" y="6575"/>
                  </a:lnTo>
                  <a:lnTo>
                    <a:pt x="2747" y="6570"/>
                  </a:lnTo>
                  <a:lnTo>
                    <a:pt x="2741" y="6569"/>
                  </a:lnTo>
                  <a:lnTo>
                    <a:pt x="2735" y="6569"/>
                  </a:lnTo>
                  <a:lnTo>
                    <a:pt x="2735" y="6569"/>
                  </a:lnTo>
                  <a:lnTo>
                    <a:pt x="2726" y="6570"/>
                  </a:lnTo>
                  <a:lnTo>
                    <a:pt x="2716" y="6574"/>
                  </a:lnTo>
                  <a:lnTo>
                    <a:pt x="2705" y="6578"/>
                  </a:lnTo>
                  <a:lnTo>
                    <a:pt x="2694" y="6584"/>
                  </a:lnTo>
                  <a:lnTo>
                    <a:pt x="2682" y="6591"/>
                  </a:lnTo>
                  <a:lnTo>
                    <a:pt x="2672" y="6596"/>
                  </a:lnTo>
                  <a:lnTo>
                    <a:pt x="2664" y="6603"/>
                  </a:lnTo>
                  <a:lnTo>
                    <a:pt x="2657" y="6610"/>
                  </a:lnTo>
                  <a:lnTo>
                    <a:pt x="2657" y="6610"/>
                  </a:lnTo>
                  <a:lnTo>
                    <a:pt x="2653" y="6617"/>
                  </a:lnTo>
                  <a:lnTo>
                    <a:pt x="2650" y="6625"/>
                  </a:lnTo>
                  <a:lnTo>
                    <a:pt x="2643" y="6644"/>
                  </a:lnTo>
                  <a:lnTo>
                    <a:pt x="2638" y="6663"/>
                  </a:lnTo>
                  <a:lnTo>
                    <a:pt x="2634" y="6680"/>
                  </a:lnTo>
                  <a:lnTo>
                    <a:pt x="2634" y="6680"/>
                  </a:lnTo>
                  <a:lnTo>
                    <a:pt x="2629" y="6697"/>
                  </a:lnTo>
                  <a:lnTo>
                    <a:pt x="2624" y="6719"/>
                  </a:lnTo>
                  <a:lnTo>
                    <a:pt x="2621" y="6729"/>
                  </a:lnTo>
                  <a:lnTo>
                    <a:pt x="2618" y="6740"/>
                  </a:lnTo>
                  <a:lnTo>
                    <a:pt x="2615" y="6749"/>
                  </a:lnTo>
                  <a:lnTo>
                    <a:pt x="2610" y="6755"/>
                  </a:lnTo>
                  <a:lnTo>
                    <a:pt x="2610" y="6755"/>
                  </a:lnTo>
                  <a:lnTo>
                    <a:pt x="2606" y="6759"/>
                  </a:lnTo>
                  <a:lnTo>
                    <a:pt x="2601" y="6763"/>
                  </a:lnTo>
                  <a:lnTo>
                    <a:pt x="2589" y="6770"/>
                  </a:lnTo>
                  <a:lnTo>
                    <a:pt x="2575" y="6776"/>
                  </a:lnTo>
                  <a:lnTo>
                    <a:pt x="2569" y="6777"/>
                  </a:lnTo>
                  <a:lnTo>
                    <a:pt x="2564" y="6777"/>
                  </a:lnTo>
                  <a:lnTo>
                    <a:pt x="2564" y="6777"/>
                  </a:lnTo>
                  <a:lnTo>
                    <a:pt x="2559" y="6776"/>
                  </a:lnTo>
                  <a:lnTo>
                    <a:pt x="2554" y="6773"/>
                  </a:lnTo>
                  <a:lnTo>
                    <a:pt x="2544" y="6767"/>
                  </a:lnTo>
                  <a:lnTo>
                    <a:pt x="2533" y="6759"/>
                  </a:lnTo>
                  <a:lnTo>
                    <a:pt x="2525" y="6751"/>
                  </a:lnTo>
                  <a:lnTo>
                    <a:pt x="2525" y="6751"/>
                  </a:lnTo>
                  <a:lnTo>
                    <a:pt x="2521" y="6744"/>
                  </a:lnTo>
                  <a:lnTo>
                    <a:pt x="2516" y="6734"/>
                  </a:lnTo>
                  <a:lnTo>
                    <a:pt x="2510" y="6711"/>
                  </a:lnTo>
                  <a:lnTo>
                    <a:pt x="2506" y="6700"/>
                  </a:lnTo>
                  <a:lnTo>
                    <a:pt x="2502" y="6691"/>
                  </a:lnTo>
                  <a:lnTo>
                    <a:pt x="2497" y="6683"/>
                  </a:lnTo>
                  <a:lnTo>
                    <a:pt x="2494" y="6681"/>
                  </a:lnTo>
                  <a:lnTo>
                    <a:pt x="2490" y="6680"/>
                  </a:lnTo>
                  <a:lnTo>
                    <a:pt x="2490" y="6680"/>
                  </a:lnTo>
                  <a:lnTo>
                    <a:pt x="2487" y="6679"/>
                  </a:lnTo>
                  <a:lnTo>
                    <a:pt x="2483" y="6680"/>
                  </a:lnTo>
                  <a:lnTo>
                    <a:pt x="2478" y="6681"/>
                  </a:lnTo>
                  <a:lnTo>
                    <a:pt x="2474" y="6683"/>
                  </a:lnTo>
                  <a:lnTo>
                    <a:pt x="2465" y="6690"/>
                  </a:lnTo>
                  <a:lnTo>
                    <a:pt x="2455" y="6698"/>
                  </a:lnTo>
                  <a:lnTo>
                    <a:pt x="2437" y="6714"/>
                  </a:lnTo>
                  <a:lnTo>
                    <a:pt x="2428" y="6720"/>
                  </a:lnTo>
                  <a:lnTo>
                    <a:pt x="2421" y="6725"/>
                  </a:lnTo>
                  <a:lnTo>
                    <a:pt x="2421" y="6725"/>
                  </a:lnTo>
                  <a:lnTo>
                    <a:pt x="2407" y="6729"/>
                  </a:lnTo>
                  <a:lnTo>
                    <a:pt x="2389" y="6733"/>
                  </a:lnTo>
                  <a:lnTo>
                    <a:pt x="2370" y="6736"/>
                  </a:lnTo>
                  <a:lnTo>
                    <a:pt x="2349" y="6738"/>
                  </a:lnTo>
                  <a:lnTo>
                    <a:pt x="2309" y="6742"/>
                  </a:lnTo>
                  <a:lnTo>
                    <a:pt x="2276" y="6744"/>
                  </a:lnTo>
                  <a:lnTo>
                    <a:pt x="2276" y="6744"/>
                  </a:lnTo>
                  <a:lnTo>
                    <a:pt x="2261" y="6745"/>
                  </a:lnTo>
                  <a:lnTo>
                    <a:pt x="2243" y="6745"/>
                  </a:lnTo>
                  <a:lnTo>
                    <a:pt x="2204" y="6743"/>
                  </a:lnTo>
                  <a:lnTo>
                    <a:pt x="2166" y="6743"/>
                  </a:lnTo>
                  <a:lnTo>
                    <a:pt x="2147" y="6743"/>
                  </a:lnTo>
                  <a:lnTo>
                    <a:pt x="2133" y="6744"/>
                  </a:lnTo>
                  <a:lnTo>
                    <a:pt x="2133" y="6744"/>
                  </a:lnTo>
                  <a:lnTo>
                    <a:pt x="2105" y="6749"/>
                  </a:lnTo>
                  <a:lnTo>
                    <a:pt x="2071" y="6757"/>
                  </a:lnTo>
                  <a:lnTo>
                    <a:pt x="2054" y="6761"/>
                  </a:lnTo>
                  <a:lnTo>
                    <a:pt x="2038" y="6767"/>
                  </a:lnTo>
                  <a:lnTo>
                    <a:pt x="2024" y="6772"/>
                  </a:lnTo>
                  <a:lnTo>
                    <a:pt x="2013" y="6779"/>
                  </a:lnTo>
                  <a:lnTo>
                    <a:pt x="2013" y="6779"/>
                  </a:lnTo>
                  <a:lnTo>
                    <a:pt x="2009" y="6784"/>
                  </a:lnTo>
                  <a:lnTo>
                    <a:pt x="2004" y="6790"/>
                  </a:lnTo>
                  <a:lnTo>
                    <a:pt x="1996" y="6805"/>
                  </a:lnTo>
                  <a:lnTo>
                    <a:pt x="1987" y="6820"/>
                  </a:lnTo>
                  <a:lnTo>
                    <a:pt x="1984" y="6826"/>
                  </a:lnTo>
                  <a:lnTo>
                    <a:pt x="1979" y="6831"/>
                  </a:lnTo>
                  <a:lnTo>
                    <a:pt x="1979" y="6831"/>
                  </a:lnTo>
                  <a:lnTo>
                    <a:pt x="1968" y="6838"/>
                  </a:lnTo>
                  <a:lnTo>
                    <a:pt x="1955" y="6845"/>
                  </a:lnTo>
                  <a:lnTo>
                    <a:pt x="1940" y="6851"/>
                  </a:lnTo>
                  <a:lnTo>
                    <a:pt x="1923" y="6857"/>
                  </a:lnTo>
                  <a:lnTo>
                    <a:pt x="1923" y="6857"/>
                  </a:lnTo>
                  <a:lnTo>
                    <a:pt x="1905" y="6861"/>
                  </a:lnTo>
                  <a:lnTo>
                    <a:pt x="1890" y="6864"/>
                  </a:lnTo>
                  <a:lnTo>
                    <a:pt x="1890" y="6864"/>
                  </a:lnTo>
                  <a:lnTo>
                    <a:pt x="1879" y="6864"/>
                  </a:lnTo>
                  <a:lnTo>
                    <a:pt x="1865" y="6863"/>
                  </a:lnTo>
                  <a:lnTo>
                    <a:pt x="1853" y="6859"/>
                  </a:lnTo>
                  <a:lnTo>
                    <a:pt x="1847" y="6857"/>
                  </a:lnTo>
                  <a:lnTo>
                    <a:pt x="1843" y="6855"/>
                  </a:lnTo>
                  <a:lnTo>
                    <a:pt x="1843" y="6855"/>
                  </a:lnTo>
                  <a:lnTo>
                    <a:pt x="1836" y="6850"/>
                  </a:lnTo>
                  <a:lnTo>
                    <a:pt x="1829" y="6843"/>
                  </a:lnTo>
                  <a:lnTo>
                    <a:pt x="1816" y="6826"/>
                  </a:lnTo>
                  <a:lnTo>
                    <a:pt x="1804" y="6807"/>
                  </a:lnTo>
                  <a:lnTo>
                    <a:pt x="1794" y="6793"/>
                  </a:lnTo>
                  <a:lnTo>
                    <a:pt x="1794" y="6793"/>
                  </a:lnTo>
                  <a:lnTo>
                    <a:pt x="1791" y="6785"/>
                  </a:lnTo>
                  <a:lnTo>
                    <a:pt x="1788" y="6777"/>
                  </a:lnTo>
                  <a:lnTo>
                    <a:pt x="1780" y="6757"/>
                  </a:lnTo>
                  <a:lnTo>
                    <a:pt x="1775" y="6747"/>
                  </a:lnTo>
                  <a:lnTo>
                    <a:pt x="1771" y="6738"/>
                  </a:lnTo>
                  <a:lnTo>
                    <a:pt x="1765" y="6731"/>
                  </a:lnTo>
                  <a:lnTo>
                    <a:pt x="1760" y="6725"/>
                  </a:lnTo>
                  <a:lnTo>
                    <a:pt x="1760" y="6725"/>
                  </a:lnTo>
                  <a:lnTo>
                    <a:pt x="1754" y="6722"/>
                  </a:lnTo>
                  <a:lnTo>
                    <a:pt x="1746" y="6719"/>
                  </a:lnTo>
                  <a:lnTo>
                    <a:pt x="1725" y="6718"/>
                  </a:lnTo>
                  <a:lnTo>
                    <a:pt x="1716" y="6717"/>
                  </a:lnTo>
                  <a:lnTo>
                    <a:pt x="1706" y="6716"/>
                  </a:lnTo>
                  <a:lnTo>
                    <a:pt x="1698" y="6714"/>
                  </a:lnTo>
                  <a:lnTo>
                    <a:pt x="1693" y="6710"/>
                  </a:lnTo>
                  <a:lnTo>
                    <a:pt x="1693" y="6710"/>
                  </a:lnTo>
                  <a:lnTo>
                    <a:pt x="1689" y="6706"/>
                  </a:lnTo>
                  <a:lnTo>
                    <a:pt x="1686" y="6701"/>
                  </a:lnTo>
                  <a:lnTo>
                    <a:pt x="1680" y="6690"/>
                  </a:lnTo>
                  <a:lnTo>
                    <a:pt x="1676" y="6675"/>
                  </a:lnTo>
                  <a:lnTo>
                    <a:pt x="1672" y="6661"/>
                  </a:lnTo>
                  <a:lnTo>
                    <a:pt x="1666" y="6630"/>
                  </a:lnTo>
                  <a:lnTo>
                    <a:pt x="1663" y="6617"/>
                  </a:lnTo>
                  <a:lnTo>
                    <a:pt x="1660" y="6605"/>
                  </a:lnTo>
                  <a:lnTo>
                    <a:pt x="1660" y="6605"/>
                  </a:lnTo>
                  <a:lnTo>
                    <a:pt x="1657" y="6591"/>
                  </a:lnTo>
                  <a:lnTo>
                    <a:pt x="1652" y="6574"/>
                  </a:lnTo>
                  <a:lnTo>
                    <a:pt x="1644" y="6534"/>
                  </a:lnTo>
                  <a:lnTo>
                    <a:pt x="1639" y="6515"/>
                  </a:lnTo>
                  <a:lnTo>
                    <a:pt x="1633" y="6496"/>
                  </a:lnTo>
                  <a:lnTo>
                    <a:pt x="1626" y="6480"/>
                  </a:lnTo>
                  <a:lnTo>
                    <a:pt x="1623" y="6473"/>
                  </a:lnTo>
                  <a:lnTo>
                    <a:pt x="1619" y="6467"/>
                  </a:lnTo>
                  <a:lnTo>
                    <a:pt x="1619" y="6467"/>
                  </a:lnTo>
                  <a:lnTo>
                    <a:pt x="1615" y="6462"/>
                  </a:lnTo>
                  <a:lnTo>
                    <a:pt x="1609" y="6458"/>
                  </a:lnTo>
                  <a:lnTo>
                    <a:pt x="1596" y="6447"/>
                  </a:lnTo>
                  <a:lnTo>
                    <a:pt x="1582" y="6439"/>
                  </a:lnTo>
                  <a:lnTo>
                    <a:pt x="1575" y="6436"/>
                  </a:lnTo>
                  <a:lnTo>
                    <a:pt x="1569" y="6435"/>
                  </a:lnTo>
                  <a:lnTo>
                    <a:pt x="1569" y="6435"/>
                  </a:lnTo>
                  <a:lnTo>
                    <a:pt x="1560" y="6433"/>
                  </a:lnTo>
                  <a:lnTo>
                    <a:pt x="1548" y="6433"/>
                  </a:lnTo>
                  <a:lnTo>
                    <a:pt x="1535" y="6433"/>
                  </a:lnTo>
                  <a:lnTo>
                    <a:pt x="1521" y="6433"/>
                  </a:lnTo>
                  <a:lnTo>
                    <a:pt x="1509" y="6435"/>
                  </a:lnTo>
                  <a:lnTo>
                    <a:pt x="1496" y="6438"/>
                  </a:lnTo>
                  <a:lnTo>
                    <a:pt x="1486" y="6442"/>
                  </a:lnTo>
                  <a:lnTo>
                    <a:pt x="1482" y="6445"/>
                  </a:lnTo>
                  <a:lnTo>
                    <a:pt x="1478" y="6447"/>
                  </a:lnTo>
                  <a:lnTo>
                    <a:pt x="1478" y="6447"/>
                  </a:lnTo>
                  <a:lnTo>
                    <a:pt x="1475" y="6451"/>
                  </a:lnTo>
                  <a:lnTo>
                    <a:pt x="1473" y="6455"/>
                  </a:lnTo>
                  <a:lnTo>
                    <a:pt x="1469" y="6465"/>
                  </a:lnTo>
                  <a:lnTo>
                    <a:pt x="1468" y="6477"/>
                  </a:lnTo>
                  <a:lnTo>
                    <a:pt x="1466" y="6489"/>
                  </a:lnTo>
                  <a:lnTo>
                    <a:pt x="1465" y="6515"/>
                  </a:lnTo>
                  <a:lnTo>
                    <a:pt x="1465" y="6527"/>
                  </a:lnTo>
                  <a:lnTo>
                    <a:pt x="1463" y="6537"/>
                  </a:lnTo>
                  <a:lnTo>
                    <a:pt x="1463" y="6537"/>
                  </a:lnTo>
                  <a:lnTo>
                    <a:pt x="1458" y="6555"/>
                  </a:lnTo>
                  <a:lnTo>
                    <a:pt x="1451" y="6577"/>
                  </a:lnTo>
                  <a:lnTo>
                    <a:pt x="1444" y="6599"/>
                  </a:lnTo>
                  <a:lnTo>
                    <a:pt x="1437" y="6617"/>
                  </a:lnTo>
                  <a:lnTo>
                    <a:pt x="1437" y="6617"/>
                  </a:lnTo>
                  <a:lnTo>
                    <a:pt x="1428" y="6636"/>
                  </a:lnTo>
                  <a:lnTo>
                    <a:pt x="1415" y="6658"/>
                  </a:lnTo>
                  <a:lnTo>
                    <a:pt x="1408" y="6670"/>
                  </a:lnTo>
                  <a:lnTo>
                    <a:pt x="1400" y="6679"/>
                  </a:lnTo>
                  <a:lnTo>
                    <a:pt x="1393" y="6685"/>
                  </a:lnTo>
                  <a:lnTo>
                    <a:pt x="1389" y="6687"/>
                  </a:lnTo>
                  <a:lnTo>
                    <a:pt x="1385" y="6688"/>
                  </a:lnTo>
                  <a:lnTo>
                    <a:pt x="1385" y="6688"/>
                  </a:lnTo>
                  <a:lnTo>
                    <a:pt x="1379" y="6688"/>
                  </a:lnTo>
                  <a:lnTo>
                    <a:pt x="1373" y="6684"/>
                  </a:lnTo>
                  <a:lnTo>
                    <a:pt x="1367" y="6680"/>
                  </a:lnTo>
                  <a:lnTo>
                    <a:pt x="1361" y="6675"/>
                  </a:lnTo>
                  <a:lnTo>
                    <a:pt x="1350" y="6662"/>
                  </a:lnTo>
                  <a:lnTo>
                    <a:pt x="1342" y="6652"/>
                  </a:lnTo>
                  <a:lnTo>
                    <a:pt x="1342" y="6652"/>
                  </a:lnTo>
                  <a:lnTo>
                    <a:pt x="1338" y="6646"/>
                  </a:lnTo>
                  <a:lnTo>
                    <a:pt x="1336" y="6639"/>
                  </a:lnTo>
                  <a:lnTo>
                    <a:pt x="1332" y="6625"/>
                  </a:lnTo>
                  <a:lnTo>
                    <a:pt x="1327" y="6610"/>
                  </a:lnTo>
                  <a:lnTo>
                    <a:pt x="1321" y="6597"/>
                  </a:lnTo>
                  <a:lnTo>
                    <a:pt x="1321" y="6597"/>
                  </a:lnTo>
                  <a:lnTo>
                    <a:pt x="1314" y="6579"/>
                  </a:lnTo>
                  <a:lnTo>
                    <a:pt x="1303" y="6559"/>
                  </a:lnTo>
                  <a:lnTo>
                    <a:pt x="1297" y="6549"/>
                  </a:lnTo>
                  <a:lnTo>
                    <a:pt x="1291" y="6540"/>
                  </a:lnTo>
                  <a:lnTo>
                    <a:pt x="1283" y="6534"/>
                  </a:lnTo>
                  <a:lnTo>
                    <a:pt x="1280" y="6532"/>
                  </a:lnTo>
                  <a:lnTo>
                    <a:pt x="1276" y="6530"/>
                  </a:lnTo>
                  <a:lnTo>
                    <a:pt x="1276" y="6530"/>
                  </a:lnTo>
                  <a:lnTo>
                    <a:pt x="1273" y="6530"/>
                  </a:lnTo>
                  <a:lnTo>
                    <a:pt x="1267" y="6531"/>
                  </a:lnTo>
                  <a:lnTo>
                    <a:pt x="1257" y="6537"/>
                  </a:lnTo>
                  <a:lnTo>
                    <a:pt x="1247" y="6542"/>
                  </a:lnTo>
                  <a:lnTo>
                    <a:pt x="1241" y="6544"/>
                  </a:lnTo>
                  <a:lnTo>
                    <a:pt x="1238" y="6546"/>
                  </a:lnTo>
                  <a:lnTo>
                    <a:pt x="1238" y="6546"/>
                  </a:lnTo>
                  <a:lnTo>
                    <a:pt x="1229" y="6543"/>
                  </a:lnTo>
                  <a:lnTo>
                    <a:pt x="1220" y="6540"/>
                  </a:lnTo>
                  <a:lnTo>
                    <a:pt x="1210" y="6534"/>
                  </a:lnTo>
                  <a:lnTo>
                    <a:pt x="1198" y="6529"/>
                  </a:lnTo>
                  <a:lnTo>
                    <a:pt x="1178" y="6516"/>
                  </a:lnTo>
                  <a:lnTo>
                    <a:pt x="1169" y="6511"/>
                  </a:lnTo>
                  <a:lnTo>
                    <a:pt x="1161" y="6506"/>
                  </a:lnTo>
                  <a:lnTo>
                    <a:pt x="1161" y="6506"/>
                  </a:lnTo>
                  <a:lnTo>
                    <a:pt x="1142" y="6498"/>
                  </a:lnTo>
                  <a:lnTo>
                    <a:pt x="1118" y="6490"/>
                  </a:lnTo>
                  <a:lnTo>
                    <a:pt x="1095" y="6481"/>
                  </a:lnTo>
                  <a:lnTo>
                    <a:pt x="1085" y="6477"/>
                  </a:lnTo>
                  <a:lnTo>
                    <a:pt x="1077" y="6471"/>
                  </a:lnTo>
                  <a:lnTo>
                    <a:pt x="1077" y="6471"/>
                  </a:lnTo>
                  <a:lnTo>
                    <a:pt x="1070" y="6463"/>
                  </a:lnTo>
                  <a:lnTo>
                    <a:pt x="1063" y="6453"/>
                  </a:lnTo>
                  <a:lnTo>
                    <a:pt x="1050" y="6428"/>
                  </a:lnTo>
                  <a:lnTo>
                    <a:pt x="1043" y="6416"/>
                  </a:lnTo>
                  <a:lnTo>
                    <a:pt x="1036" y="6403"/>
                  </a:lnTo>
                  <a:lnTo>
                    <a:pt x="1028" y="6393"/>
                  </a:lnTo>
                  <a:lnTo>
                    <a:pt x="1025" y="6390"/>
                  </a:lnTo>
                  <a:lnTo>
                    <a:pt x="1020" y="6386"/>
                  </a:lnTo>
                  <a:lnTo>
                    <a:pt x="1020" y="6386"/>
                  </a:lnTo>
                  <a:lnTo>
                    <a:pt x="1012" y="6383"/>
                  </a:lnTo>
                  <a:lnTo>
                    <a:pt x="1002" y="6380"/>
                  </a:lnTo>
                  <a:lnTo>
                    <a:pt x="990" y="6377"/>
                  </a:lnTo>
                  <a:lnTo>
                    <a:pt x="977" y="6376"/>
                  </a:lnTo>
                  <a:lnTo>
                    <a:pt x="953" y="6374"/>
                  </a:lnTo>
                  <a:lnTo>
                    <a:pt x="932" y="6374"/>
                  </a:lnTo>
                  <a:lnTo>
                    <a:pt x="932" y="6374"/>
                  </a:lnTo>
                  <a:lnTo>
                    <a:pt x="919" y="6374"/>
                  </a:lnTo>
                  <a:lnTo>
                    <a:pt x="904" y="6376"/>
                  </a:lnTo>
                  <a:lnTo>
                    <a:pt x="871" y="6382"/>
                  </a:lnTo>
                  <a:lnTo>
                    <a:pt x="839" y="6388"/>
                  </a:lnTo>
                  <a:lnTo>
                    <a:pt x="823" y="6390"/>
                  </a:lnTo>
                  <a:lnTo>
                    <a:pt x="810" y="6391"/>
                  </a:lnTo>
                  <a:lnTo>
                    <a:pt x="810" y="6391"/>
                  </a:lnTo>
                  <a:lnTo>
                    <a:pt x="796" y="6391"/>
                  </a:lnTo>
                  <a:lnTo>
                    <a:pt x="779" y="6390"/>
                  </a:lnTo>
                  <a:lnTo>
                    <a:pt x="760" y="6388"/>
                  </a:lnTo>
                  <a:lnTo>
                    <a:pt x="740" y="6384"/>
                  </a:lnTo>
                  <a:lnTo>
                    <a:pt x="721" y="6380"/>
                  </a:lnTo>
                  <a:lnTo>
                    <a:pt x="703" y="6375"/>
                  </a:lnTo>
                  <a:lnTo>
                    <a:pt x="687" y="6370"/>
                  </a:lnTo>
                  <a:lnTo>
                    <a:pt x="674" y="6363"/>
                  </a:lnTo>
                  <a:lnTo>
                    <a:pt x="674" y="6363"/>
                  </a:lnTo>
                  <a:lnTo>
                    <a:pt x="666" y="6357"/>
                  </a:lnTo>
                  <a:lnTo>
                    <a:pt x="658" y="6349"/>
                  </a:lnTo>
                  <a:lnTo>
                    <a:pt x="642" y="6328"/>
                  </a:lnTo>
                  <a:lnTo>
                    <a:pt x="626" y="6307"/>
                  </a:lnTo>
                  <a:lnTo>
                    <a:pt x="619" y="6298"/>
                  </a:lnTo>
                  <a:lnTo>
                    <a:pt x="611" y="6292"/>
                  </a:lnTo>
                  <a:lnTo>
                    <a:pt x="611" y="6292"/>
                  </a:lnTo>
                  <a:lnTo>
                    <a:pt x="599" y="6283"/>
                  </a:lnTo>
                  <a:lnTo>
                    <a:pt x="585" y="6274"/>
                  </a:lnTo>
                  <a:lnTo>
                    <a:pt x="570" y="6267"/>
                  </a:lnTo>
                  <a:lnTo>
                    <a:pt x="562" y="6263"/>
                  </a:lnTo>
                  <a:lnTo>
                    <a:pt x="556" y="6262"/>
                  </a:lnTo>
                  <a:lnTo>
                    <a:pt x="556" y="6262"/>
                  </a:lnTo>
                  <a:lnTo>
                    <a:pt x="547" y="6261"/>
                  </a:lnTo>
                  <a:lnTo>
                    <a:pt x="537" y="6261"/>
                  </a:lnTo>
                  <a:lnTo>
                    <a:pt x="514" y="6265"/>
                  </a:lnTo>
                  <a:lnTo>
                    <a:pt x="490" y="6269"/>
                  </a:lnTo>
                  <a:lnTo>
                    <a:pt x="471" y="6273"/>
                  </a:lnTo>
                  <a:lnTo>
                    <a:pt x="471" y="6273"/>
                  </a:lnTo>
                  <a:lnTo>
                    <a:pt x="449" y="6275"/>
                  </a:lnTo>
                  <a:lnTo>
                    <a:pt x="423" y="6278"/>
                  </a:lnTo>
                  <a:lnTo>
                    <a:pt x="410" y="6278"/>
                  </a:lnTo>
                  <a:lnTo>
                    <a:pt x="397" y="6278"/>
                  </a:lnTo>
                  <a:lnTo>
                    <a:pt x="387" y="6276"/>
                  </a:lnTo>
                  <a:lnTo>
                    <a:pt x="383" y="6275"/>
                  </a:lnTo>
                  <a:lnTo>
                    <a:pt x="378" y="6273"/>
                  </a:lnTo>
                  <a:lnTo>
                    <a:pt x="378" y="6273"/>
                  </a:lnTo>
                  <a:lnTo>
                    <a:pt x="376" y="6269"/>
                  </a:lnTo>
                  <a:lnTo>
                    <a:pt x="374" y="6266"/>
                  </a:lnTo>
                  <a:lnTo>
                    <a:pt x="369" y="6256"/>
                  </a:lnTo>
                  <a:lnTo>
                    <a:pt x="369" y="6256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9D121012-86A1-45D1-809A-5B2467B65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6763" y="1562101"/>
              <a:ext cx="2065337" cy="2595562"/>
            </a:xfrm>
            <a:custGeom>
              <a:avLst/>
              <a:gdLst>
                <a:gd name="T0" fmla="*/ 1478 w 10405"/>
                <a:gd name="T1" fmla="*/ 8621 h 13075"/>
                <a:gd name="T2" fmla="*/ 1032 w 10405"/>
                <a:gd name="T3" fmla="*/ 8668 h 13075"/>
                <a:gd name="T4" fmla="*/ 999 w 10405"/>
                <a:gd name="T5" fmla="*/ 8204 h 13075"/>
                <a:gd name="T6" fmla="*/ 494 w 10405"/>
                <a:gd name="T7" fmla="*/ 7970 h 13075"/>
                <a:gd name="T8" fmla="*/ 215 w 10405"/>
                <a:gd name="T9" fmla="*/ 7480 h 13075"/>
                <a:gd name="T10" fmla="*/ 317 w 10405"/>
                <a:gd name="T11" fmla="*/ 6456 h 13075"/>
                <a:gd name="T12" fmla="*/ 119 w 10405"/>
                <a:gd name="T13" fmla="*/ 5880 h 13075"/>
                <a:gd name="T14" fmla="*/ 141 w 10405"/>
                <a:gd name="T15" fmla="*/ 5373 h 13075"/>
                <a:gd name="T16" fmla="*/ 74 w 10405"/>
                <a:gd name="T17" fmla="*/ 4540 h 13075"/>
                <a:gd name="T18" fmla="*/ 485 w 10405"/>
                <a:gd name="T19" fmla="*/ 4004 h 13075"/>
                <a:gd name="T20" fmla="*/ 710 w 10405"/>
                <a:gd name="T21" fmla="*/ 2975 h 13075"/>
                <a:gd name="T22" fmla="*/ 1297 w 10405"/>
                <a:gd name="T23" fmla="*/ 2931 h 13075"/>
                <a:gd name="T24" fmla="*/ 1969 w 10405"/>
                <a:gd name="T25" fmla="*/ 2649 h 13075"/>
                <a:gd name="T26" fmla="*/ 2185 w 10405"/>
                <a:gd name="T27" fmla="*/ 2181 h 13075"/>
                <a:gd name="T28" fmla="*/ 2667 w 10405"/>
                <a:gd name="T29" fmla="*/ 1881 h 13075"/>
                <a:gd name="T30" fmla="*/ 3034 w 10405"/>
                <a:gd name="T31" fmla="*/ 1572 h 13075"/>
                <a:gd name="T32" fmla="*/ 2322 w 10405"/>
                <a:gd name="T33" fmla="*/ 1070 h 13075"/>
                <a:gd name="T34" fmla="*/ 2912 w 10405"/>
                <a:gd name="T35" fmla="*/ 754 h 13075"/>
                <a:gd name="T36" fmla="*/ 3393 w 10405"/>
                <a:gd name="T37" fmla="*/ 80 h 13075"/>
                <a:gd name="T38" fmla="*/ 4028 w 10405"/>
                <a:gd name="T39" fmla="*/ 469 h 13075"/>
                <a:gd name="T40" fmla="*/ 4917 w 10405"/>
                <a:gd name="T41" fmla="*/ 548 h 13075"/>
                <a:gd name="T42" fmla="*/ 4855 w 10405"/>
                <a:gd name="T43" fmla="*/ 1300 h 13075"/>
                <a:gd name="T44" fmla="*/ 5215 w 10405"/>
                <a:gd name="T45" fmla="*/ 2044 h 13075"/>
                <a:gd name="T46" fmla="*/ 4973 w 10405"/>
                <a:gd name="T47" fmla="*/ 2549 h 13075"/>
                <a:gd name="T48" fmla="*/ 4744 w 10405"/>
                <a:gd name="T49" fmla="*/ 3375 h 13075"/>
                <a:gd name="T50" fmla="*/ 5329 w 10405"/>
                <a:gd name="T51" fmla="*/ 3839 h 13075"/>
                <a:gd name="T52" fmla="*/ 5137 w 10405"/>
                <a:gd name="T53" fmla="*/ 4419 h 13075"/>
                <a:gd name="T54" fmla="*/ 5331 w 10405"/>
                <a:gd name="T55" fmla="*/ 4908 h 13075"/>
                <a:gd name="T56" fmla="*/ 5729 w 10405"/>
                <a:gd name="T57" fmla="*/ 5027 h 13075"/>
                <a:gd name="T58" fmla="*/ 6077 w 10405"/>
                <a:gd name="T59" fmla="*/ 5083 h 13075"/>
                <a:gd name="T60" fmla="*/ 6527 w 10405"/>
                <a:gd name="T61" fmla="*/ 5214 h 13075"/>
                <a:gd name="T62" fmla="*/ 6904 w 10405"/>
                <a:gd name="T63" fmla="*/ 5498 h 13075"/>
                <a:gd name="T64" fmla="*/ 7184 w 10405"/>
                <a:gd name="T65" fmla="*/ 5731 h 13075"/>
                <a:gd name="T66" fmla="*/ 7939 w 10405"/>
                <a:gd name="T67" fmla="*/ 5910 h 13075"/>
                <a:gd name="T68" fmla="*/ 8409 w 10405"/>
                <a:gd name="T69" fmla="*/ 6069 h 13075"/>
                <a:gd name="T70" fmla="*/ 9077 w 10405"/>
                <a:gd name="T71" fmla="*/ 6442 h 13075"/>
                <a:gd name="T72" fmla="*/ 9577 w 10405"/>
                <a:gd name="T73" fmla="*/ 6777 h 13075"/>
                <a:gd name="T74" fmla="*/ 9994 w 10405"/>
                <a:gd name="T75" fmla="*/ 6672 h 13075"/>
                <a:gd name="T76" fmla="*/ 10295 w 10405"/>
                <a:gd name="T77" fmla="*/ 7138 h 13075"/>
                <a:gd name="T78" fmla="*/ 10034 w 10405"/>
                <a:gd name="T79" fmla="*/ 7415 h 13075"/>
                <a:gd name="T80" fmla="*/ 9893 w 10405"/>
                <a:gd name="T81" fmla="*/ 7896 h 13075"/>
                <a:gd name="T82" fmla="*/ 9313 w 10405"/>
                <a:gd name="T83" fmla="*/ 8173 h 13075"/>
                <a:gd name="T84" fmla="*/ 9234 w 10405"/>
                <a:gd name="T85" fmla="*/ 8815 h 13075"/>
                <a:gd name="T86" fmla="*/ 8817 w 10405"/>
                <a:gd name="T87" fmla="*/ 9393 h 13075"/>
                <a:gd name="T88" fmla="*/ 8227 w 10405"/>
                <a:gd name="T89" fmla="*/ 9635 h 13075"/>
                <a:gd name="T90" fmla="*/ 8049 w 10405"/>
                <a:gd name="T91" fmla="*/ 10210 h 13075"/>
                <a:gd name="T92" fmla="*/ 8081 w 10405"/>
                <a:gd name="T93" fmla="*/ 10671 h 13075"/>
                <a:gd name="T94" fmla="*/ 7851 w 10405"/>
                <a:gd name="T95" fmla="*/ 11515 h 13075"/>
                <a:gd name="T96" fmla="*/ 7325 w 10405"/>
                <a:gd name="T97" fmla="*/ 11637 h 13075"/>
                <a:gd name="T98" fmla="*/ 7168 w 10405"/>
                <a:gd name="T99" fmla="*/ 12105 h 13075"/>
                <a:gd name="T100" fmla="*/ 7407 w 10405"/>
                <a:gd name="T101" fmla="*/ 12714 h 13075"/>
                <a:gd name="T102" fmla="*/ 6628 w 10405"/>
                <a:gd name="T103" fmla="*/ 13041 h 13075"/>
                <a:gd name="T104" fmla="*/ 6323 w 10405"/>
                <a:gd name="T105" fmla="*/ 12647 h 13075"/>
                <a:gd name="T106" fmla="*/ 6083 w 10405"/>
                <a:gd name="T107" fmla="*/ 11896 h 13075"/>
                <a:gd name="T108" fmla="*/ 6018 w 10405"/>
                <a:gd name="T109" fmla="*/ 11502 h 13075"/>
                <a:gd name="T110" fmla="*/ 5458 w 10405"/>
                <a:gd name="T111" fmla="*/ 11423 h 13075"/>
                <a:gd name="T112" fmla="*/ 5515 w 10405"/>
                <a:gd name="T113" fmla="*/ 10776 h 13075"/>
                <a:gd name="T114" fmla="*/ 4795 w 10405"/>
                <a:gd name="T115" fmla="*/ 10359 h 13075"/>
                <a:gd name="T116" fmla="*/ 4304 w 10405"/>
                <a:gd name="T117" fmla="*/ 10706 h 13075"/>
                <a:gd name="T118" fmla="*/ 3803 w 10405"/>
                <a:gd name="T119" fmla="*/ 10784 h 13075"/>
                <a:gd name="T120" fmla="*/ 3199 w 10405"/>
                <a:gd name="T121" fmla="*/ 10526 h 13075"/>
                <a:gd name="T122" fmla="*/ 2613 w 10405"/>
                <a:gd name="T123" fmla="*/ 10074 h 13075"/>
                <a:gd name="T124" fmla="*/ 2304 w 10405"/>
                <a:gd name="T125" fmla="*/ 9456 h 13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405" h="13075">
                  <a:moveTo>
                    <a:pt x="1982" y="9210"/>
                  </a:moveTo>
                  <a:lnTo>
                    <a:pt x="1982" y="9210"/>
                  </a:lnTo>
                  <a:lnTo>
                    <a:pt x="1977" y="9201"/>
                  </a:lnTo>
                  <a:lnTo>
                    <a:pt x="1972" y="9191"/>
                  </a:lnTo>
                  <a:lnTo>
                    <a:pt x="1969" y="9182"/>
                  </a:lnTo>
                  <a:lnTo>
                    <a:pt x="1966" y="9174"/>
                  </a:lnTo>
                  <a:lnTo>
                    <a:pt x="1966" y="9174"/>
                  </a:lnTo>
                  <a:lnTo>
                    <a:pt x="1966" y="9168"/>
                  </a:lnTo>
                  <a:lnTo>
                    <a:pt x="1966" y="9160"/>
                  </a:lnTo>
                  <a:lnTo>
                    <a:pt x="1970" y="9142"/>
                  </a:lnTo>
                  <a:lnTo>
                    <a:pt x="1973" y="9125"/>
                  </a:lnTo>
                  <a:lnTo>
                    <a:pt x="1975" y="9110"/>
                  </a:lnTo>
                  <a:lnTo>
                    <a:pt x="1975" y="9110"/>
                  </a:lnTo>
                  <a:lnTo>
                    <a:pt x="1977" y="9090"/>
                  </a:lnTo>
                  <a:lnTo>
                    <a:pt x="1978" y="9066"/>
                  </a:lnTo>
                  <a:lnTo>
                    <a:pt x="1978" y="9043"/>
                  </a:lnTo>
                  <a:lnTo>
                    <a:pt x="1977" y="9031"/>
                  </a:lnTo>
                  <a:lnTo>
                    <a:pt x="1975" y="9022"/>
                  </a:lnTo>
                  <a:lnTo>
                    <a:pt x="1975" y="9022"/>
                  </a:lnTo>
                  <a:lnTo>
                    <a:pt x="1972" y="9011"/>
                  </a:lnTo>
                  <a:lnTo>
                    <a:pt x="1966" y="8999"/>
                  </a:lnTo>
                  <a:lnTo>
                    <a:pt x="1955" y="8975"/>
                  </a:lnTo>
                  <a:lnTo>
                    <a:pt x="1955" y="8975"/>
                  </a:lnTo>
                  <a:lnTo>
                    <a:pt x="1951" y="8960"/>
                  </a:lnTo>
                  <a:lnTo>
                    <a:pt x="1944" y="8942"/>
                  </a:lnTo>
                  <a:lnTo>
                    <a:pt x="1938" y="8924"/>
                  </a:lnTo>
                  <a:lnTo>
                    <a:pt x="1935" y="8918"/>
                  </a:lnTo>
                  <a:lnTo>
                    <a:pt x="1930" y="8911"/>
                  </a:lnTo>
                  <a:lnTo>
                    <a:pt x="1930" y="8911"/>
                  </a:lnTo>
                  <a:lnTo>
                    <a:pt x="1926" y="8906"/>
                  </a:lnTo>
                  <a:lnTo>
                    <a:pt x="1921" y="8902"/>
                  </a:lnTo>
                  <a:lnTo>
                    <a:pt x="1908" y="8892"/>
                  </a:lnTo>
                  <a:lnTo>
                    <a:pt x="1882" y="8875"/>
                  </a:lnTo>
                  <a:lnTo>
                    <a:pt x="1882" y="8875"/>
                  </a:lnTo>
                  <a:lnTo>
                    <a:pt x="1869" y="8868"/>
                  </a:lnTo>
                  <a:lnTo>
                    <a:pt x="1854" y="8860"/>
                  </a:lnTo>
                  <a:lnTo>
                    <a:pt x="1838" y="8852"/>
                  </a:lnTo>
                  <a:lnTo>
                    <a:pt x="1825" y="8844"/>
                  </a:lnTo>
                  <a:lnTo>
                    <a:pt x="1825" y="8844"/>
                  </a:lnTo>
                  <a:lnTo>
                    <a:pt x="1808" y="8835"/>
                  </a:lnTo>
                  <a:lnTo>
                    <a:pt x="1799" y="8830"/>
                  </a:lnTo>
                  <a:lnTo>
                    <a:pt x="1794" y="8823"/>
                  </a:lnTo>
                  <a:lnTo>
                    <a:pt x="1794" y="8823"/>
                  </a:lnTo>
                  <a:lnTo>
                    <a:pt x="1789" y="8816"/>
                  </a:lnTo>
                  <a:lnTo>
                    <a:pt x="1786" y="8808"/>
                  </a:lnTo>
                  <a:lnTo>
                    <a:pt x="1780" y="8788"/>
                  </a:lnTo>
                  <a:lnTo>
                    <a:pt x="1776" y="8766"/>
                  </a:lnTo>
                  <a:lnTo>
                    <a:pt x="1772" y="8758"/>
                  </a:lnTo>
                  <a:lnTo>
                    <a:pt x="1769" y="8751"/>
                  </a:lnTo>
                  <a:lnTo>
                    <a:pt x="1769" y="8751"/>
                  </a:lnTo>
                  <a:lnTo>
                    <a:pt x="1761" y="8742"/>
                  </a:lnTo>
                  <a:lnTo>
                    <a:pt x="1752" y="8730"/>
                  </a:lnTo>
                  <a:lnTo>
                    <a:pt x="1741" y="8720"/>
                  </a:lnTo>
                  <a:lnTo>
                    <a:pt x="1731" y="8713"/>
                  </a:lnTo>
                  <a:lnTo>
                    <a:pt x="1731" y="8713"/>
                  </a:lnTo>
                  <a:lnTo>
                    <a:pt x="1726" y="8711"/>
                  </a:lnTo>
                  <a:lnTo>
                    <a:pt x="1720" y="8709"/>
                  </a:lnTo>
                  <a:lnTo>
                    <a:pt x="1706" y="8707"/>
                  </a:lnTo>
                  <a:lnTo>
                    <a:pt x="1692" y="8703"/>
                  </a:lnTo>
                  <a:lnTo>
                    <a:pt x="1681" y="8700"/>
                  </a:lnTo>
                  <a:lnTo>
                    <a:pt x="1681" y="8700"/>
                  </a:lnTo>
                  <a:lnTo>
                    <a:pt x="1667" y="8694"/>
                  </a:lnTo>
                  <a:lnTo>
                    <a:pt x="1653" y="8685"/>
                  </a:lnTo>
                  <a:lnTo>
                    <a:pt x="1638" y="8676"/>
                  </a:lnTo>
                  <a:lnTo>
                    <a:pt x="1626" y="8670"/>
                  </a:lnTo>
                  <a:lnTo>
                    <a:pt x="1626" y="8670"/>
                  </a:lnTo>
                  <a:lnTo>
                    <a:pt x="1608" y="8664"/>
                  </a:lnTo>
                  <a:lnTo>
                    <a:pt x="1585" y="8656"/>
                  </a:lnTo>
                  <a:lnTo>
                    <a:pt x="1543" y="8643"/>
                  </a:lnTo>
                  <a:lnTo>
                    <a:pt x="1543" y="8643"/>
                  </a:lnTo>
                  <a:lnTo>
                    <a:pt x="1529" y="8638"/>
                  </a:lnTo>
                  <a:lnTo>
                    <a:pt x="1510" y="8630"/>
                  </a:lnTo>
                  <a:lnTo>
                    <a:pt x="1501" y="8625"/>
                  </a:lnTo>
                  <a:lnTo>
                    <a:pt x="1494" y="8623"/>
                  </a:lnTo>
                  <a:lnTo>
                    <a:pt x="1486" y="8621"/>
                  </a:lnTo>
                  <a:lnTo>
                    <a:pt x="1478" y="8621"/>
                  </a:lnTo>
                  <a:lnTo>
                    <a:pt x="1478" y="8621"/>
                  </a:lnTo>
                  <a:lnTo>
                    <a:pt x="1471" y="8623"/>
                  </a:lnTo>
                  <a:lnTo>
                    <a:pt x="1464" y="8625"/>
                  </a:lnTo>
                  <a:lnTo>
                    <a:pt x="1456" y="8630"/>
                  </a:lnTo>
                  <a:lnTo>
                    <a:pt x="1448" y="8635"/>
                  </a:lnTo>
                  <a:lnTo>
                    <a:pt x="1434" y="8648"/>
                  </a:lnTo>
                  <a:lnTo>
                    <a:pt x="1424" y="8658"/>
                  </a:lnTo>
                  <a:lnTo>
                    <a:pt x="1424" y="8658"/>
                  </a:lnTo>
                  <a:lnTo>
                    <a:pt x="1419" y="8664"/>
                  </a:lnTo>
                  <a:lnTo>
                    <a:pt x="1415" y="8672"/>
                  </a:lnTo>
                  <a:lnTo>
                    <a:pt x="1406" y="8689"/>
                  </a:lnTo>
                  <a:lnTo>
                    <a:pt x="1392" y="8720"/>
                  </a:lnTo>
                  <a:lnTo>
                    <a:pt x="1392" y="8720"/>
                  </a:lnTo>
                  <a:lnTo>
                    <a:pt x="1387" y="8733"/>
                  </a:lnTo>
                  <a:lnTo>
                    <a:pt x="1383" y="8746"/>
                  </a:lnTo>
                  <a:lnTo>
                    <a:pt x="1377" y="8760"/>
                  </a:lnTo>
                  <a:lnTo>
                    <a:pt x="1375" y="8765"/>
                  </a:lnTo>
                  <a:lnTo>
                    <a:pt x="1372" y="8770"/>
                  </a:lnTo>
                  <a:lnTo>
                    <a:pt x="1372" y="8770"/>
                  </a:lnTo>
                  <a:lnTo>
                    <a:pt x="1367" y="8773"/>
                  </a:lnTo>
                  <a:lnTo>
                    <a:pt x="1362" y="8777"/>
                  </a:lnTo>
                  <a:lnTo>
                    <a:pt x="1349" y="8782"/>
                  </a:lnTo>
                  <a:lnTo>
                    <a:pt x="1337" y="8786"/>
                  </a:lnTo>
                  <a:lnTo>
                    <a:pt x="1330" y="8787"/>
                  </a:lnTo>
                  <a:lnTo>
                    <a:pt x="1325" y="8787"/>
                  </a:lnTo>
                  <a:lnTo>
                    <a:pt x="1325" y="8787"/>
                  </a:lnTo>
                  <a:lnTo>
                    <a:pt x="1318" y="8786"/>
                  </a:lnTo>
                  <a:lnTo>
                    <a:pt x="1309" y="8781"/>
                  </a:lnTo>
                  <a:lnTo>
                    <a:pt x="1301" y="8777"/>
                  </a:lnTo>
                  <a:lnTo>
                    <a:pt x="1295" y="8771"/>
                  </a:lnTo>
                  <a:lnTo>
                    <a:pt x="1295" y="8771"/>
                  </a:lnTo>
                  <a:lnTo>
                    <a:pt x="1293" y="8766"/>
                  </a:lnTo>
                  <a:lnTo>
                    <a:pt x="1290" y="8760"/>
                  </a:lnTo>
                  <a:lnTo>
                    <a:pt x="1289" y="8743"/>
                  </a:lnTo>
                  <a:lnTo>
                    <a:pt x="1288" y="8735"/>
                  </a:lnTo>
                  <a:lnTo>
                    <a:pt x="1287" y="8728"/>
                  </a:lnTo>
                  <a:lnTo>
                    <a:pt x="1284" y="8723"/>
                  </a:lnTo>
                  <a:lnTo>
                    <a:pt x="1283" y="8722"/>
                  </a:lnTo>
                  <a:lnTo>
                    <a:pt x="1280" y="8722"/>
                  </a:lnTo>
                  <a:lnTo>
                    <a:pt x="1280" y="8722"/>
                  </a:lnTo>
                  <a:lnTo>
                    <a:pt x="1278" y="8722"/>
                  </a:lnTo>
                  <a:lnTo>
                    <a:pt x="1277" y="8726"/>
                  </a:lnTo>
                  <a:lnTo>
                    <a:pt x="1276" y="8734"/>
                  </a:lnTo>
                  <a:lnTo>
                    <a:pt x="1275" y="8743"/>
                  </a:lnTo>
                  <a:lnTo>
                    <a:pt x="1274" y="8746"/>
                  </a:lnTo>
                  <a:lnTo>
                    <a:pt x="1271" y="8748"/>
                  </a:lnTo>
                  <a:lnTo>
                    <a:pt x="1271" y="8748"/>
                  </a:lnTo>
                  <a:lnTo>
                    <a:pt x="1267" y="8751"/>
                  </a:lnTo>
                  <a:lnTo>
                    <a:pt x="1261" y="8752"/>
                  </a:lnTo>
                  <a:lnTo>
                    <a:pt x="1248" y="8753"/>
                  </a:lnTo>
                  <a:lnTo>
                    <a:pt x="1233" y="8752"/>
                  </a:lnTo>
                  <a:lnTo>
                    <a:pt x="1220" y="8751"/>
                  </a:lnTo>
                  <a:lnTo>
                    <a:pt x="1220" y="8751"/>
                  </a:lnTo>
                  <a:lnTo>
                    <a:pt x="1206" y="8749"/>
                  </a:lnTo>
                  <a:lnTo>
                    <a:pt x="1187" y="8746"/>
                  </a:lnTo>
                  <a:lnTo>
                    <a:pt x="1170" y="8742"/>
                  </a:lnTo>
                  <a:lnTo>
                    <a:pt x="1162" y="8738"/>
                  </a:lnTo>
                  <a:lnTo>
                    <a:pt x="1156" y="8735"/>
                  </a:lnTo>
                  <a:lnTo>
                    <a:pt x="1156" y="8735"/>
                  </a:lnTo>
                  <a:lnTo>
                    <a:pt x="1152" y="8730"/>
                  </a:lnTo>
                  <a:lnTo>
                    <a:pt x="1148" y="8725"/>
                  </a:lnTo>
                  <a:lnTo>
                    <a:pt x="1142" y="8709"/>
                  </a:lnTo>
                  <a:lnTo>
                    <a:pt x="1136" y="8694"/>
                  </a:lnTo>
                  <a:lnTo>
                    <a:pt x="1132" y="8687"/>
                  </a:lnTo>
                  <a:lnTo>
                    <a:pt x="1128" y="8683"/>
                  </a:lnTo>
                  <a:lnTo>
                    <a:pt x="1128" y="8683"/>
                  </a:lnTo>
                  <a:lnTo>
                    <a:pt x="1122" y="8678"/>
                  </a:lnTo>
                  <a:lnTo>
                    <a:pt x="1116" y="8674"/>
                  </a:lnTo>
                  <a:lnTo>
                    <a:pt x="1098" y="8666"/>
                  </a:lnTo>
                  <a:lnTo>
                    <a:pt x="1079" y="8659"/>
                  </a:lnTo>
                  <a:lnTo>
                    <a:pt x="1070" y="8658"/>
                  </a:lnTo>
                  <a:lnTo>
                    <a:pt x="1064" y="8657"/>
                  </a:lnTo>
                  <a:lnTo>
                    <a:pt x="1064" y="8657"/>
                  </a:lnTo>
                  <a:lnTo>
                    <a:pt x="1057" y="8658"/>
                  </a:lnTo>
                  <a:lnTo>
                    <a:pt x="1049" y="8660"/>
                  </a:lnTo>
                  <a:lnTo>
                    <a:pt x="1032" y="8668"/>
                  </a:lnTo>
                  <a:lnTo>
                    <a:pt x="1015" y="8677"/>
                  </a:lnTo>
                  <a:lnTo>
                    <a:pt x="1008" y="8679"/>
                  </a:lnTo>
                  <a:lnTo>
                    <a:pt x="1002" y="8682"/>
                  </a:lnTo>
                  <a:lnTo>
                    <a:pt x="1002" y="8682"/>
                  </a:lnTo>
                  <a:lnTo>
                    <a:pt x="989" y="8682"/>
                  </a:lnTo>
                  <a:lnTo>
                    <a:pt x="973" y="8681"/>
                  </a:lnTo>
                  <a:lnTo>
                    <a:pt x="965" y="8679"/>
                  </a:lnTo>
                  <a:lnTo>
                    <a:pt x="959" y="8677"/>
                  </a:lnTo>
                  <a:lnTo>
                    <a:pt x="953" y="8675"/>
                  </a:lnTo>
                  <a:lnTo>
                    <a:pt x="950" y="8672"/>
                  </a:lnTo>
                  <a:lnTo>
                    <a:pt x="950" y="8672"/>
                  </a:lnTo>
                  <a:lnTo>
                    <a:pt x="946" y="8666"/>
                  </a:lnTo>
                  <a:lnTo>
                    <a:pt x="944" y="8659"/>
                  </a:lnTo>
                  <a:lnTo>
                    <a:pt x="944" y="8651"/>
                  </a:lnTo>
                  <a:lnTo>
                    <a:pt x="944" y="8642"/>
                  </a:lnTo>
                  <a:lnTo>
                    <a:pt x="945" y="8625"/>
                  </a:lnTo>
                  <a:lnTo>
                    <a:pt x="950" y="8612"/>
                  </a:lnTo>
                  <a:lnTo>
                    <a:pt x="950" y="8612"/>
                  </a:lnTo>
                  <a:lnTo>
                    <a:pt x="952" y="8607"/>
                  </a:lnTo>
                  <a:lnTo>
                    <a:pt x="955" y="8601"/>
                  </a:lnTo>
                  <a:lnTo>
                    <a:pt x="967" y="8589"/>
                  </a:lnTo>
                  <a:lnTo>
                    <a:pt x="978" y="8578"/>
                  </a:lnTo>
                  <a:lnTo>
                    <a:pt x="988" y="8570"/>
                  </a:lnTo>
                  <a:lnTo>
                    <a:pt x="988" y="8570"/>
                  </a:lnTo>
                  <a:lnTo>
                    <a:pt x="993" y="8569"/>
                  </a:lnTo>
                  <a:lnTo>
                    <a:pt x="997" y="8568"/>
                  </a:lnTo>
                  <a:lnTo>
                    <a:pt x="1008" y="8566"/>
                  </a:lnTo>
                  <a:lnTo>
                    <a:pt x="1020" y="8563"/>
                  </a:lnTo>
                  <a:lnTo>
                    <a:pt x="1024" y="8562"/>
                  </a:lnTo>
                  <a:lnTo>
                    <a:pt x="1028" y="8560"/>
                  </a:lnTo>
                  <a:lnTo>
                    <a:pt x="1028" y="8560"/>
                  </a:lnTo>
                  <a:lnTo>
                    <a:pt x="1031" y="8557"/>
                  </a:lnTo>
                  <a:lnTo>
                    <a:pt x="1034" y="8551"/>
                  </a:lnTo>
                  <a:lnTo>
                    <a:pt x="1040" y="8538"/>
                  </a:lnTo>
                  <a:lnTo>
                    <a:pt x="1044" y="8525"/>
                  </a:lnTo>
                  <a:lnTo>
                    <a:pt x="1044" y="8519"/>
                  </a:lnTo>
                  <a:lnTo>
                    <a:pt x="1044" y="8514"/>
                  </a:lnTo>
                  <a:lnTo>
                    <a:pt x="1044" y="8514"/>
                  </a:lnTo>
                  <a:lnTo>
                    <a:pt x="1043" y="8509"/>
                  </a:lnTo>
                  <a:lnTo>
                    <a:pt x="1040" y="8503"/>
                  </a:lnTo>
                  <a:lnTo>
                    <a:pt x="1031" y="8492"/>
                  </a:lnTo>
                  <a:lnTo>
                    <a:pt x="1021" y="8481"/>
                  </a:lnTo>
                  <a:lnTo>
                    <a:pt x="1016" y="8475"/>
                  </a:lnTo>
                  <a:lnTo>
                    <a:pt x="1014" y="8471"/>
                  </a:lnTo>
                  <a:lnTo>
                    <a:pt x="1014" y="8471"/>
                  </a:lnTo>
                  <a:lnTo>
                    <a:pt x="1013" y="8465"/>
                  </a:lnTo>
                  <a:lnTo>
                    <a:pt x="1013" y="8458"/>
                  </a:lnTo>
                  <a:lnTo>
                    <a:pt x="1012" y="8444"/>
                  </a:lnTo>
                  <a:lnTo>
                    <a:pt x="1013" y="8429"/>
                  </a:lnTo>
                  <a:lnTo>
                    <a:pt x="1014" y="8417"/>
                  </a:lnTo>
                  <a:lnTo>
                    <a:pt x="1014" y="8417"/>
                  </a:lnTo>
                  <a:lnTo>
                    <a:pt x="1016" y="8405"/>
                  </a:lnTo>
                  <a:lnTo>
                    <a:pt x="1021" y="8392"/>
                  </a:lnTo>
                  <a:lnTo>
                    <a:pt x="1029" y="8368"/>
                  </a:lnTo>
                  <a:lnTo>
                    <a:pt x="1029" y="8368"/>
                  </a:lnTo>
                  <a:lnTo>
                    <a:pt x="1032" y="8360"/>
                  </a:lnTo>
                  <a:lnTo>
                    <a:pt x="1037" y="8351"/>
                  </a:lnTo>
                  <a:lnTo>
                    <a:pt x="1046" y="8331"/>
                  </a:lnTo>
                  <a:lnTo>
                    <a:pt x="1050" y="8320"/>
                  </a:lnTo>
                  <a:lnTo>
                    <a:pt x="1053" y="8311"/>
                  </a:lnTo>
                  <a:lnTo>
                    <a:pt x="1055" y="8300"/>
                  </a:lnTo>
                  <a:lnTo>
                    <a:pt x="1055" y="8293"/>
                  </a:lnTo>
                  <a:lnTo>
                    <a:pt x="1055" y="8293"/>
                  </a:lnTo>
                  <a:lnTo>
                    <a:pt x="1052" y="8287"/>
                  </a:lnTo>
                  <a:lnTo>
                    <a:pt x="1048" y="8281"/>
                  </a:lnTo>
                  <a:lnTo>
                    <a:pt x="1041" y="8276"/>
                  </a:lnTo>
                  <a:lnTo>
                    <a:pt x="1034" y="8270"/>
                  </a:lnTo>
                  <a:lnTo>
                    <a:pt x="1020" y="8259"/>
                  </a:lnTo>
                  <a:lnTo>
                    <a:pt x="1014" y="8253"/>
                  </a:lnTo>
                  <a:lnTo>
                    <a:pt x="1009" y="8248"/>
                  </a:lnTo>
                  <a:lnTo>
                    <a:pt x="1009" y="8248"/>
                  </a:lnTo>
                  <a:lnTo>
                    <a:pt x="1008" y="8243"/>
                  </a:lnTo>
                  <a:lnTo>
                    <a:pt x="1006" y="8237"/>
                  </a:lnTo>
                  <a:lnTo>
                    <a:pt x="1005" y="8224"/>
                  </a:lnTo>
                  <a:lnTo>
                    <a:pt x="1002" y="8210"/>
                  </a:lnTo>
                  <a:lnTo>
                    <a:pt x="999" y="8204"/>
                  </a:lnTo>
                  <a:lnTo>
                    <a:pt x="997" y="8200"/>
                  </a:lnTo>
                  <a:lnTo>
                    <a:pt x="997" y="8200"/>
                  </a:lnTo>
                  <a:lnTo>
                    <a:pt x="993" y="8198"/>
                  </a:lnTo>
                  <a:lnTo>
                    <a:pt x="987" y="8195"/>
                  </a:lnTo>
                  <a:lnTo>
                    <a:pt x="975" y="8192"/>
                  </a:lnTo>
                  <a:lnTo>
                    <a:pt x="961" y="8191"/>
                  </a:lnTo>
                  <a:lnTo>
                    <a:pt x="950" y="8192"/>
                  </a:lnTo>
                  <a:lnTo>
                    <a:pt x="950" y="8192"/>
                  </a:lnTo>
                  <a:lnTo>
                    <a:pt x="942" y="8193"/>
                  </a:lnTo>
                  <a:lnTo>
                    <a:pt x="932" y="8195"/>
                  </a:lnTo>
                  <a:lnTo>
                    <a:pt x="912" y="8203"/>
                  </a:lnTo>
                  <a:lnTo>
                    <a:pt x="892" y="8212"/>
                  </a:lnTo>
                  <a:lnTo>
                    <a:pt x="875" y="8219"/>
                  </a:lnTo>
                  <a:lnTo>
                    <a:pt x="875" y="8219"/>
                  </a:lnTo>
                  <a:lnTo>
                    <a:pt x="861" y="8223"/>
                  </a:lnTo>
                  <a:lnTo>
                    <a:pt x="844" y="8227"/>
                  </a:lnTo>
                  <a:lnTo>
                    <a:pt x="826" y="8232"/>
                  </a:lnTo>
                  <a:lnTo>
                    <a:pt x="818" y="8235"/>
                  </a:lnTo>
                  <a:lnTo>
                    <a:pt x="812" y="8238"/>
                  </a:lnTo>
                  <a:lnTo>
                    <a:pt x="812" y="8238"/>
                  </a:lnTo>
                  <a:lnTo>
                    <a:pt x="809" y="8241"/>
                  </a:lnTo>
                  <a:lnTo>
                    <a:pt x="805" y="8244"/>
                  </a:lnTo>
                  <a:lnTo>
                    <a:pt x="798" y="8253"/>
                  </a:lnTo>
                  <a:lnTo>
                    <a:pt x="792" y="8262"/>
                  </a:lnTo>
                  <a:lnTo>
                    <a:pt x="788" y="8265"/>
                  </a:lnTo>
                  <a:lnTo>
                    <a:pt x="785" y="8268"/>
                  </a:lnTo>
                  <a:lnTo>
                    <a:pt x="785" y="8268"/>
                  </a:lnTo>
                  <a:lnTo>
                    <a:pt x="776" y="8271"/>
                  </a:lnTo>
                  <a:lnTo>
                    <a:pt x="765" y="8274"/>
                  </a:lnTo>
                  <a:lnTo>
                    <a:pt x="739" y="8278"/>
                  </a:lnTo>
                  <a:lnTo>
                    <a:pt x="716" y="8279"/>
                  </a:lnTo>
                  <a:lnTo>
                    <a:pt x="704" y="8280"/>
                  </a:lnTo>
                  <a:lnTo>
                    <a:pt x="704" y="8280"/>
                  </a:lnTo>
                  <a:lnTo>
                    <a:pt x="694" y="8279"/>
                  </a:lnTo>
                  <a:lnTo>
                    <a:pt x="673" y="8276"/>
                  </a:lnTo>
                  <a:lnTo>
                    <a:pt x="651" y="8271"/>
                  </a:lnTo>
                  <a:lnTo>
                    <a:pt x="642" y="8268"/>
                  </a:lnTo>
                  <a:lnTo>
                    <a:pt x="634" y="8264"/>
                  </a:lnTo>
                  <a:lnTo>
                    <a:pt x="634" y="8264"/>
                  </a:lnTo>
                  <a:lnTo>
                    <a:pt x="630" y="8261"/>
                  </a:lnTo>
                  <a:lnTo>
                    <a:pt x="627" y="8256"/>
                  </a:lnTo>
                  <a:lnTo>
                    <a:pt x="619" y="8244"/>
                  </a:lnTo>
                  <a:lnTo>
                    <a:pt x="607" y="8223"/>
                  </a:lnTo>
                  <a:lnTo>
                    <a:pt x="607" y="8223"/>
                  </a:lnTo>
                  <a:lnTo>
                    <a:pt x="601" y="8209"/>
                  </a:lnTo>
                  <a:lnTo>
                    <a:pt x="594" y="8192"/>
                  </a:lnTo>
                  <a:lnTo>
                    <a:pt x="586" y="8176"/>
                  </a:lnTo>
                  <a:lnTo>
                    <a:pt x="582" y="8171"/>
                  </a:lnTo>
                  <a:lnTo>
                    <a:pt x="578" y="8166"/>
                  </a:lnTo>
                  <a:lnTo>
                    <a:pt x="578" y="8166"/>
                  </a:lnTo>
                  <a:lnTo>
                    <a:pt x="573" y="8163"/>
                  </a:lnTo>
                  <a:lnTo>
                    <a:pt x="567" y="8162"/>
                  </a:lnTo>
                  <a:lnTo>
                    <a:pt x="552" y="8158"/>
                  </a:lnTo>
                  <a:lnTo>
                    <a:pt x="538" y="8157"/>
                  </a:lnTo>
                  <a:lnTo>
                    <a:pt x="531" y="8155"/>
                  </a:lnTo>
                  <a:lnTo>
                    <a:pt x="525" y="8153"/>
                  </a:lnTo>
                  <a:lnTo>
                    <a:pt x="525" y="8153"/>
                  </a:lnTo>
                  <a:lnTo>
                    <a:pt x="518" y="8146"/>
                  </a:lnTo>
                  <a:lnTo>
                    <a:pt x="508" y="8135"/>
                  </a:lnTo>
                  <a:lnTo>
                    <a:pt x="499" y="8123"/>
                  </a:lnTo>
                  <a:lnTo>
                    <a:pt x="494" y="8113"/>
                  </a:lnTo>
                  <a:lnTo>
                    <a:pt x="494" y="8113"/>
                  </a:lnTo>
                  <a:lnTo>
                    <a:pt x="487" y="8096"/>
                  </a:lnTo>
                  <a:lnTo>
                    <a:pt x="480" y="8075"/>
                  </a:lnTo>
                  <a:lnTo>
                    <a:pt x="475" y="8052"/>
                  </a:lnTo>
                  <a:lnTo>
                    <a:pt x="471" y="8034"/>
                  </a:lnTo>
                  <a:lnTo>
                    <a:pt x="471" y="8034"/>
                  </a:lnTo>
                  <a:lnTo>
                    <a:pt x="469" y="8023"/>
                  </a:lnTo>
                  <a:lnTo>
                    <a:pt x="468" y="8008"/>
                  </a:lnTo>
                  <a:lnTo>
                    <a:pt x="468" y="7995"/>
                  </a:lnTo>
                  <a:lnTo>
                    <a:pt x="469" y="7988"/>
                  </a:lnTo>
                  <a:lnTo>
                    <a:pt x="471" y="7983"/>
                  </a:lnTo>
                  <a:lnTo>
                    <a:pt x="471" y="7983"/>
                  </a:lnTo>
                  <a:lnTo>
                    <a:pt x="475" y="7980"/>
                  </a:lnTo>
                  <a:lnTo>
                    <a:pt x="480" y="7975"/>
                  </a:lnTo>
                  <a:lnTo>
                    <a:pt x="494" y="7970"/>
                  </a:lnTo>
                  <a:lnTo>
                    <a:pt x="508" y="7964"/>
                  </a:lnTo>
                  <a:lnTo>
                    <a:pt x="515" y="7962"/>
                  </a:lnTo>
                  <a:lnTo>
                    <a:pt x="520" y="7959"/>
                  </a:lnTo>
                  <a:lnTo>
                    <a:pt x="520" y="7959"/>
                  </a:lnTo>
                  <a:lnTo>
                    <a:pt x="530" y="7952"/>
                  </a:lnTo>
                  <a:lnTo>
                    <a:pt x="540" y="7942"/>
                  </a:lnTo>
                  <a:lnTo>
                    <a:pt x="550" y="7930"/>
                  </a:lnTo>
                  <a:lnTo>
                    <a:pt x="554" y="7925"/>
                  </a:lnTo>
                  <a:lnTo>
                    <a:pt x="556" y="7920"/>
                  </a:lnTo>
                  <a:lnTo>
                    <a:pt x="556" y="7920"/>
                  </a:lnTo>
                  <a:lnTo>
                    <a:pt x="558" y="7915"/>
                  </a:lnTo>
                  <a:lnTo>
                    <a:pt x="560" y="7907"/>
                  </a:lnTo>
                  <a:lnTo>
                    <a:pt x="563" y="7890"/>
                  </a:lnTo>
                  <a:lnTo>
                    <a:pt x="563" y="7873"/>
                  </a:lnTo>
                  <a:lnTo>
                    <a:pt x="562" y="7859"/>
                  </a:lnTo>
                  <a:lnTo>
                    <a:pt x="562" y="7859"/>
                  </a:lnTo>
                  <a:lnTo>
                    <a:pt x="557" y="7839"/>
                  </a:lnTo>
                  <a:lnTo>
                    <a:pt x="549" y="7814"/>
                  </a:lnTo>
                  <a:lnTo>
                    <a:pt x="545" y="7802"/>
                  </a:lnTo>
                  <a:lnTo>
                    <a:pt x="539" y="7790"/>
                  </a:lnTo>
                  <a:lnTo>
                    <a:pt x="533" y="7780"/>
                  </a:lnTo>
                  <a:lnTo>
                    <a:pt x="528" y="7772"/>
                  </a:lnTo>
                  <a:lnTo>
                    <a:pt x="528" y="7772"/>
                  </a:lnTo>
                  <a:lnTo>
                    <a:pt x="523" y="7769"/>
                  </a:lnTo>
                  <a:lnTo>
                    <a:pt x="518" y="7766"/>
                  </a:lnTo>
                  <a:lnTo>
                    <a:pt x="504" y="7758"/>
                  </a:lnTo>
                  <a:lnTo>
                    <a:pt x="489" y="7752"/>
                  </a:lnTo>
                  <a:lnTo>
                    <a:pt x="477" y="7748"/>
                  </a:lnTo>
                  <a:lnTo>
                    <a:pt x="477" y="7748"/>
                  </a:lnTo>
                  <a:lnTo>
                    <a:pt x="462" y="7744"/>
                  </a:lnTo>
                  <a:lnTo>
                    <a:pt x="445" y="7741"/>
                  </a:lnTo>
                  <a:lnTo>
                    <a:pt x="427" y="7739"/>
                  </a:lnTo>
                  <a:lnTo>
                    <a:pt x="413" y="7737"/>
                  </a:lnTo>
                  <a:lnTo>
                    <a:pt x="413" y="7737"/>
                  </a:lnTo>
                  <a:lnTo>
                    <a:pt x="406" y="7740"/>
                  </a:lnTo>
                  <a:lnTo>
                    <a:pt x="399" y="7742"/>
                  </a:lnTo>
                  <a:lnTo>
                    <a:pt x="381" y="7748"/>
                  </a:lnTo>
                  <a:lnTo>
                    <a:pt x="364" y="7754"/>
                  </a:lnTo>
                  <a:lnTo>
                    <a:pt x="356" y="7757"/>
                  </a:lnTo>
                  <a:lnTo>
                    <a:pt x="349" y="7757"/>
                  </a:lnTo>
                  <a:lnTo>
                    <a:pt x="349" y="7757"/>
                  </a:lnTo>
                  <a:lnTo>
                    <a:pt x="344" y="7755"/>
                  </a:lnTo>
                  <a:lnTo>
                    <a:pt x="338" y="7754"/>
                  </a:lnTo>
                  <a:lnTo>
                    <a:pt x="325" y="7749"/>
                  </a:lnTo>
                  <a:lnTo>
                    <a:pt x="311" y="7743"/>
                  </a:lnTo>
                  <a:lnTo>
                    <a:pt x="301" y="7737"/>
                  </a:lnTo>
                  <a:lnTo>
                    <a:pt x="301" y="7737"/>
                  </a:lnTo>
                  <a:lnTo>
                    <a:pt x="274" y="7731"/>
                  </a:lnTo>
                  <a:lnTo>
                    <a:pt x="259" y="7726"/>
                  </a:lnTo>
                  <a:lnTo>
                    <a:pt x="247" y="7722"/>
                  </a:lnTo>
                  <a:lnTo>
                    <a:pt x="247" y="7722"/>
                  </a:lnTo>
                  <a:lnTo>
                    <a:pt x="230" y="7714"/>
                  </a:lnTo>
                  <a:lnTo>
                    <a:pt x="209" y="7702"/>
                  </a:lnTo>
                  <a:lnTo>
                    <a:pt x="199" y="7697"/>
                  </a:lnTo>
                  <a:lnTo>
                    <a:pt x="190" y="7690"/>
                  </a:lnTo>
                  <a:lnTo>
                    <a:pt x="184" y="7683"/>
                  </a:lnTo>
                  <a:lnTo>
                    <a:pt x="178" y="7678"/>
                  </a:lnTo>
                  <a:lnTo>
                    <a:pt x="178" y="7678"/>
                  </a:lnTo>
                  <a:lnTo>
                    <a:pt x="173" y="7669"/>
                  </a:lnTo>
                  <a:lnTo>
                    <a:pt x="169" y="7658"/>
                  </a:lnTo>
                  <a:lnTo>
                    <a:pt x="167" y="7647"/>
                  </a:lnTo>
                  <a:lnTo>
                    <a:pt x="163" y="7634"/>
                  </a:lnTo>
                  <a:lnTo>
                    <a:pt x="160" y="7609"/>
                  </a:lnTo>
                  <a:lnTo>
                    <a:pt x="159" y="7587"/>
                  </a:lnTo>
                  <a:lnTo>
                    <a:pt x="159" y="7587"/>
                  </a:lnTo>
                  <a:lnTo>
                    <a:pt x="159" y="7570"/>
                  </a:lnTo>
                  <a:lnTo>
                    <a:pt x="161" y="7550"/>
                  </a:lnTo>
                  <a:lnTo>
                    <a:pt x="164" y="7530"/>
                  </a:lnTo>
                  <a:lnTo>
                    <a:pt x="167" y="7521"/>
                  </a:lnTo>
                  <a:lnTo>
                    <a:pt x="170" y="7514"/>
                  </a:lnTo>
                  <a:lnTo>
                    <a:pt x="170" y="7514"/>
                  </a:lnTo>
                  <a:lnTo>
                    <a:pt x="174" y="7510"/>
                  </a:lnTo>
                  <a:lnTo>
                    <a:pt x="180" y="7504"/>
                  </a:lnTo>
                  <a:lnTo>
                    <a:pt x="195" y="7494"/>
                  </a:lnTo>
                  <a:lnTo>
                    <a:pt x="209" y="7485"/>
                  </a:lnTo>
                  <a:lnTo>
                    <a:pt x="215" y="7480"/>
                  </a:lnTo>
                  <a:lnTo>
                    <a:pt x="220" y="7475"/>
                  </a:lnTo>
                  <a:lnTo>
                    <a:pt x="220" y="7475"/>
                  </a:lnTo>
                  <a:lnTo>
                    <a:pt x="223" y="7469"/>
                  </a:lnTo>
                  <a:lnTo>
                    <a:pt x="226" y="7461"/>
                  </a:lnTo>
                  <a:lnTo>
                    <a:pt x="233" y="7443"/>
                  </a:lnTo>
                  <a:lnTo>
                    <a:pt x="239" y="7424"/>
                  </a:lnTo>
                  <a:lnTo>
                    <a:pt x="241" y="7408"/>
                  </a:lnTo>
                  <a:lnTo>
                    <a:pt x="241" y="7408"/>
                  </a:lnTo>
                  <a:lnTo>
                    <a:pt x="243" y="7388"/>
                  </a:lnTo>
                  <a:lnTo>
                    <a:pt x="243" y="7362"/>
                  </a:lnTo>
                  <a:lnTo>
                    <a:pt x="242" y="7348"/>
                  </a:lnTo>
                  <a:lnTo>
                    <a:pt x="241" y="7336"/>
                  </a:lnTo>
                  <a:lnTo>
                    <a:pt x="239" y="7326"/>
                  </a:lnTo>
                  <a:lnTo>
                    <a:pt x="235" y="7317"/>
                  </a:lnTo>
                  <a:lnTo>
                    <a:pt x="235" y="7317"/>
                  </a:lnTo>
                  <a:lnTo>
                    <a:pt x="233" y="7312"/>
                  </a:lnTo>
                  <a:lnTo>
                    <a:pt x="230" y="7308"/>
                  </a:lnTo>
                  <a:lnTo>
                    <a:pt x="221" y="7299"/>
                  </a:lnTo>
                  <a:lnTo>
                    <a:pt x="212" y="7291"/>
                  </a:lnTo>
                  <a:lnTo>
                    <a:pt x="205" y="7283"/>
                  </a:lnTo>
                  <a:lnTo>
                    <a:pt x="205" y="7283"/>
                  </a:lnTo>
                  <a:lnTo>
                    <a:pt x="193" y="7265"/>
                  </a:lnTo>
                  <a:lnTo>
                    <a:pt x="179" y="7242"/>
                  </a:lnTo>
                  <a:lnTo>
                    <a:pt x="167" y="7218"/>
                  </a:lnTo>
                  <a:lnTo>
                    <a:pt x="162" y="7207"/>
                  </a:lnTo>
                  <a:lnTo>
                    <a:pt x="159" y="7197"/>
                  </a:lnTo>
                  <a:lnTo>
                    <a:pt x="159" y="7197"/>
                  </a:lnTo>
                  <a:lnTo>
                    <a:pt x="158" y="7188"/>
                  </a:lnTo>
                  <a:lnTo>
                    <a:pt x="156" y="7177"/>
                  </a:lnTo>
                  <a:lnTo>
                    <a:pt x="156" y="7151"/>
                  </a:lnTo>
                  <a:lnTo>
                    <a:pt x="159" y="7103"/>
                  </a:lnTo>
                  <a:lnTo>
                    <a:pt x="159" y="7103"/>
                  </a:lnTo>
                  <a:lnTo>
                    <a:pt x="162" y="7071"/>
                  </a:lnTo>
                  <a:lnTo>
                    <a:pt x="165" y="7031"/>
                  </a:lnTo>
                  <a:lnTo>
                    <a:pt x="170" y="6992"/>
                  </a:lnTo>
                  <a:lnTo>
                    <a:pt x="171" y="6975"/>
                  </a:lnTo>
                  <a:lnTo>
                    <a:pt x="172" y="6959"/>
                  </a:lnTo>
                  <a:lnTo>
                    <a:pt x="172" y="6959"/>
                  </a:lnTo>
                  <a:lnTo>
                    <a:pt x="171" y="6943"/>
                  </a:lnTo>
                  <a:lnTo>
                    <a:pt x="170" y="6924"/>
                  </a:lnTo>
                  <a:lnTo>
                    <a:pt x="164" y="6882"/>
                  </a:lnTo>
                  <a:lnTo>
                    <a:pt x="160" y="6839"/>
                  </a:lnTo>
                  <a:lnTo>
                    <a:pt x="159" y="6821"/>
                  </a:lnTo>
                  <a:lnTo>
                    <a:pt x="159" y="6804"/>
                  </a:lnTo>
                  <a:lnTo>
                    <a:pt x="159" y="6804"/>
                  </a:lnTo>
                  <a:lnTo>
                    <a:pt x="161" y="6777"/>
                  </a:lnTo>
                  <a:lnTo>
                    <a:pt x="165" y="6743"/>
                  </a:lnTo>
                  <a:lnTo>
                    <a:pt x="171" y="6711"/>
                  </a:lnTo>
                  <a:lnTo>
                    <a:pt x="178" y="6684"/>
                  </a:lnTo>
                  <a:lnTo>
                    <a:pt x="178" y="6684"/>
                  </a:lnTo>
                  <a:lnTo>
                    <a:pt x="182" y="6664"/>
                  </a:lnTo>
                  <a:lnTo>
                    <a:pt x="189" y="6642"/>
                  </a:lnTo>
                  <a:lnTo>
                    <a:pt x="194" y="6632"/>
                  </a:lnTo>
                  <a:lnTo>
                    <a:pt x="198" y="6622"/>
                  </a:lnTo>
                  <a:lnTo>
                    <a:pt x="203" y="6613"/>
                  </a:lnTo>
                  <a:lnTo>
                    <a:pt x="208" y="6605"/>
                  </a:lnTo>
                  <a:lnTo>
                    <a:pt x="208" y="6605"/>
                  </a:lnTo>
                  <a:lnTo>
                    <a:pt x="212" y="6601"/>
                  </a:lnTo>
                  <a:lnTo>
                    <a:pt x="217" y="6598"/>
                  </a:lnTo>
                  <a:lnTo>
                    <a:pt x="232" y="6591"/>
                  </a:lnTo>
                  <a:lnTo>
                    <a:pt x="246" y="6585"/>
                  </a:lnTo>
                  <a:lnTo>
                    <a:pt x="257" y="6579"/>
                  </a:lnTo>
                  <a:lnTo>
                    <a:pt x="257" y="6579"/>
                  </a:lnTo>
                  <a:lnTo>
                    <a:pt x="278" y="6565"/>
                  </a:lnTo>
                  <a:lnTo>
                    <a:pt x="288" y="6557"/>
                  </a:lnTo>
                  <a:lnTo>
                    <a:pt x="293" y="6553"/>
                  </a:lnTo>
                  <a:lnTo>
                    <a:pt x="296" y="6548"/>
                  </a:lnTo>
                  <a:lnTo>
                    <a:pt x="296" y="6548"/>
                  </a:lnTo>
                  <a:lnTo>
                    <a:pt x="300" y="6543"/>
                  </a:lnTo>
                  <a:lnTo>
                    <a:pt x="302" y="6536"/>
                  </a:lnTo>
                  <a:lnTo>
                    <a:pt x="308" y="6519"/>
                  </a:lnTo>
                  <a:lnTo>
                    <a:pt x="312" y="6502"/>
                  </a:lnTo>
                  <a:lnTo>
                    <a:pt x="314" y="6488"/>
                  </a:lnTo>
                  <a:lnTo>
                    <a:pt x="314" y="6488"/>
                  </a:lnTo>
                  <a:lnTo>
                    <a:pt x="317" y="6473"/>
                  </a:lnTo>
                  <a:lnTo>
                    <a:pt x="317" y="6456"/>
                  </a:lnTo>
                  <a:lnTo>
                    <a:pt x="316" y="6415"/>
                  </a:lnTo>
                  <a:lnTo>
                    <a:pt x="313" y="6376"/>
                  </a:lnTo>
                  <a:lnTo>
                    <a:pt x="313" y="6342"/>
                  </a:lnTo>
                  <a:lnTo>
                    <a:pt x="313" y="6342"/>
                  </a:lnTo>
                  <a:lnTo>
                    <a:pt x="314" y="6325"/>
                  </a:lnTo>
                  <a:lnTo>
                    <a:pt x="317" y="6303"/>
                  </a:lnTo>
                  <a:lnTo>
                    <a:pt x="319" y="6283"/>
                  </a:lnTo>
                  <a:lnTo>
                    <a:pt x="320" y="6265"/>
                  </a:lnTo>
                  <a:lnTo>
                    <a:pt x="320" y="6265"/>
                  </a:lnTo>
                  <a:lnTo>
                    <a:pt x="317" y="6246"/>
                  </a:lnTo>
                  <a:lnTo>
                    <a:pt x="312" y="6224"/>
                  </a:lnTo>
                  <a:lnTo>
                    <a:pt x="307" y="6202"/>
                  </a:lnTo>
                  <a:lnTo>
                    <a:pt x="300" y="6184"/>
                  </a:lnTo>
                  <a:lnTo>
                    <a:pt x="300" y="6184"/>
                  </a:lnTo>
                  <a:lnTo>
                    <a:pt x="290" y="6164"/>
                  </a:lnTo>
                  <a:lnTo>
                    <a:pt x="276" y="6139"/>
                  </a:lnTo>
                  <a:lnTo>
                    <a:pt x="260" y="6116"/>
                  </a:lnTo>
                  <a:lnTo>
                    <a:pt x="253" y="6106"/>
                  </a:lnTo>
                  <a:lnTo>
                    <a:pt x="246" y="6098"/>
                  </a:lnTo>
                  <a:lnTo>
                    <a:pt x="246" y="6098"/>
                  </a:lnTo>
                  <a:lnTo>
                    <a:pt x="240" y="6094"/>
                  </a:lnTo>
                  <a:lnTo>
                    <a:pt x="233" y="6089"/>
                  </a:lnTo>
                  <a:lnTo>
                    <a:pt x="216" y="6080"/>
                  </a:lnTo>
                  <a:lnTo>
                    <a:pt x="185" y="6064"/>
                  </a:lnTo>
                  <a:lnTo>
                    <a:pt x="185" y="6064"/>
                  </a:lnTo>
                  <a:lnTo>
                    <a:pt x="151" y="6048"/>
                  </a:lnTo>
                  <a:lnTo>
                    <a:pt x="133" y="6039"/>
                  </a:lnTo>
                  <a:lnTo>
                    <a:pt x="118" y="6032"/>
                  </a:lnTo>
                  <a:lnTo>
                    <a:pt x="118" y="6032"/>
                  </a:lnTo>
                  <a:lnTo>
                    <a:pt x="106" y="6022"/>
                  </a:lnTo>
                  <a:lnTo>
                    <a:pt x="92" y="6011"/>
                  </a:lnTo>
                  <a:lnTo>
                    <a:pt x="67" y="5989"/>
                  </a:lnTo>
                  <a:lnTo>
                    <a:pt x="67" y="5989"/>
                  </a:lnTo>
                  <a:lnTo>
                    <a:pt x="53" y="5977"/>
                  </a:lnTo>
                  <a:lnTo>
                    <a:pt x="35" y="5963"/>
                  </a:lnTo>
                  <a:lnTo>
                    <a:pt x="26" y="5956"/>
                  </a:lnTo>
                  <a:lnTo>
                    <a:pt x="18" y="5948"/>
                  </a:lnTo>
                  <a:lnTo>
                    <a:pt x="11" y="5941"/>
                  </a:lnTo>
                  <a:lnTo>
                    <a:pt x="6" y="5933"/>
                  </a:lnTo>
                  <a:lnTo>
                    <a:pt x="6" y="5933"/>
                  </a:lnTo>
                  <a:lnTo>
                    <a:pt x="3" y="5925"/>
                  </a:lnTo>
                  <a:lnTo>
                    <a:pt x="2" y="5916"/>
                  </a:lnTo>
                  <a:lnTo>
                    <a:pt x="0" y="5906"/>
                  </a:lnTo>
                  <a:lnTo>
                    <a:pt x="0" y="5895"/>
                  </a:lnTo>
                  <a:lnTo>
                    <a:pt x="0" y="5874"/>
                  </a:lnTo>
                  <a:lnTo>
                    <a:pt x="1" y="5856"/>
                  </a:lnTo>
                  <a:lnTo>
                    <a:pt x="1" y="5856"/>
                  </a:lnTo>
                  <a:lnTo>
                    <a:pt x="4" y="5840"/>
                  </a:lnTo>
                  <a:lnTo>
                    <a:pt x="11" y="5822"/>
                  </a:lnTo>
                  <a:lnTo>
                    <a:pt x="14" y="5813"/>
                  </a:lnTo>
                  <a:lnTo>
                    <a:pt x="19" y="5805"/>
                  </a:lnTo>
                  <a:lnTo>
                    <a:pt x="23" y="5798"/>
                  </a:lnTo>
                  <a:lnTo>
                    <a:pt x="28" y="5792"/>
                  </a:lnTo>
                  <a:lnTo>
                    <a:pt x="28" y="5792"/>
                  </a:lnTo>
                  <a:lnTo>
                    <a:pt x="32" y="5789"/>
                  </a:lnTo>
                  <a:lnTo>
                    <a:pt x="39" y="5787"/>
                  </a:lnTo>
                  <a:lnTo>
                    <a:pt x="54" y="5781"/>
                  </a:lnTo>
                  <a:lnTo>
                    <a:pt x="68" y="5779"/>
                  </a:lnTo>
                  <a:lnTo>
                    <a:pt x="75" y="5778"/>
                  </a:lnTo>
                  <a:lnTo>
                    <a:pt x="81" y="5779"/>
                  </a:lnTo>
                  <a:lnTo>
                    <a:pt x="81" y="5779"/>
                  </a:lnTo>
                  <a:lnTo>
                    <a:pt x="85" y="5780"/>
                  </a:lnTo>
                  <a:lnTo>
                    <a:pt x="90" y="5782"/>
                  </a:lnTo>
                  <a:lnTo>
                    <a:pt x="100" y="5788"/>
                  </a:lnTo>
                  <a:lnTo>
                    <a:pt x="109" y="5796"/>
                  </a:lnTo>
                  <a:lnTo>
                    <a:pt x="115" y="5802"/>
                  </a:lnTo>
                  <a:lnTo>
                    <a:pt x="115" y="5802"/>
                  </a:lnTo>
                  <a:lnTo>
                    <a:pt x="117" y="5807"/>
                  </a:lnTo>
                  <a:lnTo>
                    <a:pt x="119" y="5813"/>
                  </a:lnTo>
                  <a:lnTo>
                    <a:pt x="121" y="5826"/>
                  </a:lnTo>
                  <a:lnTo>
                    <a:pt x="123" y="5841"/>
                  </a:lnTo>
                  <a:lnTo>
                    <a:pt x="124" y="5852"/>
                  </a:lnTo>
                  <a:lnTo>
                    <a:pt x="124" y="5852"/>
                  </a:lnTo>
                  <a:lnTo>
                    <a:pt x="123" y="5860"/>
                  </a:lnTo>
                  <a:lnTo>
                    <a:pt x="120" y="5870"/>
                  </a:lnTo>
                  <a:lnTo>
                    <a:pt x="119" y="5880"/>
                  </a:lnTo>
                  <a:lnTo>
                    <a:pt x="118" y="5885"/>
                  </a:lnTo>
                  <a:lnTo>
                    <a:pt x="119" y="5888"/>
                  </a:lnTo>
                  <a:lnTo>
                    <a:pt x="119" y="5888"/>
                  </a:lnTo>
                  <a:lnTo>
                    <a:pt x="123" y="5895"/>
                  </a:lnTo>
                  <a:lnTo>
                    <a:pt x="128" y="5903"/>
                  </a:lnTo>
                  <a:lnTo>
                    <a:pt x="134" y="5910"/>
                  </a:lnTo>
                  <a:lnTo>
                    <a:pt x="140" y="5915"/>
                  </a:lnTo>
                  <a:lnTo>
                    <a:pt x="140" y="5915"/>
                  </a:lnTo>
                  <a:lnTo>
                    <a:pt x="151" y="5923"/>
                  </a:lnTo>
                  <a:lnTo>
                    <a:pt x="165" y="5932"/>
                  </a:lnTo>
                  <a:lnTo>
                    <a:pt x="173" y="5937"/>
                  </a:lnTo>
                  <a:lnTo>
                    <a:pt x="181" y="5940"/>
                  </a:lnTo>
                  <a:lnTo>
                    <a:pt x="189" y="5941"/>
                  </a:lnTo>
                  <a:lnTo>
                    <a:pt x="195" y="5942"/>
                  </a:lnTo>
                  <a:lnTo>
                    <a:pt x="195" y="5942"/>
                  </a:lnTo>
                  <a:lnTo>
                    <a:pt x="200" y="5941"/>
                  </a:lnTo>
                  <a:lnTo>
                    <a:pt x="206" y="5939"/>
                  </a:lnTo>
                  <a:lnTo>
                    <a:pt x="220" y="5931"/>
                  </a:lnTo>
                  <a:lnTo>
                    <a:pt x="231" y="5922"/>
                  </a:lnTo>
                  <a:lnTo>
                    <a:pt x="235" y="5918"/>
                  </a:lnTo>
                  <a:lnTo>
                    <a:pt x="240" y="5913"/>
                  </a:lnTo>
                  <a:lnTo>
                    <a:pt x="240" y="5913"/>
                  </a:lnTo>
                  <a:lnTo>
                    <a:pt x="243" y="5905"/>
                  </a:lnTo>
                  <a:lnTo>
                    <a:pt x="247" y="5896"/>
                  </a:lnTo>
                  <a:lnTo>
                    <a:pt x="250" y="5885"/>
                  </a:lnTo>
                  <a:lnTo>
                    <a:pt x="252" y="5874"/>
                  </a:lnTo>
                  <a:lnTo>
                    <a:pt x="256" y="5850"/>
                  </a:lnTo>
                  <a:lnTo>
                    <a:pt x="257" y="5831"/>
                  </a:lnTo>
                  <a:lnTo>
                    <a:pt x="257" y="5831"/>
                  </a:lnTo>
                  <a:lnTo>
                    <a:pt x="256" y="5826"/>
                  </a:lnTo>
                  <a:lnTo>
                    <a:pt x="255" y="5819"/>
                  </a:lnTo>
                  <a:lnTo>
                    <a:pt x="250" y="5807"/>
                  </a:lnTo>
                  <a:lnTo>
                    <a:pt x="246" y="5795"/>
                  </a:lnTo>
                  <a:lnTo>
                    <a:pt x="243" y="5784"/>
                  </a:lnTo>
                  <a:lnTo>
                    <a:pt x="243" y="5784"/>
                  </a:lnTo>
                  <a:lnTo>
                    <a:pt x="243" y="5775"/>
                  </a:lnTo>
                  <a:lnTo>
                    <a:pt x="244" y="5764"/>
                  </a:lnTo>
                  <a:lnTo>
                    <a:pt x="249" y="5740"/>
                  </a:lnTo>
                  <a:lnTo>
                    <a:pt x="253" y="5717"/>
                  </a:lnTo>
                  <a:lnTo>
                    <a:pt x="255" y="5707"/>
                  </a:lnTo>
                  <a:lnTo>
                    <a:pt x="256" y="5698"/>
                  </a:lnTo>
                  <a:lnTo>
                    <a:pt x="256" y="5698"/>
                  </a:lnTo>
                  <a:lnTo>
                    <a:pt x="255" y="5678"/>
                  </a:lnTo>
                  <a:lnTo>
                    <a:pt x="251" y="5655"/>
                  </a:lnTo>
                  <a:lnTo>
                    <a:pt x="247" y="5632"/>
                  </a:lnTo>
                  <a:lnTo>
                    <a:pt x="241" y="5613"/>
                  </a:lnTo>
                  <a:lnTo>
                    <a:pt x="241" y="5613"/>
                  </a:lnTo>
                  <a:lnTo>
                    <a:pt x="235" y="5594"/>
                  </a:lnTo>
                  <a:lnTo>
                    <a:pt x="228" y="5571"/>
                  </a:lnTo>
                  <a:lnTo>
                    <a:pt x="223" y="5560"/>
                  </a:lnTo>
                  <a:lnTo>
                    <a:pt x="217" y="5549"/>
                  </a:lnTo>
                  <a:lnTo>
                    <a:pt x="213" y="5540"/>
                  </a:lnTo>
                  <a:lnTo>
                    <a:pt x="207" y="5533"/>
                  </a:lnTo>
                  <a:lnTo>
                    <a:pt x="207" y="5533"/>
                  </a:lnTo>
                  <a:lnTo>
                    <a:pt x="204" y="5529"/>
                  </a:lnTo>
                  <a:lnTo>
                    <a:pt x="199" y="5526"/>
                  </a:lnTo>
                  <a:lnTo>
                    <a:pt x="189" y="5520"/>
                  </a:lnTo>
                  <a:lnTo>
                    <a:pt x="164" y="5510"/>
                  </a:lnTo>
                  <a:lnTo>
                    <a:pt x="151" y="5506"/>
                  </a:lnTo>
                  <a:lnTo>
                    <a:pt x="140" y="5500"/>
                  </a:lnTo>
                  <a:lnTo>
                    <a:pt x="130" y="5494"/>
                  </a:lnTo>
                  <a:lnTo>
                    <a:pt x="126" y="5491"/>
                  </a:lnTo>
                  <a:lnTo>
                    <a:pt x="124" y="5487"/>
                  </a:lnTo>
                  <a:lnTo>
                    <a:pt x="124" y="5487"/>
                  </a:lnTo>
                  <a:lnTo>
                    <a:pt x="121" y="5482"/>
                  </a:lnTo>
                  <a:lnTo>
                    <a:pt x="119" y="5475"/>
                  </a:lnTo>
                  <a:lnTo>
                    <a:pt x="118" y="5460"/>
                  </a:lnTo>
                  <a:lnTo>
                    <a:pt x="119" y="5443"/>
                  </a:lnTo>
                  <a:lnTo>
                    <a:pt x="120" y="5430"/>
                  </a:lnTo>
                  <a:lnTo>
                    <a:pt x="120" y="5430"/>
                  </a:lnTo>
                  <a:lnTo>
                    <a:pt x="121" y="5423"/>
                  </a:lnTo>
                  <a:lnTo>
                    <a:pt x="124" y="5417"/>
                  </a:lnTo>
                  <a:lnTo>
                    <a:pt x="130" y="5401"/>
                  </a:lnTo>
                  <a:lnTo>
                    <a:pt x="137" y="5385"/>
                  </a:lnTo>
                  <a:lnTo>
                    <a:pt x="140" y="5378"/>
                  </a:lnTo>
                  <a:lnTo>
                    <a:pt x="141" y="5373"/>
                  </a:lnTo>
                  <a:lnTo>
                    <a:pt x="141" y="5373"/>
                  </a:lnTo>
                  <a:lnTo>
                    <a:pt x="141" y="5356"/>
                  </a:lnTo>
                  <a:lnTo>
                    <a:pt x="137" y="5337"/>
                  </a:lnTo>
                  <a:lnTo>
                    <a:pt x="132" y="5317"/>
                  </a:lnTo>
                  <a:lnTo>
                    <a:pt x="129" y="5309"/>
                  </a:lnTo>
                  <a:lnTo>
                    <a:pt x="126" y="5303"/>
                  </a:lnTo>
                  <a:lnTo>
                    <a:pt x="126" y="5303"/>
                  </a:lnTo>
                  <a:lnTo>
                    <a:pt x="121" y="5298"/>
                  </a:lnTo>
                  <a:lnTo>
                    <a:pt x="116" y="5294"/>
                  </a:lnTo>
                  <a:lnTo>
                    <a:pt x="101" y="5285"/>
                  </a:lnTo>
                  <a:lnTo>
                    <a:pt x="88" y="5276"/>
                  </a:lnTo>
                  <a:lnTo>
                    <a:pt x="82" y="5271"/>
                  </a:lnTo>
                  <a:lnTo>
                    <a:pt x="77" y="5267"/>
                  </a:lnTo>
                  <a:lnTo>
                    <a:pt x="77" y="5267"/>
                  </a:lnTo>
                  <a:lnTo>
                    <a:pt x="76" y="5261"/>
                  </a:lnTo>
                  <a:lnTo>
                    <a:pt x="75" y="5254"/>
                  </a:lnTo>
                  <a:lnTo>
                    <a:pt x="74" y="5238"/>
                  </a:lnTo>
                  <a:lnTo>
                    <a:pt x="75" y="5210"/>
                  </a:lnTo>
                  <a:lnTo>
                    <a:pt x="75" y="5210"/>
                  </a:lnTo>
                  <a:lnTo>
                    <a:pt x="75" y="5190"/>
                  </a:lnTo>
                  <a:lnTo>
                    <a:pt x="76" y="5166"/>
                  </a:lnTo>
                  <a:lnTo>
                    <a:pt x="76" y="5142"/>
                  </a:lnTo>
                  <a:lnTo>
                    <a:pt x="75" y="5132"/>
                  </a:lnTo>
                  <a:lnTo>
                    <a:pt x="74" y="5124"/>
                  </a:lnTo>
                  <a:lnTo>
                    <a:pt x="74" y="5124"/>
                  </a:lnTo>
                  <a:lnTo>
                    <a:pt x="71" y="5118"/>
                  </a:lnTo>
                  <a:lnTo>
                    <a:pt x="66" y="5112"/>
                  </a:lnTo>
                  <a:lnTo>
                    <a:pt x="53" y="5098"/>
                  </a:lnTo>
                  <a:lnTo>
                    <a:pt x="40" y="5085"/>
                  </a:lnTo>
                  <a:lnTo>
                    <a:pt x="35" y="5079"/>
                  </a:lnTo>
                  <a:lnTo>
                    <a:pt x="31" y="5074"/>
                  </a:lnTo>
                  <a:lnTo>
                    <a:pt x="31" y="5074"/>
                  </a:lnTo>
                  <a:lnTo>
                    <a:pt x="28" y="5066"/>
                  </a:lnTo>
                  <a:lnTo>
                    <a:pt x="24" y="5057"/>
                  </a:lnTo>
                  <a:lnTo>
                    <a:pt x="19" y="5035"/>
                  </a:lnTo>
                  <a:lnTo>
                    <a:pt x="13" y="5014"/>
                  </a:lnTo>
                  <a:lnTo>
                    <a:pt x="10" y="4996"/>
                  </a:lnTo>
                  <a:lnTo>
                    <a:pt x="10" y="4996"/>
                  </a:lnTo>
                  <a:lnTo>
                    <a:pt x="5" y="4965"/>
                  </a:lnTo>
                  <a:lnTo>
                    <a:pt x="3" y="4928"/>
                  </a:lnTo>
                  <a:lnTo>
                    <a:pt x="1" y="4892"/>
                  </a:lnTo>
                  <a:lnTo>
                    <a:pt x="1" y="4860"/>
                  </a:lnTo>
                  <a:lnTo>
                    <a:pt x="1" y="4860"/>
                  </a:lnTo>
                  <a:lnTo>
                    <a:pt x="2" y="4833"/>
                  </a:lnTo>
                  <a:lnTo>
                    <a:pt x="4" y="4798"/>
                  </a:lnTo>
                  <a:lnTo>
                    <a:pt x="6" y="4781"/>
                  </a:lnTo>
                  <a:lnTo>
                    <a:pt x="10" y="4767"/>
                  </a:lnTo>
                  <a:lnTo>
                    <a:pt x="14" y="4753"/>
                  </a:lnTo>
                  <a:lnTo>
                    <a:pt x="17" y="4748"/>
                  </a:lnTo>
                  <a:lnTo>
                    <a:pt x="20" y="4743"/>
                  </a:lnTo>
                  <a:lnTo>
                    <a:pt x="20" y="4743"/>
                  </a:lnTo>
                  <a:lnTo>
                    <a:pt x="24" y="4740"/>
                  </a:lnTo>
                  <a:lnTo>
                    <a:pt x="29" y="4739"/>
                  </a:lnTo>
                  <a:lnTo>
                    <a:pt x="42" y="4736"/>
                  </a:lnTo>
                  <a:lnTo>
                    <a:pt x="55" y="4734"/>
                  </a:lnTo>
                  <a:lnTo>
                    <a:pt x="61" y="4732"/>
                  </a:lnTo>
                  <a:lnTo>
                    <a:pt x="65" y="4730"/>
                  </a:lnTo>
                  <a:lnTo>
                    <a:pt x="65" y="4730"/>
                  </a:lnTo>
                  <a:lnTo>
                    <a:pt x="70" y="4724"/>
                  </a:lnTo>
                  <a:lnTo>
                    <a:pt x="74" y="4717"/>
                  </a:lnTo>
                  <a:lnTo>
                    <a:pt x="79" y="4709"/>
                  </a:lnTo>
                  <a:lnTo>
                    <a:pt x="82" y="4700"/>
                  </a:lnTo>
                  <a:lnTo>
                    <a:pt x="89" y="4681"/>
                  </a:lnTo>
                  <a:lnTo>
                    <a:pt x="90" y="4673"/>
                  </a:lnTo>
                  <a:lnTo>
                    <a:pt x="91" y="4665"/>
                  </a:lnTo>
                  <a:lnTo>
                    <a:pt x="91" y="4665"/>
                  </a:lnTo>
                  <a:lnTo>
                    <a:pt x="90" y="4657"/>
                  </a:lnTo>
                  <a:lnTo>
                    <a:pt x="88" y="4647"/>
                  </a:lnTo>
                  <a:lnTo>
                    <a:pt x="80" y="4625"/>
                  </a:lnTo>
                  <a:lnTo>
                    <a:pt x="71" y="4602"/>
                  </a:lnTo>
                  <a:lnTo>
                    <a:pt x="68" y="4592"/>
                  </a:lnTo>
                  <a:lnTo>
                    <a:pt x="67" y="4583"/>
                  </a:lnTo>
                  <a:lnTo>
                    <a:pt x="67" y="4583"/>
                  </a:lnTo>
                  <a:lnTo>
                    <a:pt x="68" y="4568"/>
                  </a:lnTo>
                  <a:lnTo>
                    <a:pt x="72" y="4550"/>
                  </a:lnTo>
                  <a:lnTo>
                    <a:pt x="74" y="4540"/>
                  </a:lnTo>
                  <a:lnTo>
                    <a:pt x="76" y="4532"/>
                  </a:lnTo>
                  <a:lnTo>
                    <a:pt x="81" y="4525"/>
                  </a:lnTo>
                  <a:lnTo>
                    <a:pt x="84" y="4520"/>
                  </a:lnTo>
                  <a:lnTo>
                    <a:pt x="84" y="4520"/>
                  </a:lnTo>
                  <a:lnTo>
                    <a:pt x="89" y="4515"/>
                  </a:lnTo>
                  <a:lnTo>
                    <a:pt x="93" y="4512"/>
                  </a:lnTo>
                  <a:lnTo>
                    <a:pt x="106" y="4506"/>
                  </a:lnTo>
                  <a:lnTo>
                    <a:pt x="119" y="4501"/>
                  </a:lnTo>
                  <a:lnTo>
                    <a:pt x="134" y="4496"/>
                  </a:lnTo>
                  <a:lnTo>
                    <a:pt x="165" y="4489"/>
                  </a:lnTo>
                  <a:lnTo>
                    <a:pt x="190" y="4485"/>
                  </a:lnTo>
                  <a:lnTo>
                    <a:pt x="190" y="4485"/>
                  </a:lnTo>
                  <a:lnTo>
                    <a:pt x="204" y="4484"/>
                  </a:lnTo>
                  <a:lnTo>
                    <a:pt x="220" y="4484"/>
                  </a:lnTo>
                  <a:lnTo>
                    <a:pt x="256" y="4485"/>
                  </a:lnTo>
                  <a:lnTo>
                    <a:pt x="292" y="4486"/>
                  </a:lnTo>
                  <a:lnTo>
                    <a:pt x="308" y="4486"/>
                  </a:lnTo>
                  <a:lnTo>
                    <a:pt x="322" y="4485"/>
                  </a:lnTo>
                  <a:lnTo>
                    <a:pt x="322" y="4485"/>
                  </a:lnTo>
                  <a:lnTo>
                    <a:pt x="341" y="4481"/>
                  </a:lnTo>
                  <a:lnTo>
                    <a:pt x="365" y="4475"/>
                  </a:lnTo>
                  <a:lnTo>
                    <a:pt x="388" y="4469"/>
                  </a:lnTo>
                  <a:lnTo>
                    <a:pt x="407" y="4464"/>
                  </a:lnTo>
                  <a:lnTo>
                    <a:pt x="407" y="4464"/>
                  </a:lnTo>
                  <a:lnTo>
                    <a:pt x="426" y="4462"/>
                  </a:lnTo>
                  <a:lnTo>
                    <a:pt x="449" y="4460"/>
                  </a:lnTo>
                  <a:lnTo>
                    <a:pt x="470" y="4458"/>
                  </a:lnTo>
                  <a:lnTo>
                    <a:pt x="480" y="4457"/>
                  </a:lnTo>
                  <a:lnTo>
                    <a:pt x="488" y="4454"/>
                  </a:lnTo>
                  <a:lnTo>
                    <a:pt x="488" y="4454"/>
                  </a:lnTo>
                  <a:lnTo>
                    <a:pt x="507" y="4447"/>
                  </a:lnTo>
                  <a:lnTo>
                    <a:pt x="530" y="4436"/>
                  </a:lnTo>
                  <a:lnTo>
                    <a:pt x="541" y="4431"/>
                  </a:lnTo>
                  <a:lnTo>
                    <a:pt x="550" y="4424"/>
                  </a:lnTo>
                  <a:lnTo>
                    <a:pt x="559" y="4417"/>
                  </a:lnTo>
                  <a:lnTo>
                    <a:pt x="566" y="4411"/>
                  </a:lnTo>
                  <a:lnTo>
                    <a:pt x="566" y="4411"/>
                  </a:lnTo>
                  <a:lnTo>
                    <a:pt x="569" y="4406"/>
                  </a:lnTo>
                  <a:lnTo>
                    <a:pt x="573" y="4398"/>
                  </a:lnTo>
                  <a:lnTo>
                    <a:pt x="577" y="4381"/>
                  </a:lnTo>
                  <a:lnTo>
                    <a:pt x="582" y="4363"/>
                  </a:lnTo>
                  <a:lnTo>
                    <a:pt x="584" y="4348"/>
                  </a:lnTo>
                  <a:lnTo>
                    <a:pt x="584" y="4348"/>
                  </a:lnTo>
                  <a:lnTo>
                    <a:pt x="589" y="4320"/>
                  </a:lnTo>
                  <a:lnTo>
                    <a:pt x="591" y="4286"/>
                  </a:lnTo>
                  <a:lnTo>
                    <a:pt x="594" y="4252"/>
                  </a:lnTo>
                  <a:lnTo>
                    <a:pt x="595" y="4224"/>
                  </a:lnTo>
                  <a:lnTo>
                    <a:pt x="595" y="4224"/>
                  </a:lnTo>
                  <a:lnTo>
                    <a:pt x="597" y="4208"/>
                  </a:lnTo>
                  <a:lnTo>
                    <a:pt x="599" y="4190"/>
                  </a:lnTo>
                  <a:lnTo>
                    <a:pt x="601" y="4169"/>
                  </a:lnTo>
                  <a:lnTo>
                    <a:pt x="603" y="4147"/>
                  </a:lnTo>
                  <a:lnTo>
                    <a:pt x="603" y="4127"/>
                  </a:lnTo>
                  <a:lnTo>
                    <a:pt x="602" y="4108"/>
                  </a:lnTo>
                  <a:lnTo>
                    <a:pt x="601" y="4099"/>
                  </a:lnTo>
                  <a:lnTo>
                    <a:pt x="599" y="4091"/>
                  </a:lnTo>
                  <a:lnTo>
                    <a:pt x="597" y="4084"/>
                  </a:lnTo>
                  <a:lnTo>
                    <a:pt x="592" y="4077"/>
                  </a:lnTo>
                  <a:lnTo>
                    <a:pt x="592" y="4077"/>
                  </a:lnTo>
                  <a:lnTo>
                    <a:pt x="589" y="4075"/>
                  </a:lnTo>
                  <a:lnTo>
                    <a:pt x="585" y="4072"/>
                  </a:lnTo>
                  <a:lnTo>
                    <a:pt x="580" y="4071"/>
                  </a:lnTo>
                  <a:lnTo>
                    <a:pt x="574" y="4068"/>
                  </a:lnTo>
                  <a:lnTo>
                    <a:pt x="560" y="4067"/>
                  </a:lnTo>
                  <a:lnTo>
                    <a:pt x="546" y="4066"/>
                  </a:lnTo>
                  <a:lnTo>
                    <a:pt x="531" y="4065"/>
                  </a:lnTo>
                  <a:lnTo>
                    <a:pt x="518" y="4063"/>
                  </a:lnTo>
                  <a:lnTo>
                    <a:pt x="506" y="4061"/>
                  </a:lnTo>
                  <a:lnTo>
                    <a:pt x="502" y="4058"/>
                  </a:lnTo>
                  <a:lnTo>
                    <a:pt x="498" y="4055"/>
                  </a:lnTo>
                  <a:lnTo>
                    <a:pt x="498" y="4055"/>
                  </a:lnTo>
                  <a:lnTo>
                    <a:pt x="495" y="4049"/>
                  </a:lnTo>
                  <a:lnTo>
                    <a:pt x="492" y="4041"/>
                  </a:lnTo>
                  <a:lnTo>
                    <a:pt x="489" y="4033"/>
                  </a:lnTo>
                  <a:lnTo>
                    <a:pt x="487" y="4023"/>
                  </a:lnTo>
                  <a:lnTo>
                    <a:pt x="485" y="4004"/>
                  </a:lnTo>
                  <a:lnTo>
                    <a:pt x="486" y="3988"/>
                  </a:lnTo>
                  <a:lnTo>
                    <a:pt x="486" y="3988"/>
                  </a:lnTo>
                  <a:lnTo>
                    <a:pt x="487" y="3976"/>
                  </a:lnTo>
                  <a:lnTo>
                    <a:pt x="489" y="3962"/>
                  </a:lnTo>
                  <a:lnTo>
                    <a:pt x="493" y="3947"/>
                  </a:lnTo>
                  <a:lnTo>
                    <a:pt x="497" y="3931"/>
                  </a:lnTo>
                  <a:lnTo>
                    <a:pt x="503" y="3915"/>
                  </a:lnTo>
                  <a:lnTo>
                    <a:pt x="508" y="3900"/>
                  </a:lnTo>
                  <a:lnTo>
                    <a:pt x="515" y="3888"/>
                  </a:lnTo>
                  <a:lnTo>
                    <a:pt x="523" y="3879"/>
                  </a:lnTo>
                  <a:lnTo>
                    <a:pt x="523" y="3879"/>
                  </a:lnTo>
                  <a:lnTo>
                    <a:pt x="528" y="3874"/>
                  </a:lnTo>
                  <a:lnTo>
                    <a:pt x="534" y="3871"/>
                  </a:lnTo>
                  <a:lnTo>
                    <a:pt x="542" y="3869"/>
                  </a:lnTo>
                  <a:lnTo>
                    <a:pt x="550" y="3865"/>
                  </a:lnTo>
                  <a:lnTo>
                    <a:pt x="568" y="3862"/>
                  </a:lnTo>
                  <a:lnTo>
                    <a:pt x="587" y="3859"/>
                  </a:lnTo>
                  <a:lnTo>
                    <a:pt x="607" y="3855"/>
                  </a:lnTo>
                  <a:lnTo>
                    <a:pt x="625" y="3852"/>
                  </a:lnTo>
                  <a:lnTo>
                    <a:pt x="633" y="3848"/>
                  </a:lnTo>
                  <a:lnTo>
                    <a:pt x="641" y="3846"/>
                  </a:lnTo>
                  <a:lnTo>
                    <a:pt x="646" y="3843"/>
                  </a:lnTo>
                  <a:lnTo>
                    <a:pt x="652" y="3838"/>
                  </a:lnTo>
                  <a:lnTo>
                    <a:pt x="652" y="3838"/>
                  </a:lnTo>
                  <a:lnTo>
                    <a:pt x="655" y="3831"/>
                  </a:lnTo>
                  <a:lnTo>
                    <a:pt x="659" y="3824"/>
                  </a:lnTo>
                  <a:lnTo>
                    <a:pt x="661" y="3815"/>
                  </a:lnTo>
                  <a:lnTo>
                    <a:pt x="662" y="3804"/>
                  </a:lnTo>
                  <a:lnTo>
                    <a:pt x="665" y="3784"/>
                  </a:lnTo>
                  <a:lnTo>
                    <a:pt x="669" y="3775"/>
                  </a:lnTo>
                  <a:lnTo>
                    <a:pt x="672" y="3768"/>
                  </a:lnTo>
                  <a:lnTo>
                    <a:pt x="672" y="3768"/>
                  </a:lnTo>
                  <a:lnTo>
                    <a:pt x="675" y="3765"/>
                  </a:lnTo>
                  <a:lnTo>
                    <a:pt x="680" y="3762"/>
                  </a:lnTo>
                  <a:lnTo>
                    <a:pt x="690" y="3756"/>
                  </a:lnTo>
                  <a:lnTo>
                    <a:pt x="704" y="3750"/>
                  </a:lnTo>
                  <a:lnTo>
                    <a:pt x="717" y="3745"/>
                  </a:lnTo>
                  <a:lnTo>
                    <a:pt x="731" y="3740"/>
                  </a:lnTo>
                  <a:lnTo>
                    <a:pt x="743" y="3734"/>
                  </a:lnTo>
                  <a:lnTo>
                    <a:pt x="753" y="3728"/>
                  </a:lnTo>
                  <a:lnTo>
                    <a:pt x="758" y="3724"/>
                  </a:lnTo>
                  <a:lnTo>
                    <a:pt x="761" y="3721"/>
                  </a:lnTo>
                  <a:lnTo>
                    <a:pt x="761" y="3721"/>
                  </a:lnTo>
                  <a:lnTo>
                    <a:pt x="765" y="3715"/>
                  </a:lnTo>
                  <a:lnTo>
                    <a:pt x="768" y="3707"/>
                  </a:lnTo>
                  <a:lnTo>
                    <a:pt x="770" y="3698"/>
                  </a:lnTo>
                  <a:lnTo>
                    <a:pt x="773" y="3688"/>
                  </a:lnTo>
                  <a:lnTo>
                    <a:pt x="775" y="3669"/>
                  </a:lnTo>
                  <a:lnTo>
                    <a:pt x="776" y="3653"/>
                  </a:lnTo>
                  <a:lnTo>
                    <a:pt x="776" y="3653"/>
                  </a:lnTo>
                  <a:lnTo>
                    <a:pt x="776" y="3641"/>
                  </a:lnTo>
                  <a:lnTo>
                    <a:pt x="776" y="3626"/>
                  </a:lnTo>
                  <a:lnTo>
                    <a:pt x="775" y="3595"/>
                  </a:lnTo>
                  <a:lnTo>
                    <a:pt x="773" y="3563"/>
                  </a:lnTo>
                  <a:lnTo>
                    <a:pt x="771" y="3536"/>
                  </a:lnTo>
                  <a:lnTo>
                    <a:pt x="771" y="3536"/>
                  </a:lnTo>
                  <a:lnTo>
                    <a:pt x="774" y="3501"/>
                  </a:lnTo>
                  <a:lnTo>
                    <a:pt x="778" y="3458"/>
                  </a:lnTo>
                  <a:lnTo>
                    <a:pt x="783" y="3415"/>
                  </a:lnTo>
                  <a:lnTo>
                    <a:pt x="784" y="3396"/>
                  </a:lnTo>
                  <a:lnTo>
                    <a:pt x="785" y="3380"/>
                  </a:lnTo>
                  <a:lnTo>
                    <a:pt x="785" y="3380"/>
                  </a:lnTo>
                  <a:lnTo>
                    <a:pt x="783" y="3340"/>
                  </a:lnTo>
                  <a:lnTo>
                    <a:pt x="779" y="3290"/>
                  </a:lnTo>
                  <a:lnTo>
                    <a:pt x="775" y="3241"/>
                  </a:lnTo>
                  <a:lnTo>
                    <a:pt x="769" y="3201"/>
                  </a:lnTo>
                  <a:lnTo>
                    <a:pt x="769" y="3201"/>
                  </a:lnTo>
                  <a:lnTo>
                    <a:pt x="764" y="3175"/>
                  </a:lnTo>
                  <a:lnTo>
                    <a:pt x="756" y="3143"/>
                  </a:lnTo>
                  <a:lnTo>
                    <a:pt x="740" y="3086"/>
                  </a:lnTo>
                  <a:lnTo>
                    <a:pt x="740" y="3086"/>
                  </a:lnTo>
                  <a:lnTo>
                    <a:pt x="732" y="3061"/>
                  </a:lnTo>
                  <a:lnTo>
                    <a:pt x="723" y="3030"/>
                  </a:lnTo>
                  <a:lnTo>
                    <a:pt x="715" y="3001"/>
                  </a:lnTo>
                  <a:lnTo>
                    <a:pt x="712" y="2988"/>
                  </a:lnTo>
                  <a:lnTo>
                    <a:pt x="710" y="2975"/>
                  </a:lnTo>
                  <a:lnTo>
                    <a:pt x="710" y="2975"/>
                  </a:lnTo>
                  <a:lnTo>
                    <a:pt x="710" y="2964"/>
                  </a:lnTo>
                  <a:lnTo>
                    <a:pt x="712" y="2949"/>
                  </a:lnTo>
                  <a:lnTo>
                    <a:pt x="716" y="2919"/>
                  </a:lnTo>
                  <a:lnTo>
                    <a:pt x="718" y="2903"/>
                  </a:lnTo>
                  <a:lnTo>
                    <a:pt x="723" y="2888"/>
                  </a:lnTo>
                  <a:lnTo>
                    <a:pt x="726" y="2875"/>
                  </a:lnTo>
                  <a:lnTo>
                    <a:pt x="731" y="2865"/>
                  </a:lnTo>
                  <a:lnTo>
                    <a:pt x="731" y="2865"/>
                  </a:lnTo>
                  <a:lnTo>
                    <a:pt x="735" y="2858"/>
                  </a:lnTo>
                  <a:lnTo>
                    <a:pt x="742" y="2850"/>
                  </a:lnTo>
                  <a:lnTo>
                    <a:pt x="757" y="2835"/>
                  </a:lnTo>
                  <a:lnTo>
                    <a:pt x="773" y="2819"/>
                  </a:lnTo>
                  <a:lnTo>
                    <a:pt x="779" y="2813"/>
                  </a:lnTo>
                  <a:lnTo>
                    <a:pt x="785" y="2806"/>
                  </a:lnTo>
                  <a:lnTo>
                    <a:pt x="785" y="2806"/>
                  </a:lnTo>
                  <a:lnTo>
                    <a:pt x="785" y="2806"/>
                  </a:lnTo>
                  <a:lnTo>
                    <a:pt x="785" y="2806"/>
                  </a:lnTo>
                  <a:lnTo>
                    <a:pt x="806" y="2815"/>
                  </a:lnTo>
                  <a:lnTo>
                    <a:pt x="815" y="2819"/>
                  </a:lnTo>
                  <a:lnTo>
                    <a:pt x="822" y="2824"/>
                  </a:lnTo>
                  <a:lnTo>
                    <a:pt x="822" y="2824"/>
                  </a:lnTo>
                  <a:lnTo>
                    <a:pt x="828" y="2828"/>
                  </a:lnTo>
                  <a:lnTo>
                    <a:pt x="835" y="2834"/>
                  </a:lnTo>
                  <a:lnTo>
                    <a:pt x="847" y="2850"/>
                  </a:lnTo>
                  <a:lnTo>
                    <a:pt x="861" y="2863"/>
                  </a:lnTo>
                  <a:lnTo>
                    <a:pt x="867" y="2869"/>
                  </a:lnTo>
                  <a:lnTo>
                    <a:pt x="873" y="2872"/>
                  </a:lnTo>
                  <a:lnTo>
                    <a:pt x="873" y="2872"/>
                  </a:lnTo>
                  <a:lnTo>
                    <a:pt x="881" y="2875"/>
                  </a:lnTo>
                  <a:lnTo>
                    <a:pt x="889" y="2875"/>
                  </a:lnTo>
                  <a:lnTo>
                    <a:pt x="909" y="2872"/>
                  </a:lnTo>
                  <a:lnTo>
                    <a:pt x="928" y="2870"/>
                  </a:lnTo>
                  <a:lnTo>
                    <a:pt x="937" y="2871"/>
                  </a:lnTo>
                  <a:lnTo>
                    <a:pt x="944" y="2872"/>
                  </a:lnTo>
                  <a:lnTo>
                    <a:pt x="944" y="2872"/>
                  </a:lnTo>
                  <a:lnTo>
                    <a:pt x="949" y="2876"/>
                  </a:lnTo>
                  <a:lnTo>
                    <a:pt x="953" y="2881"/>
                  </a:lnTo>
                  <a:lnTo>
                    <a:pt x="961" y="2893"/>
                  </a:lnTo>
                  <a:lnTo>
                    <a:pt x="961" y="2893"/>
                  </a:lnTo>
                  <a:lnTo>
                    <a:pt x="969" y="2904"/>
                  </a:lnTo>
                  <a:lnTo>
                    <a:pt x="978" y="2919"/>
                  </a:lnTo>
                  <a:lnTo>
                    <a:pt x="988" y="2932"/>
                  </a:lnTo>
                  <a:lnTo>
                    <a:pt x="993" y="2938"/>
                  </a:lnTo>
                  <a:lnTo>
                    <a:pt x="998" y="2941"/>
                  </a:lnTo>
                  <a:lnTo>
                    <a:pt x="998" y="2941"/>
                  </a:lnTo>
                  <a:lnTo>
                    <a:pt x="1003" y="2945"/>
                  </a:lnTo>
                  <a:lnTo>
                    <a:pt x="1009" y="2946"/>
                  </a:lnTo>
                  <a:lnTo>
                    <a:pt x="1025" y="2949"/>
                  </a:lnTo>
                  <a:lnTo>
                    <a:pt x="1056" y="2953"/>
                  </a:lnTo>
                  <a:lnTo>
                    <a:pt x="1056" y="2953"/>
                  </a:lnTo>
                  <a:lnTo>
                    <a:pt x="1066" y="2953"/>
                  </a:lnTo>
                  <a:lnTo>
                    <a:pt x="1078" y="2953"/>
                  </a:lnTo>
                  <a:lnTo>
                    <a:pt x="1107" y="2950"/>
                  </a:lnTo>
                  <a:lnTo>
                    <a:pt x="1134" y="2950"/>
                  </a:lnTo>
                  <a:lnTo>
                    <a:pt x="1146" y="2950"/>
                  </a:lnTo>
                  <a:lnTo>
                    <a:pt x="1156" y="2953"/>
                  </a:lnTo>
                  <a:lnTo>
                    <a:pt x="1156" y="2953"/>
                  </a:lnTo>
                  <a:lnTo>
                    <a:pt x="1163" y="2955"/>
                  </a:lnTo>
                  <a:lnTo>
                    <a:pt x="1171" y="2959"/>
                  </a:lnTo>
                  <a:lnTo>
                    <a:pt x="1188" y="2972"/>
                  </a:lnTo>
                  <a:lnTo>
                    <a:pt x="1196" y="2977"/>
                  </a:lnTo>
                  <a:lnTo>
                    <a:pt x="1205" y="2983"/>
                  </a:lnTo>
                  <a:lnTo>
                    <a:pt x="1213" y="2986"/>
                  </a:lnTo>
                  <a:lnTo>
                    <a:pt x="1219" y="2989"/>
                  </a:lnTo>
                  <a:lnTo>
                    <a:pt x="1219" y="2989"/>
                  </a:lnTo>
                  <a:lnTo>
                    <a:pt x="1225" y="2988"/>
                  </a:lnTo>
                  <a:lnTo>
                    <a:pt x="1232" y="2986"/>
                  </a:lnTo>
                  <a:lnTo>
                    <a:pt x="1246" y="2981"/>
                  </a:lnTo>
                  <a:lnTo>
                    <a:pt x="1261" y="2973"/>
                  </a:lnTo>
                  <a:lnTo>
                    <a:pt x="1271" y="2965"/>
                  </a:lnTo>
                  <a:lnTo>
                    <a:pt x="1271" y="2965"/>
                  </a:lnTo>
                  <a:lnTo>
                    <a:pt x="1276" y="2962"/>
                  </a:lnTo>
                  <a:lnTo>
                    <a:pt x="1280" y="2956"/>
                  </a:lnTo>
                  <a:lnTo>
                    <a:pt x="1288" y="2944"/>
                  </a:lnTo>
                  <a:lnTo>
                    <a:pt x="1297" y="2931"/>
                  </a:lnTo>
                  <a:lnTo>
                    <a:pt x="1302" y="2927"/>
                  </a:lnTo>
                  <a:lnTo>
                    <a:pt x="1306" y="2923"/>
                  </a:lnTo>
                  <a:lnTo>
                    <a:pt x="1306" y="2923"/>
                  </a:lnTo>
                  <a:lnTo>
                    <a:pt x="1310" y="2922"/>
                  </a:lnTo>
                  <a:lnTo>
                    <a:pt x="1314" y="2922"/>
                  </a:lnTo>
                  <a:lnTo>
                    <a:pt x="1323" y="2923"/>
                  </a:lnTo>
                  <a:lnTo>
                    <a:pt x="1333" y="2926"/>
                  </a:lnTo>
                  <a:lnTo>
                    <a:pt x="1343" y="2928"/>
                  </a:lnTo>
                  <a:lnTo>
                    <a:pt x="1365" y="2933"/>
                  </a:lnTo>
                  <a:lnTo>
                    <a:pt x="1374" y="2935"/>
                  </a:lnTo>
                  <a:lnTo>
                    <a:pt x="1382" y="2933"/>
                  </a:lnTo>
                  <a:lnTo>
                    <a:pt x="1382" y="2933"/>
                  </a:lnTo>
                  <a:lnTo>
                    <a:pt x="1389" y="2930"/>
                  </a:lnTo>
                  <a:lnTo>
                    <a:pt x="1395" y="2924"/>
                  </a:lnTo>
                  <a:lnTo>
                    <a:pt x="1402" y="2918"/>
                  </a:lnTo>
                  <a:lnTo>
                    <a:pt x="1410" y="2910"/>
                  </a:lnTo>
                  <a:lnTo>
                    <a:pt x="1424" y="2895"/>
                  </a:lnTo>
                  <a:lnTo>
                    <a:pt x="1430" y="2888"/>
                  </a:lnTo>
                  <a:lnTo>
                    <a:pt x="1436" y="2883"/>
                  </a:lnTo>
                  <a:lnTo>
                    <a:pt x="1436" y="2883"/>
                  </a:lnTo>
                  <a:lnTo>
                    <a:pt x="1450" y="2875"/>
                  </a:lnTo>
                  <a:lnTo>
                    <a:pt x="1465" y="2867"/>
                  </a:lnTo>
                  <a:lnTo>
                    <a:pt x="1482" y="2860"/>
                  </a:lnTo>
                  <a:lnTo>
                    <a:pt x="1497" y="2854"/>
                  </a:lnTo>
                  <a:lnTo>
                    <a:pt x="1497" y="2854"/>
                  </a:lnTo>
                  <a:lnTo>
                    <a:pt x="1516" y="2849"/>
                  </a:lnTo>
                  <a:lnTo>
                    <a:pt x="1540" y="2844"/>
                  </a:lnTo>
                  <a:lnTo>
                    <a:pt x="1565" y="2840"/>
                  </a:lnTo>
                  <a:lnTo>
                    <a:pt x="1575" y="2837"/>
                  </a:lnTo>
                  <a:lnTo>
                    <a:pt x="1584" y="2835"/>
                  </a:lnTo>
                  <a:lnTo>
                    <a:pt x="1584" y="2835"/>
                  </a:lnTo>
                  <a:lnTo>
                    <a:pt x="1597" y="2828"/>
                  </a:lnTo>
                  <a:lnTo>
                    <a:pt x="1614" y="2819"/>
                  </a:lnTo>
                  <a:lnTo>
                    <a:pt x="1631" y="2810"/>
                  </a:lnTo>
                  <a:lnTo>
                    <a:pt x="1639" y="2807"/>
                  </a:lnTo>
                  <a:lnTo>
                    <a:pt x="1646" y="2805"/>
                  </a:lnTo>
                  <a:lnTo>
                    <a:pt x="1646" y="2805"/>
                  </a:lnTo>
                  <a:lnTo>
                    <a:pt x="1656" y="2804"/>
                  </a:lnTo>
                  <a:lnTo>
                    <a:pt x="1670" y="2804"/>
                  </a:lnTo>
                  <a:lnTo>
                    <a:pt x="1683" y="2805"/>
                  </a:lnTo>
                  <a:lnTo>
                    <a:pt x="1693" y="2806"/>
                  </a:lnTo>
                  <a:lnTo>
                    <a:pt x="1693" y="2806"/>
                  </a:lnTo>
                  <a:lnTo>
                    <a:pt x="1702" y="2810"/>
                  </a:lnTo>
                  <a:lnTo>
                    <a:pt x="1712" y="2816"/>
                  </a:lnTo>
                  <a:lnTo>
                    <a:pt x="1723" y="2823"/>
                  </a:lnTo>
                  <a:lnTo>
                    <a:pt x="1731" y="2826"/>
                  </a:lnTo>
                  <a:lnTo>
                    <a:pt x="1731" y="2826"/>
                  </a:lnTo>
                  <a:lnTo>
                    <a:pt x="1747" y="2831"/>
                  </a:lnTo>
                  <a:lnTo>
                    <a:pt x="1768" y="2834"/>
                  </a:lnTo>
                  <a:lnTo>
                    <a:pt x="1778" y="2835"/>
                  </a:lnTo>
                  <a:lnTo>
                    <a:pt x="1787" y="2835"/>
                  </a:lnTo>
                  <a:lnTo>
                    <a:pt x="1796" y="2834"/>
                  </a:lnTo>
                  <a:lnTo>
                    <a:pt x="1804" y="2832"/>
                  </a:lnTo>
                  <a:lnTo>
                    <a:pt x="1804" y="2832"/>
                  </a:lnTo>
                  <a:lnTo>
                    <a:pt x="1807" y="2831"/>
                  </a:lnTo>
                  <a:lnTo>
                    <a:pt x="1811" y="2827"/>
                  </a:lnTo>
                  <a:lnTo>
                    <a:pt x="1819" y="2819"/>
                  </a:lnTo>
                  <a:lnTo>
                    <a:pt x="1825" y="2812"/>
                  </a:lnTo>
                  <a:lnTo>
                    <a:pt x="1831" y="2804"/>
                  </a:lnTo>
                  <a:lnTo>
                    <a:pt x="1831" y="2804"/>
                  </a:lnTo>
                  <a:lnTo>
                    <a:pt x="1834" y="2795"/>
                  </a:lnTo>
                  <a:lnTo>
                    <a:pt x="1838" y="2783"/>
                  </a:lnTo>
                  <a:lnTo>
                    <a:pt x="1843" y="2759"/>
                  </a:lnTo>
                  <a:lnTo>
                    <a:pt x="1846" y="2745"/>
                  </a:lnTo>
                  <a:lnTo>
                    <a:pt x="1849" y="2733"/>
                  </a:lnTo>
                  <a:lnTo>
                    <a:pt x="1852" y="2722"/>
                  </a:lnTo>
                  <a:lnTo>
                    <a:pt x="1857" y="2713"/>
                  </a:lnTo>
                  <a:lnTo>
                    <a:pt x="1857" y="2713"/>
                  </a:lnTo>
                  <a:lnTo>
                    <a:pt x="1861" y="2709"/>
                  </a:lnTo>
                  <a:lnTo>
                    <a:pt x="1867" y="2704"/>
                  </a:lnTo>
                  <a:lnTo>
                    <a:pt x="1881" y="2695"/>
                  </a:lnTo>
                  <a:lnTo>
                    <a:pt x="1908" y="2680"/>
                  </a:lnTo>
                  <a:lnTo>
                    <a:pt x="1908" y="2680"/>
                  </a:lnTo>
                  <a:lnTo>
                    <a:pt x="1925" y="2671"/>
                  </a:lnTo>
                  <a:lnTo>
                    <a:pt x="1947" y="2660"/>
                  </a:lnTo>
                  <a:lnTo>
                    <a:pt x="1969" y="2649"/>
                  </a:lnTo>
                  <a:lnTo>
                    <a:pt x="1978" y="2643"/>
                  </a:lnTo>
                  <a:lnTo>
                    <a:pt x="1984" y="2638"/>
                  </a:lnTo>
                  <a:lnTo>
                    <a:pt x="1984" y="2638"/>
                  </a:lnTo>
                  <a:lnTo>
                    <a:pt x="1990" y="2630"/>
                  </a:lnTo>
                  <a:lnTo>
                    <a:pt x="1996" y="2621"/>
                  </a:lnTo>
                  <a:lnTo>
                    <a:pt x="2002" y="2611"/>
                  </a:lnTo>
                  <a:lnTo>
                    <a:pt x="2008" y="2598"/>
                  </a:lnTo>
                  <a:lnTo>
                    <a:pt x="2013" y="2587"/>
                  </a:lnTo>
                  <a:lnTo>
                    <a:pt x="2016" y="2576"/>
                  </a:lnTo>
                  <a:lnTo>
                    <a:pt x="2017" y="2566"/>
                  </a:lnTo>
                  <a:lnTo>
                    <a:pt x="2017" y="2557"/>
                  </a:lnTo>
                  <a:lnTo>
                    <a:pt x="2017" y="2557"/>
                  </a:lnTo>
                  <a:lnTo>
                    <a:pt x="2016" y="2552"/>
                  </a:lnTo>
                  <a:lnTo>
                    <a:pt x="2014" y="2549"/>
                  </a:lnTo>
                  <a:lnTo>
                    <a:pt x="2006" y="2541"/>
                  </a:lnTo>
                  <a:lnTo>
                    <a:pt x="1996" y="2533"/>
                  </a:lnTo>
                  <a:lnTo>
                    <a:pt x="1984" y="2526"/>
                  </a:lnTo>
                  <a:lnTo>
                    <a:pt x="1973" y="2518"/>
                  </a:lnTo>
                  <a:lnTo>
                    <a:pt x="1963" y="2510"/>
                  </a:lnTo>
                  <a:lnTo>
                    <a:pt x="1960" y="2507"/>
                  </a:lnTo>
                  <a:lnTo>
                    <a:pt x="1956" y="2502"/>
                  </a:lnTo>
                  <a:lnTo>
                    <a:pt x="1954" y="2498"/>
                  </a:lnTo>
                  <a:lnTo>
                    <a:pt x="1954" y="2495"/>
                  </a:lnTo>
                  <a:lnTo>
                    <a:pt x="1954" y="2495"/>
                  </a:lnTo>
                  <a:lnTo>
                    <a:pt x="1954" y="2491"/>
                  </a:lnTo>
                  <a:lnTo>
                    <a:pt x="1955" y="2489"/>
                  </a:lnTo>
                  <a:lnTo>
                    <a:pt x="1960" y="2483"/>
                  </a:lnTo>
                  <a:lnTo>
                    <a:pt x="1965" y="2478"/>
                  </a:lnTo>
                  <a:lnTo>
                    <a:pt x="1973" y="2472"/>
                  </a:lnTo>
                  <a:lnTo>
                    <a:pt x="1988" y="2461"/>
                  </a:lnTo>
                  <a:lnTo>
                    <a:pt x="1993" y="2455"/>
                  </a:lnTo>
                  <a:lnTo>
                    <a:pt x="1997" y="2449"/>
                  </a:lnTo>
                  <a:lnTo>
                    <a:pt x="1997" y="2449"/>
                  </a:lnTo>
                  <a:lnTo>
                    <a:pt x="1999" y="2443"/>
                  </a:lnTo>
                  <a:lnTo>
                    <a:pt x="2000" y="2435"/>
                  </a:lnTo>
                  <a:lnTo>
                    <a:pt x="2002" y="2417"/>
                  </a:lnTo>
                  <a:lnTo>
                    <a:pt x="2002" y="2383"/>
                  </a:lnTo>
                  <a:lnTo>
                    <a:pt x="2002" y="2383"/>
                  </a:lnTo>
                  <a:lnTo>
                    <a:pt x="2002" y="2374"/>
                  </a:lnTo>
                  <a:lnTo>
                    <a:pt x="2001" y="2361"/>
                  </a:lnTo>
                  <a:lnTo>
                    <a:pt x="2001" y="2350"/>
                  </a:lnTo>
                  <a:lnTo>
                    <a:pt x="2001" y="2346"/>
                  </a:lnTo>
                  <a:lnTo>
                    <a:pt x="2002" y="2341"/>
                  </a:lnTo>
                  <a:lnTo>
                    <a:pt x="2002" y="2341"/>
                  </a:lnTo>
                  <a:lnTo>
                    <a:pt x="2006" y="2334"/>
                  </a:lnTo>
                  <a:lnTo>
                    <a:pt x="2011" y="2329"/>
                  </a:lnTo>
                  <a:lnTo>
                    <a:pt x="2026" y="2315"/>
                  </a:lnTo>
                  <a:lnTo>
                    <a:pt x="2041" y="2302"/>
                  </a:lnTo>
                  <a:lnTo>
                    <a:pt x="2046" y="2295"/>
                  </a:lnTo>
                  <a:lnTo>
                    <a:pt x="2051" y="2289"/>
                  </a:lnTo>
                  <a:lnTo>
                    <a:pt x="2051" y="2289"/>
                  </a:lnTo>
                  <a:lnTo>
                    <a:pt x="2053" y="2280"/>
                  </a:lnTo>
                  <a:lnTo>
                    <a:pt x="2055" y="2269"/>
                  </a:lnTo>
                  <a:lnTo>
                    <a:pt x="2059" y="2243"/>
                  </a:lnTo>
                  <a:lnTo>
                    <a:pt x="2061" y="2217"/>
                  </a:lnTo>
                  <a:lnTo>
                    <a:pt x="2063" y="2206"/>
                  </a:lnTo>
                  <a:lnTo>
                    <a:pt x="2067" y="2197"/>
                  </a:lnTo>
                  <a:lnTo>
                    <a:pt x="2067" y="2197"/>
                  </a:lnTo>
                  <a:lnTo>
                    <a:pt x="2074" y="2182"/>
                  </a:lnTo>
                  <a:lnTo>
                    <a:pt x="2085" y="2165"/>
                  </a:lnTo>
                  <a:lnTo>
                    <a:pt x="2090" y="2157"/>
                  </a:lnTo>
                  <a:lnTo>
                    <a:pt x="2097" y="2150"/>
                  </a:lnTo>
                  <a:lnTo>
                    <a:pt x="2103" y="2146"/>
                  </a:lnTo>
                  <a:lnTo>
                    <a:pt x="2110" y="2144"/>
                  </a:lnTo>
                  <a:lnTo>
                    <a:pt x="2110" y="2144"/>
                  </a:lnTo>
                  <a:lnTo>
                    <a:pt x="2114" y="2143"/>
                  </a:lnTo>
                  <a:lnTo>
                    <a:pt x="2118" y="2144"/>
                  </a:lnTo>
                  <a:lnTo>
                    <a:pt x="2128" y="2148"/>
                  </a:lnTo>
                  <a:lnTo>
                    <a:pt x="2137" y="2155"/>
                  </a:lnTo>
                  <a:lnTo>
                    <a:pt x="2147" y="2162"/>
                  </a:lnTo>
                  <a:lnTo>
                    <a:pt x="2157" y="2170"/>
                  </a:lnTo>
                  <a:lnTo>
                    <a:pt x="2167" y="2176"/>
                  </a:lnTo>
                  <a:lnTo>
                    <a:pt x="2176" y="2181"/>
                  </a:lnTo>
                  <a:lnTo>
                    <a:pt x="2181" y="2181"/>
                  </a:lnTo>
                  <a:lnTo>
                    <a:pt x="2185" y="2181"/>
                  </a:lnTo>
                  <a:lnTo>
                    <a:pt x="2185" y="2181"/>
                  </a:lnTo>
                  <a:lnTo>
                    <a:pt x="2189" y="2180"/>
                  </a:lnTo>
                  <a:lnTo>
                    <a:pt x="2193" y="2176"/>
                  </a:lnTo>
                  <a:lnTo>
                    <a:pt x="2200" y="2168"/>
                  </a:lnTo>
                  <a:lnTo>
                    <a:pt x="2207" y="2158"/>
                  </a:lnTo>
                  <a:lnTo>
                    <a:pt x="2213" y="2147"/>
                  </a:lnTo>
                  <a:lnTo>
                    <a:pt x="2226" y="2124"/>
                  </a:lnTo>
                  <a:lnTo>
                    <a:pt x="2233" y="2115"/>
                  </a:lnTo>
                  <a:lnTo>
                    <a:pt x="2236" y="2111"/>
                  </a:lnTo>
                  <a:lnTo>
                    <a:pt x="2239" y="2109"/>
                  </a:lnTo>
                  <a:lnTo>
                    <a:pt x="2239" y="2109"/>
                  </a:lnTo>
                  <a:lnTo>
                    <a:pt x="2246" y="2105"/>
                  </a:lnTo>
                  <a:lnTo>
                    <a:pt x="2255" y="2102"/>
                  </a:lnTo>
                  <a:lnTo>
                    <a:pt x="2276" y="2097"/>
                  </a:lnTo>
                  <a:lnTo>
                    <a:pt x="2296" y="2094"/>
                  </a:lnTo>
                  <a:lnTo>
                    <a:pt x="2314" y="2093"/>
                  </a:lnTo>
                  <a:lnTo>
                    <a:pt x="2314" y="2093"/>
                  </a:lnTo>
                  <a:lnTo>
                    <a:pt x="2330" y="2092"/>
                  </a:lnTo>
                  <a:lnTo>
                    <a:pt x="2350" y="2091"/>
                  </a:lnTo>
                  <a:lnTo>
                    <a:pt x="2369" y="2091"/>
                  </a:lnTo>
                  <a:lnTo>
                    <a:pt x="2386" y="2093"/>
                  </a:lnTo>
                  <a:lnTo>
                    <a:pt x="2386" y="2093"/>
                  </a:lnTo>
                  <a:lnTo>
                    <a:pt x="2392" y="2094"/>
                  </a:lnTo>
                  <a:lnTo>
                    <a:pt x="2397" y="2097"/>
                  </a:lnTo>
                  <a:lnTo>
                    <a:pt x="2412" y="2106"/>
                  </a:lnTo>
                  <a:lnTo>
                    <a:pt x="2419" y="2110"/>
                  </a:lnTo>
                  <a:lnTo>
                    <a:pt x="2427" y="2112"/>
                  </a:lnTo>
                  <a:lnTo>
                    <a:pt x="2432" y="2113"/>
                  </a:lnTo>
                  <a:lnTo>
                    <a:pt x="2438" y="2113"/>
                  </a:lnTo>
                  <a:lnTo>
                    <a:pt x="2438" y="2113"/>
                  </a:lnTo>
                  <a:lnTo>
                    <a:pt x="2441" y="2111"/>
                  </a:lnTo>
                  <a:lnTo>
                    <a:pt x="2444" y="2109"/>
                  </a:lnTo>
                  <a:lnTo>
                    <a:pt x="2449" y="2101"/>
                  </a:lnTo>
                  <a:lnTo>
                    <a:pt x="2453" y="2091"/>
                  </a:lnTo>
                  <a:lnTo>
                    <a:pt x="2456" y="2080"/>
                  </a:lnTo>
                  <a:lnTo>
                    <a:pt x="2461" y="2058"/>
                  </a:lnTo>
                  <a:lnTo>
                    <a:pt x="2465" y="2039"/>
                  </a:lnTo>
                  <a:lnTo>
                    <a:pt x="2465" y="2039"/>
                  </a:lnTo>
                  <a:lnTo>
                    <a:pt x="2471" y="2018"/>
                  </a:lnTo>
                  <a:lnTo>
                    <a:pt x="2475" y="1999"/>
                  </a:lnTo>
                  <a:lnTo>
                    <a:pt x="2475" y="1999"/>
                  </a:lnTo>
                  <a:lnTo>
                    <a:pt x="2478" y="1988"/>
                  </a:lnTo>
                  <a:lnTo>
                    <a:pt x="2480" y="1976"/>
                  </a:lnTo>
                  <a:lnTo>
                    <a:pt x="2485" y="1946"/>
                  </a:lnTo>
                  <a:lnTo>
                    <a:pt x="2489" y="1932"/>
                  </a:lnTo>
                  <a:lnTo>
                    <a:pt x="2494" y="1919"/>
                  </a:lnTo>
                  <a:lnTo>
                    <a:pt x="2497" y="1913"/>
                  </a:lnTo>
                  <a:lnTo>
                    <a:pt x="2500" y="1909"/>
                  </a:lnTo>
                  <a:lnTo>
                    <a:pt x="2503" y="1904"/>
                  </a:lnTo>
                  <a:lnTo>
                    <a:pt x="2507" y="1902"/>
                  </a:lnTo>
                  <a:lnTo>
                    <a:pt x="2507" y="1902"/>
                  </a:lnTo>
                  <a:lnTo>
                    <a:pt x="2510" y="1901"/>
                  </a:lnTo>
                  <a:lnTo>
                    <a:pt x="2512" y="1900"/>
                  </a:lnTo>
                  <a:lnTo>
                    <a:pt x="2520" y="1901"/>
                  </a:lnTo>
                  <a:lnTo>
                    <a:pt x="2528" y="1904"/>
                  </a:lnTo>
                  <a:lnTo>
                    <a:pt x="2537" y="1908"/>
                  </a:lnTo>
                  <a:lnTo>
                    <a:pt x="2546" y="1911"/>
                  </a:lnTo>
                  <a:lnTo>
                    <a:pt x="2554" y="1913"/>
                  </a:lnTo>
                  <a:lnTo>
                    <a:pt x="2562" y="1915"/>
                  </a:lnTo>
                  <a:lnTo>
                    <a:pt x="2566" y="1915"/>
                  </a:lnTo>
                  <a:lnTo>
                    <a:pt x="2568" y="1913"/>
                  </a:lnTo>
                  <a:lnTo>
                    <a:pt x="2568" y="1913"/>
                  </a:lnTo>
                  <a:lnTo>
                    <a:pt x="2570" y="1911"/>
                  </a:lnTo>
                  <a:lnTo>
                    <a:pt x="2572" y="1907"/>
                  </a:lnTo>
                  <a:lnTo>
                    <a:pt x="2576" y="1898"/>
                  </a:lnTo>
                  <a:lnTo>
                    <a:pt x="2578" y="1886"/>
                  </a:lnTo>
                  <a:lnTo>
                    <a:pt x="2580" y="1883"/>
                  </a:lnTo>
                  <a:lnTo>
                    <a:pt x="2582" y="1881"/>
                  </a:lnTo>
                  <a:lnTo>
                    <a:pt x="2582" y="1881"/>
                  </a:lnTo>
                  <a:lnTo>
                    <a:pt x="2590" y="1876"/>
                  </a:lnTo>
                  <a:lnTo>
                    <a:pt x="2600" y="1874"/>
                  </a:lnTo>
                  <a:lnTo>
                    <a:pt x="2612" y="1873"/>
                  </a:lnTo>
                  <a:lnTo>
                    <a:pt x="2624" y="1872"/>
                  </a:lnTo>
                  <a:lnTo>
                    <a:pt x="2637" y="1873"/>
                  </a:lnTo>
                  <a:lnTo>
                    <a:pt x="2649" y="1874"/>
                  </a:lnTo>
                  <a:lnTo>
                    <a:pt x="2659" y="1877"/>
                  </a:lnTo>
                  <a:lnTo>
                    <a:pt x="2667" y="1881"/>
                  </a:lnTo>
                  <a:lnTo>
                    <a:pt x="2667" y="1881"/>
                  </a:lnTo>
                  <a:lnTo>
                    <a:pt x="2673" y="1884"/>
                  </a:lnTo>
                  <a:lnTo>
                    <a:pt x="2677" y="1891"/>
                  </a:lnTo>
                  <a:lnTo>
                    <a:pt x="2686" y="1908"/>
                  </a:lnTo>
                  <a:lnTo>
                    <a:pt x="2695" y="1925"/>
                  </a:lnTo>
                  <a:lnTo>
                    <a:pt x="2700" y="1932"/>
                  </a:lnTo>
                  <a:lnTo>
                    <a:pt x="2705" y="1936"/>
                  </a:lnTo>
                  <a:lnTo>
                    <a:pt x="2705" y="1936"/>
                  </a:lnTo>
                  <a:lnTo>
                    <a:pt x="2711" y="1939"/>
                  </a:lnTo>
                  <a:lnTo>
                    <a:pt x="2719" y="1943"/>
                  </a:lnTo>
                  <a:lnTo>
                    <a:pt x="2728" y="1945"/>
                  </a:lnTo>
                  <a:lnTo>
                    <a:pt x="2737" y="1946"/>
                  </a:lnTo>
                  <a:lnTo>
                    <a:pt x="2746" y="1947"/>
                  </a:lnTo>
                  <a:lnTo>
                    <a:pt x="2755" y="1947"/>
                  </a:lnTo>
                  <a:lnTo>
                    <a:pt x="2763" y="1946"/>
                  </a:lnTo>
                  <a:lnTo>
                    <a:pt x="2769" y="1944"/>
                  </a:lnTo>
                  <a:lnTo>
                    <a:pt x="2769" y="1944"/>
                  </a:lnTo>
                  <a:lnTo>
                    <a:pt x="2774" y="1939"/>
                  </a:lnTo>
                  <a:lnTo>
                    <a:pt x="2779" y="1933"/>
                  </a:lnTo>
                  <a:lnTo>
                    <a:pt x="2784" y="1925"/>
                  </a:lnTo>
                  <a:lnTo>
                    <a:pt x="2788" y="1916"/>
                  </a:lnTo>
                  <a:lnTo>
                    <a:pt x="2795" y="1897"/>
                  </a:lnTo>
                  <a:lnTo>
                    <a:pt x="2798" y="1881"/>
                  </a:lnTo>
                  <a:lnTo>
                    <a:pt x="2798" y="1881"/>
                  </a:lnTo>
                  <a:lnTo>
                    <a:pt x="2798" y="1875"/>
                  </a:lnTo>
                  <a:lnTo>
                    <a:pt x="2797" y="1869"/>
                  </a:lnTo>
                  <a:lnTo>
                    <a:pt x="2793" y="1856"/>
                  </a:lnTo>
                  <a:lnTo>
                    <a:pt x="2789" y="1844"/>
                  </a:lnTo>
                  <a:lnTo>
                    <a:pt x="2788" y="1838"/>
                  </a:lnTo>
                  <a:lnTo>
                    <a:pt x="2788" y="1832"/>
                  </a:lnTo>
                  <a:lnTo>
                    <a:pt x="2788" y="1832"/>
                  </a:lnTo>
                  <a:lnTo>
                    <a:pt x="2789" y="1822"/>
                  </a:lnTo>
                  <a:lnTo>
                    <a:pt x="2791" y="1809"/>
                  </a:lnTo>
                  <a:lnTo>
                    <a:pt x="2799" y="1779"/>
                  </a:lnTo>
                  <a:lnTo>
                    <a:pt x="2807" y="1753"/>
                  </a:lnTo>
                  <a:lnTo>
                    <a:pt x="2813" y="1740"/>
                  </a:lnTo>
                  <a:lnTo>
                    <a:pt x="2813" y="1740"/>
                  </a:lnTo>
                  <a:lnTo>
                    <a:pt x="2833" y="1715"/>
                  </a:lnTo>
                  <a:lnTo>
                    <a:pt x="2862" y="1682"/>
                  </a:lnTo>
                  <a:lnTo>
                    <a:pt x="2862" y="1682"/>
                  </a:lnTo>
                  <a:lnTo>
                    <a:pt x="2880" y="1663"/>
                  </a:lnTo>
                  <a:lnTo>
                    <a:pt x="2890" y="1653"/>
                  </a:lnTo>
                  <a:lnTo>
                    <a:pt x="2895" y="1648"/>
                  </a:lnTo>
                  <a:lnTo>
                    <a:pt x="2901" y="1646"/>
                  </a:lnTo>
                  <a:lnTo>
                    <a:pt x="2901" y="1646"/>
                  </a:lnTo>
                  <a:lnTo>
                    <a:pt x="2906" y="1645"/>
                  </a:lnTo>
                  <a:lnTo>
                    <a:pt x="2913" y="1645"/>
                  </a:lnTo>
                  <a:lnTo>
                    <a:pt x="2929" y="1647"/>
                  </a:lnTo>
                  <a:lnTo>
                    <a:pt x="2937" y="1648"/>
                  </a:lnTo>
                  <a:lnTo>
                    <a:pt x="2945" y="1649"/>
                  </a:lnTo>
                  <a:lnTo>
                    <a:pt x="2951" y="1648"/>
                  </a:lnTo>
                  <a:lnTo>
                    <a:pt x="2957" y="1646"/>
                  </a:lnTo>
                  <a:lnTo>
                    <a:pt x="2957" y="1646"/>
                  </a:lnTo>
                  <a:lnTo>
                    <a:pt x="2958" y="1644"/>
                  </a:lnTo>
                  <a:lnTo>
                    <a:pt x="2960" y="1642"/>
                  </a:lnTo>
                  <a:lnTo>
                    <a:pt x="2963" y="1634"/>
                  </a:lnTo>
                  <a:lnTo>
                    <a:pt x="2965" y="1626"/>
                  </a:lnTo>
                  <a:lnTo>
                    <a:pt x="2965" y="1616"/>
                  </a:lnTo>
                  <a:lnTo>
                    <a:pt x="2966" y="1607"/>
                  </a:lnTo>
                  <a:lnTo>
                    <a:pt x="2968" y="1598"/>
                  </a:lnTo>
                  <a:lnTo>
                    <a:pt x="2971" y="1591"/>
                  </a:lnTo>
                  <a:lnTo>
                    <a:pt x="2972" y="1587"/>
                  </a:lnTo>
                  <a:lnTo>
                    <a:pt x="2974" y="1585"/>
                  </a:lnTo>
                  <a:lnTo>
                    <a:pt x="2974" y="1585"/>
                  </a:lnTo>
                  <a:lnTo>
                    <a:pt x="2976" y="1584"/>
                  </a:lnTo>
                  <a:lnTo>
                    <a:pt x="2980" y="1583"/>
                  </a:lnTo>
                  <a:lnTo>
                    <a:pt x="2988" y="1582"/>
                  </a:lnTo>
                  <a:lnTo>
                    <a:pt x="3007" y="1583"/>
                  </a:lnTo>
                  <a:lnTo>
                    <a:pt x="3016" y="1583"/>
                  </a:lnTo>
                  <a:lnTo>
                    <a:pt x="3024" y="1583"/>
                  </a:lnTo>
                  <a:lnTo>
                    <a:pt x="3030" y="1581"/>
                  </a:lnTo>
                  <a:lnTo>
                    <a:pt x="3033" y="1580"/>
                  </a:lnTo>
                  <a:lnTo>
                    <a:pt x="3035" y="1577"/>
                  </a:lnTo>
                  <a:lnTo>
                    <a:pt x="3035" y="1577"/>
                  </a:lnTo>
                  <a:lnTo>
                    <a:pt x="3035" y="1575"/>
                  </a:lnTo>
                  <a:lnTo>
                    <a:pt x="3034" y="1572"/>
                  </a:lnTo>
                  <a:lnTo>
                    <a:pt x="3029" y="1566"/>
                  </a:lnTo>
                  <a:lnTo>
                    <a:pt x="3020" y="1557"/>
                  </a:lnTo>
                  <a:lnTo>
                    <a:pt x="3020" y="1557"/>
                  </a:lnTo>
                  <a:lnTo>
                    <a:pt x="3003" y="1534"/>
                  </a:lnTo>
                  <a:lnTo>
                    <a:pt x="2984" y="1508"/>
                  </a:lnTo>
                  <a:lnTo>
                    <a:pt x="2973" y="1495"/>
                  </a:lnTo>
                  <a:lnTo>
                    <a:pt x="2963" y="1484"/>
                  </a:lnTo>
                  <a:lnTo>
                    <a:pt x="2951" y="1473"/>
                  </a:lnTo>
                  <a:lnTo>
                    <a:pt x="2942" y="1466"/>
                  </a:lnTo>
                  <a:lnTo>
                    <a:pt x="2942" y="1466"/>
                  </a:lnTo>
                  <a:lnTo>
                    <a:pt x="2934" y="1462"/>
                  </a:lnTo>
                  <a:lnTo>
                    <a:pt x="2925" y="1459"/>
                  </a:lnTo>
                  <a:lnTo>
                    <a:pt x="2903" y="1453"/>
                  </a:lnTo>
                  <a:lnTo>
                    <a:pt x="2880" y="1449"/>
                  </a:lnTo>
                  <a:lnTo>
                    <a:pt x="2871" y="1446"/>
                  </a:lnTo>
                  <a:lnTo>
                    <a:pt x="2862" y="1444"/>
                  </a:lnTo>
                  <a:lnTo>
                    <a:pt x="2862" y="1444"/>
                  </a:lnTo>
                  <a:lnTo>
                    <a:pt x="2834" y="1433"/>
                  </a:lnTo>
                  <a:lnTo>
                    <a:pt x="2800" y="1417"/>
                  </a:lnTo>
                  <a:lnTo>
                    <a:pt x="2783" y="1409"/>
                  </a:lnTo>
                  <a:lnTo>
                    <a:pt x="2767" y="1400"/>
                  </a:lnTo>
                  <a:lnTo>
                    <a:pt x="2754" y="1392"/>
                  </a:lnTo>
                  <a:lnTo>
                    <a:pt x="2743" y="1383"/>
                  </a:lnTo>
                  <a:lnTo>
                    <a:pt x="2743" y="1383"/>
                  </a:lnTo>
                  <a:lnTo>
                    <a:pt x="2738" y="1378"/>
                  </a:lnTo>
                  <a:lnTo>
                    <a:pt x="2734" y="1371"/>
                  </a:lnTo>
                  <a:lnTo>
                    <a:pt x="2726" y="1353"/>
                  </a:lnTo>
                  <a:lnTo>
                    <a:pt x="2722" y="1344"/>
                  </a:lnTo>
                  <a:lnTo>
                    <a:pt x="2718" y="1336"/>
                  </a:lnTo>
                  <a:lnTo>
                    <a:pt x="2713" y="1330"/>
                  </a:lnTo>
                  <a:lnTo>
                    <a:pt x="2708" y="1326"/>
                  </a:lnTo>
                  <a:lnTo>
                    <a:pt x="2708" y="1326"/>
                  </a:lnTo>
                  <a:lnTo>
                    <a:pt x="2702" y="1323"/>
                  </a:lnTo>
                  <a:lnTo>
                    <a:pt x="2695" y="1322"/>
                  </a:lnTo>
                  <a:lnTo>
                    <a:pt x="2679" y="1322"/>
                  </a:lnTo>
                  <a:lnTo>
                    <a:pt x="2664" y="1325"/>
                  </a:lnTo>
                  <a:lnTo>
                    <a:pt x="2650" y="1326"/>
                  </a:lnTo>
                  <a:lnTo>
                    <a:pt x="2650" y="1326"/>
                  </a:lnTo>
                  <a:lnTo>
                    <a:pt x="2629" y="1327"/>
                  </a:lnTo>
                  <a:lnTo>
                    <a:pt x="2603" y="1330"/>
                  </a:lnTo>
                  <a:lnTo>
                    <a:pt x="2589" y="1330"/>
                  </a:lnTo>
                  <a:lnTo>
                    <a:pt x="2577" y="1330"/>
                  </a:lnTo>
                  <a:lnTo>
                    <a:pt x="2567" y="1329"/>
                  </a:lnTo>
                  <a:lnTo>
                    <a:pt x="2562" y="1327"/>
                  </a:lnTo>
                  <a:lnTo>
                    <a:pt x="2558" y="1326"/>
                  </a:lnTo>
                  <a:lnTo>
                    <a:pt x="2558" y="1326"/>
                  </a:lnTo>
                  <a:lnTo>
                    <a:pt x="2554" y="1322"/>
                  </a:lnTo>
                  <a:lnTo>
                    <a:pt x="2550" y="1319"/>
                  </a:lnTo>
                  <a:lnTo>
                    <a:pt x="2542" y="1309"/>
                  </a:lnTo>
                  <a:lnTo>
                    <a:pt x="2535" y="1296"/>
                  </a:lnTo>
                  <a:lnTo>
                    <a:pt x="2527" y="1283"/>
                  </a:lnTo>
                  <a:lnTo>
                    <a:pt x="2516" y="1257"/>
                  </a:lnTo>
                  <a:lnTo>
                    <a:pt x="2511" y="1248"/>
                  </a:lnTo>
                  <a:lnTo>
                    <a:pt x="2509" y="1243"/>
                  </a:lnTo>
                  <a:lnTo>
                    <a:pt x="2509" y="1243"/>
                  </a:lnTo>
                  <a:lnTo>
                    <a:pt x="2505" y="1240"/>
                  </a:lnTo>
                  <a:lnTo>
                    <a:pt x="2497" y="1238"/>
                  </a:lnTo>
                  <a:lnTo>
                    <a:pt x="2475" y="1233"/>
                  </a:lnTo>
                  <a:lnTo>
                    <a:pt x="2452" y="1230"/>
                  </a:lnTo>
                  <a:lnTo>
                    <a:pt x="2432" y="1225"/>
                  </a:lnTo>
                  <a:lnTo>
                    <a:pt x="2432" y="1225"/>
                  </a:lnTo>
                  <a:lnTo>
                    <a:pt x="2420" y="1222"/>
                  </a:lnTo>
                  <a:lnTo>
                    <a:pt x="2405" y="1217"/>
                  </a:lnTo>
                  <a:lnTo>
                    <a:pt x="2392" y="1212"/>
                  </a:lnTo>
                  <a:lnTo>
                    <a:pt x="2386" y="1208"/>
                  </a:lnTo>
                  <a:lnTo>
                    <a:pt x="2382" y="1205"/>
                  </a:lnTo>
                  <a:lnTo>
                    <a:pt x="2382" y="1205"/>
                  </a:lnTo>
                  <a:lnTo>
                    <a:pt x="2375" y="1199"/>
                  </a:lnTo>
                  <a:lnTo>
                    <a:pt x="2368" y="1191"/>
                  </a:lnTo>
                  <a:lnTo>
                    <a:pt x="2356" y="1171"/>
                  </a:lnTo>
                  <a:lnTo>
                    <a:pt x="2344" y="1151"/>
                  </a:lnTo>
                  <a:lnTo>
                    <a:pt x="2336" y="1133"/>
                  </a:lnTo>
                  <a:lnTo>
                    <a:pt x="2336" y="1133"/>
                  </a:lnTo>
                  <a:lnTo>
                    <a:pt x="2332" y="1120"/>
                  </a:lnTo>
                  <a:lnTo>
                    <a:pt x="2329" y="1105"/>
                  </a:lnTo>
                  <a:lnTo>
                    <a:pt x="2322" y="1070"/>
                  </a:lnTo>
                  <a:lnTo>
                    <a:pt x="2316" y="1035"/>
                  </a:lnTo>
                  <a:lnTo>
                    <a:pt x="2314" y="1004"/>
                  </a:lnTo>
                  <a:lnTo>
                    <a:pt x="2314" y="1004"/>
                  </a:lnTo>
                  <a:lnTo>
                    <a:pt x="2314" y="995"/>
                  </a:lnTo>
                  <a:lnTo>
                    <a:pt x="2314" y="985"/>
                  </a:lnTo>
                  <a:lnTo>
                    <a:pt x="2316" y="961"/>
                  </a:lnTo>
                  <a:lnTo>
                    <a:pt x="2318" y="938"/>
                  </a:lnTo>
                  <a:lnTo>
                    <a:pt x="2318" y="926"/>
                  </a:lnTo>
                  <a:lnTo>
                    <a:pt x="2316" y="918"/>
                  </a:lnTo>
                  <a:lnTo>
                    <a:pt x="2316" y="918"/>
                  </a:lnTo>
                  <a:lnTo>
                    <a:pt x="2313" y="912"/>
                  </a:lnTo>
                  <a:lnTo>
                    <a:pt x="2307" y="905"/>
                  </a:lnTo>
                  <a:lnTo>
                    <a:pt x="2301" y="898"/>
                  </a:lnTo>
                  <a:lnTo>
                    <a:pt x="2298" y="892"/>
                  </a:lnTo>
                  <a:lnTo>
                    <a:pt x="2298" y="892"/>
                  </a:lnTo>
                  <a:lnTo>
                    <a:pt x="2296" y="885"/>
                  </a:lnTo>
                  <a:lnTo>
                    <a:pt x="2295" y="876"/>
                  </a:lnTo>
                  <a:lnTo>
                    <a:pt x="2294" y="854"/>
                  </a:lnTo>
                  <a:lnTo>
                    <a:pt x="2295" y="834"/>
                  </a:lnTo>
                  <a:lnTo>
                    <a:pt x="2298" y="817"/>
                  </a:lnTo>
                  <a:lnTo>
                    <a:pt x="2298" y="817"/>
                  </a:lnTo>
                  <a:lnTo>
                    <a:pt x="2304" y="794"/>
                  </a:lnTo>
                  <a:lnTo>
                    <a:pt x="2308" y="781"/>
                  </a:lnTo>
                  <a:lnTo>
                    <a:pt x="2313" y="767"/>
                  </a:lnTo>
                  <a:lnTo>
                    <a:pt x="2320" y="754"/>
                  </a:lnTo>
                  <a:lnTo>
                    <a:pt x="2325" y="741"/>
                  </a:lnTo>
                  <a:lnTo>
                    <a:pt x="2333" y="732"/>
                  </a:lnTo>
                  <a:lnTo>
                    <a:pt x="2336" y="729"/>
                  </a:lnTo>
                  <a:lnTo>
                    <a:pt x="2341" y="725"/>
                  </a:lnTo>
                  <a:lnTo>
                    <a:pt x="2341" y="725"/>
                  </a:lnTo>
                  <a:lnTo>
                    <a:pt x="2350" y="722"/>
                  </a:lnTo>
                  <a:lnTo>
                    <a:pt x="2360" y="721"/>
                  </a:lnTo>
                  <a:lnTo>
                    <a:pt x="2373" y="720"/>
                  </a:lnTo>
                  <a:lnTo>
                    <a:pt x="2385" y="721"/>
                  </a:lnTo>
                  <a:lnTo>
                    <a:pt x="2397" y="723"/>
                  </a:lnTo>
                  <a:lnTo>
                    <a:pt x="2410" y="725"/>
                  </a:lnTo>
                  <a:lnTo>
                    <a:pt x="2421" y="729"/>
                  </a:lnTo>
                  <a:lnTo>
                    <a:pt x="2429" y="733"/>
                  </a:lnTo>
                  <a:lnTo>
                    <a:pt x="2429" y="733"/>
                  </a:lnTo>
                  <a:lnTo>
                    <a:pt x="2435" y="738"/>
                  </a:lnTo>
                  <a:lnTo>
                    <a:pt x="2439" y="745"/>
                  </a:lnTo>
                  <a:lnTo>
                    <a:pt x="2448" y="763"/>
                  </a:lnTo>
                  <a:lnTo>
                    <a:pt x="2456" y="781"/>
                  </a:lnTo>
                  <a:lnTo>
                    <a:pt x="2462" y="788"/>
                  </a:lnTo>
                  <a:lnTo>
                    <a:pt x="2466" y="792"/>
                  </a:lnTo>
                  <a:lnTo>
                    <a:pt x="2466" y="792"/>
                  </a:lnTo>
                  <a:lnTo>
                    <a:pt x="2473" y="795"/>
                  </a:lnTo>
                  <a:lnTo>
                    <a:pt x="2480" y="797"/>
                  </a:lnTo>
                  <a:lnTo>
                    <a:pt x="2497" y="799"/>
                  </a:lnTo>
                  <a:lnTo>
                    <a:pt x="2515" y="800"/>
                  </a:lnTo>
                  <a:lnTo>
                    <a:pt x="2528" y="798"/>
                  </a:lnTo>
                  <a:lnTo>
                    <a:pt x="2528" y="798"/>
                  </a:lnTo>
                  <a:lnTo>
                    <a:pt x="2540" y="795"/>
                  </a:lnTo>
                  <a:lnTo>
                    <a:pt x="2551" y="790"/>
                  </a:lnTo>
                  <a:lnTo>
                    <a:pt x="2577" y="776"/>
                  </a:lnTo>
                  <a:lnTo>
                    <a:pt x="2602" y="763"/>
                  </a:lnTo>
                  <a:lnTo>
                    <a:pt x="2614" y="757"/>
                  </a:lnTo>
                  <a:lnTo>
                    <a:pt x="2624" y="754"/>
                  </a:lnTo>
                  <a:lnTo>
                    <a:pt x="2624" y="754"/>
                  </a:lnTo>
                  <a:lnTo>
                    <a:pt x="2635" y="750"/>
                  </a:lnTo>
                  <a:lnTo>
                    <a:pt x="2648" y="749"/>
                  </a:lnTo>
                  <a:lnTo>
                    <a:pt x="2677" y="746"/>
                  </a:lnTo>
                  <a:lnTo>
                    <a:pt x="2707" y="745"/>
                  </a:lnTo>
                  <a:lnTo>
                    <a:pt x="2731" y="745"/>
                  </a:lnTo>
                  <a:lnTo>
                    <a:pt x="2731" y="745"/>
                  </a:lnTo>
                  <a:lnTo>
                    <a:pt x="2742" y="746"/>
                  </a:lnTo>
                  <a:lnTo>
                    <a:pt x="2754" y="748"/>
                  </a:lnTo>
                  <a:lnTo>
                    <a:pt x="2782" y="754"/>
                  </a:lnTo>
                  <a:lnTo>
                    <a:pt x="2809" y="760"/>
                  </a:lnTo>
                  <a:lnTo>
                    <a:pt x="2822" y="763"/>
                  </a:lnTo>
                  <a:lnTo>
                    <a:pt x="2832" y="764"/>
                  </a:lnTo>
                  <a:lnTo>
                    <a:pt x="2832" y="764"/>
                  </a:lnTo>
                  <a:lnTo>
                    <a:pt x="2852" y="763"/>
                  </a:lnTo>
                  <a:lnTo>
                    <a:pt x="2877" y="760"/>
                  </a:lnTo>
                  <a:lnTo>
                    <a:pt x="2901" y="756"/>
                  </a:lnTo>
                  <a:lnTo>
                    <a:pt x="2912" y="754"/>
                  </a:lnTo>
                  <a:lnTo>
                    <a:pt x="2921" y="750"/>
                  </a:lnTo>
                  <a:lnTo>
                    <a:pt x="2921" y="750"/>
                  </a:lnTo>
                  <a:lnTo>
                    <a:pt x="2928" y="747"/>
                  </a:lnTo>
                  <a:lnTo>
                    <a:pt x="2937" y="741"/>
                  </a:lnTo>
                  <a:lnTo>
                    <a:pt x="2954" y="728"/>
                  </a:lnTo>
                  <a:lnTo>
                    <a:pt x="2971" y="713"/>
                  </a:lnTo>
                  <a:lnTo>
                    <a:pt x="2984" y="699"/>
                  </a:lnTo>
                  <a:lnTo>
                    <a:pt x="2984" y="699"/>
                  </a:lnTo>
                  <a:lnTo>
                    <a:pt x="2997" y="686"/>
                  </a:lnTo>
                  <a:lnTo>
                    <a:pt x="3010" y="669"/>
                  </a:lnTo>
                  <a:lnTo>
                    <a:pt x="3035" y="636"/>
                  </a:lnTo>
                  <a:lnTo>
                    <a:pt x="3035" y="636"/>
                  </a:lnTo>
                  <a:lnTo>
                    <a:pt x="3041" y="626"/>
                  </a:lnTo>
                  <a:lnTo>
                    <a:pt x="3047" y="613"/>
                  </a:lnTo>
                  <a:lnTo>
                    <a:pt x="3054" y="600"/>
                  </a:lnTo>
                  <a:lnTo>
                    <a:pt x="3057" y="596"/>
                  </a:lnTo>
                  <a:lnTo>
                    <a:pt x="3062" y="592"/>
                  </a:lnTo>
                  <a:lnTo>
                    <a:pt x="3062" y="592"/>
                  </a:lnTo>
                  <a:lnTo>
                    <a:pt x="3068" y="591"/>
                  </a:lnTo>
                  <a:lnTo>
                    <a:pt x="3074" y="591"/>
                  </a:lnTo>
                  <a:lnTo>
                    <a:pt x="3090" y="592"/>
                  </a:lnTo>
                  <a:lnTo>
                    <a:pt x="3107" y="595"/>
                  </a:lnTo>
                  <a:lnTo>
                    <a:pt x="3114" y="595"/>
                  </a:lnTo>
                  <a:lnTo>
                    <a:pt x="3120" y="592"/>
                  </a:lnTo>
                  <a:lnTo>
                    <a:pt x="3120" y="592"/>
                  </a:lnTo>
                  <a:lnTo>
                    <a:pt x="3124" y="590"/>
                  </a:lnTo>
                  <a:lnTo>
                    <a:pt x="3130" y="587"/>
                  </a:lnTo>
                  <a:lnTo>
                    <a:pt x="3140" y="577"/>
                  </a:lnTo>
                  <a:lnTo>
                    <a:pt x="3149" y="565"/>
                  </a:lnTo>
                  <a:lnTo>
                    <a:pt x="3156" y="555"/>
                  </a:lnTo>
                  <a:lnTo>
                    <a:pt x="3156" y="555"/>
                  </a:lnTo>
                  <a:lnTo>
                    <a:pt x="3160" y="547"/>
                  </a:lnTo>
                  <a:lnTo>
                    <a:pt x="3165" y="537"/>
                  </a:lnTo>
                  <a:lnTo>
                    <a:pt x="3173" y="513"/>
                  </a:lnTo>
                  <a:lnTo>
                    <a:pt x="3179" y="490"/>
                  </a:lnTo>
                  <a:lnTo>
                    <a:pt x="3184" y="470"/>
                  </a:lnTo>
                  <a:lnTo>
                    <a:pt x="3184" y="470"/>
                  </a:lnTo>
                  <a:lnTo>
                    <a:pt x="3184" y="459"/>
                  </a:lnTo>
                  <a:lnTo>
                    <a:pt x="3184" y="447"/>
                  </a:lnTo>
                  <a:lnTo>
                    <a:pt x="3183" y="419"/>
                  </a:lnTo>
                  <a:lnTo>
                    <a:pt x="3182" y="390"/>
                  </a:lnTo>
                  <a:lnTo>
                    <a:pt x="3182" y="378"/>
                  </a:lnTo>
                  <a:lnTo>
                    <a:pt x="3184" y="368"/>
                  </a:lnTo>
                  <a:lnTo>
                    <a:pt x="3184" y="368"/>
                  </a:lnTo>
                  <a:lnTo>
                    <a:pt x="3186" y="360"/>
                  </a:lnTo>
                  <a:lnTo>
                    <a:pt x="3191" y="351"/>
                  </a:lnTo>
                  <a:lnTo>
                    <a:pt x="3203" y="332"/>
                  </a:lnTo>
                  <a:lnTo>
                    <a:pt x="3214" y="313"/>
                  </a:lnTo>
                  <a:lnTo>
                    <a:pt x="3219" y="305"/>
                  </a:lnTo>
                  <a:lnTo>
                    <a:pt x="3222" y="297"/>
                  </a:lnTo>
                  <a:lnTo>
                    <a:pt x="3222" y="297"/>
                  </a:lnTo>
                  <a:lnTo>
                    <a:pt x="3224" y="288"/>
                  </a:lnTo>
                  <a:lnTo>
                    <a:pt x="3226" y="278"/>
                  </a:lnTo>
                  <a:lnTo>
                    <a:pt x="3228" y="254"/>
                  </a:lnTo>
                  <a:lnTo>
                    <a:pt x="3229" y="229"/>
                  </a:lnTo>
                  <a:lnTo>
                    <a:pt x="3230" y="219"/>
                  </a:lnTo>
                  <a:lnTo>
                    <a:pt x="3232" y="210"/>
                  </a:lnTo>
                  <a:lnTo>
                    <a:pt x="3232" y="210"/>
                  </a:lnTo>
                  <a:lnTo>
                    <a:pt x="3240" y="188"/>
                  </a:lnTo>
                  <a:lnTo>
                    <a:pt x="3252" y="164"/>
                  </a:lnTo>
                  <a:lnTo>
                    <a:pt x="3264" y="139"/>
                  </a:lnTo>
                  <a:lnTo>
                    <a:pt x="3270" y="129"/>
                  </a:lnTo>
                  <a:lnTo>
                    <a:pt x="3276" y="121"/>
                  </a:lnTo>
                  <a:lnTo>
                    <a:pt x="3276" y="121"/>
                  </a:lnTo>
                  <a:lnTo>
                    <a:pt x="3285" y="109"/>
                  </a:lnTo>
                  <a:lnTo>
                    <a:pt x="3297" y="97"/>
                  </a:lnTo>
                  <a:lnTo>
                    <a:pt x="3310" y="87"/>
                  </a:lnTo>
                  <a:lnTo>
                    <a:pt x="3316" y="82"/>
                  </a:lnTo>
                  <a:lnTo>
                    <a:pt x="3323" y="80"/>
                  </a:lnTo>
                  <a:lnTo>
                    <a:pt x="3323" y="80"/>
                  </a:lnTo>
                  <a:lnTo>
                    <a:pt x="3329" y="78"/>
                  </a:lnTo>
                  <a:lnTo>
                    <a:pt x="3337" y="78"/>
                  </a:lnTo>
                  <a:lnTo>
                    <a:pt x="3358" y="79"/>
                  </a:lnTo>
                  <a:lnTo>
                    <a:pt x="3377" y="80"/>
                  </a:lnTo>
                  <a:lnTo>
                    <a:pt x="3386" y="81"/>
                  </a:lnTo>
                  <a:lnTo>
                    <a:pt x="3393" y="80"/>
                  </a:lnTo>
                  <a:lnTo>
                    <a:pt x="3393" y="80"/>
                  </a:lnTo>
                  <a:lnTo>
                    <a:pt x="3399" y="78"/>
                  </a:lnTo>
                  <a:lnTo>
                    <a:pt x="3407" y="74"/>
                  </a:lnTo>
                  <a:lnTo>
                    <a:pt x="3423" y="67"/>
                  </a:lnTo>
                  <a:lnTo>
                    <a:pt x="3440" y="58"/>
                  </a:lnTo>
                  <a:lnTo>
                    <a:pt x="3454" y="51"/>
                  </a:lnTo>
                  <a:lnTo>
                    <a:pt x="3454" y="51"/>
                  </a:lnTo>
                  <a:lnTo>
                    <a:pt x="3465" y="49"/>
                  </a:lnTo>
                  <a:lnTo>
                    <a:pt x="3477" y="46"/>
                  </a:lnTo>
                  <a:lnTo>
                    <a:pt x="3491" y="44"/>
                  </a:lnTo>
                  <a:lnTo>
                    <a:pt x="3501" y="41"/>
                  </a:lnTo>
                  <a:lnTo>
                    <a:pt x="3501" y="41"/>
                  </a:lnTo>
                  <a:lnTo>
                    <a:pt x="3517" y="35"/>
                  </a:lnTo>
                  <a:lnTo>
                    <a:pt x="3534" y="27"/>
                  </a:lnTo>
                  <a:lnTo>
                    <a:pt x="3552" y="18"/>
                  </a:lnTo>
                  <a:lnTo>
                    <a:pt x="3566" y="12"/>
                  </a:lnTo>
                  <a:lnTo>
                    <a:pt x="3566" y="12"/>
                  </a:lnTo>
                  <a:lnTo>
                    <a:pt x="3586" y="6"/>
                  </a:lnTo>
                  <a:lnTo>
                    <a:pt x="3609" y="0"/>
                  </a:lnTo>
                  <a:lnTo>
                    <a:pt x="3609" y="0"/>
                  </a:lnTo>
                  <a:lnTo>
                    <a:pt x="3634" y="24"/>
                  </a:lnTo>
                  <a:lnTo>
                    <a:pt x="3645" y="35"/>
                  </a:lnTo>
                  <a:lnTo>
                    <a:pt x="3653" y="44"/>
                  </a:lnTo>
                  <a:lnTo>
                    <a:pt x="3653" y="44"/>
                  </a:lnTo>
                  <a:lnTo>
                    <a:pt x="3662" y="59"/>
                  </a:lnTo>
                  <a:lnTo>
                    <a:pt x="3672" y="74"/>
                  </a:lnTo>
                  <a:lnTo>
                    <a:pt x="3692" y="113"/>
                  </a:lnTo>
                  <a:lnTo>
                    <a:pt x="3711" y="152"/>
                  </a:lnTo>
                  <a:lnTo>
                    <a:pt x="3727" y="185"/>
                  </a:lnTo>
                  <a:lnTo>
                    <a:pt x="3727" y="185"/>
                  </a:lnTo>
                  <a:lnTo>
                    <a:pt x="3749" y="236"/>
                  </a:lnTo>
                  <a:lnTo>
                    <a:pt x="3760" y="264"/>
                  </a:lnTo>
                  <a:lnTo>
                    <a:pt x="3768" y="288"/>
                  </a:lnTo>
                  <a:lnTo>
                    <a:pt x="3768" y="288"/>
                  </a:lnTo>
                  <a:lnTo>
                    <a:pt x="3773" y="305"/>
                  </a:lnTo>
                  <a:lnTo>
                    <a:pt x="3775" y="324"/>
                  </a:lnTo>
                  <a:lnTo>
                    <a:pt x="3780" y="368"/>
                  </a:lnTo>
                  <a:lnTo>
                    <a:pt x="3783" y="390"/>
                  </a:lnTo>
                  <a:lnTo>
                    <a:pt x="3788" y="411"/>
                  </a:lnTo>
                  <a:lnTo>
                    <a:pt x="3790" y="421"/>
                  </a:lnTo>
                  <a:lnTo>
                    <a:pt x="3793" y="429"/>
                  </a:lnTo>
                  <a:lnTo>
                    <a:pt x="3798" y="437"/>
                  </a:lnTo>
                  <a:lnTo>
                    <a:pt x="3802" y="442"/>
                  </a:lnTo>
                  <a:lnTo>
                    <a:pt x="3802" y="442"/>
                  </a:lnTo>
                  <a:lnTo>
                    <a:pt x="3809" y="449"/>
                  </a:lnTo>
                  <a:lnTo>
                    <a:pt x="3818" y="455"/>
                  </a:lnTo>
                  <a:lnTo>
                    <a:pt x="3829" y="460"/>
                  </a:lnTo>
                  <a:lnTo>
                    <a:pt x="3842" y="465"/>
                  </a:lnTo>
                  <a:lnTo>
                    <a:pt x="3854" y="469"/>
                  </a:lnTo>
                  <a:lnTo>
                    <a:pt x="3867" y="472"/>
                  </a:lnTo>
                  <a:lnTo>
                    <a:pt x="3878" y="473"/>
                  </a:lnTo>
                  <a:lnTo>
                    <a:pt x="3887" y="473"/>
                  </a:lnTo>
                  <a:lnTo>
                    <a:pt x="3887" y="473"/>
                  </a:lnTo>
                  <a:lnTo>
                    <a:pt x="3891" y="472"/>
                  </a:lnTo>
                  <a:lnTo>
                    <a:pt x="3896" y="470"/>
                  </a:lnTo>
                  <a:lnTo>
                    <a:pt x="3905" y="464"/>
                  </a:lnTo>
                  <a:lnTo>
                    <a:pt x="3914" y="457"/>
                  </a:lnTo>
                  <a:lnTo>
                    <a:pt x="3924" y="448"/>
                  </a:lnTo>
                  <a:lnTo>
                    <a:pt x="3934" y="439"/>
                  </a:lnTo>
                  <a:lnTo>
                    <a:pt x="3943" y="431"/>
                  </a:lnTo>
                  <a:lnTo>
                    <a:pt x="3952" y="425"/>
                  </a:lnTo>
                  <a:lnTo>
                    <a:pt x="3957" y="424"/>
                  </a:lnTo>
                  <a:lnTo>
                    <a:pt x="3961" y="423"/>
                  </a:lnTo>
                  <a:lnTo>
                    <a:pt x="3961" y="423"/>
                  </a:lnTo>
                  <a:lnTo>
                    <a:pt x="3968" y="423"/>
                  </a:lnTo>
                  <a:lnTo>
                    <a:pt x="3976" y="424"/>
                  </a:lnTo>
                  <a:lnTo>
                    <a:pt x="3986" y="426"/>
                  </a:lnTo>
                  <a:lnTo>
                    <a:pt x="3995" y="430"/>
                  </a:lnTo>
                  <a:lnTo>
                    <a:pt x="4004" y="434"/>
                  </a:lnTo>
                  <a:lnTo>
                    <a:pt x="4012" y="439"/>
                  </a:lnTo>
                  <a:lnTo>
                    <a:pt x="4019" y="443"/>
                  </a:lnTo>
                  <a:lnTo>
                    <a:pt x="4023" y="449"/>
                  </a:lnTo>
                  <a:lnTo>
                    <a:pt x="4023" y="449"/>
                  </a:lnTo>
                  <a:lnTo>
                    <a:pt x="4026" y="454"/>
                  </a:lnTo>
                  <a:lnTo>
                    <a:pt x="4027" y="458"/>
                  </a:lnTo>
                  <a:lnTo>
                    <a:pt x="4028" y="469"/>
                  </a:lnTo>
                  <a:lnTo>
                    <a:pt x="4027" y="482"/>
                  </a:lnTo>
                  <a:lnTo>
                    <a:pt x="4026" y="495"/>
                  </a:lnTo>
                  <a:lnTo>
                    <a:pt x="4021" y="522"/>
                  </a:lnTo>
                  <a:lnTo>
                    <a:pt x="4021" y="534"/>
                  </a:lnTo>
                  <a:lnTo>
                    <a:pt x="4022" y="539"/>
                  </a:lnTo>
                  <a:lnTo>
                    <a:pt x="4023" y="544"/>
                  </a:lnTo>
                  <a:lnTo>
                    <a:pt x="4023" y="544"/>
                  </a:lnTo>
                  <a:lnTo>
                    <a:pt x="4026" y="551"/>
                  </a:lnTo>
                  <a:lnTo>
                    <a:pt x="4030" y="557"/>
                  </a:lnTo>
                  <a:lnTo>
                    <a:pt x="4041" y="573"/>
                  </a:lnTo>
                  <a:lnTo>
                    <a:pt x="4047" y="581"/>
                  </a:lnTo>
                  <a:lnTo>
                    <a:pt x="4054" y="587"/>
                  </a:lnTo>
                  <a:lnTo>
                    <a:pt x="4061" y="592"/>
                  </a:lnTo>
                  <a:lnTo>
                    <a:pt x="4066" y="597"/>
                  </a:lnTo>
                  <a:lnTo>
                    <a:pt x="4066" y="597"/>
                  </a:lnTo>
                  <a:lnTo>
                    <a:pt x="4079" y="601"/>
                  </a:lnTo>
                  <a:lnTo>
                    <a:pt x="4093" y="605"/>
                  </a:lnTo>
                  <a:lnTo>
                    <a:pt x="4110" y="607"/>
                  </a:lnTo>
                  <a:lnTo>
                    <a:pt x="4128" y="609"/>
                  </a:lnTo>
                  <a:lnTo>
                    <a:pt x="4145" y="609"/>
                  </a:lnTo>
                  <a:lnTo>
                    <a:pt x="4162" y="608"/>
                  </a:lnTo>
                  <a:lnTo>
                    <a:pt x="4178" y="606"/>
                  </a:lnTo>
                  <a:lnTo>
                    <a:pt x="4190" y="602"/>
                  </a:lnTo>
                  <a:lnTo>
                    <a:pt x="4190" y="602"/>
                  </a:lnTo>
                  <a:lnTo>
                    <a:pt x="4195" y="599"/>
                  </a:lnTo>
                  <a:lnTo>
                    <a:pt x="4201" y="595"/>
                  </a:lnTo>
                  <a:lnTo>
                    <a:pt x="4211" y="583"/>
                  </a:lnTo>
                  <a:lnTo>
                    <a:pt x="4221" y="571"/>
                  </a:lnTo>
                  <a:lnTo>
                    <a:pt x="4230" y="561"/>
                  </a:lnTo>
                  <a:lnTo>
                    <a:pt x="4230" y="561"/>
                  </a:lnTo>
                  <a:lnTo>
                    <a:pt x="4248" y="546"/>
                  </a:lnTo>
                  <a:lnTo>
                    <a:pt x="4270" y="528"/>
                  </a:lnTo>
                  <a:lnTo>
                    <a:pt x="4283" y="519"/>
                  </a:lnTo>
                  <a:lnTo>
                    <a:pt x="4294" y="511"/>
                  </a:lnTo>
                  <a:lnTo>
                    <a:pt x="4305" y="505"/>
                  </a:lnTo>
                  <a:lnTo>
                    <a:pt x="4314" y="502"/>
                  </a:lnTo>
                  <a:lnTo>
                    <a:pt x="4314" y="502"/>
                  </a:lnTo>
                  <a:lnTo>
                    <a:pt x="4328" y="500"/>
                  </a:lnTo>
                  <a:lnTo>
                    <a:pt x="4344" y="499"/>
                  </a:lnTo>
                  <a:lnTo>
                    <a:pt x="4361" y="500"/>
                  </a:lnTo>
                  <a:lnTo>
                    <a:pt x="4379" y="502"/>
                  </a:lnTo>
                  <a:lnTo>
                    <a:pt x="4415" y="508"/>
                  </a:lnTo>
                  <a:lnTo>
                    <a:pt x="4444" y="512"/>
                  </a:lnTo>
                  <a:lnTo>
                    <a:pt x="4444" y="512"/>
                  </a:lnTo>
                  <a:lnTo>
                    <a:pt x="4470" y="517"/>
                  </a:lnTo>
                  <a:lnTo>
                    <a:pt x="4503" y="525"/>
                  </a:lnTo>
                  <a:lnTo>
                    <a:pt x="4535" y="533"/>
                  </a:lnTo>
                  <a:lnTo>
                    <a:pt x="4548" y="535"/>
                  </a:lnTo>
                  <a:lnTo>
                    <a:pt x="4560" y="536"/>
                  </a:lnTo>
                  <a:lnTo>
                    <a:pt x="4560" y="536"/>
                  </a:lnTo>
                  <a:lnTo>
                    <a:pt x="4573" y="537"/>
                  </a:lnTo>
                  <a:lnTo>
                    <a:pt x="4588" y="536"/>
                  </a:lnTo>
                  <a:lnTo>
                    <a:pt x="4620" y="534"/>
                  </a:lnTo>
                  <a:lnTo>
                    <a:pt x="4652" y="531"/>
                  </a:lnTo>
                  <a:lnTo>
                    <a:pt x="4667" y="531"/>
                  </a:lnTo>
                  <a:lnTo>
                    <a:pt x="4679" y="531"/>
                  </a:lnTo>
                  <a:lnTo>
                    <a:pt x="4679" y="531"/>
                  </a:lnTo>
                  <a:lnTo>
                    <a:pt x="4689" y="533"/>
                  </a:lnTo>
                  <a:lnTo>
                    <a:pt x="4699" y="536"/>
                  </a:lnTo>
                  <a:lnTo>
                    <a:pt x="4724" y="543"/>
                  </a:lnTo>
                  <a:lnTo>
                    <a:pt x="4749" y="548"/>
                  </a:lnTo>
                  <a:lnTo>
                    <a:pt x="4760" y="551"/>
                  </a:lnTo>
                  <a:lnTo>
                    <a:pt x="4769" y="551"/>
                  </a:lnTo>
                  <a:lnTo>
                    <a:pt x="4769" y="551"/>
                  </a:lnTo>
                  <a:lnTo>
                    <a:pt x="4778" y="549"/>
                  </a:lnTo>
                  <a:lnTo>
                    <a:pt x="4787" y="547"/>
                  </a:lnTo>
                  <a:lnTo>
                    <a:pt x="4810" y="538"/>
                  </a:lnTo>
                  <a:lnTo>
                    <a:pt x="4831" y="530"/>
                  </a:lnTo>
                  <a:lnTo>
                    <a:pt x="4841" y="528"/>
                  </a:lnTo>
                  <a:lnTo>
                    <a:pt x="4849" y="527"/>
                  </a:lnTo>
                  <a:lnTo>
                    <a:pt x="4849" y="527"/>
                  </a:lnTo>
                  <a:lnTo>
                    <a:pt x="4858" y="528"/>
                  </a:lnTo>
                  <a:lnTo>
                    <a:pt x="4867" y="529"/>
                  </a:lnTo>
                  <a:lnTo>
                    <a:pt x="4888" y="536"/>
                  </a:lnTo>
                  <a:lnTo>
                    <a:pt x="4908" y="544"/>
                  </a:lnTo>
                  <a:lnTo>
                    <a:pt x="4917" y="548"/>
                  </a:lnTo>
                  <a:lnTo>
                    <a:pt x="4924" y="553"/>
                  </a:lnTo>
                  <a:lnTo>
                    <a:pt x="4924" y="553"/>
                  </a:lnTo>
                  <a:lnTo>
                    <a:pt x="4932" y="560"/>
                  </a:lnTo>
                  <a:lnTo>
                    <a:pt x="4941" y="569"/>
                  </a:lnTo>
                  <a:lnTo>
                    <a:pt x="4958" y="591"/>
                  </a:lnTo>
                  <a:lnTo>
                    <a:pt x="4975" y="614"/>
                  </a:lnTo>
                  <a:lnTo>
                    <a:pt x="4982" y="624"/>
                  </a:lnTo>
                  <a:lnTo>
                    <a:pt x="4989" y="633"/>
                  </a:lnTo>
                  <a:lnTo>
                    <a:pt x="4989" y="633"/>
                  </a:lnTo>
                  <a:lnTo>
                    <a:pt x="5014" y="657"/>
                  </a:lnTo>
                  <a:lnTo>
                    <a:pt x="5029" y="669"/>
                  </a:lnTo>
                  <a:lnTo>
                    <a:pt x="5041" y="679"/>
                  </a:lnTo>
                  <a:lnTo>
                    <a:pt x="5041" y="679"/>
                  </a:lnTo>
                  <a:lnTo>
                    <a:pt x="5057" y="688"/>
                  </a:lnTo>
                  <a:lnTo>
                    <a:pt x="5076" y="698"/>
                  </a:lnTo>
                  <a:lnTo>
                    <a:pt x="5096" y="707"/>
                  </a:lnTo>
                  <a:lnTo>
                    <a:pt x="5105" y="711"/>
                  </a:lnTo>
                  <a:lnTo>
                    <a:pt x="5115" y="713"/>
                  </a:lnTo>
                  <a:lnTo>
                    <a:pt x="5115" y="713"/>
                  </a:lnTo>
                  <a:lnTo>
                    <a:pt x="5120" y="713"/>
                  </a:lnTo>
                  <a:lnTo>
                    <a:pt x="5128" y="714"/>
                  </a:lnTo>
                  <a:lnTo>
                    <a:pt x="5145" y="713"/>
                  </a:lnTo>
                  <a:lnTo>
                    <a:pt x="5162" y="712"/>
                  </a:lnTo>
                  <a:lnTo>
                    <a:pt x="5169" y="712"/>
                  </a:lnTo>
                  <a:lnTo>
                    <a:pt x="5175" y="712"/>
                  </a:lnTo>
                  <a:lnTo>
                    <a:pt x="5175" y="712"/>
                  </a:lnTo>
                  <a:lnTo>
                    <a:pt x="5186" y="714"/>
                  </a:lnTo>
                  <a:lnTo>
                    <a:pt x="5199" y="719"/>
                  </a:lnTo>
                  <a:lnTo>
                    <a:pt x="5227" y="728"/>
                  </a:lnTo>
                  <a:lnTo>
                    <a:pt x="5227" y="728"/>
                  </a:lnTo>
                  <a:lnTo>
                    <a:pt x="5223" y="742"/>
                  </a:lnTo>
                  <a:lnTo>
                    <a:pt x="5217" y="755"/>
                  </a:lnTo>
                  <a:lnTo>
                    <a:pt x="5217" y="755"/>
                  </a:lnTo>
                  <a:lnTo>
                    <a:pt x="5205" y="777"/>
                  </a:lnTo>
                  <a:lnTo>
                    <a:pt x="5189" y="803"/>
                  </a:lnTo>
                  <a:lnTo>
                    <a:pt x="5171" y="828"/>
                  </a:lnTo>
                  <a:lnTo>
                    <a:pt x="5154" y="847"/>
                  </a:lnTo>
                  <a:lnTo>
                    <a:pt x="5154" y="847"/>
                  </a:lnTo>
                  <a:lnTo>
                    <a:pt x="5142" y="860"/>
                  </a:lnTo>
                  <a:lnTo>
                    <a:pt x="5125" y="873"/>
                  </a:lnTo>
                  <a:lnTo>
                    <a:pt x="5108" y="887"/>
                  </a:lnTo>
                  <a:lnTo>
                    <a:pt x="5094" y="898"/>
                  </a:lnTo>
                  <a:lnTo>
                    <a:pt x="5094" y="898"/>
                  </a:lnTo>
                  <a:lnTo>
                    <a:pt x="5047" y="942"/>
                  </a:lnTo>
                  <a:lnTo>
                    <a:pt x="5021" y="967"/>
                  </a:lnTo>
                  <a:lnTo>
                    <a:pt x="5001" y="988"/>
                  </a:lnTo>
                  <a:lnTo>
                    <a:pt x="5001" y="988"/>
                  </a:lnTo>
                  <a:lnTo>
                    <a:pt x="4985" y="1006"/>
                  </a:lnTo>
                  <a:lnTo>
                    <a:pt x="4966" y="1027"/>
                  </a:lnTo>
                  <a:lnTo>
                    <a:pt x="4955" y="1038"/>
                  </a:lnTo>
                  <a:lnTo>
                    <a:pt x="4948" y="1049"/>
                  </a:lnTo>
                  <a:lnTo>
                    <a:pt x="4941" y="1059"/>
                  </a:lnTo>
                  <a:lnTo>
                    <a:pt x="4935" y="1068"/>
                  </a:lnTo>
                  <a:lnTo>
                    <a:pt x="4935" y="1068"/>
                  </a:lnTo>
                  <a:lnTo>
                    <a:pt x="4934" y="1075"/>
                  </a:lnTo>
                  <a:lnTo>
                    <a:pt x="4933" y="1081"/>
                  </a:lnTo>
                  <a:lnTo>
                    <a:pt x="4932" y="1097"/>
                  </a:lnTo>
                  <a:lnTo>
                    <a:pt x="4932" y="1112"/>
                  </a:lnTo>
                  <a:lnTo>
                    <a:pt x="4932" y="1130"/>
                  </a:lnTo>
                  <a:lnTo>
                    <a:pt x="4933" y="1164"/>
                  </a:lnTo>
                  <a:lnTo>
                    <a:pt x="4933" y="1180"/>
                  </a:lnTo>
                  <a:lnTo>
                    <a:pt x="4932" y="1193"/>
                  </a:lnTo>
                  <a:lnTo>
                    <a:pt x="4932" y="1193"/>
                  </a:lnTo>
                  <a:lnTo>
                    <a:pt x="4925" y="1217"/>
                  </a:lnTo>
                  <a:lnTo>
                    <a:pt x="4920" y="1232"/>
                  </a:lnTo>
                  <a:lnTo>
                    <a:pt x="4916" y="1247"/>
                  </a:lnTo>
                  <a:lnTo>
                    <a:pt x="4910" y="1261"/>
                  </a:lnTo>
                  <a:lnTo>
                    <a:pt x="4904" y="1275"/>
                  </a:lnTo>
                  <a:lnTo>
                    <a:pt x="4896" y="1286"/>
                  </a:lnTo>
                  <a:lnTo>
                    <a:pt x="4892" y="1291"/>
                  </a:lnTo>
                  <a:lnTo>
                    <a:pt x="4888" y="1294"/>
                  </a:lnTo>
                  <a:lnTo>
                    <a:pt x="4888" y="1294"/>
                  </a:lnTo>
                  <a:lnTo>
                    <a:pt x="4884" y="1296"/>
                  </a:lnTo>
                  <a:lnTo>
                    <a:pt x="4879" y="1299"/>
                  </a:lnTo>
                  <a:lnTo>
                    <a:pt x="4867" y="1300"/>
                  </a:lnTo>
                  <a:lnTo>
                    <a:pt x="4855" y="1300"/>
                  </a:lnTo>
                  <a:lnTo>
                    <a:pt x="4840" y="1300"/>
                  </a:lnTo>
                  <a:lnTo>
                    <a:pt x="4827" y="1300"/>
                  </a:lnTo>
                  <a:lnTo>
                    <a:pt x="4813" y="1300"/>
                  </a:lnTo>
                  <a:lnTo>
                    <a:pt x="4808" y="1301"/>
                  </a:lnTo>
                  <a:lnTo>
                    <a:pt x="4803" y="1302"/>
                  </a:lnTo>
                  <a:lnTo>
                    <a:pt x="4799" y="1304"/>
                  </a:lnTo>
                  <a:lnTo>
                    <a:pt x="4795" y="1308"/>
                  </a:lnTo>
                  <a:lnTo>
                    <a:pt x="4795" y="1308"/>
                  </a:lnTo>
                  <a:lnTo>
                    <a:pt x="4792" y="1311"/>
                  </a:lnTo>
                  <a:lnTo>
                    <a:pt x="4790" y="1316"/>
                  </a:lnTo>
                  <a:lnTo>
                    <a:pt x="4786" y="1326"/>
                  </a:lnTo>
                  <a:lnTo>
                    <a:pt x="4784" y="1338"/>
                  </a:lnTo>
                  <a:lnTo>
                    <a:pt x="4782" y="1350"/>
                  </a:lnTo>
                  <a:lnTo>
                    <a:pt x="4782" y="1364"/>
                  </a:lnTo>
                  <a:lnTo>
                    <a:pt x="4783" y="1378"/>
                  </a:lnTo>
                  <a:lnTo>
                    <a:pt x="4784" y="1389"/>
                  </a:lnTo>
                  <a:lnTo>
                    <a:pt x="4786" y="1398"/>
                  </a:lnTo>
                  <a:lnTo>
                    <a:pt x="4786" y="1398"/>
                  </a:lnTo>
                  <a:lnTo>
                    <a:pt x="4790" y="1408"/>
                  </a:lnTo>
                  <a:lnTo>
                    <a:pt x="4795" y="1419"/>
                  </a:lnTo>
                  <a:lnTo>
                    <a:pt x="4803" y="1432"/>
                  </a:lnTo>
                  <a:lnTo>
                    <a:pt x="4811" y="1444"/>
                  </a:lnTo>
                  <a:lnTo>
                    <a:pt x="4820" y="1455"/>
                  </a:lnTo>
                  <a:lnTo>
                    <a:pt x="4829" y="1466"/>
                  </a:lnTo>
                  <a:lnTo>
                    <a:pt x="4838" y="1475"/>
                  </a:lnTo>
                  <a:lnTo>
                    <a:pt x="4847" y="1480"/>
                  </a:lnTo>
                  <a:lnTo>
                    <a:pt x="4847" y="1480"/>
                  </a:lnTo>
                  <a:lnTo>
                    <a:pt x="4852" y="1484"/>
                  </a:lnTo>
                  <a:lnTo>
                    <a:pt x="4858" y="1486"/>
                  </a:lnTo>
                  <a:lnTo>
                    <a:pt x="4872" y="1489"/>
                  </a:lnTo>
                  <a:lnTo>
                    <a:pt x="4888" y="1492"/>
                  </a:lnTo>
                  <a:lnTo>
                    <a:pt x="4905" y="1494"/>
                  </a:lnTo>
                  <a:lnTo>
                    <a:pt x="4922" y="1495"/>
                  </a:lnTo>
                  <a:lnTo>
                    <a:pt x="4938" y="1497"/>
                  </a:lnTo>
                  <a:lnTo>
                    <a:pt x="4952" y="1501"/>
                  </a:lnTo>
                  <a:lnTo>
                    <a:pt x="4959" y="1502"/>
                  </a:lnTo>
                  <a:lnTo>
                    <a:pt x="4963" y="1505"/>
                  </a:lnTo>
                  <a:lnTo>
                    <a:pt x="4963" y="1505"/>
                  </a:lnTo>
                  <a:lnTo>
                    <a:pt x="4971" y="1510"/>
                  </a:lnTo>
                  <a:lnTo>
                    <a:pt x="4979" y="1516"/>
                  </a:lnTo>
                  <a:lnTo>
                    <a:pt x="4996" y="1532"/>
                  </a:lnTo>
                  <a:lnTo>
                    <a:pt x="5012" y="1550"/>
                  </a:lnTo>
                  <a:lnTo>
                    <a:pt x="5024" y="1565"/>
                  </a:lnTo>
                  <a:lnTo>
                    <a:pt x="5024" y="1565"/>
                  </a:lnTo>
                  <a:lnTo>
                    <a:pt x="5039" y="1586"/>
                  </a:lnTo>
                  <a:lnTo>
                    <a:pt x="5054" y="1611"/>
                  </a:lnTo>
                  <a:lnTo>
                    <a:pt x="5068" y="1638"/>
                  </a:lnTo>
                  <a:lnTo>
                    <a:pt x="5078" y="1661"/>
                  </a:lnTo>
                  <a:lnTo>
                    <a:pt x="5078" y="1661"/>
                  </a:lnTo>
                  <a:lnTo>
                    <a:pt x="5082" y="1670"/>
                  </a:lnTo>
                  <a:lnTo>
                    <a:pt x="5084" y="1680"/>
                  </a:lnTo>
                  <a:lnTo>
                    <a:pt x="5089" y="1704"/>
                  </a:lnTo>
                  <a:lnTo>
                    <a:pt x="5093" y="1727"/>
                  </a:lnTo>
                  <a:lnTo>
                    <a:pt x="5096" y="1737"/>
                  </a:lnTo>
                  <a:lnTo>
                    <a:pt x="5100" y="1745"/>
                  </a:lnTo>
                  <a:lnTo>
                    <a:pt x="5100" y="1745"/>
                  </a:lnTo>
                  <a:lnTo>
                    <a:pt x="5107" y="1752"/>
                  </a:lnTo>
                  <a:lnTo>
                    <a:pt x="5115" y="1760"/>
                  </a:lnTo>
                  <a:lnTo>
                    <a:pt x="5135" y="1776"/>
                  </a:lnTo>
                  <a:lnTo>
                    <a:pt x="5155" y="1792"/>
                  </a:lnTo>
                  <a:lnTo>
                    <a:pt x="5163" y="1798"/>
                  </a:lnTo>
                  <a:lnTo>
                    <a:pt x="5170" y="1806"/>
                  </a:lnTo>
                  <a:lnTo>
                    <a:pt x="5170" y="1806"/>
                  </a:lnTo>
                  <a:lnTo>
                    <a:pt x="5175" y="1814"/>
                  </a:lnTo>
                  <a:lnTo>
                    <a:pt x="5180" y="1824"/>
                  </a:lnTo>
                  <a:lnTo>
                    <a:pt x="5190" y="1849"/>
                  </a:lnTo>
                  <a:lnTo>
                    <a:pt x="5198" y="1874"/>
                  </a:lnTo>
                  <a:lnTo>
                    <a:pt x="5205" y="1894"/>
                  </a:lnTo>
                  <a:lnTo>
                    <a:pt x="5205" y="1894"/>
                  </a:lnTo>
                  <a:lnTo>
                    <a:pt x="5209" y="1923"/>
                  </a:lnTo>
                  <a:lnTo>
                    <a:pt x="5215" y="1956"/>
                  </a:lnTo>
                  <a:lnTo>
                    <a:pt x="5217" y="1990"/>
                  </a:lnTo>
                  <a:lnTo>
                    <a:pt x="5217" y="2005"/>
                  </a:lnTo>
                  <a:lnTo>
                    <a:pt x="5217" y="2018"/>
                  </a:lnTo>
                  <a:lnTo>
                    <a:pt x="5217" y="2018"/>
                  </a:lnTo>
                  <a:lnTo>
                    <a:pt x="5215" y="2044"/>
                  </a:lnTo>
                  <a:lnTo>
                    <a:pt x="5210" y="2077"/>
                  </a:lnTo>
                  <a:lnTo>
                    <a:pt x="5207" y="2093"/>
                  </a:lnTo>
                  <a:lnTo>
                    <a:pt x="5203" y="2108"/>
                  </a:lnTo>
                  <a:lnTo>
                    <a:pt x="5197" y="2121"/>
                  </a:lnTo>
                  <a:lnTo>
                    <a:pt x="5191" y="2131"/>
                  </a:lnTo>
                  <a:lnTo>
                    <a:pt x="5191" y="2131"/>
                  </a:lnTo>
                  <a:lnTo>
                    <a:pt x="5186" y="2138"/>
                  </a:lnTo>
                  <a:lnTo>
                    <a:pt x="5178" y="2145"/>
                  </a:lnTo>
                  <a:lnTo>
                    <a:pt x="5168" y="2152"/>
                  </a:lnTo>
                  <a:lnTo>
                    <a:pt x="5157" y="2157"/>
                  </a:lnTo>
                  <a:lnTo>
                    <a:pt x="5136" y="2168"/>
                  </a:lnTo>
                  <a:lnTo>
                    <a:pt x="5118" y="2176"/>
                  </a:lnTo>
                  <a:lnTo>
                    <a:pt x="5118" y="2176"/>
                  </a:lnTo>
                  <a:lnTo>
                    <a:pt x="5109" y="2179"/>
                  </a:lnTo>
                  <a:lnTo>
                    <a:pt x="5098" y="2181"/>
                  </a:lnTo>
                  <a:lnTo>
                    <a:pt x="5072" y="2184"/>
                  </a:lnTo>
                  <a:lnTo>
                    <a:pt x="5046" y="2188"/>
                  </a:lnTo>
                  <a:lnTo>
                    <a:pt x="5024" y="2190"/>
                  </a:lnTo>
                  <a:lnTo>
                    <a:pt x="5024" y="2190"/>
                  </a:lnTo>
                  <a:lnTo>
                    <a:pt x="5001" y="2192"/>
                  </a:lnTo>
                  <a:lnTo>
                    <a:pt x="4971" y="2194"/>
                  </a:lnTo>
                  <a:lnTo>
                    <a:pt x="4957" y="2196"/>
                  </a:lnTo>
                  <a:lnTo>
                    <a:pt x="4943" y="2198"/>
                  </a:lnTo>
                  <a:lnTo>
                    <a:pt x="4931" y="2201"/>
                  </a:lnTo>
                  <a:lnTo>
                    <a:pt x="4920" y="2205"/>
                  </a:lnTo>
                  <a:lnTo>
                    <a:pt x="4920" y="2205"/>
                  </a:lnTo>
                  <a:lnTo>
                    <a:pt x="4910" y="2211"/>
                  </a:lnTo>
                  <a:lnTo>
                    <a:pt x="4899" y="2221"/>
                  </a:lnTo>
                  <a:lnTo>
                    <a:pt x="4889" y="2233"/>
                  </a:lnTo>
                  <a:lnTo>
                    <a:pt x="4885" y="2238"/>
                  </a:lnTo>
                  <a:lnTo>
                    <a:pt x="4883" y="2244"/>
                  </a:lnTo>
                  <a:lnTo>
                    <a:pt x="4883" y="2244"/>
                  </a:lnTo>
                  <a:lnTo>
                    <a:pt x="4883" y="2250"/>
                  </a:lnTo>
                  <a:lnTo>
                    <a:pt x="4883" y="2258"/>
                  </a:lnTo>
                  <a:lnTo>
                    <a:pt x="4884" y="2265"/>
                  </a:lnTo>
                  <a:lnTo>
                    <a:pt x="4887" y="2273"/>
                  </a:lnTo>
                  <a:lnTo>
                    <a:pt x="4893" y="2290"/>
                  </a:lnTo>
                  <a:lnTo>
                    <a:pt x="4901" y="2308"/>
                  </a:lnTo>
                  <a:lnTo>
                    <a:pt x="4909" y="2326"/>
                  </a:lnTo>
                  <a:lnTo>
                    <a:pt x="4915" y="2344"/>
                  </a:lnTo>
                  <a:lnTo>
                    <a:pt x="4917" y="2352"/>
                  </a:lnTo>
                  <a:lnTo>
                    <a:pt x="4919" y="2360"/>
                  </a:lnTo>
                  <a:lnTo>
                    <a:pt x="4919" y="2367"/>
                  </a:lnTo>
                  <a:lnTo>
                    <a:pt x="4918" y="2374"/>
                  </a:lnTo>
                  <a:lnTo>
                    <a:pt x="4918" y="2374"/>
                  </a:lnTo>
                  <a:lnTo>
                    <a:pt x="4916" y="2378"/>
                  </a:lnTo>
                  <a:lnTo>
                    <a:pt x="4911" y="2384"/>
                  </a:lnTo>
                  <a:lnTo>
                    <a:pt x="4899" y="2394"/>
                  </a:lnTo>
                  <a:lnTo>
                    <a:pt x="4887" y="2404"/>
                  </a:lnTo>
                  <a:lnTo>
                    <a:pt x="4882" y="2410"/>
                  </a:lnTo>
                  <a:lnTo>
                    <a:pt x="4880" y="2414"/>
                  </a:lnTo>
                  <a:lnTo>
                    <a:pt x="4880" y="2414"/>
                  </a:lnTo>
                  <a:lnTo>
                    <a:pt x="4876" y="2423"/>
                  </a:lnTo>
                  <a:lnTo>
                    <a:pt x="4875" y="2435"/>
                  </a:lnTo>
                  <a:lnTo>
                    <a:pt x="4875" y="2446"/>
                  </a:lnTo>
                  <a:lnTo>
                    <a:pt x="4876" y="2458"/>
                  </a:lnTo>
                  <a:lnTo>
                    <a:pt x="4879" y="2483"/>
                  </a:lnTo>
                  <a:lnTo>
                    <a:pt x="4881" y="2504"/>
                  </a:lnTo>
                  <a:lnTo>
                    <a:pt x="4881" y="2504"/>
                  </a:lnTo>
                  <a:lnTo>
                    <a:pt x="4883" y="2528"/>
                  </a:lnTo>
                  <a:lnTo>
                    <a:pt x="4885" y="2535"/>
                  </a:lnTo>
                  <a:lnTo>
                    <a:pt x="4887" y="2541"/>
                  </a:lnTo>
                  <a:lnTo>
                    <a:pt x="4889" y="2546"/>
                  </a:lnTo>
                  <a:lnTo>
                    <a:pt x="4892" y="2549"/>
                  </a:lnTo>
                  <a:lnTo>
                    <a:pt x="4892" y="2549"/>
                  </a:lnTo>
                  <a:lnTo>
                    <a:pt x="4897" y="2551"/>
                  </a:lnTo>
                  <a:lnTo>
                    <a:pt x="4902" y="2550"/>
                  </a:lnTo>
                  <a:lnTo>
                    <a:pt x="4909" y="2549"/>
                  </a:lnTo>
                  <a:lnTo>
                    <a:pt x="4917" y="2545"/>
                  </a:lnTo>
                  <a:lnTo>
                    <a:pt x="4931" y="2540"/>
                  </a:lnTo>
                  <a:lnTo>
                    <a:pt x="4937" y="2539"/>
                  </a:lnTo>
                  <a:lnTo>
                    <a:pt x="4942" y="2539"/>
                  </a:lnTo>
                  <a:lnTo>
                    <a:pt x="4942" y="2539"/>
                  </a:lnTo>
                  <a:lnTo>
                    <a:pt x="4951" y="2541"/>
                  </a:lnTo>
                  <a:lnTo>
                    <a:pt x="4962" y="2544"/>
                  </a:lnTo>
                  <a:lnTo>
                    <a:pt x="4973" y="2549"/>
                  </a:lnTo>
                  <a:lnTo>
                    <a:pt x="4986" y="2554"/>
                  </a:lnTo>
                  <a:lnTo>
                    <a:pt x="4997" y="2561"/>
                  </a:lnTo>
                  <a:lnTo>
                    <a:pt x="5006" y="2569"/>
                  </a:lnTo>
                  <a:lnTo>
                    <a:pt x="5014" y="2576"/>
                  </a:lnTo>
                  <a:lnTo>
                    <a:pt x="5016" y="2580"/>
                  </a:lnTo>
                  <a:lnTo>
                    <a:pt x="5017" y="2584"/>
                  </a:lnTo>
                  <a:lnTo>
                    <a:pt x="5017" y="2584"/>
                  </a:lnTo>
                  <a:lnTo>
                    <a:pt x="5019" y="2588"/>
                  </a:lnTo>
                  <a:lnTo>
                    <a:pt x="5020" y="2593"/>
                  </a:lnTo>
                  <a:lnTo>
                    <a:pt x="5017" y="2604"/>
                  </a:lnTo>
                  <a:lnTo>
                    <a:pt x="5014" y="2615"/>
                  </a:lnTo>
                  <a:lnTo>
                    <a:pt x="5008" y="2628"/>
                  </a:lnTo>
                  <a:lnTo>
                    <a:pt x="5003" y="2640"/>
                  </a:lnTo>
                  <a:lnTo>
                    <a:pt x="4996" y="2651"/>
                  </a:lnTo>
                  <a:lnTo>
                    <a:pt x="4989" y="2660"/>
                  </a:lnTo>
                  <a:lnTo>
                    <a:pt x="4984" y="2668"/>
                  </a:lnTo>
                  <a:lnTo>
                    <a:pt x="4984" y="2668"/>
                  </a:lnTo>
                  <a:lnTo>
                    <a:pt x="4977" y="2674"/>
                  </a:lnTo>
                  <a:lnTo>
                    <a:pt x="4968" y="2678"/>
                  </a:lnTo>
                  <a:lnTo>
                    <a:pt x="4948" y="2687"/>
                  </a:lnTo>
                  <a:lnTo>
                    <a:pt x="4936" y="2693"/>
                  </a:lnTo>
                  <a:lnTo>
                    <a:pt x="4927" y="2698"/>
                  </a:lnTo>
                  <a:lnTo>
                    <a:pt x="4919" y="2703"/>
                  </a:lnTo>
                  <a:lnTo>
                    <a:pt x="4916" y="2707"/>
                  </a:lnTo>
                  <a:lnTo>
                    <a:pt x="4914" y="2710"/>
                  </a:lnTo>
                  <a:lnTo>
                    <a:pt x="4914" y="2710"/>
                  </a:lnTo>
                  <a:lnTo>
                    <a:pt x="4913" y="2716"/>
                  </a:lnTo>
                  <a:lnTo>
                    <a:pt x="4913" y="2725"/>
                  </a:lnTo>
                  <a:lnTo>
                    <a:pt x="4914" y="2733"/>
                  </a:lnTo>
                  <a:lnTo>
                    <a:pt x="4916" y="2743"/>
                  </a:lnTo>
                  <a:lnTo>
                    <a:pt x="4920" y="2761"/>
                  </a:lnTo>
                  <a:lnTo>
                    <a:pt x="4922" y="2770"/>
                  </a:lnTo>
                  <a:lnTo>
                    <a:pt x="4923" y="2777"/>
                  </a:lnTo>
                  <a:lnTo>
                    <a:pt x="4923" y="2777"/>
                  </a:lnTo>
                  <a:lnTo>
                    <a:pt x="4922" y="2807"/>
                  </a:lnTo>
                  <a:lnTo>
                    <a:pt x="4918" y="2844"/>
                  </a:lnTo>
                  <a:lnTo>
                    <a:pt x="4914" y="2881"/>
                  </a:lnTo>
                  <a:lnTo>
                    <a:pt x="4910" y="2897"/>
                  </a:lnTo>
                  <a:lnTo>
                    <a:pt x="4907" y="2911"/>
                  </a:lnTo>
                  <a:lnTo>
                    <a:pt x="4907" y="2911"/>
                  </a:lnTo>
                  <a:lnTo>
                    <a:pt x="4904" y="2921"/>
                  </a:lnTo>
                  <a:lnTo>
                    <a:pt x="4899" y="2932"/>
                  </a:lnTo>
                  <a:lnTo>
                    <a:pt x="4887" y="2956"/>
                  </a:lnTo>
                  <a:lnTo>
                    <a:pt x="4873" y="2980"/>
                  </a:lnTo>
                  <a:lnTo>
                    <a:pt x="4869" y="2991"/>
                  </a:lnTo>
                  <a:lnTo>
                    <a:pt x="4864" y="3000"/>
                  </a:lnTo>
                  <a:lnTo>
                    <a:pt x="4864" y="3000"/>
                  </a:lnTo>
                  <a:lnTo>
                    <a:pt x="4861" y="3014"/>
                  </a:lnTo>
                  <a:lnTo>
                    <a:pt x="4856" y="3028"/>
                  </a:lnTo>
                  <a:lnTo>
                    <a:pt x="4848" y="3063"/>
                  </a:lnTo>
                  <a:lnTo>
                    <a:pt x="4836" y="3127"/>
                  </a:lnTo>
                  <a:lnTo>
                    <a:pt x="4836" y="3127"/>
                  </a:lnTo>
                  <a:lnTo>
                    <a:pt x="4834" y="3142"/>
                  </a:lnTo>
                  <a:lnTo>
                    <a:pt x="4832" y="3158"/>
                  </a:lnTo>
                  <a:lnTo>
                    <a:pt x="4828" y="3195"/>
                  </a:lnTo>
                  <a:lnTo>
                    <a:pt x="4826" y="3213"/>
                  </a:lnTo>
                  <a:lnTo>
                    <a:pt x="4822" y="3230"/>
                  </a:lnTo>
                  <a:lnTo>
                    <a:pt x="4818" y="3246"/>
                  </a:lnTo>
                  <a:lnTo>
                    <a:pt x="4815" y="3253"/>
                  </a:lnTo>
                  <a:lnTo>
                    <a:pt x="4812" y="3258"/>
                  </a:lnTo>
                  <a:lnTo>
                    <a:pt x="4812" y="3258"/>
                  </a:lnTo>
                  <a:lnTo>
                    <a:pt x="4806" y="3264"/>
                  </a:lnTo>
                  <a:lnTo>
                    <a:pt x="4799" y="3270"/>
                  </a:lnTo>
                  <a:lnTo>
                    <a:pt x="4778" y="3281"/>
                  </a:lnTo>
                  <a:lnTo>
                    <a:pt x="4767" y="3285"/>
                  </a:lnTo>
                  <a:lnTo>
                    <a:pt x="4758" y="3291"/>
                  </a:lnTo>
                  <a:lnTo>
                    <a:pt x="4750" y="3297"/>
                  </a:lnTo>
                  <a:lnTo>
                    <a:pt x="4747" y="3300"/>
                  </a:lnTo>
                  <a:lnTo>
                    <a:pt x="4744" y="3303"/>
                  </a:lnTo>
                  <a:lnTo>
                    <a:pt x="4744" y="3303"/>
                  </a:lnTo>
                  <a:lnTo>
                    <a:pt x="4742" y="3310"/>
                  </a:lnTo>
                  <a:lnTo>
                    <a:pt x="4741" y="3319"/>
                  </a:lnTo>
                  <a:lnTo>
                    <a:pt x="4741" y="3328"/>
                  </a:lnTo>
                  <a:lnTo>
                    <a:pt x="4741" y="3338"/>
                  </a:lnTo>
                  <a:lnTo>
                    <a:pt x="4742" y="3359"/>
                  </a:lnTo>
                  <a:lnTo>
                    <a:pt x="4744" y="3375"/>
                  </a:lnTo>
                  <a:lnTo>
                    <a:pt x="4744" y="3375"/>
                  </a:lnTo>
                  <a:lnTo>
                    <a:pt x="4748" y="3387"/>
                  </a:lnTo>
                  <a:lnTo>
                    <a:pt x="4753" y="3403"/>
                  </a:lnTo>
                  <a:lnTo>
                    <a:pt x="4758" y="3417"/>
                  </a:lnTo>
                  <a:lnTo>
                    <a:pt x="4762" y="3429"/>
                  </a:lnTo>
                  <a:lnTo>
                    <a:pt x="4762" y="3429"/>
                  </a:lnTo>
                  <a:lnTo>
                    <a:pt x="4764" y="3441"/>
                  </a:lnTo>
                  <a:lnTo>
                    <a:pt x="4765" y="3456"/>
                  </a:lnTo>
                  <a:lnTo>
                    <a:pt x="4766" y="3463"/>
                  </a:lnTo>
                  <a:lnTo>
                    <a:pt x="4768" y="3469"/>
                  </a:lnTo>
                  <a:lnTo>
                    <a:pt x="4770" y="3475"/>
                  </a:lnTo>
                  <a:lnTo>
                    <a:pt x="4773" y="3479"/>
                  </a:lnTo>
                  <a:lnTo>
                    <a:pt x="4773" y="3479"/>
                  </a:lnTo>
                  <a:lnTo>
                    <a:pt x="4777" y="3482"/>
                  </a:lnTo>
                  <a:lnTo>
                    <a:pt x="4783" y="3485"/>
                  </a:lnTo>
                  <a:lnTo>
                    <a:pt x="4795" y="3488"/>
                  </a:lnTo>
                  <a:lnTo>
                    <a:pt x="4811" y="3491"/>
                  </a:lnTo>
                  <a:lnTo>
                    <a:pt x="4827" y="3492"/>
                  </a:lnTo>
                  <a:lnTo>
                    <a:pt x="4844" y="3492"/>
                  </a:lnTo>
                  <a:lnTo>
                    <a:pt x="4859" y="3491"/>
                  </a:lnTo>
                  <a:lnTo>
                    <a:pt x="4885" y="3487"/>
                  </a:lnTo>
                  <a:lnTo>
                    <a:pt x="4885" y="3487"/>
                  </a:lnTo>
                  <a:lnTo>
                    <a:pt x="4896" y="3485"/>
                  </a:lnTo>
                  <a:lnTo>
                    <a:pt x="4906" y="3482"/>
                  </a:lnTo>
                  <a:lnTo>
                    <a:pt x="4931" y="3473"/>
                  </a:lnTo>
                  <a:lnTo>
                    <a:pt x="4954" y="3463"/>
                  </a:lnTo>
                  <a:lnTo>
                    <a:pt x="4966" y="3459"/>
                  </a:lnTo>
                  <a:lnTo>
                    <a:pt x="4975" y="3457"/>
                  </a:lnTo>
                  <a:lnTo>
                    <a:pt x="4975" y="3457"/>
                  </a:lnTo>
                  <a:lnTo>
                    <a:pt x="4994" y="3457"/>
                  </a:lnTo>
                  <a:lnTo>
                    <a:pt x="5017" y="3459"/>
                  </a:lnTo>
                  <a:lnTo>
                    <a:pt x="5030" y="3461"/>
                  </a:lnTo>
                  <a:lnTo>
                    <a:pt x="5041" y="3464"/>
                  </a:lnTo>
                  <a:lnTo>
                    <a:pt x="5051" y="3467"/>
                  </a:lnTo>
                  <a:lnTo>
                    <a:pt x="5059" y="3470"/>
                  </a:lnTo>
                  <a:lnTo>
                    <a:pt x="5059" y="3470"/>
                  </a:lnTo>
                  <a:lnTo>
                    <a:pt x="5065" y="3474"/>
                  </a:lnTo>
                  <a:lnTo>
                    <a:pt x="5072" y="3479"/>
                  </a:lnTo>
                  <a:lnTo>
                    <a:pt x="5084" y="3492"/>
                  </a:lnTo>
                  <a:lnTo>
                    <a:pt x="5096" y="3507"/>
                  </a:lnTo>
                  <a:lnTo>
                    <a:pt x="5109" y="3523"/>
                  </a:lnTo>
                  <a:lnTo>
                    <a:pt x="5134" y="3555"/>
                  </a:lnTo>
                  <a:lnTo>
                    <a:pt x="5145" y="3569"/>
                  </a:lnTo>
                  <a:lnTo>
                    <a:pt x="5156" y="3579"/>
                  </a:lnTo>
                  <a:lnTo>
                    <a:pt x="5156" y="3579"/>
                  </a:lnTo>
                  <a:lnTo>
                    <a:pt x="5163" y="3583"/>
                  </a:lnTo>
                  <a:lnTo>
                    <a:pt x="5172" y="3588"/>
                  </a:lnTo>
                  <a:lnTo>
                    <a:pt x="5190" y="3597"/>
                  </a:lnTo>
                  <a:lnTo>
                    <a:pt x="5226" y="3611"/>
                  </a:lnTo>
                  <a:lnTo>
                    <a:pt x="5226" y="3611"/>
                  </a:lnTo>
                  <a:lnTo>
                    <a:pt x="5235" y="3614"/>
                  </a:lnTo>
                  <a:lnTo>
                    <a:pt x="5245" y="3617"/>
                  </a:lnTo>
                  <a:lnTo>
                    <a:pt x="5269" y="3623"/>
                  </a:lnTo>
                  <a:lnTo>
                    <a:pt x="5282" y="3626"/>
                  </a:lnTo>
                  <a:lnTo>
                    <a:pt x="5292" y="3630"/>
                  </a:lnTo>
                  <a:lnTo>
                    <a:pt x="5302" y="3634"/>
                  </a:lnTo>
                  <a:lnTo>
                    <a:pt x="5309" y="3640"/>
                  </a:lnTo>
                  <a:lnTo>
                    <a:pt x="5309" y="3640"/>
                  </a:lnTo>
                  <a:lnTo>
                    <a:pt x="5314" y="3648"/>
                  </a:lnTo>
                  <a:lnTo>
                    <a:pt x="5320" y="3658"/>
                  </a:lnTo>
                  <a:lnTo>
                    <a:pt x="5324" y="3669"/>
                  </a:lnTo>
                  <a:lnTo>
                    <a:pt x="5329" y="3683"/>
                  </a:lnTo>
                  <a:lnTo>
                    <a:pt x="5331" y="3696"/>
                  </a:lnTo>
                  <a:lnTo>
                    <a:pt x="5335" y="3708"/>
                  </a:lnTo>
                  <a:lnTo>
                    <a:pt x="5337" y="3730"/>
                  </a:lnTo>
                  <a:lnTo>
                    <a:pt x="5337" y="3730"/>
                  </a:lnTo>
                  <a:lnTo>
                    <a:pt x="5337" y="3737"/>
                  </a:lnTo>
                  <a:lnTo>
                    <a:pt x="5335" y="3745"/>
                  </a:lnTo>
                  <a:lnTo>
                    <a:pt x="5330" y="3760"/>
                  </a:lnTo>
                  <a:lnTo>
                    <a:pt x="5326" y="3777"/>
                  </a:lnTo>
                  <a:lnTo>
                    <a:pt x="5324" y="3785"/>
                  </a:lnTo>
                  <a:lnTo>
                    <a:pt x="5323" y="3791"/>
                  </a:lnTo>
                  <a:lnTo>
                    <a:pt x="5323" y="3791"/>
                  </a:lnTo>
                  <a:lnTo>
                    <a:pt x="5324" y="3806"/>
                  </a:lnTo>
                  <a:lnTo>
                    <a:pt x="5326" y="3822"/>
                  </a:lnTo>
                  <a:lnTo>
                    <a:pt x="5329" y="3839"/>
                  </a:lnTo>
                  <a:lnTo>
                    <a:pt x="5332" y="3846"/>
                  </a:lnTo>
                  <a:lnTo>
                    <a:pt x="5335" y="3852"/>
                  </a:lnTo>
                  <a:lnTo>
                    <a:pt x="5335" y="3852"/>
                  </a:lnTo>
                  <a:lnTo>
                    <a:pt x="5341" y="3860"/>
                  </a:lnTo>
                  <a:lnTo>
                    <a:pt x="5349" y="3868"/>
                  </a:lnTo>
                  <a:lnTo>
                    <a:pt x="5360" y="3875"/>
                  </a:lnTo>
                  <a:lnTo>
                    <a:pt x="5372" y="3883"/>
                  </a:lnTo>
                  <a:lnTo>
                    <a:pt x="5384" y="3891"/>
                  </a:lnTo>
                  <a:lnTo>
                    <a:pt x="5394" y="3899"/>
                  </a:lnTo>
                  <a:lnTo>
                    <a:pt x="5403" y="3907"/>
                  </a:lnTo>
                  <a:lnTo>
                    <a:pt x="5410" y="3915"/>
                  </a:lnTo>
                  <a:lnTo>
                    <a:pt x="5410" y="3915"/>
                  </a:lnTo>
                  <a:lnTo>
                    <a:pt x="5415" y="3923"/>
                  </a:lnTo>
                  <a:lnTo>
                    <a:pt x="5418" y="3932"/>
                  </a:lnTo>
                  <a:lnTo>
                    <a:pt x="5423" y="3954"/>
                  </a:lnTo>
                  <a:lnTo>
                    <a:pt x="5426" y="3978"/>
                  </a:lnTo>
                  <a:lnTo>
                    <a:pt x="5428" y="3997"/>
                  </a:lnTo>
                  <a:lnTo>
                    <a:pt x="5428" y="3997"/>
                  </a:lnTo>
                  <a:lnTo>
                    <a:pt x="5426" y="4017"/>
                  </a:lnTo>
                  <a:lnTo>
                    <a:pt x="5423" y="4041"/>
                  </a:lnTo>
                  <a:lnTo>
                    <a:pt x="5418" y="4064"/>
                  </a:lnTo>
                  <a:lnTo>
                    <a:pt x="5412" y="4084"/>
                  </a:lnTo>
                  <a:lnTo>
                    <a:pt x="5412" y="4084"/>
                  </a:lnTo>
                  <a:lnTo>
                    <a:pt x="5409" y="4091"/>
                  </a:lnTo>
                  <a:lnTo>
                    <a:pt x="5406" y="4100"/>
                  </a:lnTo>
                  <a:lnTo>
                    <a:pt x="5394" y="4119"/>
                  </a:lnTo>
                  <a:lnTo>
                    <a:pt x="5384" y="4138"/>
                  </a:lnTo>
                  <a:lnTo>
                    <a:pt x="5381" y="4147"/>
                  </a:lnTo>
                  <a:lnTo>
                    <a:pt x="5377" y="4155"/>
                  </a:lnTo>
                  <a:lnTo>
                    <a:pt x="5377" y="4155"/>
                  </a:lnTo>
                  <a:lnTo>
                    <a:pt x="5375" y="4173"/>
                  </a:lnTo>
                  <a:lnTo>
                    <a:pt x="5374" y="4196"/>
                  </a:lnTo>
                  <a:lnTo>
                    <a:pt x="5375" y="4217"/>
                  </a:lnTo>
                  <a:lnTo>
                    <a:pt x="5377" y="4235"/>
                  </a:lnTo>
                  <a:lnTo>
                    <a:pt x="5377" y="4235"/>
                  </a:lnTo>
                  <a:lnTo>
                    <a:pt x="5380" y="4242"/>
                  </a:lnTo>
                  <a:lnTo>
                    <a:pt x="5384" y="4250"/>
                  </a:lnTo>
                  <a:lnTo>
                    <a:pt x="5393" y="4267"/>
                  </a:lnTo>
                  <a:lnTo>
                    <a:pt x="5403" y="4284"/>
                  </a:lnTo>
                  <a:lnTo>
                    <a:pt x="5407" y="4292"/>
                  </a:lnTo>
                  <a:lnTo>
                    <a:pt x="5408" y="4299"/>
                  </a:lnTo>
                  <a:lnTo>
                    <a:pt x="5408" y="4299"/>
                  </a:lnTo>
                  <a:lnTo>
                    <a:pt x="5409" y="4306"/>
                  </a:lnTo>
                  <a:lnTo>
                    <a:pt x="5409" y="4317"/>
                  </a:lnTo>
                  <a:lnTo>
                    <a:pt x="5408" y="4338"/>
                  </a:lnTo>
                  <a:lnTo>
                    <a:pt x="5407" y="4349"/>
                  </a:lnTo>
                  <a:lnTo>
                    <a:pt x="5405" y="4359"/>
                  </a:lnTo>
                  <a:lnTo>
                    <a:pt x="5401" y="4370"/>
                  </a:lnTo>
                  <a:lnTo>
                    <a:pt x="5398" y="4376"/>
                  </a:lnTo>
                  <a:lnTo>
                    <a:pt x="5398" y="4376"/>
                  </a:lnTo>
                  <a:lnTo>
                    <a:pt x="5392" y="4382"/>
                  </a:lnTo>
                  <a:lnTo>
                    <a:pt x="5385" y="4388"/>
                  </a:lnTo>
                  <a:lnTo>
                    <a:pt x="5376" y="4393"/>
                  </a:lnTo>
                  <a:lnTo>
                    <a:pt x="5366" y="4398"/>
                  </a:lnTo>
                  <a:lnTo>
                    <a:pt x="5347" y="4407"/>
                  </a:lnTo>
                  <a:lnTo>
                    <a:pt x="5330" y="4414"/>
                  </a:lnTo>
                  <a:lnTo>
                    <a:pt x="5330" y="4414"/>
                  </a:lnTo>
                  <a:lnTo>
                    <a:pt x="5307" y="4422"/>
                  </a:lnTo>
                  <a:lnTo>
                    <a:pt x="5280" y="4429"/>
                  </a:lnTo>
                  <a:lnTo>
                    <a:pt x="5267" y="4433"/>
                  </a:lnTo>
                  <a:lnTo>
                    <a:pt x="5253" y="4435"/>
                  </a:lnTo>
                  <a:lnTo>
                    <a:pt x="5241" y="4436"/>
                  </a:lnTo>
                  <a:lnTo>
                    <a:pt x="5231" y="4435"/>
                  </a:lnTo>
                  <a:lnTo>
                    <a:pt x="5231" y="4435"/>
                  </a:lnTo>
                  <a:lnTo>
                    <a:pt x="5225" y="4433"/>
                  </a:lnTo>
                  <a:lnTo>
                    <a:pt x="5219" y="4428"/>
                  </a:lnTo>
                  <a:lnTo>
                    <a:pt x="5207" y="4418"/>
                  </a:lnTo>
                  <a:lnTo>
                    <a:pt x="5195" y="4408"/>
                  </a:lnTo>
                  <a:lnTo>
                    <a:pt x="5188" y="4405"/>
                  </a:lnTo>
                  <a:lnTo>
                    <a:pt x="5182" y="4402"/>
                  </a:lnTo>
                  <a:lnTo>
                    <a:pt x="5182" y="4402"/>
                  </a:lnTo>
                  <a:lnTo>
                    <a:pt x="5178" y="4402"/>
                  </a:lnTo>
                  <a:lnTo>
                    <a:pt x="5172" y="4403"/>
                  </a:lnTo>
                  <a:lnTo>
                    <a:pt x="5160" y="4408"/>
                  </a:lnTo>
                  <a:lnTo>
                    <a:pt x="5137" y="4419"/>
                  </a:lnTo>
                  <a:lnTo>
                    <a:pt x="5137" y="4419"/>
                  </a:lnTo>
                  <a:lnTo>
                    <a:pt x="5122" y="4427"/>
                  </a:lnTo>
                  <a:lnTo>
                    <a:pt x="5103" y="4435"/>
                  </a:lnTo>
                  <a:lnTo>
                    <a:pt x="5094" y="4441"/>
                  </a:lnTo>
                  <a:lnTo>
                    <a:pt x="5086" y="4445"/>
                  </a:lnTo>
                  <a:lnTo>
                    <a:pt x="5080" y="4451"/>
                  </a:lnTo>
                  <a:lnTo>
                    <a:pt x="5074" y="4457"/>
                  </a:lnTo>
                  <a:lnTo>
                    <a:pt x="5074" y="4457"/>
                  </a:lnTo>
                  <a:lnTo>
                    <a:pt x="5071" y="4464"/>
                  </a:lnTo>
                  <a:lnTo>
                    <a:pt x="5067" y="4473"/>
                  </a:lnTo>
                  <a:lnTo>
                    <a:pt x="5064" y="4484"/>
                  </a:lnTo>
                  <a:lnTo>
                    <a:pt x="5061" y="4495"/>
                  </a:lnTo>
                  <a:lnTo>
                    <a:pt x="5059" y="4517"/>
                  </a:lnTo>
                  <a:lnTo>
                    <a:pt x="5059" y="4537"/>
                  </a:lnTo>
                  <a:lnTo>
                    <a:pt x="5059" y="4537"/>
                  </a:lnTo>
                  <a:lnTo>
                    <a:pt x="5063" y="4556"/>
                  </a:lnTo>
                  <a:lnTo>
                    <a:pt x="5069" y="4578"/>
                  </a:lnTo>
                  <a:lnTo>
                    <a:pt x="5074" y="4590"/>
                  </a:lnTo>
                  <a:lnTo>
                    <a:pt x="5078" y="4600"/>
                  </a:lnTo>
                  <a:lnTo>
                    <a:pt x="5084" y="4609"/>
                  </a:lnTo>
                  <a:lnTo>
                    <a:pt x="5090" y="4614"/>
                  </a:lnTo>
                  <a:lnTo>
                    <a:pt x="5090" y="4614"/>
                  </a:lnTo>
                  <a:lnTo>
                    <a:pt x="5098" y="4619"/>
                  </a:lnTo>
                  <a:lnTo>
                    <a:pt x="5107" y="4623"/>
                  </a:lnTo>
                  <a:lnTo>
                    <a:pt x="5119" y="4626"/>
                  </a:lnTo>
                  <a:lnTo>
                    <a:pt x="5131" y="4628"/>
                  </a:lnTo>
                  <a:lnTo>
                    <a:pt x="5156" y="4631"/>
                  </a:lnTo>
                  <a:lnTo>
                    <a:pt x="5168" y="4633"/>
                  </a:lnTo>
                  <a:lnTo>
                    <a:pt x="5177" y="4635"/>
                  </a:lnTo>
                  <a:lnTo>
                    <a:pt x="5177" y="4635"/>
                  </a:lnTo>
                  <a:lnTo>
                    <a:pt x="5215" y="4643"/>
                  </a:lnTo>
                  <a:lnTo>
                    <a:pt x="5236" y="4648"/>
                  </a:lnTo>
                  <a:lnTo>
                    <a:pt x="5245" y="4652"/>
                  </a:lnTo>
                  <a:lnTo>
                    <a:pt x="5252" y="4656"/>
                  </a:lnTo>
                  <a:lnTo>
                    <a:pt x="5252" y="4656"/>
                  </a:lnTo>
                  <a:lnTo>
                    <a:pt x="5257" y="4660"/>
                  </a:lnTo>
                  <a:lnTo>
                    <a:pt x="5262" y="4665"/>
                  </a:lnTo>
                  <a:lnTo>
                    <a:pt x="5274" y="4679"/>
                  </a:lnTo>
                  <a:lnTo>
                    <a:pt x="5283" y="4693"/>
                  </a:lnTo>
                  <a:lnTo>
                    <a:pt x="5286" y="4700"/>
                  </a:lnTo>
                  <a:lnTo>
                    <a:pt x="5289" y="4706"/>
                  </a:lnTo>
                  <a:lnTo>
                    <a:pt x="5289" y="4706"/>
                  </a:lnTo>
                  <a:lnTo>
                    <a:pt x="5292" y="4716"/>
                  </a:lnTo>
                  <a:lnTo>
                    <a:pt x="5293" y="4728"/>
                  </a:lnTo>
                  <a:lnTo>
                    <a:pt x="5293" y="4742"/>
                  </a:lnTo>
                  <a:lnTo>
                    <a:pt x="5293" y="4757"/>
                  </a:lnTo>
                  <a:lnTo>
                    <a:pt x="5292" y="4771"/>
                  </a:lnTo>
                  <a:lnTo>
                    <a:pt x="5289" y="4785"/>
                  </a:lnTo>
                  <a:lnTo>
                    <a:pt x="5287" y="4797"/>
                  </a:lnTo>
                  <a:lnTo>
                    <a:pt x="5285" y="4807"/>
                  </a:lnTo>
                  <a:lnTo>
                    <a:pt x="5285" y="4807"/>
                  </a:lnTo>
                  <a:lnTo>
                    <a:pt x="5283" y="4813"/>
                  </a:lnTo>
                  <a:lnTo>
                    <a:pt x="5278" y="4819"/>
                  </a:lnTo>
                  <a:lnTo>
                    <a:pt x="5268" y="4831"/>
                  </a:lnTo>
                  <a:lnTo>
                    <a:pt x="5258" y="4843"/>
                  </a:lnTo>
                  <a:lnTo>
                    <a:pt x="5254" y="4850"/>
                  </a:lnTo>
                  <a:lnTo>
                    <a:pt x="5252" y="4855"/>
                  </a:lnTo>
                  <a:lnTo>
                    <a:pt x="5252" y="4855"/>
                  </a:lnTo>
                  <a:lnTo>
                    <a:pt x="5249" y="4867"/>
                  </a:lnTo>
                  <a:lnTo>
                    <a:pt x="5247" y="4883"/>
                  </a:lnTo>
                  <a:lnTo>
                    <a:pt x="5247" y="4891"/>
                  </a:lnTo>
                  <a:lnTo>
                    <a:pt x="5248" y="4898"/>
                  </a:lnTo>
                  <a:lnTo>
                    <a:pt x="5249" y="4903"/>
                  </a:lnTo>
                  <a:lnTo>
                    <a:pt x="5252" y="4908"/>
                  </a:lnTo>
                  <a:lnTo>
                    <a:pt x="5252" y="4908"/>
                  </a:lnTo>
                  <a:lnTo>
                    <a:pt x="5254" y="4909"/>
                  </a:lnTo>
                  <a:lnTo>
                    <a:pt x="5258" y="4910"/>
                  </a:lnTo>
                  <a:lnTo>
                    <a:pt x="5263" y="4909"/>
                  </a:lnTo>
                  <a:lnTo>
                    <a:pt x="5271" y="4908"/>
                  </a:lnTo>
                  <a:lnTo>
                    <a:pt x="5280" y="4904"/>
                  </a:lnTo>
                  <a:lnTo>
                    <a:pt x="5297" y="4899"/>
                  </a:lnTo>
                  <a:lnTo>
                    <a:pt x="5304" y="4897"/>
                  </a:lnTo>
                  <a:lnTo>
                    <a:pt x="5311" y="4897"/>
                  </a:lnTo>
                  <a:lnTo>
                    <a:pt x="5311" y="4897"/>
                  </a:lnTo>
                  <a:lnTo>
                    <a:pt x="5315" y="4898"/>
                  </a:lnTo>
                  <a:lnTo>
                    <a:pt x="5321" y="4900"/>
                  </a:lnTo>
                  <a:lnTo>
                    <a:pt x="5331" y="4908"/>
                  </a:lnTo>
                  <a:lnTo>
                    <a:pt x="5342" y="4915"/>
                  </a:lnTo>
                  <a:lnTo>
                    <a:pt x="5351" y="4920"/>
                  </a:lnTo>
                  <a:lnTo>
                    <a:pt x="5351" y="4920"/>
                  </a:lnTo>
                  <a:lnTo>
                    <a:pt x="5368" y="4928"/>
                  </a:lnTo>
                  <a:lnTo>
                    <a:pt x="5389" y="4937"/>
                  </a:lnTo>
                  <a:lnTo>
                    <a:pt x="5399" y="4941"/>
                  </a:lnTo>
                  <a:lnTo>
                    <a:pt x="5409" y="4943"/>
                  </a:lnTo>
                  <a:lnTo>
                    <a:pt x="5418" y="4944"/>
                  </a:lnTo>
                  <a:lnTo>
                    <a:pt x="5423" y="4943"/>
                  </a:lnTo>
                  <a:lnTo>
                    <a:pt x="5426" y="4942"/>
                  </a:lnTo>
                  <a:lnTo>
                    <a:pt x="5426" y="4942"/>
                  </a:lnTo>
                  <a:lnTo>
                    <a:pt x="5429" y="4938"/>
                  </a:lnTo>
                  <a:lnTo>
                    <a:pt x="5433" y="4934"/>
                  </a:lnTo>
                  <a:lnTo>
                    <a:pt x="5435" y="4926"/>
                  </a:lnTo>
                  <a:lnTo>
                    <a:pt x="5436" y="4919"/>
                  </a:lnTo>
                  <a:lnTo>
                    <a:pt x="5441" y="4903"/>
                  </a:lnTo>
                  <a:lnTo>
                    <a:pt x="5442" y="4897"/>
                  </a:lnTo>
                  <a:lnTo>
                    <a:pt x="5445" y="4892"/>
                  </a:lnTo>
                  <a:lnTo>
                    <a:pt x="5445" y="4892"/>
                  </a:lnTo>
                  <a:lnTo>
                    <a:pt x="5453" y="4884"/>
                  </a:lnTo>
                  <a:lnTo>
                    <a:pt x="5465" y="4876"/>
                  </a:lnTo>
                  <a:lnTo>
                    <a:pt x="5478" y="4868"/>
                  </a:lnTo>
                  <a:lnTo>
                    <a:pt x="5488" y="4864"/>
                  </a:lnTo>
                  <a:lnTo>
                    <a:pt x="5488" y="4864"/>
                  </a:lnTo>
                  <a:lnTo>
                    <a:pt x="5497" y="4862"/>
                  </a:lnTo>
                  <a:lnTo>
                    <a:pt x="5508" y="4860"/>
                  </a:lnTo>
                  <a:lnTo>
                    <a:pt x="5533" y="4860"/>
                  </a:lnTo>
                  <a:lnTo>
                    <a:pt x="5547" y="4859"/>
                  </a:lnTo>
                  <a:lnTo>
                    <a:pt x="5558" y="4858"/>
                  </a:lnTo>
                  <a:lnTo>
                    <a:pt x="5569" y="4857"/>
                  </a:lnTo>
                  <a:lnTo>
                    <a:pt x="5577" y="4854"/>
                  </a:lnTo>
                  <a:lnTo>
                    <a:pt x="5577" y="4854"/>
                  </a:lnTo>
                  <a:lnTo>
                    <a:pt x="5583" y="4848"/>
                  </a:lnTo>
                  <a:lnTo>
                    <a:pt x="5588" y="4840"/>
                  </a:lnTo>
                  <a:lnTo>
                    <a:pt x="5600" y="4821"/>
                  </a:lnTo>
                  <a:lnTo>
                    <a:pt x="5605" y="4812"/>
                  </a:lnTo>
                  <a:lnTo>
                    <a:pt x="5611" y="4803"/>
                  </a:lnTo>
                  <a:lnTo>
                    <a:pt x="5617" y="4795"/>
                  </a:lnTo>
                  <a:lnTo>
                    <a:pt x="5622" y="4790"/>
                  </a:lnTo>
                  <a:lnTo>
                    <a:pt x="5622" y="4790"/>
                  </a:lnTo>
                  <a:lnTo>
                    <a:pt x="5631" y="4787"/>
                  </a:lnTo>
                  <a:lnTo>
                    <a:pt x="5641" y="4786"/>
                  </a:lnTo>
                  <a:lnTo>
                    <a:pt x="5653" y="4785"/>
                  </a:lnTo>
                  <a:lnTo>
                    <a:pt x="5665" y="4785"/>
                  </a:lnTo>
                  <a:lnTo>
                    <a:pt x="5690" y="4787"/>
                  </a:lnTo>
                  <a:lnTo>
                    <a:pt x="5709" y="4790"/>
                  </a:lnTo>
                  <a:lnTo>
                    <a:pt x="5709" y="4790"/>
                  </a:lnTo>
                  <a:lnTo>
                    <a:pt x="5726" y="4794"/>
                  </a:lnTo>
                  <a:lnTo>
                    <a:pt x="5745" y="4801"/>
                  </a:lnTo>
                  <a:lnTo>
                    <a:pt x="5754" y="4804"/>
                  </a:lnTo>
                  <a:lnTo>
                    <a:pt x="5762" y="4809"/>
                  </a:lnTo>
                  <a:lnTo>
                    <a:pt x="5770" y="4813"/>
                  </a:lnTo>
                  <a:lnTo>
                    <a:pt x="5775" y="4819"/>
                  </a:lnTo>
                  <a:lnTo>
                    <a:pt x="5775" y="4819"/>
                  </a:lnTo>
                  <a:lnTo>
                    <a:pt x="5779" y="4828"/>
                  </a:lnTo>
                  <a:lnTo>
                    <a:pt x="5781" y="4839"/>
                  </a:lnTo>
                  <a:lnTo>
                    <a:pt x="5784" y="4851"/>
                  </a:lnTo>
                  <a:lnTo>
                    <a:pt x="5784" y="4865"/>
                  </a:lnTo>
                  <a:lnTo>
                    <a:pt x="5784" y="4880"/>
                  </a:lnTo>
                  <a:lnTo>
                    <a:pt x="5781" y="4892"/>
                  </a:lnTo>
                  <a:lnTo>
                    <a:pt x="5779" y="4904"/>
                  </a:lnTo>
                  <a:lnTo>
                    <a:pt x="5777" y="4913"/>
                  </a:lnTo>
                  <a:lnTo>
                    <a:pt x="5777" y="4913"/>
                  </a:lnTo>
                  <a:lnTo>
                    <a:pt x="5773" y="4919"/>
                  </a:lnTo>
                  <a:lnTo>
                    <a:pt x="5769" y="4925"/>
                  </a:lnTo>
                  <a:lnTo>
                    <a:pt x="5757" y="4937"/>
                  </a:lnTo>
                  <a:lnTo>
                    <a:pt x="5743" y="4948"/>
                  </a:lnTo>
                  <a:lnTo>
                    <a:pt x="5739" y="4954"/>
                  </a:lnTo>
                  <a:lnTo>
                    <a:pt x="5735" y="4960"/>
                  </a:lnTo>
                  <a:lnTo>
                    <a:pt x="5735" y="4960"/>
                  </a:lnTo>
                  <a:lnTo>
                    <a:pt x="5733" y="4969"/>
                  </a:lnTo>
                  <a:lnTo>
                    <a:pt x="5731" y="4979"/>
                  </a:lnTo>
                  <a:lnTo>
                    <a:pt x="5728" y="4991"/>
                  </a:lnTo>
                  <a:lnTo>
                    <a:pt x="5728" y="5004"/>
                  </a:lnTo>
                  <a:lnTo>
                    <a:pt x="5728" y="5016"/>
                  </a:lnTo>
                  <a:lnTo>
                    <a:pt x="5729" y="5027"/>
                  </a:lnTo>
                  <a:lnTo>
                    <a:pt x="5732" y="5038"/>
                  </a:lnTo>
                  <a:lnTo>
                    <a:pt x="5735" y="5047"/>
                  </a:lnTo>
                  <a:lnTo>
                    <a:pt x="5735" y="5047"/>
                  </a:lnTo>
                  <a:lnTo>
                    <a:pt x="5739" y="5050"/>
                  </a:lnTo>
                  <a:lnTo>
                    <a:pt x="5742" y="5053"/>
                  </a:lnTo>
                  <a:lnTo>
                    <a:pt x="5751" y="5059"/>
                  </a:lnTo>
                  <a:lnTo>
                    <a:pt x="5762" y="5065"/>
                  </a:lnTo>
                  <a:lnTo>
                    <a:pt x="5775" y="5069"/>
                  </a:lnTo>
                  <a:lnTo>
                    <a:pt x="5788" y="5074"/>
                  </a:lnTo>
                  <a:lnTo>
                    <a:pt x="5801" y="5076"/>
                  </a:lnTo>
                  <a:lnTo>
                    <a:pt x="5812" y="5078"/>
                  </a:lnTo>
                  <a:lnTo>
                    <a:pt x="5822" y="5078"/>
                  </a:lnTo>
                  <a:lnTo>
                    <a:pt x="5822" y="5078"/>
                  </a:lnTo>
                  <a:lnTo>
                    <a:pt x="5828" y="5078"/>
                  </a:lnTo>
                  <a:lnTo>
                    <a:pt x="5834" y="5075"/>
                  </a:lnTo>
                  <a:lnTo>
                    <a:pt x="5849" y="5068"/>
                  </a:lnTo>
                  <a:lnTo>
                    <a:pt x="5856" y="5065"/>
                  </a:lnTo>
                  <a:lnTo>
                    <a:pt x="5863" y="5061"/>
                  </a:lnTo>
                  <a:lnTo>
                    <a:pt x="5869" y="5060"/>
                  </a:lnTo>
                  <a:lnTo>
                    <a:pt x="5872" y="5060"/>
                  </a:lnTo>
                  <a:lnTo>
                    <a:pt x="5874" y="5061"/>
                  </a:lnTo>
                  <a:lnTo>
                    <a:pt x="5874" y="5061"/>
                  </a:lnTo>
                  <a:lnTo>
                    <a:pt x="5878" y="5065"/>
                  </a:lnTo>
                  <a:lnTo>
                    <a:pt x="5882" y="5069"/>
                  </a:lnTo>
                  <a:lnTo>
                    <a:pt x="5885" y="5076"/>
                  </a:lnTo>
                  <a:lnTo>
                    <a:pt x="5887" y="5084"/>
                  </a:lnTo>
                  <a:lnTo>
                    <a:pt x="5890" y="5098"/>
                  </a:lnTo>
                  <a:lnTo>
                    <a:pt x="5892" y="5111"/>
                  </a:lnTo>
                  <a:lnTo>
                    <a:pt x="5892" y="5111"/>
                  </a:lnTo>
                  <a:lnTo>
                    <a:pt x="5891" y="5120"/>
                  </a:lnTo>
                  <a:lnTo>
                    <a:pt x="5889" y="5131"/>
                  </a:lnTo>
                  <a:lnTo>
                    <a:pt x="5883" y="5155"/>
                  </a:lnTo>
                  <a:lnTo>
                    <a:pt x="5876" y="5179"/>
                  </a:lnTo>
                  <a:lnTo>
                    <a:pt x="5874" y="5189"/>
                  </a:lnTo>
                  <a:lnTo>
                    <a:pt x="5874" y="5198"/>
                  </a:lnTo>
                  <a:lnTo>
                    <a:pt x="5874" y="5198"/>
                  </a:lnTo>
                  <a:lnTo>
                    <a:pt x="5877" y="5216"/>
                  </a:lnTo>
                  <a:lnTo>
                    <a:pt x="5881" y="5227"/>
                  </a:lnTo>
                  <a:lnTo>
                    <a:pt x="5884" y="5238"/>
                  </a:lnTo>
                  <a:lnTo>
                    <a:pt x="5889" y="5249"/>
                  </a:lnTo>
                  <a:lnTo>
                    <a:pt x="5894" y="5258"/>
                  </a:lnTo>
                  <a:lnTo>
                    <a:pt x="5900" y="5264"/>
                  </a:lnTo>
                  <a:lnTo>
                    <a:pt x="5903" y="5265"/>
                  </a:lnTo>
                  <a:lnTo>
                    <a:pt x="5907" y="5267"/>
                  </a:lnTo>
                  <a:lnTo>
                    <a:pt x="5907" y="5267"/>
                  </a:lnTo>
                  <a:lnTo>
                    <a:pt x="5911" y="5268"/>
                  </a:lnTo>
                  <a:lnTo>
                    <a:pt x="5915" y="5267"/>
                  </a:lnTo>
                  <a:lnTo>
                    <a:pt x="5919" y="5264"/>
                  </a:lnTo>
                  <a:lnTo>
                    <a:pt x="5924" y="5262"/>
                  </a:lnTo>
                  <a:lnTo>
                    <a:pt x="5933" y="5255"/>
                  </a:lnTo>
                  <a:lnTo>
                    <a:pt x="5942" y="5246"/>
                  </a:lnTo>
                  <a:lnTo>
                    <a:pt x="5957" y="5226"/>
                  </a:lnTo>
                  <a:lnTo>
                    <a:pt x="5965" y="5217"/>
                  </a:lnTo>
                  <a:lnTo>
                    <a:pt x="5972" y="5211"/>
                  </a:lnTo>
                  <a:lnTo>
                    <a:pt x="5972" y="5211"/>
                  </a:lnTo>
                  <a:lnTo>
                    <a:pt x="5989" y="5194"/>
                  </a:lnTo>
                  <a:lnTo>
                    <a:pt x="5998" y="5186"/>
                  </a:lnTo>
                  <a:lnTo>
                    <a:pt x="6006" y="5181"/>
                  </a:lnTo>
                  <a:lnTo>
                    <a:pt x="6006" y="5181"/>
                  </a:lnTo>
                  <a:lnTo>
                    <a:pt x="6010" y="5179"/>
                  </a:lnTo>
                  <a:lnTo>
                    <a:pt x="6015" y="5177"/>
                  </a:lnTo>
                  <a:lnTo>
                    <a:pt x="6026" y="5175"/>
                  </a:lnTo>
                  <a:lnTo>
                    <a:pt x="6038" y="5172"/>
                  </a:lnTo>
                  <a:lnTo>
                    <a:pt x="6042" y="5170"/>
                  </a:lnTo>
                  <a:lnTo>
                    <a:pt x="6045" y="5167"/>
                  </a:lnTo>
                  <a:lnTo>
                    <a:pt x="6045" y="5167"/>
                  </a:lnTo>
                  <a:lnTo>
                    <a:pt x="6049" y="5162"/>
                  </a:lnTo>
                  <a:lnTo>
                    <a:pt x="6051" y="5154"/>
                  </a:lnTo>
                  <a:lnTo>
                    <a:pt x="6053" y="5145"/>
                  </a:lnTo>
                  <a:lnTo>
                    <a:pt x="6053" y="5136"/>
                  </a:lnTo>
                  <a:lnTo>
                    <a:pt x="6056" y="5117"/>
                  </a:lnTo>
                  <a:lnTo>
                    <a:pt x="6058" y="5109"/>
                  </a:lnTo>
                  <a:lnTo>
                    <a:pt x="6060" y="5102"/>
                  </a:lnTo>
                  <a:lnTo>
                    <a:pt x="6060" y="5102"/>
                  </a:lnTo>
                  <a:lnTo>
                    <a:pt x="6070" y="5089"/>
                  </a:lnTo>
                  <a:lnTo>
                    <a:pt x="6077" y="5083"/>
                  </a:lnTo>
                  <a:lnTo>
                    <a:pt x="6085" y="5076"/>
                  </a:lnTo>
                  <a:lnTo>
                    <a:pt x="6093" y="5070"/>
                  </a:lnTo>
                  <a:lnTo>
                    <a:pt x="6101" y="5065"/>
                  </a:lnTo>
                  <a:lnTo>
                    <a:pt x="6107" y="5062"/>
                  </a:lnTo>
                  <a:lnTo>
                    <a:pt x="6115" y="5061"/>
                  </a:lnTo>
                  <a:lnTo>
                    <a:pt x="6115" y="5061"/>
                  </a:lnTo>
                  <a:lnTo>
                    <a:pt x="6118" y="5062"/>
                  </a:lnTo>
                  <a:lnTo>
                    <a:pt x="6121" y="5064"/>
                  </a:lnTo>
                  <a:lnTo>
                    <a:pt x="6127" y="5068"/>
                  </a:lnTo>
                  <a:lnTo>
                    <a:pt x="6132" y="5075"/>
                  </a:lnTo>
                  <a:lnTo>
                    <a:pt x="6138" y="5083"/>
                  </a:lnTo>
                  <a:lnTo>
                    <a:pt x="6149" y="5097"/>
                  </a:lnTo>
                  <a:lnTo>
                    <a:pt x="6155" y="5103"/>
                  </a:lnTo>
                  <a:lnTo>
                    <a:pt x="6161" y="5106"/>
                  </a:lnTo>
                  <a:lnTo>
                    <a:pt x="6161" y="5106"/>
                  </a:lnTo>
                  <a:lnTo>
                    <a:pt x="6165" y="5108"/>
                  </a:lnTo>
                  <a:lnTo>
                    <a:pt x="6171" y="5108"/>
                  </a:lnTo>
                  <a:lnTo>
                    <a:pt x="6183" y="5105"/>
                  </a:lnTo>
                  <a:lnTo>
                    <a:pt x="6195" y="5102"/>
                  </a:lnTo>
                  <a:lnTo>
                    <a:pt x="6206" y="5098"/>
                  </a:lnTo>
                  <a:lnTo>
                    <a:pt x="6206" y="5098"/>
                  </a:lnTo>
                  <a:lnTo>
                    <a:pt x="6210" y="5095"/>
                  </a:lnTo>
                  <a:lnTo>
                    <a:pt x="6215" y="5091"/>
                  </a:lnTo>
                  <a:lnTo>
                    <a:pt x="6225" y="5078"/>
                  </a:lnTo>
                  <a:lnTo>
                    <a:pt x="6235" y="5067"/>
                  </a:lnTo>
                  <a:lnTo>
                    <a:pt x="6239" y="5064"/>
                  </a:lnTo>
                  <a:lnTo>
                    <a:pt x="6245" y="5061"/>
                  </a:lnTo>
                  <a:lnTo>
                    <a:pt x="6245" y="5061"/>
                  </a:lnTo>
                  <a:lnTo>
                    <a:pt x="6251" y="5061"/>
                  </a:lnTo>
                  <a:lnTo>
                    <a:pt x="6258" y="5062"/>
                  </a:lnTo>
                  <a:lnTo>
                    <a:pt x="6264" y="5065"/>
                  </a:lnTo>
                  <a:lnTo>
                    <a:pt x="6272" y="5068"/>
                  </a:lnTo>
                  <a:lnTo>
                    <a:pt x="6287" y="5075"/>
                  </a:lnTo>
                  <a:lnTo>
                    <a:pt x="6297" y="5083"/>
                  </a:lnTo>
                  <a:lnTo>
                    <a:pt x="6297" y="5083"/>
                  </a:lnTo>
                  <a:lnTo>
                    <a:pt x="6303" y="5089"/>
                  </a:lnTo>
                  <a:lnTo>
                    <a:pt x="6307" y="5100"/>
                  </a:lnTo>
                  <a:lnTo>
                    <a:pt x="6316" y="5122"/>
                  </a:lnTo>
                  <a:lnTo>
                    <a:pt x="6321" y="5133"/>
                  </a:lnTo>
                  <a:lnTo>
                    <a:pt x="6326" y="5145"/>
                  </a:lnTo>
                  <a:lnTo>
                    <a:pt x="6332" y="5153"/>
                  </a:lnTo>
                  <a:lnTo>
                    <a:pt x="6334" y="5156"/>
                  </a:lnTo>
                  <a:lnTo>
                    <a:pt x="6338" y="5158"/>
                  </a:lnTo>
                  <a:lnTo>
                    <a:pt x="6338" y="5158"/>
                  </a:lnTo>
                  <a:lnTo>
                    <a:pt x="6341" y="5161"/>
                  </a:lnTo>
                  <a:lnTo>
                    <a:pt x="6346" y="5161"/>
                  </a:lnTo>
                  <a:lnTo>
                    <a:pt x="6355" y="5162"/>
                  </a:lnTo>
                  <a:lnTo>
                    <a:pt x="6365" y="5161"/>
                  </a:lnTo>
                  <a:lnTo>
                    <a:pt x="6375" y="5158"/>
                  </a:lnTo>
                  <a:lnTo>
                    <a:pt x="6386" y="5156"/>
                  </a:lnTo>
                  <a:lnTo>
                    <a:pt x="6396" y="5156"/>
                  </a:lnTo>
                  <a:lnTo>
                    <a:pt x="6405" y="5156"/>
                  </a:lnTo>
                  <a:lnTo>
                    <a:pt x="6409" y="5157"/>
                  </a:lnTo>
                  <a:lnTo>
                    <a:pt x="6412" y="5158"/>
                  </a:lnTo>
                  <a:lnTo>
                    <a:pt x="6412" y="5158"/>
                  </a:lnTo>
                  <a:lnTo>
                    <a:pt x="6413" y="5161"/>
                  </a:lnTo>
                  <a:lnTo>
                    <a:pt x="6416" y="5163"/>
                  </a:lnTo>
                  <a:lnTo>
                    <a:pt x="6418" y="5170"/>
                  </a:lnTo>
                  <a:lnTo>
                    <a:pt x="6420" y="5177"/>
                  </a:lnTo>
                  <a:lnTo>
                    <a:pt x="6421" y="5186"/>
                  </a:lnTo>
                  <a:lnTo>
                    <a:pt x="6423" y="5203"/>
                  </a:lnTo>
                  <a:lnTo>
                    <a:pt x="6426" y="5210"/>
                  </a:lnTo>
                  <a:lnTo>
                    <a:pt x="6429" y="5215"/>
                  </a:lnTo>
                  <a:lnTo>
                    <a:pt x="6429" y="5215"/>
                  </a:lnTo>
                  <a:lnTo>
                    <a:pt x="6436" y="5219"/>
                  </a:lnTo>
                  <a:lnTo>
                    <a:pt x="6444" y="5224"/>
                  </a:lnTo>
                  <a:lnTo>
                    <a:pt x="6454" y="5227"/>
                  </a:lnTo>
                  <a:lnTo>
                    <a:pt x="6464" y="5230"/>
                  </a:lnTo>
                  <a:lnTo>
                    <a:pt x="6475" y="5232"/>
                  </a:lnTo>
                  <a:lnTo>
                    <a:pt x="6485" y="5233"/>
                  </a:lnTo>
                  <a:lnTo>
                    <a:pt x="6495" y="5233"/>
                  </a:lnTo>
                  <a:lnTo>
                    <a:pt x="6502" y="5233"/>
                  </a:lnTo>
                  <a:lnTo>
                    <a:pt x="6502" y="5233"/>
                  </a:lnTo>
                  <a:lnTo>
                    <a:pt x="6508" y="5230"/>
                  </a:lnTo>
                  <a:lnTo>
                    <a:pt x="6515" y="5226"/>
                  </a:lnTo>
                  <a:lnTo>
                    <a:pt x="6527" y="5214"/>
                  </a:lnTo>
                  <a:lnTo>
                    <a:pt x="6533" y="5208"/>
                  </a:lnTo>
                  <a:lnTo>
                    <a:pt x="6540" y="5203"/>
                  </a:lnTo>
                  <a:lnTo>
                    <a:pt x="6545" y="5200"/>
                  </a:lnTo>
                  <a:lnTo>
                    <a:pt x="6548" y="5200"/>
                  </a:lnTo>
                  <a:lnTo>
                    <a:pt x="6551" y="5200"/>
                  </a:lnTo>
                  <a:lnTo>
                    <a:pt x="6551" y="5200"/>
                  </a:lnTo>
                  <a:lnTo>
                    <a:pt x="6554" y="5201"/>
                  </a:lnTo>
                  <a:lnTo>
                    <a:pt x="6559" y="5205"/>
                  </a:lnTo>
                  <a:lnTo>
                    <a:pt x="6562" y="5208"/>
                  </a:lnTo>
                  <a:lnTo>
                    <a:pt x="6566" y="5212"/>
                  </a:lnTo>
                  <a:lnTo>
                    <a:pt x="6571" y="5225"/>
                  </a:lnTo>
                  <a:lnTo>
                    <a:pt x="6577" y="5237"/>
                  </a:lnTo>
                  <a:lnTo>
                    <a:pt x="6586" y="5264"/>
                  </a:lnTo>
                  <a:lnTo>
                    <a:pt x="6590" y="5276"/>
                  </a:lnTo>
                  <a:lnTo>
                    <a:pt x="6596" y="5285"/>
                  </a:lnTo>
                  <a:lnTo>
                    <a:pt x="6596" y="5285"/>
                  </a:lnTo>
                  <a:lnTo>
                    <a:pt x="6602" y="5290"/>
                  </a:lnTo>
                  <a:lnTo>
                    <a:pt x="6608" y="5295"/>
                  </a:lnTo>
                  <a:lnTo>
                    <a:pt x="6624" y="5307"/>
                  </a:lnTo>
                  <a:lnTo>
                    <a:pt x="6640" y="5318"/>
                  </a:lnTo>
                  <a:lnTo>
                    <a:pt x="6646" y="5324"/>
                  </a:lnTo>
                  <a:lnTo>
                    <a:pt x="6650" y="5330"/>
                  </a:lnTo>
                  <a:lnTo>
                    <a:pt x="6650" y="5330"/>
                  </a:lnTo>
                  <a:lnTo>
                    <a:pt x="6652" y="5337"/>
                  </a:lnTo>
                  <a:lnTo>
                    <a:pt x="6655" y="5343"/>
                  </a:lnTo>
                  <a:lnTo>
                    <a:pt x="6656" y="5361"/>
                  </a:lnTo>
                  <a:lnTo>
                    <a:pt x="6658" y="5379"/>
                  </a:lnTo>
                  <a:lnTo>
                    <a:pt x="6659" y="5386"/>
                  </a:lnTo>
                  <a:lnTo>
                    <a:pt x="6662" y="5393"/>
                  </a:lnTo>
                  <a:lnTo>
                    <a:pt x="6662" y="5393"/>
                  </a:lnTo>
                  <a:lnTo>
                    <a:pt x="6666" y="5403"/>
                  </a:lnTo>
                  <a:lnTo>
                    <a:pt x="6674" y="5414"/>
                  </a:lnTo>
                  <a:lnTo>
                    <a:pt x="6678" y="5420"/>
                  </a:lnTo>
                  <a:lnTo>
                    <a:pt x="6683" y="5425"/>
                  </a:lnTo>
                  <a:lnTo>
                    <a:pt x="6687" y="5428"/>
                  </a:lnTo>
                  <a:lnTo>
                    <a:pt x="6692" y="5430"/>
                  </a:lnTo>
                  <a:lnTo>
                    <a:pt x="6692" y="5430"/>
                  </a:lnTo>
                  <a:lnTo>
                    <a:pt x="6696" y="5430"/>
                  </a:lnTo>
                  <a:lnTo>
                    <a:pt x="6703" y="5428"/>
                  </a:lnTo>
                  <a:lnTo>
                    <a:pt x="6710" y="5423"/>
                  </a:lnTo>
                  <a:lnTo>
                    <a:pt x="6717" y="5419"/>
                  </a:lnTo>
                  <a:lnTo>
                    <a:pt x="6731" y="5411"/>
                  </a:lnTo>
                  <a:lnTo>
                    <a:pt x="6738" y="5409"/>
                  </a:lnTo>
                  <a:lnTo>
                    <a:pt x="6744" y="5408"/>
                  </a:lnTo>
                  <a:lnTo>
                    <a:pt x="6744" y="5408"/>
                  </a:lnTo>
                  <a:lnTo>
                    <a:pt x="6747" y="5409"/>
                  </a:lnTo>
                  <a:lnTo>
                    <a:pt x="6751" y="5411"/>
                  </a:lnTo>
                  <a:lnTo>
                    <a:pt x="6759" y="5417"/>
                  </a:lnTo>
                  <a:lnTo>
                    <a:pt x="6766" y="5423"/>
                  </a:lnTo>
                  <a:lnTo>
                    <a:pt x="6772" y="5430"/>
                  </a:lnTo>
                  <a:lnTo>
                    <a:pt x="6772" y="5430"/>
                  </a:lnTo>
                  <a:lnTo>
                    <a:pt x="6775" y="5438"/>
                  </a:lnTo>
                  <a:lnTo>
                    <a:pt x="6778" y="5448"/>
                  </a:lnTo>
                  <a:lnTo>
                    <a:pt x="6781" y="5473"/>
                  </a:lnTo>
                  <a:lnTo>
                    <a:pt x="6783" y="5485"/>
                  </a:lnTo>
                  <a:lnTo>
                    <a:pt x="6786" y="5497"/>
                  </a:lnTo>
                  <a:lnTo>
                    <a:pt x="6789" y="5507"/>
                  </a:lnTo>
                  <a:lnTo>
                    <a:pt x="6791" y="5510"/>
                  </a:lnTo>
                  <a:lnTo>
                    <a:pt x="6794" y="5514"/>
                  </a:lnTo>
                  <a:lnTo>
                    <a:pt x="6794" y="5514"/>
                  </a:lnTo>
                  <a:lnTo>
                    <a:pt x="6800" y="5519"/>
                  </a:lnTo>
                  <a:lnTo>
                    <a:pt x="6809" y="5525"/>
                  </a:lnTo>
                  <a:lnTo>
                    <a:pt x="6819" y="5528"/>
                  </a:lnTo>
                  <a:lnTo>
                    <a:pt x="6824" y="5529"/>
                  </a:lnTo>
                  <a:lnTo>
                    <a:pt x="6829" y="5529"/>
                  </a:lnTo>
                  <a:lnTo>
                    <a:pt x="6829" y="5529"/>
                  </a:lnTo>
                  <a:lnTo>
                    <a:pt x="6832" y="5528"/>
                  </a:lnTo>
                  <a:lnTo>
                    <a:pt x="6836" y="5525"/>
                  </a:lnTo>
                  <a:lnTo>
                    <a:pt x="6845" y="5517"/>
                  </a:lnTo>
                  <a:lnTo>
                    <a:pt x="6854" y="5509"/>
                  </a:lnTo>
                  <a:lnTo>
                    <a:pt x="6859" y="5506"/>
                  </a:lnTo>
                  <a:lnTo>
                    <a:pt x="6862" y="5504"/>
                  </a:lnTo>
                  <a:lnTo>
                    <a:pt x="6862" y="5504"/>
                  </a:lnTo>
                  <a:lnTo>
                    <a:pt x="6877" y="5500"/>
                  </a:lnTo>
                  <a:lnTo>
                    <a:pt x="6895" y="5498"/>
                  </a:lnTo>
                  <a:lnTo>
                    <a:pt x="6904" y="5498"/>
                  </a:lnTo>
                  <a:lnTo>
                    <a:pt x="6913" y="5499"/>
                  </a:lnTo>
                  <a:lnTo>
                    <a:pt x="6920" y="5500"/>
                  </a:lnTo>
                  <a:lnTo>
                    <a:pt x="6926" y="5504"/>
                  </a:lnTo>
                  <a:lnTo>
                    <a:pt x="6926" y="5504"/>
                  </a:lnTo>
                  <a:lnTo>
                    <a:pt x="6929" y="5507"/>
                  </a:lnTo>
                  <a:lnTo>
                    <a:pt x="6931" y="5513"/>
                  </a:lnTo>
                  <a:lnTo>
                    <a:pt x="6935" y="5518"/>
                  </a:lnTo>
                  <a:lnTo>
                    <a:pt x="6936" y="5525"/>
                  </a:lnTo>
                  <a:lnTo>
                    <a:pt x="6937" y="5532"/>
                  </a:lnTo>
                  <a:lnTo>
                    <a:pt x="6938" y="5538"/>
                  </a:lnTo>
                  <a:lnTo>
                    <a:pt x="6938" y="5544"/>
                  </a:lnTo>
                  <a:lnTo>
                    <a:pt x="6937" y="5549"/>
                  </a:lnTo>
                  <a:lnTo>
                    <a:pt x="6937" y="5549"/>
                  </a:lnTo>
                  <a:lnTo>
                    <a:pt x="6935" y="5552"/>
                  </a:lnTo>
                  <a:lnTo>
                    <a:pt x="6932" y="5554"/>
                  </a:lnTo>
                  <a:lnTo>
                    <a:pt x="6927" y="5559"/>
                  </a:lnTo>
                  <a:lnTo>
                    <a:pt x="6920" y="5562"/>
                  </a:lnTo>
                  <a:lnTo>
                    <a:pt x="6911" y="5567"/>
                  </a:lnTo>
                  <a:lnTo>
                    <a:pt x="6895" y="5575"/>
                  </a:lnTo>
                  <a:lnTo>
                    <a:pt x="6888" y="5579"/>
                  </a:lnTo>
                  <a:lnTo>
                    <a:pt x="6884" y="5584"/>
                  </a:lnTo>
                  <a:lnTo>
                    <a:pt x="6884" y="5584"/>
                  </a:lnTo>
                  <a:lnTo>
                    <a:pt x="6882" y="5589"/>
                  </a:lnTo>
                  <a:lnTo>
                    <a:pt x="6880" y="5597"/>
                  </a:lnTo>
                  <a:lnTo>
                    <a:pt x="6878" y="5606"/>
                  </a:lnTo>
                  <a:lnTo>
                    <a:pt x="6878" y="5615"/>
                  </a:lnTo>
                  <a:lnTo>
                    <a:pt x="6878" y="5623"/>
                  </a:lnTo>
                  <a:lnTo>
                    <a:pt x="6879" y="5632"/>
                  </a:lnTo>
                  <a:lnTo>
                    <a:pt x="6882" y="5639"/>
                  </a:lnTo>
                  <a:lnTo>
                    <a:pt x="6884" y="5645"/>
                  </a:lnTo>
                  <a:lnTo>
                    <a:pt x="6884" y="5645"/>
                  </a:lnTo>
                  <a:lnTo>
                    <a:pt x="6888" y="5648"/>
                  </a:lnTo>
                  <a:lnTo>
                    <a:pt x="6893" y="5650"/>
                  </a:lnTo>
                  <a:lnTo>
                    <a:pt x="6904" y="5655"/>
                  </a:lnTo>
                  <a:lnTo>
                    <a:pt x="6917" y="5658"/>
                  </a:lnTo>
                  <a:lnTo>
                    <a:pt x="6931" y="5659"/>
                  </a:lnTo>
                  <a:lnTo>
                    <a:pt x="6946" y="5659"/>
                  </a:lnTo>
                  <a:lnTo>
                    <a:pt x="6961" y="5659"/>
                  </a:lnTo>
                  <a:lnTo>
                    <a:pt x="6974" y="5657"/>
                  </a:lnTo>
                  <a:lnTo>
                    <a:pt x="6984" y="5655"/>
                  </a:lnTo>
                  <a:lnTo>
                    <a:pt x="6984" y="5655"/>
                  </a:lnTo>
                  <a:lnTo>
                    <a:pt x="6989" y="5654"/>
                  </a:lnTo>
                  <a:lnTo>
                    <a:pt x="6992" y="5650"/>
                  </a:lnTo>
                  <a:lnTo>
                    <a:pt x="7001" y="5641"/>
                  </a:lnTo>
                  <a:lnTo>
                    <a:pt x="7010" y="5632"/>
                  </a:lnTo>
                  <a:lnTo>
                    <a:pt x="7015" y="5629"/>
                  </a:lnTo>
                  <a:lnTo>
                    <a:pt x="7019" y="5626"/>
                  </a:lnTo>
                  <a:lnTo>
                    <a:pt x="7019" y="5626"/>
                  </a:lnTo>
                  <a:lnTo>
                    <a:pt x="7026" y="5625"/>
                  </a:lnTo>
                  <a:lnTo>
                    <a:pt x="7036" y="5626"/>
                  </a:lnTo>
                  <a:lnTo>
                    <a:pt x="7046" y="5628"/>
                  </a:lnTo>
                  <a:lnTo>
                    <a:pt x="7056" y="5630"/>
                  </a:lnTo>
                  <a:lnTo>
                    <a:pt x="7077" y="5636"/>
                  </a:lnTo>
                  <a:lnTo>
                    <a:pt x="7087" y="5637"/>
                  </a:lnTo>
                  <a:lnTo>
                    <a:pt x="7095" y="5638"/>
                  </a:lnTo>
                  <a:lnTo>
                    <a:pt x="7095" y="5638"/>
                  </a:lnTo>
                  <a:lnTo>
                    <a:pt x="7103" y="5637"/>
                  </a:lnTo>
                  <a:lnTo>
                    <a:pt x="7112" y="5634"/>
                  </a:lnTo>
                  <a:lnTo>
                    <a:pt x="7133" y="5629"/>
                  </a:lnTo>
                  <a:lnTo>
                    <a:pt x="7144" y="5626"/>
                  </a:lnTo>
                  <a:lnTo>
                    <a:pt x="7155" y="5624"/>
                  </a:lnTo>
                  <a:lnTo>
                    <a:pt x="7164" y="5624"/>
                  </a:lnTo>
                  <a:lnTo>
                    <a:pt x="7167" y="5625"/>
                  </a:lnTo>
                  <a:lnTo>
                    <a:pt x="7170" y="5626"/>
                  </a:lnTo>
                  <a:lnTo>
                    <a:pt x="7170" y="5626"/>
                  </a:lnTo>
                  <a:lnTo>
                    <a:pt x="7175" y="5631"/>
                  </a:lnTo>
                  <a:lnTo>
                    <a:pt x="7178" y="5637"/>
                  </a:lnTo>
                  <a:lnTo>
                    <a:pt x="7181" y="5643"/>
                  </a:lnTo>
                  <a:lnTo>
                    <a:pt x="7183" y="5650"/>
                  </a:lnTo>
                  <a:lnTo>
                    <a:pt x="7186" y="5666"/>
                  </a:lnTo>
                  <a:lnTo>
                    <a:pt x="7187" y="5678"/>
                  </a:lnTo>
                  <a:lnTo>
                    <a:pt x="7187" y="5678"/>
                  </a:lnTo>
                  <a:lnTo>
                    <a:pt x="7188" y="5687"/>
                  </a:lnTo>
                  <a:lnTo>
                    <a:pt x="7187" y="5698"/>
                  </a:lnTo>
                  <a:lnTo>
                    <a:pt x="7185" y="5720"/>
                  </a:lnTo>
                  <a:lnTo>
                    <a:pt x="7184" y="5731"/>
                  </a:lnTo>
                  <a:lnTo>
                    <a:pt x="7184" y="5743"/>
                  </a:lnTo>
                  <a:lnTo>
                    <a:pt x="7185" y="5752"/>
                  </a:lnTo>
                  <a:lnTo>
                    <a:pt x="7186" y="5756"/>
                  </a:lnTo>
                  <a:lnTo>
                    <a:pt x="7187" y="5760"/>
                  </a:lnTo>
                  <a:lnTo>
                    <a:pt x="7187" y="5760"/>
                  </a:lnTo>
                  <a:lnTo>
                    <a:pt x="7191" y="5762"/>
                  </a:lnTo>
                  <a:lnTo>
                    <a:pt x="7193" y="5764"/>
                  </a:lnTo>
                  <a:lnTo>
                    <a:pt x="7202" y="5769"/>
                  </a:lnTo>
                  <a:lnTo>
                    <a:pt x="7212" y="5772"/>
                  </a:lnTo>
                  <a:lnTo>
                    <a:pt x="7222" y="5775"/>
                  </a:lnTo>
                  <a:lnTo>
                    <a:pt x="7245" y="5780"/>
                  </a:lnTo>
                  <a:lnTo>
                    <a:pt x="7254" y="5783"/>
                  </a:lnTo>
                  <a:lnTo>
                    <a:pt x="7262" y="5788"/>
                  </a:lnTo>
                  <a:lnTo>
                    <a:pt x="7262" y="5788"/>
                  </a:lnTo>
                  <a:lnTo>
                    <a:pt x="7266" y="5791"/>
                  </a:lnTo>
                  <a:lnTo>
                    <a:pt x="7272" y="5797"/>
                  </a:lnTo>
                  <a:lnTo>
                    <a:pt x="7283" y="5810"/>
                  </a:lnTo>
                  <a:lnTo>
                    <a:pt x="7293" y="5824"/>
                  </a:lnTo>
                  <a:lnTo>
                    <a:pt x="7302" y="5835"/>
                  </a:lnTo>
                  <a:lnTo>
                    <a:pt x="7302" y="5835"/>
                  </a:lnTo>
                  <a:lnTo>
                    <a:pt x="7316" y="5851"/>
                  </a:lnTo>
                  <a:lnTo>
                    <a:pt x="7331" y="5870"/>
                  </a:lnTo>
                  <a:lnTo>
                    <a:pt x="7340" y="5879"/>
                  </a:lnTo>
                  <a:lnTo>
                    <a:pt x="7348" y="5888"/>
                  </a:lnTo>
                  <a:lnTo>
                    <a:pt x="7355" y="5895"/>
                  </a:lnTo>
                  <a:lnTo>
                    <a:pt x="7363" y="5900"/>
                  </a:lnTo>
                  <a:lnTo>
                    <a:pt x="7363" y="5900"/>
                  </a:lnTo>
                  <a:lnTo>
                    <a:pt x="7372" y="5903"/>
                  </a:lnTo>
                  <a:lnTo>
                    <a:pt x="7384" y="5905"/>
                  </a:lnTo>
                  <a:lnTo>
                    <a:pt x="7397" y="5905"/>
                  </a:lnTo>
                  <a:lnTo>
                    <a:pt x="7411" y="5906"/>
                  </a:lnTo>
                  <a:lnTo>
                    <a:pt x="7437" y="5906"/>
                  </a:lnTo>
                  <a:lnTo>
                    <a:pt x="7449" y="5906"/>
                  </a:lnTo>
                  <a:lnTo>
                    <a:pt x="7459" y="5909"/>
                  </a:lnTo>
                  <a:lnTo>
                    <a:pt x="7459" y="5909"/>
                  </a:lnTo>
                  <a:lnTo>
                    <a:pt x="7475" y="5914"/>
                  </a:lnTo>
                  <a:lnTo>
                    <a:pt x="7493" y="5923"/>
                  </a:lnTo>
                  <a:lnTo>
                    <a:pt x="7510" y="5933"/>
                  </a:lnTo>
                  <a:lnTo>
                    <a:pt x="7518" y="5939"/>
                  </a:lnTo>
                  <a:lnTo>
                    <a:pt x="7524" y="5944"/>
                  </a:lnTo>
                  <a:lnTo>
                    <a:pt x="7524" y="5944"/>
                  </a:lnTo>
                  <a:lnTo>
                    <a:pt x="7529" y="5950"/>
                  </a:lnTo>
                  <a:lnTo>
                    <a:pt x="7535" y="5959"/>
                  </a:lnTo>
                  <a:lnTo>
                    <a:pt x="7545" y="5980"/>
                  </a:lnTo>
                  <a:lnTo>
                    <a:pt x="7555" y="6000"/>
                  </a:lnTo>
                  <a:lnTo>
                    <a:pt x="7561" y="6009"/>
                  </a:lnTo>
                  <a:lnTo>
                    <a:pt x="7568" y="6015"/>
                  </a:lnTo>
                  <a:lnTo>
                    <a:pt x="7568" y="6015"/>
                  </a:lnTo>
                  <a:lnTo>
                    <a:pt x="7577" y="6020"/>
                  </a:lnTo>
                  <a:lnTo>
                    <a:pt x="7589" y="6026"/>
                  </a:lnTo>
                  <a:lnTo>
                    <a:pt x="7603" y="6030"/>
                  </a:lnTo>
                  <a:lnTo>
                    <a:pt x="7617" y="6035"/>
                  </a:lnTo>
                  <a:lnTo>
                    <a:pt x="7647" y="6041"/>
                  </a:lnTo>
                  <a:lnTo>
                    <a:pt x="7671" y="6043"/>
                  </a:lnTo>
                  <a:lnTo>
                    <a:pt x="7671" y="6043"/>
                  </a:lnTo>
                  <a:lnTo>
                    <a:pt x="7693" y="6043"/>
                  </a:lnTo>
                  <a:lnTo>
                    <a:pt x="7718" y="6039"/>
                  </a:lnTo>
                  <a:lnTo>
                    <a:pt x="7730" y="6037"/>
                  </a:lnTo>
                  <a:lnTo>
                    <a:pt x="7742" y="6035"/>
                  </a:lnTo>
                  <a:lnTo>
                    <a:pt x="7754" y="6032"/>
                  </a:lnTo>
                  <a:lnTo>
                    <a:pt x="7763" y="6028"/>
                  </a:lnTo>
                  <a:lnTo>
                    <a:pt x="7763" y="6028"/>
                  </a:lnTo>
                  <a:lnTo>
                    <a:pt x="7770" y="6022"/>
                  </a:lnTo>
                  <a:lnTo>
                    <a:pt x="7777" y="6016"/>
                  </a:lnTo>
                  <a:lnTo>
                    <a:pt x="7794" y="5998"/>
                  </a:lnTo>
                  <a:lnTo>
                    <a:pt x="7810" y="5978"/>
                  </a:lnTo>
                  <a:lnTo>
                    <a:pt x="7818" y="5971"/>
                  </a:lnTo>
                  <a:lnTo>
                    <a:pt x="7825" y="5965"/>
                  </a:lnTo>
                  <a:lnTo>
                    <a:pt x="7825" y="5965"/>
                  </a:lnTo>
                  <a:lnTo>
                    <a:pt x="7835" y="5959"/>
                  </a:lnTo>
                  <a:lnTo>
                    <a:pt x="7846" y="5954"/>
                  </a:lnTo>
                  <a:lnTo>
                    <a:pt x="7872" y="5941"/>
                  </a:lnTo>
                  <a:lnTo>
                    <a:pt x="7899" y="5930"/>
                  </a:lnTo>
                  <a:lnTo>
                    <a:pt x="7921" y="5920"/>
                  </a:lnTo>
                  <a:lnTo>
                    <a:pt x="7921" y="5920"/>
                  </a:lnTo>
                  <a:lnTo>
                    <a:pt x="7939" y="5910"/>
                  </a:lnTo>
                  <a:lnTo>
                    <a:pt x="7960" y="5898"/>
                  </a:lnTo>
                  <a:lnTo>
                    <a:pt x="7972" y="5892"/>
                  </a:lnTo>
                  <a:lnTo>
                    <a:pt x="7982" y="5885"/>
                  </a:lnTo>
                  <a:lnTo>
                    <a:pt x="7990" y="5878"/>
                  </a:lnTo>
                  <a:lnTo>
                    <a:pt x="7996" y="5871"/>
                  </a:lnTo>
                  <a:lnTo>
                    <a:pt x="7996" y="5871"/>
                  </a:lnTo>
                  <a:lnTo>
                    <a:pt x="8000" y="5865"/>
                  </a:lnTo>
                  <a:lnTo>
                    <a:pt x="8003" y="5856"/>
                  </a:lnTo>
                  <a:lnTo>
                    <a:pt x="8008" y="5835"/>
                  </a:lnTo>
                  <a:lnTo>
                    <a:pt x="8011" y="5814"/>
                  </a:lnTo>
                  <a:lnTo>
                    <a:pt x="8014" y="5805"/>
                  </a:lnTo>
                  <a:lnTo>
                    <a:pt x="8018" y="5798"/>
                  </a:lnTo>
                  <a:lnTo>
                    <a:pt x="8018" y="5798"/>
                  </a:lnTo>
                  <a:lnTo>
                    <a:pt x="8023" y="5792"/>
                  </a:lnTo>
                  <a:lnTo>
                    <a:pt x="8031" y="5786"/>
                  </a:lnTo>
                  <a:lnTo>
                    <a:pt x="8039" y="5780"/>
                  </a:lnTo>
                  <a:lnTo>
                    <a:pt x="8049" y="5774"/>
                  </a:lnTo>
                  <a:lnTo>
                    <a:pt x="8058" y="5769"/>
                  </a:lnTo>
                  <a:lnTo>
                    <a:pt x="8069" y="5764"/>
                  </a:lnTo>
                  <a:lnTo>
                    <a:pt x="8078" y="5761"/>
                  </a:lnTo>
                  <a:lnTo>
                    <a:pt x="8086" y="5760"/>
                  </a:lnTo>
                  <a:lnTo>
                    <a:pt x="8086" y="5760"/>
                  </a:lnTo>
                  <a:lnTo>
                    <a:pt x="8092" y="5758"/>
                  </a:lnTo>
                  <a:lnTo>
                    <a:pt x="8100" y="5760"/>
                  </a:lnTo>
                  <a:lnTo>
                    <a:pt x="8109" y="5761"/>
                  </a:lnTo>
                  <a:lnTo>
                    <a:pt x="8118" y="5762"/>
                  </a:lnTo>
                  <a:lnTo>
                    <a:pt x="8127" y="5764"/>
                  </a:lnTo>
                  <a:lnTo>
                    <a:pt x="8135" y="5768"/>
                  </a:lnTo>
                  <a:lnTo>
                    <a:pt x="8142" y="5772"/>
                  </a:lnTo>
                  <a:lnTo>
                    <a:pt x="8146" y="5777"/>
                  </a:lnTo>
                  <a:lnTo>
                    <a:pt x="8146" y="5777"/>
                  </a:lnTo>
                  <a:lnTo>
                    <a:pt x="8148" y="5781"/>
                  </a:lnTo>
                  <a:lnTo>
                    <a:pt x="8150" y="5786"/>
                  </a:lnTo>
                  <a:lnTo>
                    <a:pt x="8150" y="5791"/>
                  </a:lnTo>
                  <a:lnTo>
                    <a:pt x="8150" y="5798"/>
                  </a:lnTo>
                  <a:lnTo>
                    <a:pt x="8148" y="5812"/>
                  </a:lnTo>
                  <a:lnTo>
                    <a:pt x="8144" y="5826"/>
                  </a:lnTo>
                  <a:lnTo>
                    <a:pt x="8135" y="5854"/>
                  </a:lnTo>
                  <a:lnTo>
                    <a:pt x="8132" y="5868"/>
                  </a:lnTo>
                  <a:lnTo>
                    <a:pt x="8131" y="5878"/>
                  </a:lnTo>
                  <a:lnTo>
                    <a:pt x="8131" y="5878"/>
                  </a:lnTo>
                  <a:lnTo>
                    <a:pt x="8131" y="5898"/>
                  </a:lnTo>
                  <a:lnTo>
                    <a:pt x="8132" y="5921"/>
                  </a:lnTo>
                  <a:lnTo>
                    <a:pt x="8134" y="5972"/>
                  </a:lnTo>
                  <a:lnTo>
                    <a:pt x="8140" y="6022"/>
                  </a:lnTo>
                  <a:lnTo>
                    <a:pt x="8144" y="6064"/>
                  </a:lnTo>
                  <a:lnTo>
                    <a:pt x="8144" y="6064"/>
                  </a:lnTo>
                  <a:lnTo>
                    <a:pt x="8146" y="6094"/>
                  </a:lnTo>
                  <a:lnTo>
                    <a:pt x="8148" y="6101"/>
                  </a:lnTo>
                  <a:lnTo>
                    <a:pt x="8150" y="6108"/>
                  </a:lnTo>
                  <a:lnTo>
                    <a:pt x="8152" y="6114"/>
                  </a:lnTo>
                  <a:lnTo>
                    <a:pt x="8155" y="6118"/>
                  </a:lnTo>
                  <a:lnTo>
                    <a:pt x="8155" y="6118"/>
                  </a:lnTo>
                  <a:lnTo>
                    <a:pt x="8159" y="6120"/>
                  </a:lnTo>
                  <a:lnTo>
                    <a:pt x="8162" y="6121"/>
                  </a:lnTo>
                  <a:lnTo>
                    <a:pt x="8171" y="6121"/>
                  </a:lnTo>
                  <a:lnTo>
                    <a:pt x="8180" y="6118"/>
                  </a:lnTo>
                  <a:lnTo>
                    <a:pt x="8192" y="6116"/>
                  </a:lnTo>
                  <a:lnTo>
                    <a:pt x="8212" y="6109"/>
                  </a:lnTo>
                  <a:lnTo>
                    <a:pt x="8221" y="6106"/>
                  </a:lnTo>
                  <a:lnTo>
                    <a:pt x="8229" y="6105"/>
                  </a:lnTo>
                  <a:lnTo>
                    <a:pt x="8229" y="6105"/>
                  </a:lnTo>
                  <a:lnTo>
                    <a:pt x="8240" y="6105"/>
                  </a:lnTo>
                  <a:lnTo>
                    <a:pt x="8253" y="6107"/>
                  </a:lnTo>
                  <a:lnTo>
                    <a:pt x="8283" y="6110"/>
                  </a:lnTo>
                  <a:lnTo>
                    <a:pt x="8312" y="6114"/>
                  </a:lnTo>
                  <a:lnTo>
                    <a:pt x="8326" y="6115"/>
                  </a:lnTo>
                  <a:lnTo>
                    <a:pt x="8337" y="6114"/>
                  </a:lnTo>
                  <a:lnTo>
                    <a:pt x="8337" y="6114"/>
                  </a:lnTo>
                  <a:lnTo>
                    <a:pt x="8351" y="6109"/>
                  </a:lnTo>
                  <a:lnTo>
                    <a:pt x="8366" y="6103"/>
                  </a:lnTo>
                  <a:lnTo>
                    <a:pt x="8382" y="6095"/>
                  </a:lnTo>
                  <a:lnTo>
                    <a:pt x="8395" y="6087"/>
                  </a:lnTo>
                  <a:lnTo>
                    <a:pt x="8395" y="6087"/>
                  </a:lnTo>
                  <a:lnTo>
                    <a:pt x="8401" y="6079"/>
                  </a:lnTo>
                  <a:lnTo>
                    <a:pt x="8409" y="6069"/>
                  </a:lnTo>
                  <a:lnTo>
                    <a:pt x="8423" y="6046"/>
                  </a:lnTo>
                  <a:lnTo>
                    <a:pt x="8431" y="6034"/>
                  </a:lnTo>
                  <a:lnTo>
                    <a:pt x="8439" y="6022"/>
                  </a:lnTo>
                  <a:lnTo>
                    <a:pt x="8445" y="6013"/>
                  </a:lnTo>
                  <a:lnTo>
                    <a:pt x="8453" y="6007"/>
                  </a:lnTo>
                  <a:lnTo>
                    <a:pt x="8453" y="6007"/>
                  </a:lnTo>
                  <a:lnTo>
                    <a:pt x="8462" y="6002"/>
                  </a:lnTo>
                  <a:lnTo>
                    <a:pt x="8474" y="5999"/>
                  </a:lnTo>
                  <a:lnTo>
                    <a:pt x="8486" y="5995"/>
                  </a:lnTo>
                  <a:lnTo>
                    <a:pt x="8499" y="5992"/>
                  </a:lnTo>
                  <a:lnTo>
                    <a:pt x="8512" y="5990"/>
                  </a:lnTo>
                  <a:lnTo>
                    <a:pt x="8524" y="5989"/>
                  </a:lnTo>
                  <a:lnTo>
                    <a:pt x="8537" y="5989"/>
                  </a:lnTo>
                  <a:lnTo>
                    <a:pt x="8546" y="5990"/>
                  </a:lnTo>
                  <a:lnTo>
                    <a:pt x="8546" y="5990"/>
                  </a:lnTo>
                  <a:lnTo>
                    <a:pt x="8555" y="5992"/>
                  </a:lnTo>
                  <a:lnTo>
                    <a:pt x="8564" y="5995"/>
                  </a:lnTo>
                  <a:lnTo>
                    <a:pt x="8584" y="6007"/>
                  </a:lnTo>
                  <a:lnTo>
                    <a:pt x="8605" y="6019"/>
                  </a:lnTo>
                  <a:lnTo>
                    <a:pt x="8620" y="6030"/>
                  </a:lnTo>
                  <a:lnTo>
                    <a:pt x="8620" y="6030"/>
                  </a:lnTo>
                  <a:lnTo>
                    <a:pt x="8636" y="6043"/>
                  </a:lnTo>
                  <a:lnTo>
                    <a:pt x="8654" y="6059"/>
                  </a:lnTo>
                  <a:lnTo>
                    <a:pt x="8671" y="6076"/>
                  </a:lnTo>
                  <a:lnTo>
                    <a:pt x="8678" y="6083"/>
                  </a:lnTo>
                  <a:lnTo>
                    <a:pt x="8684" y="6090"/>
                  </a:lnTo>
                  <a:lnTo>
                    <a:pt x="8684" y="6090"/>
                  </a:lnTo>
                  <a:lnTo>
                    <a:pt x="8687" y="6098"/>
                  </a:lnTo>
                  <a:lnTo>
                    <a:pt x="8689" y="6107"/>
                  </a:lnTo>
                  <a:lnTo>
                    <a:pt x="8693" y="6129"/>
                  </a:lnTo>
                  <a:lnTo>
                    <a:pt x="8695" y="6140"/>
                  </a:lnTo>
                  <a:lnTo>
                    <a:pt x="8697" y="6150"/>
                  </a:lnTo>
                  <a:lnTo>
                    <a:pt x="8700" y="6158"/>
                  </a:lnTo>
                  <a:lnTo>
                    <a:pt x="8705" y="6165"/>
                  </a:lnTo>
                  <a:lnTo>
                    <a:pt x="8705" y="6165"/>
                  </a:lnTo>
                  <a:lnTo>
                    <a:pt x="8710" y="6168"/>
                  </a:lnTo>
                  <a:lnTo>
                    <a:pt x="8714" y="6171"/>
                  </a:lnTo>
                  <a:lnTo>
                    <a:pt x="8725" y="6177"/>
                  </a:lnTo>
                  <a:lnTo>
                    <a:pt x="8739" y="6182"/>
                  </a:lnTo>
                  <a:lnTo>
                    <a:pt x="8754" y="6186"/>
                  </a:lnTo>
                  <a:lnTo>
                    <a:pt x="8783" y="6192"/>
                  </a:lnTo>
                  <a:lnTo>
                    <a:pt x="8808" y="6196"/>
                  </a:lnTo>
                  <a:lnTo>
                    <a:pt x="8808" y="6196"/>
                  </a:lnTo>
                  <a:lnTo>
                    <a:pt x="8821" y="6197"/>
                  </a:lnTo>
                  <a:lnTo>
                    <a:pt x="8836" y="6197"/>
                  </a:lnTo>
                  <a:lnTo>
                    <a:pt x="8871" y="6197"/>
                  </a:lnTo>
                  <a:lnTo>
                    <a:pt x="8888" y="6197"/>
                  </a:lnTo>
                  <a:lnTo>
                    <a:pt x="8905" y="6197"/>
                  </a:lnTo>
                  <a:lnTo>
                    <a:pt x="8919" y="6200"/>
                  </a:lnTo>
                  <a:lnTo>
                    <a:pt x="8926" y="6202"/>
                  </a:lnTo>
                  <a:lnTo>
                    <a:pt x="8932" y="6203"/>
                  </a:lnTo>
                  <a:lnTo>
                    <a:pt x="8932" y="6203"/>
                  </a:lnTo>
                  <a:lnTo>
                    <a:pt x="8937" y="6206"/>
                  </a:lnTo>
                  <a:lnTo>
                    <a:pt x="8944" y="6211"/>
                  </a:lnTo>
                  <a:lnTo>
                    <a:pt x="8957" y="6223"/>
                  </a:lnTo>
                  <a:lnTo>
                    <a:pt x="8969" y="6237"/>
                  </a:lnTo>
                  <a:lnTo>
                    <a:pt x="8977" y="6248"/>
                  </a:lnTo>
                  <a:lnTo>
                    <a:pt x="8977" y="6248"/>
                  </a:lnTo>
                  <a:lnTo>
                    <a:pt x="8980" y="6257"/>
                  </a:lnTo>
                  <a:lnTo>
                    <a:pt x="8983" y="6267"/>
                  </a:lnTo>
                  <a:lnTo>
                    <a:pt x="8987" y="6291"/>
                  </a:lnTo>
                  <a:lnTo>
                    <a:pt x="8992" y="6315"/>
                  </a:lnTo>
                  <a:lnTo>
                    <a:pt x="8995" y="6325"/>
                  </a:lnTo>
                  <a:lnTo>
                    <a:pt x="8998" y="6334"/>
                  </a:lnTo>
                  <a:lnTo>
                    <a:pt x="8998" y="6334"/>
                  </a:lnTo>
                  <a:lnTo>
                    <a:pt x="9003" y="6338"/>
                  </a:lnTo>
                  <a:lnTo>
                    <a:pt x="9010" y="6344"/>
                  </a:lnTo>
                  <a:lnTo>
                    <a:pt x="9025" y="6354"/>
                  </a:lnTo>
                  <a:lnTo>
                    <a:pt x="9042" y="6364"/>
                  </a:lnTo>
                  <a:lnTo>
                    <a:pt x="9048" y="6369"/>
                  </a:lnTo>
                  <a:lnTo>
                    <a:pt x="9054" y="6373"/>
                  </a:lnTo>
                  <a:lnTo>
                    <a:pt x="9054" y="6373"/>
                  </a:lnTo>
                  <a:lnTo>
                    <a:pt x="9058" y="6382"/>
                  </a:lnTo>
                  <a:lnTo>
                    <a:pt x="9063" y="6393"/>
                  </a:lnTo>
                  <a:lnTo>
                    <a:pt x="9071" y="6417"/>
                  </a:lnTo>
                  <a:lnTo>
                    <a:pt x="9077" y="6442"/>
                  </a:lnTo>
                  <a:lnTo>
                    <a:pt x="9084" y="6463"/>
                  </a:lnTo>
                  <a:lnTo>
                    <a:pt x="9084" y="6463"/>
                  </a:lnTo>
                  <a:lnTo>
                    <a:pt x="9090" y="6479"/>
                  </a:lnTo>
                  <a:lnTo>
                    <a:pt x="9094" y="6488"/>
                  </a:lnTo>
                  <a:lnTo>
                    <a:pt x="9099" y="6495"/>
                  </a:lnTo>
                  <a:lnTo>
                    <a:pt x="9099" y="6495"/>
                  </a:lnTo>
                  <a:lnTo>
                    <a:pt x="9104" y="6500"/>
                  </a:lnTo>
                  <a:lnTo>
                    <a:pt x="9112" y="6504"/>
                  </a:lnTo>
                  <a:lnTo>
                    <a:pt x="9132" y="6511"/>
                  </a:lnTo>
                  <a:lnTo>
                    <a:pt x="9151" y="6518"/>
                  </a:lnTo>
                  <a:lnTo>
                    <a:pt x="9160" y="6522"/>
                  </a:lnTo>
                  <a:lnTo>
                    <a:pt x="9167" y="6526"/>
                  </a:lnTo>
                  <a:lnTo>
                    <a:pt x="9167" y="6526"/>
                  </a:lnTo>
                  <a:lnTo>
                    <a:pt x="9174" y="6532"/>
                  </a:lnTo>
                  <a:lnTo>
                    <a:pt x="9183" y="6540"/>
                  </a:lnTo>
                  <a:lnTo>
                    <a:pt x="9203" y="6558"/>
                  </a:lnTo>
                  <a:lnTo>
                    <a:pt x="9221" y="6579"/>
                  </a:lnTo>
                  <a:lnTo>
                    <a:pt x="9234" y="6597"/>
                  </a:lnTo>
                  <a:lnTo>
                    <a:pt x="9234" y="6597"/>
                  </a:lnTo>
                  <a:lnTo>
                    <a:pt x="9243" y="6610"/>
                  </a:lnTo>
                  <a:lnTo>
                    <a:pt x="9252" y="6626"/>
                  </a:lnTo>
                  <a:lnTo>
                    <a:pt x="9261" y="6644"/>
                  </a:lnTo>
                  <a:lnTo>
                    <a:pt x="9267" y="6659"/>
                  </a:lnTo>
                  <a:lnTo>
                    <a:pt x="9267" y="6659"/>
                  </a:lnTo>
                  <a:lnTo>
                    <a:pt x="9270" y="6670"/>
                  </a:lnTo>
                  <a:lnTo>
                    <a:pt x="9271" y="6685"/>
                  </a:lnTo>
                  <a:lnTo>
                    <a:pt x="9271" y="6717"/>
                  </a:lnTo>
                  <a:lnTo>
                    <a:pt x="9271" y="6734"/>
                  </a:lnTo>
                  <a:lnTo>
                    <a:pt x="9274" y="6749"/>
                  </a:lnTo>
                  <a:lnTo>
                    <a:pt x="9276" y="6764"/>
                  </a:lnTo>
                  <a:lnTo>
                    <a:pt x="9278" y="6769"/>
                  </a:lnTo>
                  <a:lnTo>
                    <a:pt x="9280" y="6774"/>
                  </a:lnTo>
                  <a:lnTo>
                    <a:pt x="9280" y="6774"/>
                  </a:lnTo>
                  <a:lnTo>
                    <a:pt x="9285" y="6780"/>
                  </a:lnTo>
                  <a:lnTo>
                    <a:pt x="9291" y="6786"/>
                  </a:lnTo>
                  <a:lnTo>
                    <a:pt x="9297" y="6792"/>
                  </a:lnTo>
                  <a:lnTo>
                    <a:pt x="9305" y="6798"/>
                  </a:lnTo>
                  <a:lnTo>
                    <a:pt x="9313" y="6802"/>
                  </a:lnTo>
                  <a:lnTo>
                    <a:pt x="9321" y="6807"/>
                  </a:lnTo>
                  <a:lnTo>
                    <a:pt x="9329" y="6810"/>
                  </a:lnTo>
                  <a:lnTo>
                    <a:pt x="9336" y="6812"/>
                  </a:lnTo>
                  <a:lnTo>
                    <a:pt x="9336" y="6812"/>
                  </a:lnTo>
                  <a:lnTo>
                    <a:pt x="9344" y="6812"/>
                  </a:lnTo>
                  <a:lnTo>
                    <a:pt x="9353" y="6811"/>
                  </a:lnTo>
                  <a:lnTo>
                    <a:pt x="9363" y="6809"/>
                  </a:lnTo>
                  <a:lnTo>
                    <a:pt x="9374" y="6805"/>
                  </a:lnTo>
                  <a:lnTo>
                    <a:pt x="9384" y="6802"/>
                  </a:lnTo>
                  <a:lnTo>
                    <a:pt x="9393" y="6798"/>
                  </a:lnTo>
                  <a:lnTo>
                    <a:pt x="9402" y="6793"/>
                  </a:lnTo>
                  <a:lnTo>
                    <a:pt x="9409" y="6789"/>
                  </a:lnTo>
                  <a:lnTo>
                    <a:pt x="9409" y="6789"/>
                  </a:lnTo>
                  <a:lnTo>
                    <a:pt x="9412" y="6785"/>
                  </a:lnTo>
                  <a:lnTo>
                    <a:pt x="9416" y="6780"/>
                  </a:lnTo>
                  <a:lnTo>
                    <a:pt x="9422" y="6766"/>
                  </a:lnTo>
                  <a:lnTo>
                    <a:pt x="9427" y="6752"/>
                  </a:lnTo>
                  <a:lnTo>
                    <a:pt x="9429" y="6748"/>
                  </a:lnTo>
                  <a:lnTo>
                    <a:pt x="9434" y="6743"/>
                  </a:lnTo>
                  <a:lnTo>
                    <a:pt x="9434" y="6743"/>
                  </a:lnTo>
                  <a:lnTo>
                    <a:pt x="9441" y="6740"/>
                  </a:lnTo>
                  <a:lnTo>
                    <a:pt x="9449" y="6738"/>
                  </a:lnTo>
                  <a:lnTo>
                    <a:pt x="9459" y="6736"/>
                  </a:lnTo>
                  <a:lnTo>
                    <a:pt x="9469" y="6734"/>
                  </a:lnTo>
                  <a:lnTo>
                    <a:pt x="9489" y="6733"/>
                  </a:lnTo>
                  <a:lnTo>
                    <a:pt x="9498" y="6734"/>
                  </a:lnTo>
                  <a:lnTo>
                    <a:pt x="9506" y="6736"/>
                  </a:lnTo>
                  <a:lnTo>
                    <a:pt x="9506" y="6736"/>
                  </a:lnTo>
                  <a:lnTo>
                    <a:pt x="9514" y="6739"/>
                  </a:lnTo>
                  <a:lnTo>
                    <a:pt x="9522" y="6745"/>
                  </a:lnTo>
                  <a:lnTo>
                    <a:pt x="9540" y="6759"/>
                  </a:lnTo>
                  <a:lnTo>
                    <a:pt x="9549" y="6767"/>
                  </a:lnTo>
                  <a:lnTo>
                    <a:pt x="9557" y="6773"/>
                  </a:lnTo>
                  <a:lnTo>
                    <a:pt x="9566" y="6777"/>
                  </a:lnTo>
                  <a:lnTo>
                    <a:pt x="9569" y="6778"/>
                  </a:lnTo>
                  <a:lnTo>
                    <a:pt x="9574" y="6778"/>
                  </a:lnTo>
                  <a:lnTo>
                    <a:pt x="9574" y="6778"/>
                  </a:lnTo>
                  <a:lnTo>
                    <a:pt x="9577" y="6777"/>
                  </a:lnTo>
                  <a:lnTo>
                    <a:pt x="9581" y="6776"/>
                  </a:lnTo>
                  <a:lnTo>
                    <a:pt x="9589" y="6772"/>
                  </a:lnTo>
                  <a:lnTo>
                    <a:pt x="9596" y="6764"/>
                  </a:lnTo>
                  <a:lnTo>
                    <a:pt x="9603" y="6756"/>
                  </a:lnTo>
                  <a:lnTo>
                    <a:pt x="9618" y="6739"/>
                  </a:lnTo>
                  <a:lnTo>
                    <a:pt x="9625" y="6731"/>
                  </a:lnTo>
                  <a:lnTo>
                    <a:pt x="9630" y="6725"/>
                  </a:lnTo>
                  <a:lnTo>
                    <a:pt x="9630" y="6725"/>
                  </a:lnTo>
                  <a:lnTo>
                    <a:pt x="9652" y="6708"/>
                  </a:lnTo>
                  <a:lnTo>
                    <a:pt x="9664" y="6699"/>
                  </a:lnTo>
                  <a:lnTo>
                    <a:pt x="9675" y="6694"/>
                  </a:lnTo>
                  <a:lnTo>
                    <a:pt x="9675" y="6694"/>
                  </a:lnTo>
                  <a:lnTo>
                    <a:pt x="9690" y="6687"/>
                  </a:lnTo>
                  <a:lnTo>
                    <a:pt x="9708" y="6681"/>
                  </a:lnTo>
                  <a:lnTo>
                    <a:pt x="9743" y="6671"/>
                  </a:lnTo>
                  <a:lnTo>
                    <a:pt x="9743" y="6671"/>
                  </a:lnTo>
                  <a:lnTo>
                    <a:pt x="9753" y="6670"/>
                  </a:lnTo>
                  <a:lnTo>
                    <a:pt x="9767" y="6669"/>
                  </a:lnTo>
                  <a:lnTo>
                    <a:pt x="9779" y="6668"/>
                  </a:lnTo>
                  <a:lnTo>
                    <a:pt x="9785" y="6667"/>
                  </a:lnTo>
                  <a:lnTo>
                    <a:pt x="9789" y="6664"/>
                  </a:lnTo>
                  <a:lnTo>
                    <a:pt x="9789" y="6664"/>
                  </a:lnTo>
                  <a:lnTo>
                    <a:pt x="9795" y="6659"/>
                  </a:lnTo>
                  <a:lnTo>
                    <a:pt x="9801" y="6652"/>
                  </a:lnTo>
                  <a:lnTo>
                    <a:pt x="9806" y="6643"/>
                  </a:lnTo>
                  <a:lnTo>
                    <a:pt x="9811" y="6634"/>
                  </a:lnTo>
                  <a:lnTo>
                    <a:pt x="9820" y="6615"/>
                  </a:lnTo>
                  <a:lnTo>
                    <a:pt x="9825" y="6598"/>
                  </a:lnTo>
                  <a:lnTo>
                    <a:pt x="9825" y="6598"/>
                  </a:lnTo>
                  <a:lnTo>
                    <a:pt x="9825" y="6592"/>
                  </a:lnTo>
                  <a:lnTo>
                    <a:pt x="9827" y="6585"/>
                  </a:lnTo>
                  <a:lnTo>
                    <a:pt x="9825" y="6571"/>
                  </a:lnTo>
                  <a:lnTo>
                    <a:pt x="9824" y="6555"/>
                  </a:lnTo>
                  <a:lnTo>
                    <a:pt x="9824" y="6548"/>
                  </a:lnTo>
                  <a:lnTo>
                    <a:pt x="9825" y="6543"/>
                  </a:lnTo>
                  <a:lnTo>
                    <a:pt x="9825" y="6543"/>
                  </a:lnTo>
                  <a:lnTo>
                    <a:pt x="9830" y="6527"/>
                  </a:lnTo>
                  <a:lnTo>
                    <a:pt x="9838" y="6509"/>
                  </a:lnTo>
                  <a:lnTo>
                    <a:pt x="9842" y="6500"/>
                  </a:lnTo>
                  <a:lnTo>
                    <a:pt x="9848" y="6492"/>
                  </a:lnTo>
                  <a:lnTo>
                    <a:pt x="9854" y="6486"/>
                  </a:lnTo>
                  <a:lnTo>
                    <a:pt x="9859" y="6483"/>
                  </a:lnTo>
                  <a:lnTo>
                    <a:pt x="9859" y="6483"/>
                  </a:lnTo>
                  <a:lnTo>
                    <a:pt x="9867" y="6482"/>
                  </a:lnTo>
                  <a:lnTo>
                    <a:pt x="9875" y="6482"/>
                  </a:lnTo>
                  <a:lnTo>
                    <a:pt x="9884" y="6484"/>
                  </a:lnTo>
                  <a:lnTo>
                    <a:pt x="9893" y="6487"/>
                  </a:lnTo>
                  <a:lnTo>
                    <a:pt x="9902" y="6492"/>
                  </a:lnTo>
                  <a:lnTo>
                    <a:pt x="9911" y="6496"/>
                  </a:lnTo>
                  <a:lnTo>
                    <a:pt x="9918" y="6502"/>
                  </a:lnTo>
                  <a:lnTo>
                    <a:pt x="9924" y="6507"/>
                  </a:lnTo>
                  <a:lnTo>
                    <a:pt x="9924" y="6507"/>
                  </a:lnTo>
                  <a:lnTo>
                    <a:pt x="9926" y="6510"/>
                  </a:lnTo>
                  <a:lnTo>
                    <a:pt x="9927" y="6513"/>
                  </a:lnTo>
                  <a:lnTo>
                    <a:pt x="9929" y="6522"/>
                  </a:lnTo>
                  <a:lnTo>
                    <a:pt x="9930" y="6534"/>
                  </a:lnTo>
                  <a:lnTo>
                    <a:pt x="9930" y="6544"/>
                  </a:lnTo>
                  <a:lnTo>
                    <a:pt x="9932" y="6555"/>
                  </a:lnTo>
                  <a:lnTo>
                    <a:pt x="9933" y="6566"/>
                  </a:lnTo>
                  <a:lnTo>
                    <a:pt x="9935" y="6575"/>
                  </a:lnTo>
                  <a:lnTo>
                    <a:pt x="9936" y="6579"/>
                  </a:lnTo>
                  <a:lnTo>
                    <a:pt x="9938" y="6582"/>
                  </a:lnTo>
                  <a:lnTo>
                    <a:pt x="9938" y="6582"/>
                  </a:lnTo>
                  <a:lnTo>
                    <a:pt x="9943" y="6587"/>
                  </a:lnTo>
                  <a:lnTo>
                    <a:pt x="9948" y="6590"/>
                  </a:lnTo>
                  <a:lnTo>
                    <a:pt x="9965" y="6596"/>
                  </a:lnTo>
                  <a:lnTo>
                    <a:pt x="9981" y="6601"/>
                  </a:lnTo>
                  <a:lnTo>
                    <a:pt x="9987" y="6605"/>
                  </a:lnTo>
                  <a:lnTo>
                    <a:pt x="9991" y="6609"/>
                  </a:lnTo>
                  <a:lnTo>
                    <a:pt x="9991" y="6609"/>
                  </a:lnTo>
                  <a:lnTo>
                    <a:pt x="9994" y="6614"/>
                  </a:lnTo>
                  <a:lnTo>
                    <a:pt x="9995" y="6618"/>
                  </a:lnTo>
                  <a:lnTo>
                    <a:pt x="9996" y="6631"/>
                  </a:lnTo>
                  <a:lnTo>
                    <a:pt x="9996" y="6644"/>
                  </a:lnTo>
                  <a:lnTo>
                    <a:pt x="9995" y="6658"/>
                  </a:lnTo>
                  <a:lnTo>
                    <a:pt x="9994" y="6672"/>
                  </a:lnTo>
                  <a:lnTo>
                    <a:pt x="9994" y="6686"/>
                  </a:lnTo>
                  <a:lnTo>
                    <a:pt x="9995" y="6697"/>
                  </a:lnTo>
                  <a:lnTo>
                    <a:pt x="9996" y="6702"/>
                  </a:lnTo>
                  <a:lnTo>
                    <a:pt x="9998" y="6706"/>
                  </a:lnTo>
                  <a:lnTo>
                    <a:pt x="9998" y="6706"/>
                  </a:lnTo>
                  <a:lnTo>
                    <a:pt x="10000" y="6710"/>
                  </a:lnTo>
                  <a:lnTo>
                    <a:pt x="10004" y="6712"/>
                  </a:lnTo>
                  <a:lnTo>
                    <a:pt x="10012" y="6716"/>
                  </a:lnTo>
                  <a:lnTo>
                    <a:pt x="10021" y="6720"/>
                  </a:lnTo>
                  <a:lnTo>
                    <a:pt x="10031" y="6723"/>
                  </a:lnTo>
                  <a:lnTo>
                    <a:pt x="10051" y="6730"/>
                  </a:lnTo>
                  <a:lnTo>
                    <a:pt x="10059" y="6734"/>
                  </a:lnTo>
                  <a:lnTo>
                    <a:pt x="10065" y="6740"/>
                  </a:lnTo>
                  <a:lnTo>
                    <a:pt x="10065" y="6740"/>
                  </a:lnTo>
                  <a:lnTo>
                    <a:pt x="10067" y="6743"/>
                  </a:lnTo>
                  <a:lnTo>
                    <a:pt x="10069" y="6747"/>
                  </a:lnTo>
                  <a:lnTo>
                    <a:pt x="10071" y="6757"/>
                  </a:lnTo>
                  <a:lnTo>
                    <a:pt x="10074" y="6768"/>
                  </a:lnTo>
                  <a:lnTo>
                    <a:pt x="10075" y="6781"/>
                  </a:lnTo>
                  <a:lnTo>
                    <a:pt x="10076" y="6792"/>
                  </a:lnTo>
                  <a:lnTo>
                    <a:pt x="10078" y="6803"/>
                  </a:lnTo>
                  <a:lnTo>
                    <a:pt x="10080" y="6813"/>
                  </a:lnTo>
                  <a:lnTo>
                    <a:pt x="10083" y="6817"/>
                  </a:lnTo>
                  <a:lnTo>
                    <a:pt x="10085" y="6820"/>
                  </a:lnTo>
                  <a:lnTo>
                    <a:pt x="10085" y="6820"/>
                  </a:lnTo>
                  <a:lnTo>
                    <a:pt x="10088" y="6824"/>
                  </a:lnTo>
                  <a:lnTo>
                    <a:pt x="10093" y="6826"/>
                  </a:lnTo>
                  <a:lnTo>
                    <a:pt x="10103" y="6830"/>
                  </a:lnTo>
                  <a:lnTo>
                    <a:pt x="10114" y="6834"/>
                  </a:lnTo>
                  <a:lnTo>
                    <a:pt x="10127" y="6836"/>
                  </a:lnTo>
                  <a:lnTo>
                    <a:pt x="10152" y="6840"/>
                  </a:lnTo>
                  <a:lnTo>
                    <a:pt x="10163" y="6844"/>
                  </a:lnTo>
                  <a:lnTo>
                    <a:pt x="10172" y="6846"/>
                  </a:lnTo>
                  <a:lnTo>
                    <a:pt x="10172" y="6846"/>
                  </a:lnTo>
                  <a:lnTo>
                    <a:pt x="10181" y="6852"/>
                  </a:lnTo>
                  <a:lnTo>
                    <a:pt x="10193" y="6859"/>
                  </a:lnTo>
                  <a:lnTo>
                    <a:pt x="10216" y="6873"/>
                  </a:lnTo>
                  <a:lnTo>
                    <a:pt x="10216" y="6873"/>
                  </a:lnTo>
                  <a:lnTo>
                    <a:pt x="10209" y="6901"/>
                  </a:lnTo>
                  <a:lnTo>
                    <a:pt x="10209" y="6901"/>
                  </a:lnTo>
                  <a:lnTo>
                    <a:pt x="10206" y="6922"/>
                  </a:lnTo>
                  <a:lnTo>
                    <a:pt x="10203" y="6947"/>
                  </a:lnTo>
                  <a:lnTo>
                    <a:pt x="10201" y="6970"/>
                  </a:lnTo>
                  <a:lnTo>
                    <a:pt x="10198" y="6991"/>
                  </a:lnTo>
                  <a:lnTo>
                    <a:pt x="10198" y="6991"/>
                  </a:lnTo>
                  <a:lnTo>
                    <a:pt x="10193" y="7010"/>
                  </a:lnTo>
                  <a:lnTo>
                    <a:pt x="10187" y="7032"/>
                  </a:lnTo>
                  <a:lnTo>
                    <a:pt x="10175" y="7073"/>
                  </a:lnTo>
                  <a:lnTo>
                    <a:pt x="10175" y="7073"/>
                  </a:lnTo>
                  <a:lnTo>
                    <a:pt x="10170" y="7088"/>
                  </a:lnTo>
                  <a:lnTo>
                    <a:pt x="10164" y="7106"/>
                  </a:lnTo>
                  <a:lnTo>
                    <a:pt x="10161" y="7115"/>
                  </a:lnTo>
                  <a:lnTo>
                    <a:pt x="10158" y="7124"/>
                  </a:lnTo>
                  <a:lnTo>
                    <a:pt x="10158" y="7132"/>
                  </a:lnTo>
                  <a:lnTo>
                    <a:pt x="10159" y="7138"/>
                  </a:lnTo>
                  <a:lnTo>
                    <a:pt x="10159" y="7138"/>
                  </a:lnTo>
                  <a:lnTo>
                    <a:pt x="10162" y="7144"/>
                  </a:lnTo>
                  <a:lnTo>
                    <a:pt x="10166" y="7151"/>
                  </a:lnTo>
                  <a:lnTo>
                    <a:pt x="10172" y="7157"/>
                  </a:lnTo>
                  <a:lnTo>
                    <a:pt x="10178" y="7164"/>
                  </a:lnTo>
                  <a:lnTo>
                    <a:pt x="10185" y="7170"/>
                  </a:lnTo>
                  <a:lnTo>
                    <a:pt x="10192" y="7174"/>
                  </a:lnTo>
                  <a:lnTo>
                    <a:pt x="10199" y="7179"/>
                  </a:lnTo>
                  <a:lnTo>
                    <a:pt x="10206" y="7180"/>
                  </a:lnTo>
                  <a:lnTo>
                    <a:pt x="10206" y="7180"/>
                  </a:lnTo>
                  <a:lnTo>
                    <a:pt x="10211" y="7180"/>
                  </a:lnTo>
                  <a:lnTo>
                    <a:pt x="10218" y="7177"/>
                  </a:lnTo>
                  <a:lnTo>
                    <a:pt x="10226" y="7173"/>
                  </a:lnTo>
                  <a:lnTo>
                    <a:pt x="10234" y="7168"/>
                  </a:lnTo>
                  <a:lnTo>
                    <a:pt x="10249" y="7157"/>
                  </a:lnTo>
                  <a:lnTo>
                    <a:pt x="10255" y="7153"/>
                  </a:lnTo>
                  <a:lnTo>
                    <a:pt x="10261" y="7150"/>
                  </a:lnTo>
                  <a:lnTo>
                    <a:pt x="10261" y="7150"/>
                  </a:lnTo>
                  <a:lnTo>
                    <a:pt x="10278" y="7143"/>
                  </a:lnTo>
                  <a:lnTo>
                    <a:pt x="10287" y="7139"/>
                  </a:lnTo>
                  <a:lnTo>
                    <a:pt x="10295" y="7138"/>
                  </a:lnTo>
                  <a:lnTo>
                    <a:pt x="10295" y="7138"/>
                  </a:lnTo>
                  <a:lnTo>
                    <a:pt x="10301" y="7139"/>
                  </a:lnTo>
                  <a:lnTo>
                    <a:pt x="10308" y="7142"/>
                  </a:lnTo>
                  <a:lnTo>
                    <a:pt x="10323" y="7150"/>
                  </a:lnTo>
                  <a:lnTo>
                    <a:pt x="10350" y="7165"/>
                  </a:lnTo>
                  <a:lnTo>
                    <a:pt x="10350" y="7165"/>
                  </a:lnTo>
                  <a:lnTo>
                    <a:pt x="10370" y="7176"/>
                  </a:lnTo>
                  <a:lnTo>
                    <a:pt x="10382" y="7182"/>
                  </a:lnTo>
                  <a:lnTo>
                    <a:pt x="10385" y="7186"/>
                  </a:lnTo>
                  <a:lnTo>
                    <a:pt x="10389" y="7189"/>
                  </a:lnTo>
                  <a:lnTo>
                    <a:pt x="10389" y="7189"/>
                  </a:lnTo>
                  <a:lnTo>
                    <a:pt x="10393" y="7197"/>
                  </a:lnTo>
                  <a:lnTo>
                    <a:pt x="10398" y="7208"/>
                  </a:lnTo>
                  <a:lnTo>
                    <a:pt x="10401" y="7221"/>
                  </a:lnTo>
                  <a:lnTo>
                    <a:pt x="10403" y="7233"/>
                  </a:lnTo>
                  <a:lnTo>
                    <a:pt x="10405" y="7247"/>
                  </a:lnTo>
                  <a:lnTo>
                    <a:pt x="10405" y="7259"/>
                  </a:lnTo>
                  <a:lnTo>
                    <a:pt x="10404" y="7270"/>
                  </a:lnTo>
                  <a:lnTo>
                    <a:pt x="10402" y="7279"/>
                  </a:lnTo>
                  <a:lnTo>
                    <a:pt x="10402" y="7279"/>
                  </a:lnTo>
                  <a:lnTo>
                    <a:pt x="10398" y="7286"/>
                  </a:lnTo>
                  <a:lnTo>
                    <a:pt x="10392" y="7292"/>
                  </a:lnTo>
                  <a:lnTo>
                    <a:pt x="10384" y="7299"/>
                  </a:lnTo>
                  <a:lnTo>
                    <a:pt x="10375" y="7304"/>
                  </a:lnTo>
                  <a:lnTo>
                    <a:pt x="10357" y="7314"/>
                  </a:lnTo>
                  <a:lnTo>
                    <a:pt x="10342" y="7323"/>
                  </a:lnTo>
                  <a:lnTo>
                    <a:pt x="10342" y="7323"/>
                  </a:lnTo>
                  <a:lnTo>
                    <a:pt x="10333" y="7329"/>
                  </a:lnTo>
                  <a:lnTo>
                    <a:pt x="10321" y="7336"/>
                  </a:lnTo>
                  <a:lnTo>
                    <a:pt x="10310" y="7343"/>
                  </a:lnTo>
                  <a:lnTo>
                    <a:pt x="10306" y="7347"/>
                  </a:lnTo>
                  <a:lnTo>
                    <a:pt x="10304" y="7350"/>
                  </a:lnTo>
                  <a:lnTo>
                    <a:pt x="10304" y="7350"/>
                  </a:lnTo>
                  <a:lnTo>
                    <a:pt x="10303" y="7355"/>
                  </a:lnTo>
                  <a:lnTo>
                    <a:pt x="10304" y="7361"/>
                  </a:lnTo>
                  <a:lnTo>
                    <a:pt x="10310" y="7373"/>
                  </a:lnTo>
                  <a:lnTo>
                    <a:pt x="10316" y="7385"/>
                  </a:lnTo>
                  <a:lnTo>
                    <a:pt x="10319" y="7391"/>
                  </a:lnTo>
                  <a:lnTo>
                    <a:pt x="10321" y="7396"/>
                  </a:lnTo>
                  <a:lnTo>
                    <a:pt x="10321" y="7396"/>
                  </a:lnTo>
                  <a:lnTo>
                    <a:pt x="10324" y="7410"/>
                  </a:lnTo>
                  <a:lnTo>
                    <a:pt x="10328" y="7428"/>
                  </a:lnTo>
                  <a:lnTo>
                    <a:pt x="10330" y="7446"/>
                  </a:lnTo>
                  <a:lnTo>
                    <a:pt x="10330" y="7454"/>
                  </a:lnTo>
                  <a:lnTo>
                    <a:pt x="10330" y="7461"/>
                  </a:lnTo>
                  <a:lnTo>
                    <a:pt x="10330" y="7461"/>
                  </a:lnTo>
                  <a:lnTo>
                    <a:pt x="10326" y="7469"/>
                  </a:lnTo>
                  <a:lnTo>
                    <a:pt x="10322" y="7479"/>
                  </a:lnTo>
                  <a:lnTo>
                    <a:pt x="10316" y="7488"/>
                  </a:lnTo>
                  <a:lnTo>
                    <a:pt x="10313" y="7491"/>
                  </a:lnTo>
                  <a:lnTo>
                    <a:pt x="10310" y="7494"/>
                  </a:lnTo>
                  <a:lnTo>
                    <a:pt x="10310" y="7494"/>
                  </a:lnTo>
                  <a:lnTo>
                    <a:pt x="10304" y="7495"/>
                  </a:lnTo>
                  <a:lnTo>
                    <a:pt x="10298" y="7494"/>
                  </a:lnTo>
                  <a:lnTo>
                    <a:pt x="10291" y="7493"/>
                  </a:lnTo>
                  <a:lnTo>
                    <a:pt x="10285" y="7490"/>
                  </a:lnTo>
                  <a:lnTo>
                    <a:pt x="10272" y="7485"/>
                  </a:lnTo>
                  <a:lnTo>
                    <a:pt x="10261" y="7479"/>
                  </a:lnTo>
                  <a:lnTo>
                    <a:pt x="10261" y="7479"/>
                  </a:lnTo>
                  <a:lnTo>
                    <a:pt x="10255" y="7476"/>
                  </a:lnTo>
                  <a:lnTo>
                    <a:pt x="10250" y="7470"/>
                  </a:lnTo>
                  <a:lnTo>
                    <a:pt x="10237" y="7458"/>
                  </a:lnTo>
                  <a:lnTo>
                    <a:pt x="10224" y="7445"/>
                  </a:lnTo>
                  <a:lnTo>
                    <a:pt x="10218" y="7440"/>
                  </a:lnTo>
                  <a:lnTo>
                    <a:pt x="10213" y="7436"/>
                  </a:lnTo>
                  <a:lnTo>
                    <a:pt x="10213" y="7436"/>
                  </a:lnTo>
                  <a:lnTo>
                    <a:pt x="10198" y="7429"/>
                  </a:lnTo>
                  <a:lnTo>
                    <a:pt x="10180" y="7423"/>
                  </a:lnTo>
                  <a:lnTo>
                    <a:pt x="10162" y="7418"/>
                  </a:lnTo>
                  <a:lnTo>
                    <a:pt x="10146" y="7415"/>
                  </a:lnTo>
                  <a:lnTo>
                    <a:pt x="10146" y="7415"/>
                  </a:lnTo>
                  <a:lnTo>
                    <a:pt x="10135" y="7412"/>
                  </a:lnTo>
                  <a:lnTo>
                    <a:pt x="10121" y="7412"/>
                  </a:lnTo>
                  <a:lnTo>
                    <a:pt x="10091" y="7412"/>
                  </a:lnTo>
                  <a:lnTo>
                    <a:pt x="10060" y="7412"/>
                  </a:lnTo>
                  <a:lnTo>
                    <a:pt x="10034" y="7415"/>
                  </a:lnTo>
                  <a:lnTo>
                    <a:pt x="10034" y="7415"/>
                  </a:lnTo>
                  <a:lnTo>
                    <a:pt x="10016" y="7415"/>
                  </a:lnTo>
                  <a:lnTo>
                    <a:pt x="9994" y="7417"/>
                  </a:lnTo>
                  <a:lnTo>
                    <a:pt x="9982" y="7418"/>
                  </a:lnTo>
                  <a:lnTo>
                    <a:pt x="9972" y="7420"/>
                  </a:lnTo>
                  <a:lnTo>
                    <a:pt x="9963" y="7423"/>
                  </a:lnTo>
                  <a:lnTo>
                    <a:pt x="9955" y="7426"/>
                  </a:lnTo>
                  <a:lnTo>
                    <a:pt x="9955" y="7426"/>
                  </a:lnTo>
                  <a:lnTo>
                    <a:pt x="9950" y="7431"/>
                  </a:lnTo>
                  <a:lnTo>
                    <a:pt x="9944" y="7438"/>
                  </a:lnTo>
                  <a:lnTo>
                    <a:pt x="9933" y="7456"/>
                  </a:lnTo>
                  <a:lnTo>
                    <a:pt x="9928" y="7466"/>
                  </a:lnTo>
                  <a:lnTo>
                    <a:pt x="9923" y="7473"/>
                  </a:lnTo>
                  <a:lnTo>
                    <a:pt x="9917" y="7480"/>
                  </a:lnTo>
                  <a:lnTo>
                    <a:pt x="9910" y="7485"/>
                  </a:lnTo>
                  <a:lnTo>
                    <a:pt x="9910" y="7485"/>
                  </a:lnTo>
                  <a:lnTo>
                    <a:pt x="9907" y="7487"/>
                  </a:lnTo>
                  <a:lnTo>
                    <a:pt x="9902" y="7487"/>
                  </a:lnTo>
                  <a:lnTo>
                    <a:pt x="9893" y="7487"/>
                  </a:lnTo>
                  <a:lnTo>
                    <a:pt x="9882" y="7486"/>
                  </a:lnTo>
                  <a:lnTo>
                    <a:pt x="9871" y="7484"/>
                  </a:lnTo>
                  <a:lnTo>
                    <a:pt x="9859" y="7481"/>
                  </a:lnTo>
                  <a:lnTo>
                    <a:pt x="9848" y="7481"/>
                  </a:lnTo>
                  <a:lnTo>
                    <a:pt x="9839" y="7481"/>
                  </a:lnTo>
                  <a:lnTo>
                    <a:pt x="9836" y="7484"/>
                  </a:lnTo>
                  <a:lnTo>
                    <a:pt x="9832" y="7485"/>
                  </a:lnTo>
                  <a:lnTo>
                    <a:pt x="9832" y="7485"/>
                  </a:lnTo>
                  <a:lnTo>
                    <a:pt x="9830" y="7488"/>
                  </a:lnTo>
                  <a:lnTo>
                    <a:pt x="9828" y="7491"/>
                  </a:lnTo>
                  <a:lnTo>
                    <a:pt x="9825" y="7500"/>
                  </a:lnTo>
                  <a:lnTo>
                    <a:pt x="9825" y="7511"/>
                  </a:lnTo>
                  <a:lnTo>
                    <a:pt x="9825" y="7523"/>
                  </a:lnTo>
                  <a:lnTo>
                    <a:pt x="9827" y="7546"/>
                  </a:lnTo>
                  <a:lnTo>
                    <a:pt x="9827" y="7556"/>
                  </a:lnTo>
                  <a:lnTo>
                    <a:pt x="9825" y="7565"/>
                  </a:lnTo>
                  <a:lnTo>
                    <a:pt x="9825" y="7565"/>
                  </a:lnTo>
                  <a:lnTo>
                    <a:pt x="9820" y="7579"/>
                  </a:lnTo>
                  <a:lnTo>
                    <a:pt x="9811" y="7596"/>
                  </a:lnTo>
                  <a:lnTo>
                    <a:pt x="9795" y="7628"/>
                  </a:lnTo>
                  <a:lnTo>
                    <a:pt x="9795" y="7628"/>
                  </a:lnTo>
                  <a:lnTo>
                    <a:pt x="9779" y="7656"/>
                  </a:lnTo>
                  <a:lnTo>
                    <a:pt x="9771" y="7671"/>
                  </a:lnTo>
                  <a:lnTo>
                    <a:pt x="9768" y="7679"/>
                  </a:lnTo>
                  <a:lnTo>
                    <a:pt x="9766" y="7684"/>
                  </a:lnTo>
                  <a:lnTo>
                    <a:pt x="9766" y="7684"/>
                  </a:lnTo>
                  <a:lnTo>
                    <a:pt x="9765" y="7698"/>
                  </a:lnTo>
                  <a:lnTo>
                    <a:pt x="9763" y="7714"/>
                  </a:lnTo>
                  <a:lnTo>
                    <a:pt x="9765" y="7731"/>
                  </a:lnTo>
                  <a:lnTo>
                    <a:pt x="9766" y="7744"/>
                  </a:lnTo>
                  <a:lnTo>
                    <a:pt x="9766" y="7744"/>
                  </a:lnTo>
                  <a:lnTo>
                    <a:pt x="9768" y="7758"/>
                  </a:lnTo>
                  <a:lnTo>
                    <a:pt x="9770" y="7775"/>
                  </a:lnTo>
                  <a:lnTo>
                    <a:pt x="9772" y="7784"/>
                  </a:lnTo>
                  <a:lnTo>
                    <a:pt x="9775" y="7790"/>
                  </a:lnTo>
                  <a:lnTo>
                    <a:pt x="9778" y="7797"/>
                  </a:lnTo>
                  <a:lnTo>
                    <a:pt x="9781" y="7802"/>
                  </a:lnTo>
                  <a:lnTo>
                    <a:pt x="9781" y="7802"/>
                  </a:lnTo>
                  <a:lnTo>
                    <a:pt x="9787" y="7804"/>
                  </a:lnTo>
                  <a:lnTo>
                    <a:pt x="9794" y="7804"/>
                  </a:lnTo>
                  <a:lnTo>
                    <a:pt x="9801" y="7804"/>
                  </a:lnTo>
                  <a:lnTo>
                    <a:pt x="9810" y="7803"/>
                  </a:lnTo>
                  <a:lnTo>
                    <a:pt x="9825" y="7801"/>
                  </a:lnTo>
                  <a:lnTo>
                    <a:pt x="9832" y="7801"/>
                  </a:lnTo>
                  <a:lnTo>
                    <a:pt x="9838" y="7802"/>
                  </a:lnTo>
                  <a:lnTo>
                    <a:pt x="9838" y="7802"/>
                  </a:lnTo>
                  <a:lnTo>
                    <a:pt x="9851" y="7807"/>
                  </a:lnTo>
                  <a:lnTo>
                    <a:pt x="9866" y="7816"/>
                  </a:lnTo>
                  <a:lnTo>
                    <a:pt x="9879" y="7827"/>
                  </a:lnTo>
                  <a:lnTo>
                    <a:pt x="9884" y="7832"/>
                  </a:lnTo>
                  <a:lnTo>
                    <a:pt x="9888" y="7838"/>
                  </a:lnTo>
                  <a:lnTo>
                    <a:pt x="9888" y="7838"/>
                  </a:lnTo>
                  <a:lnTo>
                    <a:pt x="9891" y="7847"/>
                  </a:lnTo>
                  <a:lnTo>
                    <a:pt x="9892" y="7858"/>
                  </a:lnTo>
                  <a:lnTo>
                    <a:pt x="9893" y="7871"/>
                  </a:lnTo>
                  <a:lnTo>
                    <a:pt x="9893" y="7883"/>
                  </a:lnTo>
                  <a:lnTo>
                    <a:pt x="9893" y="7896"/>
                  </a:lnTo>
                  <a:lnTo>
                    <a:pt x="9891" y="7909"/>
                  </a:lnTo>
                  <a:lnTo>
                    <a:pt x="9888" y="7930"/>
                  </a:lnTo>
                  <a:lnTo>
                    <a:pt x="9888" y="7930"/>
                  </a:lnTo>
                  <a:lnTo>
                    <a:pt x="9884" y="7938"/>
                  </a:lnTo>
                  <a:lnTo>
                    <a:pt x="9881" y="7946"/>
                  </a:lnTo>
                  <a:lnTo>
                    <a:pt x="9871" y="7964"/>
                  </a:lnTo>
                  <a:lnTo>
                    <a:pt x="9858" y="7982"/>
                  </a:lnTo>
                  <a:lnTo>
                    <a:pt x="9848" y="7997"/>
                  </a:lnTo>
                  <a:lnTo>
                    <a:pt x="9848" y="7997"/>
                  </a:lnTo>
                  <a:lnTo>
                    <a:pt x="9839" y="8008"/>
                  </a:lnTo>
                  <a:lnTo>
                    <a:pt x="9828" y="8022"/>
                  </a:lnTo>
                  <a:lnTo>
                    <a:pt x="9806" y="8048"/>
                  </a:lnTo>
                  <a:lnTo>
                    <a:pt x="9806" y="8048"/>
                  </a:lnTo>
                  <a:lnTo>
                    <a:pt x="9797" y="8062"/>
                  </a:lnTo>
                  <a:lnTo>
                    <a:pt x="9787" y="8082"/>
                  </a:lnTo>
                  <a:lnTo>
                    <a:pt x="9781" y="8091"/>
                  </a:lnTo>
                  <a:lnTo>
                    <a:pt x="9776" y="8100"/>
                  </a:lnTo>
                  <a:lnTo>
                    <a:pt x="9769" y="8106"/>
                  </a:lnTo>
                  <a:lnTo>
                    <a:pt x="9763" y="8111"/>
                  </a:lnTo>
                  <a:lnTo>
                    <a:pt x="9763" y="8111"/>
                  </a:lnTo>
                  <a:lnTo>
                    <a:pt x="9753" y="8114"/>
                  </a:lnTo>
                  <a:lnTo>
                    <a:pt x="9741" y="8118"/>
                  </a:lnTo>
                  <a:lnTo>
                    <a:pt x="9727" y="8119"/>
                  </a:lnTo>
                  <a:lnTo>
                    <a:pt x="9713" y="8119"/>
                  </a:lnTo>
                  <a:lnTo>
                    <a:pt x="9684" y="8118"/>
                  </a:lnTo>
                  <a:lnTo>
                    <a:pt x="9661" y="8115"/>
                  </a:lnTo>
                  <a:lnTo>
                    <a:pt x="9661" y="8115"/>
                  </a:lnTo>
                  <a:lnTo>
                    <a:pt x="9654" y="8113"/>
                  </a:lnTo>
                  <a:lnTo>
                    <a:pt x="9646" y="8111"/>
                  </a:lnTo>
                  <a:lnTo>
                    <a:pt x="9628" y="8103"/>
                  </a:lnTo>
                  <a:lnTo>
                    <a:pt x="9619" y="8098"/>
                  </a:lnTo>
                  <a:lnTo>
                    <a:pt x="9611" y="8096"/>
                  </a:lnTo>
                  <a:lnTo>
                    <a:pt x="9603" y="8095"/>
                  </a:lnTo>
                  <a:lnTo>
                    <a:pt x="9600" y="8095"/>
                  </a:lnTo>
                  <a:lnTo>
                    <a:pt x="9596" y="8096"/>
                  </a:lnTo>
                  <a:lnTo>
                    <a:pt x="9596" y="8096"/>
                  </a:lnTo>
                  <a:lnTo>
                    <a:pt x="9591" y="8100"/>
                  </a:lnTo>
                  <a:lnTo>
                    <a:pt x="9585" y="8106"/>
                  </a:lnTo>
                  <a:lnTo>
                    <a:pt x="9581" y="8114"/>
                  </a:lnTo>
                  <a:lnTo>
                    <a:pt x="9576" y="8123"/>
                  </a:lnTo>
                  <a:lnTo>
                    <a:pt x="9568" y="8141"/>
                  </a:lnTo>
                  <a:lnTo>
                    <a:pt x="9563" y="8157"/>
                  </a:lnTo>
                  <a:lnTo>
                    <a:pt x="9563" y="8157"/>
                  </a:lnTo>
                  <a:lnTo>
                    <a:pt x="9560" y="8163"/>
                  </a:lnTo>
                  <a:lnTo>
                    <a:pt x="9559" y="8170"/>
                  </a:lnTo>
                  <a:lnTo>
                    <a:pt x="9558" y="8186"/>
                  </a:lnTo>
                  <a:lnTo>
                    <a:pt x="9557" y="8194"/>
                  </a:lnTo>
                  <a:lnTo>
                    <a:pt x="9555" y="8202"/>
                  </a:lnTo>
                  <a:lnTo>
                    <a:pt x="9552" y="8209"/>
                  </a:lnTo>
                  <a:lnTo>
                    <a:pt x="9549" y="8214"/>
                  </a:lnTo>
                  <a:lnTo>
                    <a:pt x="9549" y="8214"/>
                  </a:lnTo>
                  <a:lnTo>
                    <a:pt x="9546" y="8216"/>
                  </a:lnTo>
                  <a:lnTo>
                    <a:pt x="9541" y="8218"/>
                  </a:lnTo>
                  <a:lnTo>
                    <a:pt x="9531" y="8220"/>
                  </a:lnTo>
                  <a:lnTo>
                    <a:pt x="9520" y="8221"/>
                  </a:lnTo>
                  <a:lnTo>
                    <a:pt x="9511" y="8220"/>
                  </a:lnTo>
                  <a:lnTo>
                    <a:pt x="9511" y="8220"/>
                  </a:lnTo>
                  <a:lnTo>
                    <a:pt x="9507" y="8219"/>
                  </a:lnTo>
                  <a:lnTo>
                    <a:pt x="9503" y="8218"/>
                  </a:lnTo>
                  <a:lnTo>
                    <a:pt x="9496" y="8212"/>
                  </a:lnTo>
                  <a:lnTo>
                    <a:pt x="9488" y="8207"/>
                  </a:lnTo>
                  <a:lnTo>
                    <a:pt x="9481" y="8203"/>
                  </a:lnTo>
                  <a:lnTo>
                    <a:pt x="9481" y="8203"/>
                  </a:lnTo>
                  <a:lnTo>
                    <a:pt x="9469" y="8200"/>
                  </a:lnTo>
                  <a:lnTo>
                    <a:pt x="9453" y="8198"/>
                  </a:lnTo>
                  <a:lnTo>
                    <a:pt x="9425" y="8194"/>
                  </a:lnTo>
                  <a:lnTo>
                    <a:pt x="9425" y="8194"/>
                  </a:lnTo>
                  <a:lnTo>
                    <a:pt x="9406" y="8194"/>
                  </a:lnTo>
                  <a:lnTo>
                    <a:pt x="9382" y="8194"/>
                  </a:lnTo>
                  <a:lnTo>
                    <a:pt x="9358" y="8193"/>
                  </a:lnTo>
                  <a:lnTo>
                    <a:pt x="9348" y="8192"/>
                  </a:lnTo>
                  <a:lnTo>
                    <a:pt x="9339" y="8190"/>
                  </a:lnTo>
                  <a:lnTo>
                    <a:pt x="9339" y="8190"/>
                  </a:lnTo>
                  <a:lnTo>
                    <a:pt x="9333" y="8188"/>
                  </a:lnTo>
                  <a:lnTo>
                    <a:pt x="9327" y="8183"/>
                  </a:lnTo>
                  <a:lnTo>
                    <a:pt x="9313" y="8173"/>
                  </a:lnTo>
                  <a:lnTo>
                    <a:pt x="9299" y="8163"/>
                  </a:lnTo>
                  <a:lnTo>
                    <a:pt x="9292" y="8159"/>
                  </a:lnTo>
                  <a:lnTo>
                    <a:pt x="9286" y="8157"/>
                  </a:lnTo>
                  <a:lnTo>
                    <a:pt x="9286" y="8157"/>
                  </a:lnTo>
                  <a:lnTo>
                    <a:pt x="9278" y="8156"/>
                  </a:lnTo>
                  <a:lnTo>
                    <a:pt x="9268" y="8156"/>
                  </a:lnTo>
                  <a:lnTo>
                    <a:pt x="9258" y="8157"/>
                  </a:lnTo>
                  <a:lnTo>
                    <a:pt x="9247" y="8159"/>
                  </a:lnTo>
                  <a:lnTo>
                    <a:pt x="9225" y="8165"/>
                  </a:lnTo>
                  <a:lnTo>
                    <a:pt x="9208" y="8170"/>
                  </a:lnTo>
                  <a:lnTo>
                    <a:pt x="9208" y="8170"/>
                  </a:lnTo>
                  <a:lnTo>
                    <a:pt x="9191" y="8177"/>
                  </a:lnTo>
                  <a:lnTo>
                    <a:pt x="9171" y="8186"/>
                  </a:lnTo>
                  <a:lnTo>
                    <a:pt x="9162" y="8192"/>
                  </a:lnTo>
                  <a:lnTo>
                    <a:pt x="9153" y="8198"/>
                  </a:lnTo>
                  <a:lnTo>
                    <a:pt x="9145" y="8204"/>
                  </a:lnTo>
                  <a:lnTo>
                    <a:pt x="9141" y="8210"/>
                  </a:lnTo>
                  <a:lnTo>
                    <a:pt x="9141" y="8210"/>
                  </a:lnTo>
                  <a:lnTo>
                    <a:pt x="9137" y="8217"/>
                  </a:lnTo>
                  <a:lnTo>
                    <a:pt x="9134" y="8225"/>
                  </a:lnTo>
                  <a:lnTo>
                    <a:pt x="9132" y="8234"/>
                  </a:lnTo>
                  <a:lnTo>
                    <a:pt x="9129" y="8244"/>
                  </a:lnTo>
                  <a:lnTo>
                    <a:pt x="9128" y="8263"/>
                  </a:lnTo>
                  <a:lnTo>
                    <a:pt x="9127" y="8280"/>
                  </a:lnTo>
                  <a:lnTo>
                    <a:pt x="9127" y="8280"/>
                  </a:lnTo>
                  <a:lnTo>
                    <a:pt x="9128" y="8289"/>
                  </a:lnTo>
                  <a:lnTo>
                    <a:pt x="9129" y="8300"/>
                  </a:lnTo>
                  <a:lnTo>
                    <a:pt x="9134" y="8326"/>
                  </a:lnTo>
                  <a:lnTo>
                    <a:pt x="9141" y="8351"/>
                  </a:lnTo>
                  <a:lnTo>
                    <a:pt x="9147" y="8370"/>
                  </a:lnTo>
                  <a:lnTo>
                    <a:pt x="9147" y="8370"/>
                  </a:lnTo>
                  <a:lnTo>
                    <a:pt x="9151" y="8377"/>
                  </a:lnTo>
                  <a:lnTo>
                    <a:pt x="9155" y="8384"/>
                  </a:lnTo>
                  <a:lnTo>
                    <a:pt x="9165" y="8399"/>
                  </a:lnTo>
                  <a:lnTo>
                    <a:pt x="9177" y="8414"/>
                  </a:lnTo>
                  <a:lnTo>
                    <a:pt x="9180" y="8421"/>
                  </a:lnTo>
                  <a:lnTo>
                    <a:pt x="9183" y="8427"/>
                  </a:lnTo>
                  <a:lnTo>
                    <a:pt x="9183" y="8427"/>
                  </a:lnTo>
                  <a:lnTo>
                    <a:pt x="9187" y="8439"/>
                  </a:lnTo>
                  <a:lnTo>
                    <a:pt x="9190" y="8454"/>
                  </a:lnTo>
                  <a:lnTo>
                    <a:pt x="9192" y="8470"/>
                  </a:lnTo>
                  <a:lnTo>
                    <a:pt x="9194" y="8482"/>
                  </a:lnTo>
                  <a:lnTo>
                    <a:pt x="9194" y="8482"/>
                  </a:lnTo>
                  <a:lnTo>
                    <a:pt x="9192" y="8491"/>
                  </a:lnTo>
                  <a:lnTo>
                    <a:pt x="9190" y="8502"/>
                  </a:lnTo>
                  <a:lnTo>
                    <a:pt x="9183" y="8526"/>
                  </a:lnTo>
                  <a:lnTo>
                    <a:pt x="9180" y="8538"/>
                  </a:lnTo>
                  <a:lnTo>
                    <a:pt x="9178" y="8550"/>
                  </a:lnTo>
                  <a:lnTo>
                    <a:pt x="9176" y="8561"/>
                  </a:lnTo>
                  <a:lnTo>
                    <a:pt x="9177" y="8570"/>
                  </a:lnTo>
                  <a:lnTo>
                    <a:pt x="9177" y="8570"/>
                  </a:lnTo>
                  <a:lnTo>
                    <a:pt x="9178" y="8575"/>
                  </a:lnTo>
                  <a:lnTo>
                    <a:pt x="9180" y="8580"/>
                  </a:lnTo>
                  <a:lnTo>
                    <a:pt x="9188" y="8591"/>
                  </a:lnTo>
                  <a:lnTo>
                    <a:pt x="9196" y="8603"/>
                  </a:lnTo>
                  <a:lnTo>
                    <a:pt x="9200" y="8612"/>
                  </a:lnTo>
                  <a:lnTo>
                    <a:pt x="9200" y="8612"/>
                  </a:lnTo>
                  <a:lnTo>
                    <a:pt x="9206" y="8628"/>
                  </a:lnTo>
                  <a:lnTo>
                    <a:pt x="9208" y="8637"/>
                  </a:lnTo>
                  <a:lnTo>
                    <a:pt x="9209" y="8643"/>
                  </a:lnTo>
                  <a:lnTo>
                    <a:pt x="9209" y="8643"/>
                  </a:lnTo>
                  <a:lnTo>
                    <a:pt x="9208" y="8651"/>
                  </a:lnTo>
                  <a:lnTo>
                    <a:pt x="9205" y="8660"/>
                  </a:lnTo>
                  <a:lnTo>
                    <a:pt x="9195" y="8681"/>
                  </a:lnTo>
                  <a:lnTo>
                    <a:pt x="9186" y="8700"/>
                  </a:lnTo>
                  <a:lnTo>
                    <a:pt x="9183" y="8709"/>
                  </a:lnTo>
                  <a:lnTo>
                    <a:pt x="9182" y="8717"/>
                  </a:lnTo>
                  <a:lnTo>
                    <a:pt x="9182" y="8717"/>
                  </a:lnTo>
                  <a:lnTo>
                    <a:pt x="9183" y="8722"/>
                  </a:lnTo>
                  <a:lnTo>
                    <a:pt x="9186" y="8730"/>
                  </a:lnTo>
                  <a:lnTo>
                    <a:pt x="9194" y="8746"/>
                  </a:lnTo>
                  <a:lnTo>
                    <a:pt x="9211" y="8774"/>
                  </a:lnTo>
                  <a:lnTo>
                    <a:pt x="9211" y="8774"/>
                  </a:lnTo>
                  <a:lnTo>
                    <a:pt x="9223" y="8798"/>
                  </a:lnTo>
                  <a:lnTo>
                    <a:pt x="9231" y="8809"/>
                  </a:lnTo>
                  <a:lnTo>
                    <a:pt x="9234" y="8815"/>
                  </a:lnTo>
                  <a:lnTo>
                    <a:pt x="9239" y="8818"/>
                  </a:lnTo>
                  <a:lnTo>
                    <a:pt x="9239" y="8818"/>
                  </a:lnTo>
                  <a:lnTo>
                    <a:pt x="9247" y="8824"/>
                  </a:lnTo>
                  <a:lnTo>
                    <a:pt x="9256" y="8828"/>
                  </a:lnTo>
                  <a:lnTo>
                    <a:pt x="9279" y="8836"/>
                  </a:lnTo>
                  <a:lnTo>
                    <a:pt x="9292" y="8841"/>
                  </a:lnTo>
                  <a:lnTo>
                    <a:pt x="9303" y="8845"/>
                  </a:lnTo>
                  <a:lnTo>
                    <a:pt x="9312" y="8850"/>
                  </a:lnTo>
                  <a:lnTo>
                    <a:pt x="9317" y="8853"/>
                  </a:lnTo>
                  <a:lnTo>
                    <a:pt x="9319" y="8857"/>
                  </a:lnTo>
                  <a:lnTo>
                    <a:pt x="9319" y="8857"/>
                  </a:lnTo>
                  <a:lnTo>
                    <a:pt x="9324" y="8863"/>
                  </a:lnTo>
                  <a:lnTo>
                    <a:pt x="9329" y="8872"/>
                  </a:lnTo>
                  <a:lnTo>
                    <a:pt x="9333" y="8881"/>
                  </a:lnTo>
                  <a:lnTo>
                    <a:pt x="9338" y="8893"/>
                  </a:lnTo>
                  <a:lnTo>
                    <a:pt x="9346" y="8915"/>
                  </a:lnTo>
                  <a:lnTo>
                    <a:pt x="9352" y="8941"/>
                  </a:lnTo>
                  <a:lnTo>
                    <a:pt x="9356" y="8966"/>
                  </a:lnTo>
                  <a:lnTo>
                    <a:pt x="9358" y="8991"/>
                  </a:lnTo>
                  <a:lnTo>
                    <a:pt x="9359" y="9013"/>
                  </a:lnTo>
                  <a:lnTo>
                    <a:pt x="9358" y="9033"/>
                  </a:lnTo>
                  <a:lnTo>
                    <a:pt x="9358" y="9033"/>
                  </a:lnTo>
                  <a:lnTo>
                    <a:pt x="9357" y="9041"/>
                  </a:lnTo>
                  <a:lnTo>
                    <a:pt x="9354" y="9051"/>
                  </a:lnTo>
                  <a:lnTo>
                    <a:pt x="9344" y="9071"/>
                  </a:lnTo>
                  <a:lnTo>
                    <a:pt x="9332" y="9091"/>
                  </a:lnTo>
                  <a:lnTo>
                    <a:pt x="9322" y="9106"/>
                  </a:lnTo>
                  <a:lnTo>
                    <a:pt x="9322" y="9106"/>
                  </a:lnTo>
                  <a:lnTo>
                    <a:pt x="9317" y="9112"/>
                  </a:lnTo>
                  <a:lnTo>
                    <a:pt x="9310" y="9118"/>
                  </a:lnTo>
                  <a:lnTo>
                    <a:pt x="9294" y="9131"/>
                  </a:lnTo>
                  <a:lnTo>
                    <a:pt x="9278" y="9143"/>
                  </a:lnTo>
                  <a:lnTo>
                    <a:pt x="9271" y="9149"/>
                  </a:lnTo>
                  <a:lnTo>
                    <a:pt x="9266" y="9154"/>
                  </a:lnTo>
                  <a:lnTo>
                    <a:pt x="9266" y="9154"/>
                  </a:lnTo>
                  <a:lnTo>
                    <a:pt x="9259" y="9163"/>
                  </a:lnTo>
                  <a:lnTo>
                    <a:pt x="9251" y="9177"/>
                  </a:lnTo>
                  <a:lnTo>
                    <a:pt x="9235" y="9205"/>
                  </a:lnTo>
                  <a:lnTo>
                    <a:pt x="9221" y="9235"/>
                  </a:lnTo>
                  <a:lnTo>
                    <a:pt x="9213" y="9247"/>
                  </a:lnTo>
                  <a:lnTo>
                    <a:pt x="9205" y="9256"/>
                  </a:lnTo>
                  <a:lnTo>
                    <a:pt x="9205" y="9256"/>
                  </a:lnTo>
                  <a:lnTo>
                    <a:pt x="9195" y="9267"/>
                  </a:lnTo>
                  <a:lnTo>
                    <a:pt x="9181" y="9277"/>
                  </a:lnTo>
                  <a:lnTo>
                    <a:pt x="9148" y="9300"/>
                  </a:lnTo>
                  <a:lnTo>
                    <a:pt x="9116" y="9323"/>
                  </a:lnTo>
                  <a:lnTo>
                    <a:pt x="9101" y="9333"/>
                  </a:lnTo>
                  <a:lnTo>
                    <a:pt x="9090" y="9342"/>
                  </a:lnTo>
                  <a:lnTo>
                    <a:pt x="9090" y="9342"/>
                  </a:lnTo>
                  <a:lnTo>
                    <a:pt x="9080" y="9352"/>
                  </a:lnTo>
                  <a:lnTo>
                    <a:pt x="9069" y="9364"/>
                  </a:lnTo>
                  <a:lnTo>
                    <a:pt x="9047" y="9394"/>
                  </a:lnTo>
                  <a:lnTo>
                    <a:pt x="9036" y="9408"/>
                  </a:lnTo>
                  <a:lnTo>
                    <a:pt x="9024" y="9422"/>
                  </a:lnTo>
                  <a:lnTo>
                    <a:pt x="9013" y="9432"/>
                  </a:lnTo>
                  <a:lnTo>
                    <a:pt x="9007" y="9437"/>
                  </a:lnTo>
                  <a:lnTo>
                    <a:pt x="9002" y="9440"/>
                  </a:lnTo>
                  <a:lnTo>
                    <a:pt x="9002" y="9440"/>
                  </a:lnTo>
                  <a:lnTo>
                    <a:pt x="8993" y="9443"/>
                  </a:lnTo>
                  <a:lnTo>
                    <a:pt x="8981" y="9447"/>
                  </a:lnTo>
                  <a:lnTo>
                    <a:pt x="8970" y="9448"/>
                  </a:lnTo>
                  <a:lnTo>
                    <a:pt x="8957" y="9450"/>
                  </a:lnTo>
                  <a:lnTo>
                    <a:pt x="8932" y="9451"/>
                  </a:lnTo>
                  <a:lnTo>
                    <a:pt x="8910" y="9451"/>
                  </a:lnTo>
                  <a:lnTo>
                    <a:pt x="8910" y="9451"/>
                  </a:lnTo>
                  <a:lnTo>
                    <a:pt x="8884" y="9452"/>
                  </a:lnTo>
                  <a:lnTo>
                    <a:pt x="8871" y="9450"/>
                  </a:lnTo>
                  <a:lnTo>
                    <a:pt x="8865" y="9449"/>
                  </a:lnTo>
                  <a:lnTo>
                    <a:pt x="8860" y="9448"/>
                  </a:lnTo>
                  <a:lnTo>
                    <a:pt x="8860" y="9448"/>
                  </a:lnTo>
                  <a:lnTo>
                    <a:pt x="8854" y="9443"/>
                  </a:lnTo>
                  <a:lnTo>
                    <a:pt x="8848" y="9437"/>
                  </a:lnTo>
                  <a:lnTo>
                    <a:pt x="8838" y="9420"/>
                  </a:lnTo>
                  <a:lnTo>
                    <a:pt x="8828" y="9404"/>
                  </a:lnTo>
                  <a:lnTo>
                    <a:pt x="8822" y="9397"/>
                  </a:lnTo>
                  <a:lnTo>
                    <a:pt x="8817" y="9393"/>
                  </a:lnTo>
                  <a:lnTo>
                    <a:pt x="8817" y="9393"/>
                  </a:lnTo>
                  <a:lnTo>
                    <a:pt x="8808" y="9389"/>
                  </a:lnTo>
                  <a:lnTo>
                    <a:pt x="8796" y="9386"/>
                  </a:lnTo>
                  <a:lnTo>
                    <a:pt x="8784" y="9384"/>
                  </a:lnTo>
                  <a:lnTo>
                    <a:pt x="8770" y="9382"/>
                  </a:lnTo>
                  <a:lnTo>
                    <a:pt x="8744" y="9381"/>
                  </a:lnTo>
                  <a:lnTo>
                    <a:pt x="8723" y="9381"/>
                  </a:lnTo>
                  <a:lnTo>
                    <a:pt x="8723" y="9381"/>
                  </a:lnTo>
                  <a:lnTo>
                    <a:pt x="8703" y="9380"/>
                  </a:lnTo>
                  <a:lnTo>
                    <a:pt x="8678" y="9381"/>
                  </a:lnTo>
                  <a:lnTo>
                    <a:pt x="8654" y="9382"/>
                  </a:lnTo>
                  <a:lnTo>
                    <a:pt x="8643" y="9385"/>
                  </a:lnTo>
                  <a:lnTo>
                    <a:pt x="8634" y="9387"/>
                  </a:lnTo>
                  <a:lnTo>
                    <a:pt x="8634" y="9387"/>
                  </a:lnTo>
                  <a:lnTo>
                    <a:pt x="8628" y="9389"/>
                  </a:lnTo>
                  <a:lnTo>
                    <a:pt x="8623" y="9394"/>
                  </a:lnTo>
                  <a:lnTo>
                    <a:pt x="8608" y="9403"/>
                  </a:lnTo>
                  <a:lnTo>
                    <a:pt x="8594" y="9413"/>
                  </a:lnTo>
                  <a:lnTo>
                    <a:pt x="8589" y="9417"/>
                  </a:lnTo>
                  <a:lnTo>
                    <a:pt x="8582" y="9420"/>
                  </a:lnTo>
                  <a:lnTo>
                    <a:pt x="8582" y="9420"/>
                  </a:lnTo>
                  <a:lnTo>
                    <a:pt x="8568" y="9424"/>
                  </a:lnTo>
                  <a:lnTo>
                    <a:pt x="8550" y="9428"/>
                  </a:lnTo>
                  <a:lnTo>
                    <a:pt x="8541" y="9429"/>
                  </a:lnTo>
                  <a:lnTo>
                    <a:pt x="8533" y="9429"/>
                  </a:lnTo>
                  <a:lnTo>
                    <a:pt x="8526" y="9426"/>
                  </a:lnTo>
                  <a:lnTo>
                    <a:pt x="8520" y="9424"/>
                  </a:lnTo>
                  <a:lnTo>
                    <a:pt x="8520" y="9424"/>
                  </a:lnTo>
                  <a:lnTo>
                    <a:pt x="8518" y="9422"/>
                  </a:lnTo>
                  <a:lnTo>
                    <a:pt x="8517" y="9420"/>
                  </a:lnTo>
                  <a:lnTo>
                    <a:pt x="8513" y="9412"/>
                  </a:lnTo>
                  <a:lnTo>
                    <a:pt x="8512" y="9403"/>
                  </a:lnTo>
                  <a:lnTo>
                    <a:pt x="8511" y="9393"/>
                  </a:lnTo>
                  <a:lnTo>
                    <a:pt x="8510" y="9373"/>
                  </a:lnTo>
                  <a:lnTo>
                    <a:pt x="8508" y="9365"/>
                  </a:lnTo>
                  <a:lnTo>
                    <a:pt x="8506" y="9362"/>
                  </a:lnTo>
                  <a:lnTo>
                    <a:pt x="8504" y="9359"/>
                  </a:lnTo>
                  <a:lnTo>
                    <a:pt x="8504" y="9359"/>
                  </a:lnTo>
                  <a:lnTo>
                    <a:pt x="8500" y="9355"/>
                  </a:lnTo>
                  <a:lnTo>
                    <a:pt x="8494" y="9352"/>
                  </a:lnTo>
                  <a:lnTo>
                    <a:pt x="8480" y="9346"/>
                  </a:lnTo>
                  <a:lnTo>
                    <a:pt x="8465" y="9343"/>
                  </a:lnTo>
                  <a:lnTo>
                    <a:pt x="8452" y="9342"/>
                  </a:lnTo>
                  <a:lnTo>
                    <a:pt x="8452" y="9342"/>
                  </a:lnTo>
                  <a:lnTo>
                    <a:pt x="8438" y="9343"/>
                  </a:lnTo>
                  <a:lnTo>
                    <a:pt x="8420" y="9347"/>
                  </a:lnTo>
                  <a:lnTo>
                    <a:pt x="8410" y="9350"/>
                  </a:lnTo>
                  <a:lnTo>
                    <a:pt x="8403" y="9353"/>
                  </a:lnTo>
                  <a:lnTo>
                    <a:pt x="8396" y="9356"/>
                  </a:lnTo>
                  <a:lnTo>
                    <a:pt x="8390" y="9361"/>
                  </a:lnTo>
                  <a:lnTo>
                    <a:pt x="8390" y="9361"/>
                  </a:lnTo>
                  <a:lnTo>
                    <a:pt x="8387" y="9365"/>
                  </a:lnTo>
                  <a:lnTo>
                    <a:pt x="8383" y="9372"/>
                  </a:lnTo>
                  <a:lnTo>
                    <a:pt x="8379" y="9387"/>
                  </a:lnTo>
                  <a:lnTo>
                    <a:pt x="8376" y="9403"/>
                  </a:lnTo>
                  <a:lnTo>
                    <a:pt x="8372" y="9411"/>
                  </a:lnTo>
                  <a:lnTo>
                    <a:pt x="8370" y="9415"/>
                  </a:lnTo>
                  <a:lnTo>
                    <a:pt x="8370" y="9415"/>
                  </a:lnTo>
                  <a:lnTo>
                    <a:pt x="8364" y="9423"/>
                  </a:lnTo>
                  <a:lnTo>
                    <a:pt x="8356" y="9431"/>
                  </a:lnTo>
                  <a:lnTo>
                    <a:pt x="8338" y="9447"/>
                  </a:lnTo>
                  <a:lnTo>
                    <a:pt x="8320" y="9462"/>
                  </a:lnTo>
                  <a:lnTo>
                    <a:pt x="8312" y="9470"/>
                  </a:lnTo>
                  <a:lnTo>
                    <a:pt x="8307" y="9477"/>
                  </a:lnTo>
                  <a:lnTo>
                    <a:pt x="8307" y="9477"/>
                  </a:lnTo>
                  <a:lnTo>
                    <a:pt x="8301" y="9487"/>
                  </a:lnTo>
                  <a:lnTo>
                    <a:pt x="8297" y="9497"/>
                  </a:lnTo>
                  <a:lnTo>
                    <a:pt x="8286" y="9525"/>
                  </a:lnTo>
                  <a:lnTo>
                    <a:pt x="8277" y="9550"/>
                  </a:lnTo>
                  <a:lnTo>
                    <a:pt x="8268" y="9572"/>
                  </a:lnTo>
                  <a:lnTo>
                    <a:pt x="8268" y="9572"/>
                  </a:lnTo>
                  <a:lnTo>
                    <a:pt x="8264" y="9581"/>
                  </a:lnTo>
                  <a:lnTo>
                    <a:pt x="8257" y="9590"/>
                  </a:lnTo>
                  <a:lnTo>
                    <a:pt x="8241" y="9613"/>
                  </a:lnTo>
                  <a:lnTo>
                    <a:pt x="8233" y="9624"/>
                  </a:lnTo>
                  <a:lnTo>
                    <a:pt x="8227" y="9635"/>
                  </a:lnTo>
                  <a:lnTo>
                    <a:pt x="8223" y="9645"/>
                  </a:lnTo>
                  <a:lnTo>
                    <a:pt x="8221" y="9651"/>
                  </a:lnTo>
                  <a:lnTo>
                    <a:pt x="8221" y="9655"/>
                  </a:lnTo>
                  <a:lnTo>
                    <a:pt x="8221" y="9655"/>
                  </a:lnTo>
                  <a:lnTo>
                    <a:pt x="8222" y="9660"/>
                  </a:lnTo>
                  <a:lnTo>
                    <a:pt x="8224" y="9666"/>
                  </a:lnTo>
                  <a:lnTo>
                    <a:pt x="8233" y="9677"/>
                  </a:lnTo>
                  <a:lnTo>
                    <a:pt x="8242" y="9688"/>
                  </a:lnTo>
                  <a:lnTo>
                    <a:pt x="8245" y="9694"/>
                  </a:lnTo>
                  <a:lnTo>
                    <a:pt x="8247" y="9698"/>
                  </a:lnTo>
                  <a:lnTo>
                    <a:pt x="8247" y="9698"/>
                  </a:lnTo>
                  <a:lnTo>
                    <a:pt x="8248" y="9707"/>
                  </a:lnTo>
                  <a:lnTo>
                    <a:pt x="8249" y="9716"/>
                  </a:lnTo>
                  <a:lnTo>
                    <a:pt x="8247" y="9738"/>
                  </a:lnTo>
                  <a:lnTo>
                    <a:pt x="8245" y="9759"/>
                  </a:lnTo>
                  <a:lnTo>
                    <a:pt x="8241" y="9777"/>
                  </a:lnTo>
                  <a:lnTo>
                    <a:pt x="8241" y="9777"/>
                  </a:lnTo>
                  <a:lnTo>
                    <a:pt x="8239" y="9784"/>
                  </a:lnTo>
                  <a:lnTo>
                    <a:pt x="8237" y="9792"/>
                  </a:lnTo>
                  <a:lnTo>
                    <a:pt x="8229" y="9811"/>
                  </a:lnTo>
                  <a:lnTo>
                    <a:pt x="8222" y="9829"/>
                  </a:lnTo>
                  <a:lnTo>
                    <a:pt x="8221" y="9837"/>
                  </a:lnTo>
                  <a:lnTo>
                    <a:pt x="8220" y="9845"/>
                  </a:lnTo>
                  <a:lnTo>
                    <a:pt x="8220" y="9845"/>
                  </a:lnTo>
                  <a:lnTo>
                    <a:pt x="8221" y="9852"/>
                  </a:lnTo>
                  <a:lnTo>
                    <a:pt x="8224" y="9860"/>
                  </a:lnTo>
                  <a:lnTo>
                    <a:pt x="8232" y="9878"/>
                  </a:lnTo>
                  <a:lnTo>
                    <a:pt x="8237" y="9888"/>
                  </a:lnTo>
                  <a:lnTo>
                    <a:pt x="8240" y="9896"/>
                  </a:lnTo>
                  <a:lnTo>
                    <a:pt x="8242" y="9905"/>
                  </a:lnTo>
                  <a:lnTo>
                    <a:pt x="8242" y="9908"/>
                  </a:lnTo>
                  <a:lnTo>
                    <a:pt x="8241" y="9912"/>
                  </a:lnTo>
                  <a:lnTo>
                    <a:pt x="8241" y="9912"/>
                  </a:lnTo>
                  <a:lnTo>
                    <a:pt x="8239" y="9916"/>
                  </a:lnTo>
                  <a:lnTo>
                    <a:pt x="8234" y="9919"/>
                  </a:lnTo>
                  <a:lnTo>
                    <a:pt x="8223" y="9927"/>
                  </a:lnTo>
                  <a:lnTo>
                    <a:pt x="8210" y="9934"/>
                  </a:lnTo>
                  <a:lnTo>
                    <a:pt x="8205" y="9937"/>
                  </a:lnTo>
                  <a:lnTo>
                    <a:pt x="8201" y="9942"/>
                  </a:lnTo>
                  <a:lnTo>
                    <a:pt x="8201" y="9942"/>
                  </a:lnTo>
                  <a:lnTo>
                    <a:pt x="8195" y="9951"/>
                  </a:lnTo>
                  <a:lnTo>
                    <a:pt x="8188" y="9962"/>
                  </a:lnTo>
                  <a:lnTo>
                    <a:pt x="8183" y="9975"/>
                  </a:lnTo>
                  <a:lnTo>
                    <a:pt x="8181" y="9980"/>
                  </a:lnTo>
                  <a:lnTo>
                    <a:pt x="8180" y="9985"/>
                  </a:lnTo>
                  <a:lnTo>
                    <a:pt x="8180" y="9985"/>
                  </a:lnTo>
                  <a:lnTo>
                    <a:pt x="8181" y="9988"/>
                  </a:lnTo>
                  <a:lnTo>
                    <a:pt x="8183" y="9993"/>
                  </a:lnTo>
                  <a:lnTo>
                    <a:pt x="8186" y="10001"/>
                  </a:lnTo>
                  <a:lnTo>
                    <a:pt x="8198" y="10019"/>
                  </a:lnTo>
                  <a:lnTo>
                    <a:pt x="8205" y="10028"/>
                  </a:lnTo>
                  <a:lnTo>
                    <a:pt x="8210" y="10036"/>
                  </a:lnTo>
                  <a:lnTo>
                    <a:pt x="8213" y="10045"/>
                  </a:lnTo>
                  <a:lnTo>
                    <a:pt x="8213" y="10048"/>
                  </a:lnTo>
                  <a:lnTo>
                    <a:pt x="8212" y="10051"/>
                  </a:lnTo>
                  <a:lnTo>
                    <a:pt x="8212" y="10051"/>
                  </a:lnTo>
                  <a:lnTo>
                    <a:pt x="8211" y="10054"/>
                  </a:lnTo>
                  <a:lnTo>
                    <a:pt x="8210" y="10057"/>
                  </a:lnTo>
                  <a:lnTo>
                    <a:pt x="8203" y="10062"/>
                  </a:lnTo>
                  <a:lnTo>
                    <a:pt x="8196" y="10065"/>
                  </a:lnTo>
                  <a:lnTo>
                    <a:pt x="8187" y="10068"/>
                  </a:lnTo>
                  <a:lnTo>
                    <a:pt x="8170" y="10075"/>
                  </a:lnTo>
                  <a:lnTo>
                    <a:pt x="8162" y="10078"/>
                  </a:lnTo>
                  <a:lnTo>
                    <a:pt x="8155" y="10082"/>
                  </a:lnTo>
                  <a:lnTo>
                    <a:pt x="8155" y="10082"/>
                  </a:lnTo>
                  <a:lnTo>
                    <a:pt x="8137" y="10094"/>
                  </a:lnTo>
                  <a:lnTo>
                    <a:pt x="8116" y="10110"/>
                  </a:lnTo>
                  <a:lnTo>
                    <a:pt x="8096" y="10127"/>
                  </a:lnTo>
                  <a:lnTo>
                    <a:pt x="8088" y="10135"/>
                  </a:lnTo>
                  <a:lnTo>
                    <a:pt x="8081" y="10143"/>
                  </a:lnTo>
                  <a:lnTo>
                    <a:pt x="8081" y="10143"/>
                  </a:lnTo>
                  <a:lnTo>
                    <a:pt x="8074" y="10153"/>
                  </a:lnTo>
                  <a:lnTo>
                    <a:pt x="8067" y="10165"/>
                  </a:lnTo>
                  <a:lnTo>
                    <a:pt x="8061" y="10179"/>
                  </a:lnTo>
                  <a:lnTo>
                    <a:pt x="8054" y="10195"/>
                  </a:lnTo>
                  <a:lnTo>
                    <a:pt x="8049" y="10210"/>
                  </a:lnTo>
                  <a:lnTo>
                    <a:pt x="8045" y="10225"/>
                  </a:lnTo>
                  <a:lnTo>
                    <a:pt x="8043" y="10239"/>
                  </a:lnTo>
                  <a:lnTo>
                    <a:pt x="8042" y="10251"/>
                  </a:lnTo>
                  <a:lnTo>
                    <a:pt x="8042" y="10251"/>
                  </a:lnTo>
                  <a:lnTo>
                    <a:pt x="8043" y="10254"/>
                  </a:lnTo>
                  <a:lnTo>
                    <a:pt x="8045" y="10260"/>
                  </a:lnTo>
                  <a:lnTo>
                    <a:pt x="8051" y="10270"/>
                  </a:lnTo>
                  <a:lnTo>
                    <a:pt x="8062" y="10288"/>
                  </a:lnTo>
                  <a:lnTo>
                    <a:pt x="8062" y="10288"/>
                  </a:lnTo>
                  <a:lnTo>
                    <a:pt x="8071" y="10300"/>
                  </a:lnTo>
                  <a:lnTo>
                    <a:pt x="8083" y="10313"/>
                  </a:lnTo>
                  <a:lnTo>
                    <a:pt x="8093" y="10327"/>
                  </a:lnTo>
                  <a:lnTo>
                    <a:pt x="8098" y="10332"/>
                  </a:lnTo>
                  <a:lnTo>
                    <a:pt x="8100" y="10339"/>
                  </a:lnTo>
                  <a:lnTo>
                    <a:pt x="8100" y="10339"/>
                  </a:lnTo>
                  <a:lnTo>
                    <a:pt x="8100" y="10345"/>
                  </a:lnTo>
                  <a:lnTo>
                    <a:pt x="8100" y="10353"/>
                  </a:lnTo>
                  <a:lnTo>
                    <a:pt x="8097" y="10370"/>
                  </a:lnTo>
                  <a:lnTo>
                    <a:pt x="8091" y="10385"/>
                  </a:lnTo>
                  <a:lnTo>
                    <a:pt x="8086" y="10398"/>
                  </a:lnTo>
                  <a:lnTo>
                    <a:pt x="8086" y="10398"/>
                  </a:lnTo>
                  <a:lnTo>
                    <a:pt x="8081" y="10406"/>
                  </a:lnTo>
                  <a:lnTo>
                    <a:pt x="8074" y="10414"/>
                  </a:lnTo>
                  <a:lnTo>
                    <a:pt x="8067" y="10420"/>
                  </a:lnTo>
                  <a:lnTo>
                    <a:pt x="8061" y="10426"/>
                  </a:lnTo>
                  <a:lnTo>
                    <a:pt x="8061" y="10426"/>
                  </a:lnTo>
                  <a:lnTo>
                    <a:pt x="8056" y="10426"/>
                  </a:lnTo>
                  <a:lnTo>
                    <a:pt x="8051" y="10426"/>
                  </a:lnTo>
                  <a:lnTo>
                    <a:pt x="8037" y="10424"/>
                  </a:lnTo>
                  <a:lnTo>
                    <a:pt x="8025" y="10423"/>
                  </a:lnTo>
                  <a:lnTo>
                    <a:pt x="8020" y="10424"/>
                  </a:lnTo>
                  <a:lnTo>
                    <a:pt x="8016" y="10426"/>
                  </a:lnTo>
                  <a:lnTo>
                    <a:pt x="8016" y="10426"/>
                  </a:lnTo>
                  <a:lnTo>
                    <a:pt x="8013" y="10429"/>
                  </a:lnTo>
                  <a:lnTo>
                    <a:pt x="8012" y="10434"/>
                  </a:lnTo>
                  <a:lnTo>
                    <a:pt x="8012" y="10440"/>
                  </a:lnTo>
                  <a:lnTo>
                    <a:pt x="8012" y="10445"/>
                  </a:lnTo>
                  <a:lnTo>
                    <a:pt x="8014" y="10458"/>
                  </a:lnTo>
                  <a:lnTo>
                    <a:pt x="8016" y="10468"/>
                  </a:lnTo>
                  <a:lnTo>
                    <a:pt x="8016" y="10468"/>
                  </a:lnTo>
                  <a:lnTo>
                    <a:pt x="8018" y="10475"/>
                  </a:lnTo>
                  <a:lnTo>
                    <a:pt x="8020" y="10482"/>
                  </a:lnTo>
                  <a:lnTo>
                    <a:pt x="8026" y="10499"/>
                  </a:lnTo>
                  <a:lnTo>
                    <a:pt x="8031" y="10516"/>
                  </a:lnTo>
                  <a:lnTo>
                    <a:pt x="8034" y="10524"/>
                  </a:lnTo>
                  <a:lnTo>
                    <a:pt x="8034" y="10531"/>
                  </a:lnTo>
                  <a:lnTo>
                    <a:pt x="8034" y="10531"/>
                  </a:lnTo>
                  <a:lnTo>
                    <a:pt x="8031" y="10537"/>
                  </a:lnTo>
                  <a:lnTo>
                    <a:pt x="8028" y="10542"/>
                  </a:lnTo>
                  <a:lnTo>
                    <a:pt x="8018" y="10553"/>
                  </a:lnTo>
                  <a:lnTo>
                    <a:pt x="8012" y="10560"/>
                  </a:lnTo>
                  <a:lnTo>
                    <a:pt x="8009" y="10566"/>
                  </a:lnTo>
                  <a:lnTo>
                    <a:pt x="8007" y="10572"/>
                  </a:lnTo>
                  <a:lnTo>
                    <a:pt x="8007" y="10574"/>
                  </a:lnTo>
                  <a:lnTo>
                    <a:pt x="8008" y="10576"/>
                  </a:lnTo>
                  <a:lnTo>
                    <a:pt x="8008" y="10576"/>
                  </a:lnTo>
                  <a:lnTo>
                    <a:pt x="8009" y="10578"/>
                  </a:lnTo>
                  <a:lnTo>
                    <a:pt x="8011" y="10581"/>
                  </a:lnTo>
                  <a:lnTo>
                    <a:pt x="8019" y="10583"/>
                  </a:lnTo>
                  <a:lnTo>
                    <a:pt x="8028" y="10584"/>
                  </a:lnTo>
                  <a:lnTo>
                    <a:pt x="8038" y="10584"/>
                  </a:lnTo>
                  <a:lnTo>
                    <a:pt x="8048" y="10584"/>
                  </a:lnTo>
                  <a:lnTo>
                    <a:pt x="8058" y="10584"/>
                  </a:lnTo>
                  <a:lnTo>
                    <a:pt x="8066" y="10585"/>
                  </a:lnTo>
                  <a:lnTo>
                    <a:pt x="8070" y="10587"/>
                  </a:lnTo>
                  <a:lnTo>
                    <a:pt x="8072" y="10588"/>
                  </a:lnTo>
                  <a:lnTo>
                    <a:pt x="8072" y="10588"/>
                  </a:lnTo>
                  <a:lnTo>
                    <a:pt x="8075" y="10594"/>
                  </a:lnTo>
                  <a:lnTo>
                    <a:pt x="8079" y="10601"/>
                  </a:lnTo>
                  <a:lnTo>
                    <a:pt x="8081" y="10609"/>
                  </a:lnTo>
                  <a:lnTo>
                    <a:pt x="8083" y="10617"/>
                  </a:lnTo>
                  <a:lnTo>
                    <a:pt x="8084" y="10634"/>
                  </a:lnTo>
                  <a:lnTo>
                    <a:pt x="8086" y="10648"/>
                  </a:lnTo>
                  <a:lnTo>
                    <a:pt x="8086" y="10648"/>
                  </a:lnTo>
                  <a:lnTo>
                    <a:pt x="8084" y="10658"/>
                  </a:lnTo>
                  <a:lnTo>
                    <a:pt x="8081" y="10671"/>
                  </a:lnTo>
                  <a:lnTo>
                    <a:pt x="8074" y="10693"/>
                  </a:lnTo>
                  <a:lnTo>
                    <a:pt x="8074" y="10693"/>
                  </a:lnTo>
                  <a:lnTo>
                    <a:pt x="8071" y="10701"/>
                  </a:lnTo>
                  <a:lnTo>
                    <a:pt x="8065" y="10710"/>
                  </a:lnTo>
                  <a:lnTo>
                    <a:pt x="8055" y="10732"/>
                  </a:lnTo>
                  <a:lnTo>
                    <a:pt x="8049" y="10742"/>
                  </a:lnTo>
                  <a:lnTo>
                    <a:pt x="8045" y="10752"/>
                  </a:lnTo>
                  <a:lnTo>
                    <a:pt x="8042" y="10762"/>
                  </a:lnTo>
                  <a:lnTo>
                    <a:pt x="8040" y="10771"/>
                  </a:lnTo>
                  <a:lnTo>
                    <a:pt x="8040" y="10771"/>
                  </a:lnTo>
                  <a:lnTo>
                    <a:pt x="8042" y="10777"/>
                  </a:lnTo>
                  <a:lnTo>
                    <a:pt x="8044" y="10783"/>
                  </a:lnTo>
                  <a:lnTo>
                    <a:pt x="8051" y="10797"/>
                  </a:lnTo>
                  <a:lnTo>
                    <a:pt x="8057" y="10811"/>
                  </a:lnTo>
                  <a:lnTo>
                    <a:pt x="8061" y="10817"/>
                  </a:lnTo>
                  <a:lnTo>
                    <a:pt x="8062" y="10823"/>
                  </a:lnTo>
                  <a:lnTo>
                    <a:pt x="8062" y="10823"/>
                  </a:lnTo>
                  <a:lnTo>
                    <a:pt x="8063" y="10838"/>
                  </a:lnTo>
                  <a:lnTo>
                    <a:pt x="8063" y="10856"/>
                  </a:lnTo>
                  <a:lnTo>
                    <a:pt x="8061" y="10890"/>
                  </a:lnTo>
                  <a:lnTo>
                    <a:pt x="8061" y="10890"/>
                  </a:lnTo>
                  <a:lnTo>
                    <a:pt x="8057" y="10905"/>
                  </a:lnTo>
                  <a:lnTo>
                    <a:pt x="8053" y="10926"/>
                  </a:lnTo>
                  <a:lnTo>
                    <a:pt x="8049" y="10945"/>
                  </a:lnTo>
                  <a:lnTo>
                    <a:pt x="8048" y="10954"/>
                  </a:lnTo>
                  <a:lnTo>
                    <a:pt x="8047" y="10962"/>
                  </a:lnTo>
                  <a:lnTo>
                    <a:pt x="8047" y="10962"/>
                  </a:lnTo>
                  <a:lnTo>
                    <a:pt x="8048" y="10973"/>
                  </a:lnTo>
                  <a:lnTo>
                    <a:pt x="8052" y="10987"/>
                  </a:lnTo>
                  <a:lnTo>
                    <a:pt x="8060" y="11017"/>
                  </a:lnTo>
                  <a:lnTo>
                    <a:pt x="8069" y="11048"/>
                  </a:lnTo>
                  <a:lnTo>
                    <a:pt x="8072" y="11061"/>
                  </a:lnTo>
                  <a:lnTo>
                    <a:pt x="8074" y="11072"/>
                  </a:lnTo>
                  <a:lnTo>
                    <a:pt x="8074" y="11072"/>
                  </a:lnTo>
                  <a:lnTo>
                    <a:pt x="8076" y="11101"/>
                  </a:lnTo>
                  <a:lnTo>
                    <a:pt x="8079" y="11135"/>
                  </a:lnTo>
                  <a:lnTo>
                    <a:pt x="8079" y="11153"/>
                  </a:lnTo>
                  <a:lnTo>
                    <a:pt x="8079" y="11168"/>
                  </a:lnTo>
                  <a:lnTo>
                    <a:pt x="8076" y="11183"/>
                  </a:lnTo>
                  <a:lnTo>
                    <a:pt x="8074" y="11195"/>
                  </a:lnTo>
                  <a:lnTo>
                    <a:pt x="8074" y="11195"/>
                  </a:lnTo>
                  <a:lnTo>
                    <a:pt x="8071" y="11203"/>
                  </a:lnTo>
                  <a:lnTo>
                    <a:pt x="8065" y="11211"/>
                  </a:lnTo>
                  <a:lnTo>
                    <a:pt x="8053" y="11228"/>
                  </a:lnTo>
                  <a:lnTo>
                    <a:pt x="8039" y="11245"/>
                  </a:lnTo>
                  <a:lnTo>
                    <a:pt x="8028" y="11257"/>
                  </a:lnTo>
                  <a:lnTo>
                    <a:pt x="8028" y="11257"/>
                  </a:lnTo>
                  <a:lnTo>
                    <a:pt x="8020" y="11265"/>
                  </a:lnTo>
                  <a:lnTo>
                    <a:pt x="8010" y="11274"/>
                  </a:lnTo>
                  <a:lnTo>
                    <a:pt x="7986" y="11292"/>
                  </a:lnTo>
                  <a:lnTo>
                    <a:pt x="7975" y="11303"/>
                  </a:lnTo>
                  <a:lnTo>
                    <a:pt x="7965" y="11312"/>
                  </a:lnTo>
                  <a:lnTo>
                    <a:pt x="7956" y="11321"/>
                  </a:lnTo>
                  <a:lnTo>
                    <a:pt x="7949" y="11330"/>
                  </a:lnTo>
                  <a:lnTo>
                    <a:pt x="7949" y="11330"/>
                  </a:lnTo>
                  <a:lnTo>
                    <a:pt x="7946" y="11340"/>
                  </a:lnTo>
                  <a:lnTo>
                    <a:pt x="7941" y="11352"/>
                  </a:lnTo>
                  <a:lnTo>
                    <a:pt x="7939" y="11366"/>
                  </a:lnTo>
                  <a:lnTo>
                    <a:pt x="7937" y="11380"/>
                  </a:lnTo>
                  <a:lnTo>
                    <a:pt x="7932" y="11409"/>
                  </a:lnTo>
                  <a:lnTo>
                    <a:pt x="7930" y="11422"/>
                  </a:lnTo>
                  <a:lnTo>
                    <a:pt x="7928" y="11432"/>
                  </a:lnTo>
                  <a:lnTo>
                    <a:pt x="7928" y="11432"/>
                  </a:lnTo>
                  <a:lnTo>
                    <a:pt x="7920" y="11465"/>
                  </a:lnTo>
                  <a:lnTo>
                    <a:pt x="7914" y="11482"/>
                  </a:lnTo>
                  <a:lnTo>
                    <a:pt x="7911" y="11490"/>
                  </a:lnTo>
                  <a:lnTo>
                    <a:pt x="7906" y="11494"/>
                  </a:lnTo>
                  <a:lnTo>
                    <a:pt x="7906" y="11494"/>
                  </a:lnTo>
                  <a:lnTo>
                    <a:pt x="7902" y="11499"/>
                  </a:lnTo>
                  <a:lnTo>
                    <a:pt x="7895" y="11502"/>
                  </a:lnTo>
                  <a:lnTo>
                    <a:pt x="7880" y="11509"/>
                  </a:lnTo>
                  <a:lnTo>
                    <a:pt x="7872" y="11512"/>
                  </a:lnTo>
                  <a:lnTo>
                    <a:pt x="7864" y="11515"/>
                  </a:lnTo>
                  <a:lnTo>
                    <a:pt x="7858" y="11515"/>
                  </a:lnTo>
                  <a:lnTo>
                    <a:pt x="7851" y="11515"/>
                  </a:lnTo>
                  <a:lnTo>
                    <a:pt x="7851" y="11515"/>
                  </a:lnTo>
                  <a:lnTo>
                    <a:pt x="7844" y="11514"/>
                  </a:lnTo>
                  <a:lnTo>
                    <a:pt x="7836" y="11509"/>
                  </a:lnTo>
                  <a:lnTo>
                    <a:pt x="7828" y="11505"/>
                  </a:lnTo>
                  <a:lnTo>
                    <a:pt x="7820" y="11498"/>
                  </a:lnTo>
                  <a:lnTo>
                    <a:pt x="7806" y="11485"/>
                  </a:lnTo>
                  <a:lnTo>
                    <a:pt x="7794" y="11473"/>
                  </a:lnTo>
                  <a:lnTo>
                    <a:pt x="7794" y="11473"/>
                  </a:lnTo>
                  <a:lnTo>
                    <a:pt x="7791" y="11468"/>
                  </a:lnTo>
                  <a:lnTo>
                    <a:pt x="7788" y="11463"/>
                  </a:lnTo>
                  <a:lnTo>
                    <a:pt x="7781" y="11448"/>
                  </a:lnTo>
                  <a:lnTo>
                    <a:pt x="7774" y="11433"/>
                  </a:lnTo>
                  <a:lnTo>
                    <a:pt x="7767" y="11422"/>
                  </a:lnTo>
                  <a:lnTo>
                    <a:pt x="7767" y="11422"/>
                  </a:lnTo>
                  <a:lnTo>
                    <a:pt x="7752" y="11399"/>
                  </a:lnTo>
                  <a:lnTo>
                    <a:pt x="7742" y="11386"/>
                  </a:lnTo>
                  <a:lnTo>
                    <a:pt x="7737" y="11382"/>
                  </a:lnTo>
                  <a:lnTo>
                    <a:pt x="7732" y="11378"/>
                  </a:lnTo>
                  <a:lnTo>
                    <a:pt x="7732" y="11378"/>
                  </a:lnTo>
                  <a:lnTo>
                    <a:pt x="7727" y="11375"/>
                  </a:lnTo>
                  <a:lnTo>
                    <a:pt x="7719" y="11374"/>
                  </a:lnTo>
                  <a:lnTo>
                    <a:pt x="7700" y="11371"/>
                  </a:lnTo>
                  <a:lnTo>
                    <a:pt x="7682" y="11371"/>
                  </a:lnTo>
                  <a:lnTo>
                    <a:pt x="7673" y="11370"/>
                  </a:lnTo>
                  <a:lnTo>
                    <a:pt x="7666" y="11369"/>
                  </a:lnTo>
                  <a:lnTo>
                    <a:pt x="7666" y="11369"/>
                  </a:lnTo>
                  <a:lnTo>
                    <a:pt x="7656" y="11366"/>
                  </a:lnTo>
                  <a:lnTo>
                    <a:pt x="7644" y="11361"/>
                  </a:lnTo>
                  <a:lnTo>
                    <a:pt x="7620" y="11349"/>
                  </a:lnTo>
                  <a:lnTo>
                    <a:pt x="7594" y="11338"/>
                  </a:lnTo>
                  <a:lnTo>
                    <a:pt x="7582" y="11333"/>
                  </a:lnTo>
                  <a:lnTo>
                    <a:pt x="7572" y="11330"/>
                  </a:lnTo>
                  <a:lnTo>
                    <a:pt x="7572" y="11330"/>
                  </a:lnTo>
                  <a:lnTo>
                    <a:pt x="7557" y="11329"/>
                  </a:lnTo>
                  <a:lnTo>
                    <a:pt x="7539" y="11327"/>
                  </a:lnTo>
                  <a:lnTo>
                    <a:pt x="7520" y="11327"/>
                  </a:lnTo>
                  <a:lnTo>
                    <a:pt x="7512" y="11329"/>
                  </a:lnTo>
                  <a:lnTo>
                    <a:pt x="7506" y="11330"/>
                  </a:lnTo>
                  <a:lnTo>
                    <a:pt x="7506" y="11330"/>
                  </a:lnTo>
                  <a:lnTo>
                    <a:pt x="7493" y="11334"/>
                  </a:lnTo>
                  <a:lnTo>
                    <a:pt x="7478" y="11341"/>
                  </a:lnTo>
                  <a:lnTo>
                    <a:pt x="7465" y="11350"/>
                  </a:lnTo>
                  <a:lnTo>
                    <a:pt x="7459" y="11355"/>
                  </a:lnTo>
                  <a:lnTo>
                    <a:pt x="7455" y="11359"/>
                  </a:lnTo>
                  <a:lnTo>
                    <a:pt x="7455" y="11359"/>
                  </a:lnTo>
                  <a:lnTo>
                    <a:pt x="7454" y="11362"/>
                  </a:lnTo>
                  <a:lnTo>
                    <a:pt x="7451" y="11367"/>
                  </a:lnTo>
                  <a:lnTo>
                    <a:pt x="7449" y="11378"/>
                  </a:lnTo>
                  <a:lnTo>
                    <a:pt x="7448" y="11388"/>
                  </a:lnTo>
                  <a:lnTo>
                    <a:pt x="7448" y="11397"/>
                  </a:lnTo>
                  <a:lnTo>
                    <a:pt x="7448" y="11397"/>
                  </a:lnTo>
                  <a:lnTo>
                    <a:pt x="7449" y="11408"/>
                  </a:lnTo>
                  <a:lnTo>
                    <a:pt x="7450" y="11420"/>
                  </a:lnTo>
                  <a:lnTo>
                    <a:pt x="7456" y="11446"/>
                  </a:lnTo>
                  <a:lnTo>
                    <a:pt x="7463" y="11472"/>
                  </a:lnTo>
                  <a:lnTo>
                    <a:pt x="7464" y="11483"/>
                  </a:lnTo>
                  <a:lnTo>
                    <a:pt x="7465" y="11493"/>
                  </a:lnTo>
                  <a:lnTo>
                    <a:pt x="7465" y="11493"/>
                  </a:lnTo>
                  <a:lnTo>
                    <a:pt x="7466" y="11518"/>
                  </a:lnTo>
                  <a:lnTo>
                    <a:pt x="7465" y="11549"/>
                  </a:lnTo>
                  <a:lnTo>
                    <a:pt x="7464" y="11563"/>
                  </a:lnTo>
                  <a:lnTo>
                    <a:pt x="7460" y="11578"/>
                  </a:lnTo>
                  <a:lnTo>
                    <a:pt x="7457" y="11590"/>
                  </a:lnTo>
                  <a:lnTo>
                    <a:pt x="7453" y="11600"/>
                  </a:lnTo>
                  <a:lnTo>
                    <a:pt x="7453" y="11600"/>
                  </a:lnTo>
                  <a:lnTo>
                    <a:pt x="7446" y="11607"/>
                  </a:lnTo>
                  <a:lnTo>
                    <a:pt x="7437" y="11615"/>
                  </a:lnTo>
                  <a:lnTo>
                    <a:pt x="7427" y="11623"/>
                  </a:lnTo>
                  <a:lnTo>
                    <a:pt x="7414" y="11630"/>
                  </a:lnTo>
                  <a:lnTo>
                    <a:pt x="7402" y="11635"/>
                  </a:lnTo>
                  <a:lnTo>
                    <a:pt x="7389" y="11640"/>
                  </a:lnTo>
                  <a:lnTo>
                    <a:pt x="7378" y="11644"/>
                  </a:lnTo>
                  <a:lnTo>
                    <a:pt x="7369" y="11647"/>
                  </a:lnTo>
                  <a:lnTo>
                    <a:pt x="7369" y="11647"/>
                  </a:lnTo>
                  <a:lnTo>
                    <a:pt x="7359" y="11647"/>
                  </a:lnTo>
                  <a:lnTo>
                    <a:pt x="7349" y="11644"/>
                  </a:lnTo>
                  <a:lnTo>
                    <a:pt x="7325" y="11637"/>
                  </a:lnTo>
                  <a:lnTo>
                    <a:pt x="7313" y="11633"/>
                  </a:lnTo>
                  <a:lnTo>
                    <a:pt x="7301" y="11630"/>
                  </a:lnTo>
                  <a:lnTo>
                    <a:pt x="7291" y="11629"/>
                  </a:lnTo>
                  <a:lnTo>
                    <a:pt x="7286" y="11629"/>
                  </a:lnTo>
                  <a:lnTo>
                    <a:pt x="7282" y="11629"/>
                  </a:lnTo>
                  <a:lnTo>
                    <a:pt x="7282" y="11629"/>
                  </a:lnTo>
                  <a:lnTo>
                    <a:pt x="7273" y="11633"/>
                  </a:lnTo>
                  <a:lnTo>
                    <a:pt x="7264" y="11639"/>
                  </a:lnTo>
                  <a:lnTo>
                    <a:pt x="7255" y="11648"/>
                  </a:lnTo>
                  <a:lnTo>
                    <a:pt x="7246" y="11657"/>
                  </a:lnTo>
                  <a:lnTo>
                    <a:pt x="7237" y="11667"/>
                  </a:lnTo>
                  <a:lnTo>
                    <a:pt x="7230" y="11676"/>
                  </a:lnTo>
                  <a:lnTo>
                    <a:pt x="7218" y="11694"/>
                  </a:lnTo>
                  <a:lnTo>
                    <a:pt x="7218" y="11694"/>
                  </a:lnTo>
                  <a:lnTo>
                    <a:pt x="7217" y="11699"/>
                  </a:lnTo>
                  <a:lnTo>
                    <a:pt x="7216" y="11705"/>
                  </a:lnTo>
                  <a:lnTo>
                    <a:pt x="7213" y="11720"/>
                  </a:lnTo>
                  <a:lnTo>
                    <a:pt x="7211" y="11734"/>
                  </a:lnTo>
                  <a:lnTo>
                    <a:pt x="7210" y="11739"/>
                  </a:lnTo>
                  <a:lnTo>
                    <a:pt x="7207" y="11744"/>
                  </a:lnTo>
                  <a:lnTo>
                    <a:pt x="7207" y="11744"/>
                  </a:lnTo>
                  <a:lnTo>
                    <a:pt x="7202" y="11747"/>
                  </a:lnTo>
                  <a:lnTo>
                    <a:pt x="7195" y="11751"/>
                  </a:lnTo>
                  <a:lnTo>
                    <a:pt x="7186" y="11753"/>
                  </a:lnTo>
                  <a:lnTo>
                    <a:pt x="7178" y="11755"/>
                  </a:lnTo>
                  <a:lnTo>
                    <a:pt x="7160" y="11757"/>
                  </a:lnTo>
                  <a:lnTo>
                    <a:pt x="7146" y="11760"/>
                  </a:lnTo>
                  <a:lnTo>
                    <a:pt x="7146" y="11760"/>
                  </a:lnTo>
                  <a:lnTo>
                    <a:pt x="7134" y="11760"/>
                  </a:lnTo>
                  <a:lnTo>
                    <a:pt x="7121" y="11758"/>
                  </a:lnTo>
                  <a:lnTo>
                    <a:pt x="7107" y="11758"/>
                  </a:lnTo>
                  <a:lnTo>
                    <a:pt x="7102" y="11758"/>
                  </a:lnTo>
                  <a:lnTo>
                    <a:pt x="7097" y="11760"/>
                  </a:lnTo>
                  <a:lnTo>
                    <a:pt x="7097" y="11760"/>
                  </a:lnTo>
                  <a:lnTo>
                    <a:pt x="7085" y="11764"/>
                  </a:lnTo>
                  <a:lnTo>
                    <a:pt x="7070" y="11772"/>
                  </a:lnTo>
                  <a:lnTo>
                    <a:pt x="7058" y="11781"/>
                  </a:lnTo>
                  <a:lnTo>
                    <a:pt x="7053" y="11787"/>
                  </a:lnTo>
                  <a:lnTo>
                    <a:pt x="7050" y="11791"/>
                  </a:lnTo>
                  <a:lnTo>
                    <a:pt x="7050" y="11791"/>
                  </a:lnTo>
                  <a:lnTo>
                    <a:pt x="7047" y="11796"/>
                  </a:lnTo>
                  <a:lnTo>
                    <a:pt x="7046" y="11802"/>
                  </a:lnTo>
                  <a:lnTo>
                    <a:pt x="7045" y="11817"/>
                  </a:lnTo>
                  <a:lnTo>
                    <a:pt x="7046" y="11832"/>
                  </a:lnTo>
                  <a:lnTo>
                    <a:pt x="7050" y="11843"/>
                  </a:lnTo>
                  <a:lnTo>
                    <a:pt x="7050" y="11843"/>
                  </a:lnTo>
                  <a:lnTo>
                    <a:pt x="7052" y="11849"/>
                  </a:lnTo>
                  <a:lnTo>
                    <a:pt x="7058" y="11854"/>
                  </a:lnTo>
                  <a:lnTo>
                    <a:pt x="7070" y="11867"/>
                  </a:lnTo>
                  <a:lnTo>
                    <a:pt x="7082" y="11878"/>
                  </a:lnTo>
                  <a:lnTo>
                    <a:pt x="7088" y="11884"/>
                  </a:lnTo>
                  <a:lnTo>
                    <a:pt x="7091" y="11889"/>
                  </a:lnTo>
                  <a:lnTo>
                    <a:pt x="7091" y="11889"/>
                  </a:lnTo>
                  <a:lnTo>
                    <a:pt x="7094" y="11896"/>
                  </a:lnTo>
                  <a:lnTo>
                    <a:pt x="7095" y="11905"/>
                  </a:lnTo>
                  <a:lnTo>
                    <a:pt x="7095" y="11925"/>
                  </a:lnTo>
                  <a:lnTo>
                    <a:pt x="7096" y="11945"/>
                  </a:lnTo>
                  <a:lnTo>
                    <a:pt x="7097" y="11954"/>
                  </a:lnTo>
                  <a:lnTo>
                    <a:pt x="7099" y="11960"/>
                  </a:lnTo>
                  <a:lnTo>
                    <a:pt x="7099" y="11960"/>
                  </a:lnTo>
                  <a:lnTo>
                    <a:pt x="7103" y="11964"/>
                  </a:lnTo>
                  <a:lnTo>
                    <a:pt x="7107" y="11968"/>
                  </a:lnTo>
                  <a:lnTo>
                    <a:pt x="7119" y="11975"/>
                  </a:lnTo>
                  <a:lnTo>
                    <a:pt x="7130" y="11983"/>
                  </a:lnTo>
                  <a:lnTo>
                    <a:pt x="7134" y="11986"/>
                  </a:lnTo>
                  <a:lnTo>
                    <a:pt x="7138" y="11991"/>
                  </a:lnTo>
                  <a:lnTo>
                    <a:pt x="7138" y="11991"/>
                  </a:lnTo>
                  <a:lnTo>
                    <a:pt x="7143" y="12001"/>
                  </a:lnTo>
                  <a:lnTo>
                    <a:pt x="7149" y="12015"/>
                  </a:lnTo>
                  <a:lnTo>
                    <a:pt x="7153" y="12029"/>
                  </a:lnTo>
                  <a:lnTo>
                    <a:pt x="7158" y="12046"/>
                  </a:lnTo>
                  <a:lnTo>
                    <a:pt x="7161" y="12062"/>
                  </a:lnTo>
                  <a:lnTo>
                    <a:pt x="7165" y="12078"/>
                  </a:lnTo>
                  <a:lnTo>
                    <a:pt x="7167" y="12092"/>
                  </a:lnTo>
                  <a:lnTo>
                    <a:pt x="7168" y="12105"/>
                  </a:lnTo>
                  <a:lnTo>
                    <a:pt x="7168" y="12105"/>
                  </a:lnTo>
                  <a:lnTo>
                    <a:pt x="7167" y="12115"/>
                  </a:lnTo>
                  <a:lnTo>
                    <a:pt x="7164" y="12127"/>
                  </a:lnTo>
                  <a:lnTo>
                    <a:pt x="7156" y="12156"/>
                  </a:lnTo>
                  <a:lnTo>
                    <a:pt x="7152" y="12170"/>
                  </a:lnTo>
                  <a:lnTo>
                    <a:pt x="7150" y="12184"/>
                  </a:lnTo>
                  <a:lnTo>
                    <a:pt x="7149" y="12195"/>
                  </a:lnTo>
                  <a:lnTo>
                    <a:pt x="7149" y="12201"/>
                  </a:lnTo>
                  <a:lnTo>
                    <a:pt x="7150" y="12205"/>
                  </a:lnTo>
                  <a:lnTo>
                    <a:pt x="7150" y="12205"/>
                  </a:lnTo>
                  <a:lnTo>
                    <a:pt x="7155" y="12214"/>
                  </a:lnTo>
                  <a:lnTo>
                    <a:pt x="7160" y="12223"/>
                  </a:lnTo>
                  <a:lnTo>
                    <a:pt x="7168" y="12232"/>
                  </a:lnTo>
                  <a:lnTo>
                    <a:pt x="7177" y="12241"/>
                  </a:lnTo>
                  <a:lnTo>
                    <a:pt x="7187" y="12249"/>
                  </a:lnTo>
                  <a:lnTo>
                    <a:pt x="7197" y="12256"/>
                  </a:lnTo>
                  <a:lnTo>
                    <a:pt x="7207" y="12262"/>
                  </a:lnTo>
                  <a:lnTo>
                    <a:pt x="7216" y="12265"/>
                  </a:lnTo>
                  <a:lnTo>
                    <a:pt x="7216" y="12265"/>
                  </a:lnTo>
                  <a:lnTo>
                    <a:pt x="7223" y="12266"/>
                  </a:lnTo>
                  <a:lnTo>
                    <a:pt x="7232" y="12265"/>
                  </a:lnTo>
                  <a:lnTo>
                    <a:pt x="7243" y="12263"/>
                  </a:lnTo>
                  <a:lnTo>
                    <a:pt x="7253" y="12260"/>
                  </a:lnTo>
                  <a:lnTo>
                    <a:pt x="7274" y="12254"/>
                  </a:lnTo>
                  <a:lnTo>
                    <a:pt x="7283" y="12251"/>
                  </a:lnTo>
                  <a:lnTo>
                    <a:pt x="7292" y="12250"/>
                  </a:lnTo>
                  <a:lnTo>
                    <a:pt x="7292" y="12250"/>
                  </a:lnTo>
                  <a:lnTo>
                    <a:pt x="7308" y="12248"/>
                  </a:lnTo>
                  <a:lnTo>
                    <a:pt x="7330" y="12246"/>
                  </a:lnTo>
                  <a:lnTo>
                    <a:pt x="7340" y="12246"/>
                  </a:lnTo>
                  <a:lnTo>
                    <a:pt x="7349" y="12246"/>
                  </a:lnTo>
                  <a:lnTo>
                    <a:pt x="7358" y="12248"/>
                  </a:lnTo>
                  <a:lnTo>
                    <a:pt x="7364" y="12250"/>
                  </a:lnTo>
                  <a:lnTo>
                    <a:pt x="7364" y="12250"/>
                  </a:lnTo>
                  <a:lnTo>
                    <a:pt x="7370" y="12256"/>
                  </a:lnTo>
                  <a:lnTo>
                    <a:pt x="7376" y="12263"/>
                  </a:lnTo>
                  <a:lnTo>
                    <a:pt x="7381" y="12272"/>
                  </a:lnTo>
                  <a:lnTo>
                    <a:pt x="7386" y="12282"/>
                  </a:lnTo>
                  <a:lnTo>
                    <a:pt x="7394" y="12302"/>
                  </a:lnTo>
                  <a:lnTo>
                    <a:pt x="7398" y="12320"/>
                  </a:lnTo>
                  <a:lnTo>
                    <a:pt x="7398" y="12320"/>
                  </a:lnTo>
                  <a:lnTo>
                    <a:pt x="7399" y="12327"/>
                  </a:lnTo>
                  <a:lnTo>
                    <a:pt x="7399" y="12336"/>
                  </a:lnTo>
                  <a:lnTo>
                    <a:pt x="7397" y="12354"/>
                  </a:lnTo>
                  <a:lnTo>
                    <a:pt x="7394" y="12373"/>
                  </a:lnTo>
                  <a:lnTo>
                    <a:pt x="7390" y="12389"/>
                  </a:lnTo>
                  <a:lnTo>
                    <a:pt x="7390" y="12389"/>
                  </a:lnTo>
                  <a:lnTo>
                    <a:pt x="7385" y="12406"/>
                  </a:lnTo>
                  <a:lnTo>
                    <a:pt x="7378" y="12425"/>
                  </a:lnTo>
                  <a:lnTo>
                    <a:pt x="7364" y="12460"/>
                  </a:lnTo>
                  <a:lnTo>
                    <a:pt x="7364" y="12460"/>
                  </a:lnTo>
                  <a:lnTo>
                    <a:pt x="7360" y="12467"/>
                  </a:lnTo>
                  <a:lnTo>
                    <a:pt x="7355" y="12475"/>
                  </a:lnTo>
                  <a:lnTo>
                    <a:pt x="7343" y="12492"/>
                  </a:lnTo>
                  <a:lnTo>
                    <a:pt x="7337" y="12501"/>
                  </a:lnTo>
                  <a:lnTo>
                    <a:pt x="7333" y="12510"/>
                  </a:lnTo>
                  <a:lnTo>
                    <a:pt x="7330" y="12518"/>
                  </a:lnTo>
                  <a:lnTo>
                    <a:pt x="7328" y="12524"/>
                  </a:lnTo>
                  <a:lnTo>
                    <a:pt x="7328" y="12524"/>
                  </a:lnTo>
                  <a:lnTo>
                    <a:pt x="7328" y="12532"/>
                  </a:lnTo>
                  <a:lnTo>
                    <a:pt x="7331" y="12540"/>
                  </a:lnTo>
                  <a:lnTo>
                    <a:pt x="7334" y="12549"/>
                  </a:lnTo>
                  <a:lnTo>
                    <a:pt x="7339" y="12559"/>
                  </a:lnTo>
                  <a:lnTo>
                    <a:pt x="7349" y="12578"/>
                  </a:lnTo>
                  <a:lnTo>
                    <a:pt x="7357" y="12591"/>
                  </a:lnTo>
                  <a:lnTo>
                    <a:pt x="7357" y="12591"/>
                  </a:lnTo>
                  <a:lnTo>
                    <a:pt x="7362" y="12599"/>
                  </a:lnTo>
                  <a:lnTo>
                    <a:pt x="7368" y="12607"/>
                  </a:lnTo>
                  <a:lnTo>
                    <a:pt x="7384" y="12626"/>
                  </a:lnTo>
                  <a:lnTo>
                    <a:pt x="7398" y="12644"/>
                  </a:lnTo>
                  <a:lnTo>
                    <a:pt x="7404" y="12653"/>
                  </a:lnTo>
                  <a:lnTo>
                    <a:pt x="7407" y="12661"/>
                  </a:lnTo>
                  <a:lnTo>
                    <a:pt x="7407" y="12661"/>
                  </a:lnTo>
                  <a:lnTo>
                    <a:pt x="7408" y="12668"/>
                  </a:lnTo>
                  <a:lnTo>
                    <a:pt x="7410" y="12676"/>
                  </a:lnTo>
                  <a:lnTo>
                    <a:pt x="7408" y="12695"/>
                  </a:lnTo>
                  <a:lnTo>
                    <a:pt x="7407" y="12714"/>
                  </a:lnTo>
                  <a:lnTo>
                    <a:pt x="7407" y="12723"/>
                  </a:lnTo>
                  <a:lnTo>
                    <a:pt x="7407" y="12730"/>
                  </a:lnTo>
                  <a:lnTo>
                    <a:pt x="7407" y="12730"/>
                  </a:lnTo>
                  <a:lnTo>
                    <a:pt x="7410" y="12749"/>
                  </a:lnTo>
                  <a:lnTo>
                    <a:pt x="7412" y="12761"/>
                  </a:lnTo>
                  <a:lnTo>
                    <a:pt x="7414" y="12772"/>
                  </a:lnTo>
                  <a:lnTo>
                    <a:pt x="7414" y="12772"/>
                  </a:lnTo>
                  <a:lnTo>
                    <a:pt x="7405" y="12777"/>
                  </a:lnTo>
                  <a:lnTo>
                    <a:pt x="7405" y="12777"/>
                  </a:lnTo>
                  <a:lnTo>
                    <a:pt x="7396" y="12781"/>
                  </a:lnTo>
                  <a:lnTo>
                    <a:pt x="7386" y="12784"/>
                  </a:lnTo>
                  <a:lnTo>
                    <a:pt x="7362" y="12791"/>
                  </a:lnTo>
                  <a:lnTo>
                    <a:pt x="7339" y="12796"/>
                  </a:lnTo>
                  <a:lnTo>
                    <a:pt x="7319" y="12802"/>
                  </a:lnTo>
                  <a:lnTo>
                    <a:pt x="7319" y="12802"/>
                  </a:lnTo>
                  <a:lnTo>
                    <a:pt x="7278" y="12818"/>
                  </a:lnTo>
                  <a:lnTo>
                    <a:pt x="7278" y="12818"/>
                  </a:lnTo>
                  <a:lnTo>
                    <a:pt x="7229" y="12836"/>
                  </a:lnTo>
                  <a:lnTo>
                    <a:pt x="7203" y="12844"/>
                  </a:lnTo>
                  <a:lnTo>
                    <a:pt x="7191" y="12847"/>
                  </a:lnTo>
                  <a:lnTo>
                    <a:pt x="7181" y="12848"/>
                  </a:lnTo>
                  <a:lnTo>
                    <a:pt x="7181" y="12848"/>
                  </a:lnTo>
                  <a:lnTo>
                    <a:pt x="7173" y="12848"/>
                  </a:lnTo>
                  <a:lnTo>
                    <a:pt x="7163" y="12848"/>
                  </a:lnTo>
                  <a:lnTo>
                    <a:pt x="7140" y="12844"/>
                  </a:lnTo>
                  <a:lnTo>
                    <a:pt x="7130" y="12843"/>
                  </a:lnTo>
                  <a:lnTo>
                    <a:pt x="7119" y="12842"/>
                  </a:lnTo>
                  <a:lnTo>
                    <a:pt x="7109" y="12842"/>
                  </a:lnTo>
                  <a:lnTo>
                    <a:pt x="7102" y="12843"/>
                  </a:lnTo>
                  <a:lnTo>
                    <a:pt x="7102" y="12843"/>
                  </a:lnTo>
                  <a:lnTo>
                    <a:pt x="7096" y="12845"/>
                  </a:lnTo>
                  <a:lnTo>
                    <a:pt x="7090" y="12849"/>
                  </a:lnTo>
                  <a:lnTo>
                    <a:pt x="7078" y="12860"/>
                  </a:lnTo>
                  <a:lnTo>
                    <a:pt x="7068" y="12871"/>
                  </a:lnTo>
                  <a:lnTo>
                    <a:pt x="7063" y="12877"/>
                  </a:lnTo>
                  <a:lnTo>
                    <a:pt x="7061" y="12882"/>
                  </a:lnTo>
                  <a:lnTo>
                    <a:pt x="7061" y="12882"/>
                  </a:lnTo>
                  <a:lnTo>
                    <a:pt x="7060" y="12886"/>
                  </a:lnTo>
                  <a:lnTo>
                    <a:pt x="7059" y="12890"/>
                  </a:lnTo>
                  <a:lnTo>
                    <a:pt x="7059" y="12900"/>
                  </a:lnTo>
                  <a:lnTo>
                    <a:pt x="7062" y="12924"/>
                  </a:lnTo>
                  <a:lnTo>
                    <a:pt x="7063" y="12935"/>
                  </a:lnTo>
                  <a:lnTo>
                    <a:pt x="7064" y="12946"/>
                  </a:lnTo>
                  <a:lnTo>
                    <a:pt x="7063" y="12957"/>
                  </a:lnTo>
                  <a:lnTo>
                    <a:pt x="7062" y="12961"/>
                  </a:lnTo>
                  <a:lnTo>
                    <a:pt x="7061" y="12965"/>
                  </a:lnTo>
                  <a:lnTo>
                    <a:pt x="7061" y="12965"/>
                  </a:lnTo>
                  <a:lnTo>
                    <a:pt x="7058" y="12968"/>
                  </a:lnTo>
                  <a:lnTo>
                    <a:pt x="7054" y="12971"/>
                  </a:lnTo>
                  <a:lnTo>
                    <a:pt x="7045" y="12978"/>
                  </a:lnTo>
                  <a:lnTo>
                    <a:pt x="7035" y="12985"/>
                  </a:lnTo>
                  <a:lnTo>
                    <a:pt x="7023" y="12990"/>
                  </a:lnTo>
                  <a:lnTo>
                    <a:pt x="6998" y="12999"/>
                  </a:lnTo>
                  <a:lnTo>
                    <a:pt x="6976" y="13006"/>
                  </a:lnTo>
                  <a:lnTo>
                    <a:pt x="6976" y="13006"/>
                  </a:lnTo>
                  <a:lnTo>
                    <a:pt x="6970" y="13009"/>
                  </a:lnTo>
                  <a:lnTo>
                    <a:pt x="6959" y="13010"/>
                  </a:lnTo>
                  <a:lnTo>
                    <a:pt x="6939" y="13011"/>
                  </a:lnTo>
                  <a:lnTo>
                    <a:pt x="6918" y="13013"/>
                  </a:lnTo>
                  <a:lnTo>
                    <a:pt x="6901" y="13015"/>
                  </a:lnTo>
                  <a:lnTo>
                    <a:pt x="6901" y="13015"/>
                  </a:lnTo>
                  <a:lnTo>
                    <a:pt x="6877" y="13021"/>
                  </a:lnTo>
                  <a:lnTo>
                    <a:pt x="6850" y="13029"/>
                  </a:lnTo>
                  <a:lnTo>
                    <a:pt x="6799" y="13043"/>
                  </a:lnTo>
                  <a:lnTo>
                    <a:pt x="6799" y="13043"/>
                  </a:lnTo>
                  <a:lnTo>
                    <a:pt x="6766" y="13054"/>
                  </a:lnTo>
                  <a:lnTo>
                    <a:pt x="6748" y="13059"/>
                  </a:lnTo>
                  <a:lnTo>
                    <a:pt x="6739" y="13060"/>
                  </a:lnTo>
                  <a:lnTo>
                    <a:pt x="6733" y="13062"/>
                  </a:lnTo>
                  <a:lnTo>
                    <a:pt x="6733" y="13062"/>
                  </a:lnTo>
                  <a:lnTo>
                    <a:pt x="6721" y="13060"/>
                  </a:lnTo>
                  <a:lnTo>
                    <a:pt x="6709" y="13058"/>
                  </a:lnTo>
                  <a:lnTo>
                    <a:pt x="6680" y="13050"/>
                  </a:lnTo>
                  <a:lnTo>
                    <a:pt x="6651" y="13043"/>
                  </a:lnTo>
                  <a:lnTo>
                    <a:pt x="6638" y="13041"/>
                  </a:lnTo>
                  <a:lnTo>
                    <a:pt x="6628" y="13041"/>
                  </a:lnTo>
                  <a:lnTo>
                    <a:pt x="6628" y="13041"/>
                  </a:lnTo>
                  <a:lnTo>
                    <a:pt x="6618" y="13042"/>
                  </a:lnTo>
                  <a:lnTo>
                    <a:pt x="6606" y="13047"/>
                  </a:lnTo>
                  <a:lnTo>
                    <a:pt x="6583" y="13058"/>
                  </a:lnTo>
                  <a:lnTo>
                    <a:pt x="6558" y="13069"/>
                  </a:lnTo>
                  <a:lnTo>
                    <a:pt x="6548" y="13074"/>
                  </a:lnTo>
                  <a:lnTo>
                    <a:pt x="6537" y="13075"/>
                  </a:lnTo>
                  <a:lnTo>
                    <a:pt x="6537" y="13075"/>
                  </a:lnTo>
                  <a:lnTo>
                    <a:pt x="6527" y="13075"/>
                  </a:lnTo>
                  <a:lnTo>
                    <a:pt x="6516" y="13073"/>
                  </a:lnTo>
                  <a:lnTo>
                    <a:pt x="6504" y="13071"/>
                  </a:lnTo>
                  <a:lnTo>
                    <a:pt x="6495" y="13067"/>
                  </a:lnTo>
                  <a:lnTo>
                    <a:pt x="6495" y="13067"/>
                  </a:lnTo>
                  <a:lnTo>
                    <a:pt x="6489" y="13064"/>
                  </a:lnTo>
                  <a:lnTo>
                    <a:pt x="6482" y="13060"/>
                  </a:lnTo>
                  <a:lnTo>
                    <a:pt x="6469" y="13051"/>
                  </a:lnTo>
                  <a:lnTo>
                    <a:pt x="6454" y="13042"/>
                  </a:lnTo>
                  <a:lnTo>
                    <a:pt x="6448" y="13039"/>
                  </a:lnTo>
                  <a:lnTo>
                    <a:pt x="6443" y="13037"/>
                  </a:lnTo>
                  <a:lnTo>
                    <a:pt x="6443" y="13037"/>
                  </a:lnTo>
                  <a:lnTo>
                    <a:pt x="6436" y="13036"/>
                  </a:lnTo>
                  <a:lnTo>
                    <a:pt x="6428" y="13036"/>
                  </a:lnTo>
                  <a:lnTo>
                    <a:pt x="6411" y="13036"/>
                  </a:lnTo>
                  <a:lnTo>
                    <a:pt x="6394" y="13037"/>
                  </a:lnTo>
                  <a:lnTo>
                    <a:pt x="6387" y="13036"/>
                  </a:lnTo>
                  <a:lnTo>
                    <a:pt x="6382" y="13033"/>
                  </a:lnTo>
                  <a:lnTo>
                    <a:pt x="6382" y="13033"/>
                  </a:lnTo>
                  <a:lnTo>
                    <a:pt x="6377" y="13031"/>
                  </a:lnTo>
                  <a:lnTo>
                    <a:pt x="6373" y="13027"/>
                  </a:lnTo>
                  <a:lnTo>
                    <a:pt x="6362" y="13016"/>
                  </a:lnTo>
                  <a:lnTo>
                    <a:pt x="6355" y="13005"/>
                  </a:lnTo>
                  <a:lnTo>
                    <a:pt x="6351" y="12999"/>
                  </a:lnTo>
                  <a:lnTo>
                    <a:pt x="6350" y="12995"/>
                  </a:lnTo>
                  <a:lnTo>
                    <a:pt x="6350" y="12995"/>
                  </a:lnTo>
                  <a:lnTo>
                    <a:pt x="6349" y="12988"/>
                  </a:lnTo>
                  <a:lnTo>
                    <a:pt x="6348" y="12980"/>
                  </a:lnTo>
                  <a:lnTo>
                    <a:pt x="6349" y="12962"/>
                  </a:lnTo>
                  <a:lnTo>
                    <a:pt x="6352" y="12944"/>
                  </a:lnTo>
                  <a:lnTo>
                    <a:pt x="6356" y="12937"/>
                  </a:lnTo>
                  <a:lnTo>
                    <a:pt x="6358" y="12931"/>
                  </a:lnTo>
                  <a:lnTo>
                    <a:pt x="6358" y="12931"/>
                  </a:lnTo>
                  <a:lnTo>
                    <a:pt x="6362" y="12926"/>
                  </a:lnTo>
                  <a:lnTo>
                    <a:pt x="6369" y="12922"/>
                  </a:lnTo>
                  <a:lnTo>
                    <a:pt x="6386" y="12913"/>
                  </a:lnTo>
                  <a:lnTo>
                    <a:pt x="6403" y="12905"/>
                  </a:lnTo>
                  <a:lnTo>
                    <a:pt x="6409" y="12900"/>
                  </a:lnTo>
                  <a:lnTo>
                    <a:pt x="6413" y="12895"/>
                  </a:lnTo>
                  <a:lnTo>
                    <a:pt x="6413" y="12895"/>
                  </a:lnTo>
                  <a:lnTo>
                    <a:pt x="6416" y="12891"/>
                  </a:lnTo>
                  <a:lnTo>
                    <a:pt x="6417" y="12887"/>
                  </a:lnTo>
                  <a:lnTo>
                    <a:pt x="6418" y="12875"/>
                  </a:lnTo>
                  <a:lnTo>
                    <a:pt x="6417" y="12864"/>
                  </a:lnTo>
                  <a:lnTo>
                    <a:pt x="6417" y="12851"/>
                  </a:lnTo>
                  <a:lnTo>
                    <a:pt x="6413" y="12826"/>
                  </a:lnTo>
                  <a:lnTo>
                    <a:pt x="6413" y="12814"/>
                  </a:lnTo>
                  <a:lnTo>
                    <a:pt x="6413" y="12805"/>
                  </a:lnTo>
                  <a:lnTo>
                    <a:pt x="6413" y="12805"/>
                  </a:lnTo>
                  <a:lnTo>
                    <a:pt x="6416" y="12798"/>
                  </a:lnTo>
                  <a:lnTo>
                    <a:pt x="6418" y="12787"/>
                  </a:lnTo>
                  <a:lnTo>
                    <a:pt x="6426" y="12766"/>
                  </a:lnTo>
                  <a:lnTo>
                    <a:pt x="6432" y="12746"/>
                  </a:lnTo>
                  <a:lnTo>
                    <a:pt x="6435" y="12735"/>
                  </a:lnTo>
                  <a:lnTo>
                    <a:pt x="6435" y="12728"/>
                  </a:lnTo>
                  <a:lnTo>
                    <a:pt x="6435" y="12728"/>
                  </a:lnTo>
                  <a:lnTo>
                    <a:pt x="6434" y="12721"/>
                  </a:lnTo>
                  <a:lnTo>
                    <a:pt x="6431" y="12713"/>
                  </a:lnTo>
                  <a:lnTo>
                    <a:pt x="6425" y="12697"/>
                  </a:lnTo>
                  <a:lnTo>
                    <a:pt x="6416" y="12681"/>
                  </a:lnTo>
                  <a:lnTo>
                    <a:pt x="6411" y="12676"/>
                  </a:lnTo>
                  <a:lnTo>
                    <a:pt x="6406" y="12671"/>
                  </a:lnTo>
                  <a:lnTo>
                    <a:pt x="6406" y="12671"/>
                  </a:lnTo>
                  <a:lnTo>
                    <a:pt x="6396" y="12666"/>
                  </a:lnTo>
                  <a:lnTo>
                    <a:pt x="6384" y="12660"/>
                  </a:lnTo>
                  <a:lnTo>
                    <a:pt x="6369" y="12655"/>
                  </a:lnTo>
                  <a:lnTo>
                    <a:pt x="6355" y="12652"/>
                  </a:lnTo>
                  <a:lnTo>
                    <a:pt x="6323" y="12647"/>
                  </a:lnTo>
                  <a:lnTo>
                    <a:pt x="6298" y="12645"/>
                  </a:lnTo>
                  <a:lnTo>
                    <a:pt x="6298" y="12645"/>
                  </a:lnTo>
                  <a:lnTo>
                    <a:pt x="6280" y="12644"/>
                  </a:lnTo>
                  <a:lnTo>
                    <a:pt x="6258" y="12645"/>
                  </a:lnTo>
                  <a:lnTo>
                    <a:pt x="6258" y="12645"/>
                  </a:lnTo>
                  <a:lnTo>
                    <a:pt x="6256" y="12631"/>
                  </a:lnTo>
                  <a:lnTo>
                    <a:pt x="6254" y="12617"/>
                  </a:lnTo>
                  <a:lnTo>
                    <a:pt x="6251" y="12606"/>
                  </a:lnTo>
                  <a:lnTo>
                    <a:pt x="6247" y="12598"/>
                  </a:lnTo>
                  <a:lnTo>
                    <a:pt x="6247" y="12598"/>
                  </a:lnTo>
                  <a:lnTo>
                    <a:pt x="6242" y="12592"/>
                  </a:lnTo>
                  <a:lnTo>
                    <a:pt x="6234" y="12588"/>
                  </a:lnTo>
                  <a:lnTo>
                    <a:pt x="6214" y="12579"/>
                  </a:lnTo>
                  <a:lnTo>
                    <a:pt x="6203" y="12575"/>
                  </a:lnTo>
                  <a:lnTo>
                    <a:pt x="6194" y="12571"/>
                  </a:lnTo>
                  <a:lnTo>
                    <a:pt x="6188" y="12566"/>
                  </a:lnTo>
                  <a:lnTo>
                    <a:pt x="6184" y="12563"/>
                  </a:lnTo>
                  <a:lnTo>
                    <a:pt x="6182" y="12561"/>
                  </a:lnTo>
                  <a:lnTo>
                    <a:pt x="6182" y="12561"/>
                  </a:lnTo>
                  <a:lnTo>
                    <a:pt x="6180" y="12555"/>
                  </a:lnTo>
                  <a:lnTo>
                    <a:pt x="6177" y="12548"/>
                  </a:lnTo>
                  <a:lnTo>
                    <a:pt x="6176" y="12541"/>
                  </a:lnTo>
                  <a:lnTo>
                    <a:pt x="6176" y="12534"/>
                  </a:lnTo>
                  <a:lnTo>
                    <a:pt x="6177" y="12517"/>
                  </a:lnTo>
                  <a:lnTo>
                    <a:pt x="6179" y="12499"/>
                  </a:lnTo>
                  <a:lnTo>
                    <a:pt x="6183" y="12464"/>
                  </a:lnTo>
                  <a:lnTo>
                    <a:pt x="6183" y="12448"/>
                  </a:lnTo>
                  <a:lnTo>
                    <a:pt x="6183" y="12441"/>
                  </a:lnTo>
                  <a:lnTo>
                    <a:pt x="6182" y="12434"/>
                  </a:lnTo>
                  <a:lnTo>
                    <a:pt x="6182" y="12434"/>
                  </a:lnTo>
                  <a:lnTo>
                    <a:pt x="6177" y="12422"/>
                  </a:lnTo>
                  <a:lnTo>
                    <a:pt x="6171" y="12406"/>
                  </a:lnTo>
                  <a:lnTo>
                    <a:pt x="6162" y="12391"/>
                  </a:lnTo>
                  <a:lnTo>
                    <a:pt x="6154" y="12380"/>
                  </a:lnTo>
                  <a:lnTo>
                    <a:pt x="6154" y="12380"/>
                  </a:lnTo>
                  <a:lnTo>
                    <a:pt x="6150" y="12377"/>
                  </a:lnTo>
                  <a:lnTo>
                    <a:pt x="6145" y="12374"/>
                  </a:lnTo>
                  <a:lnTo>
                    <a:pt x="6132" y="12368"/>
                  </a:lnTo>
                  <a:lnTo>
                    <a:pt x="6121" y="12362"/>
                  </a:lnTo>
                  <a:lnTo>
                    <a:pt x="6117" y="12359"/>
                  </a:lnTo>
                  <a:lnTo>
                    <a:pt x="6113" y="12354"/>
                  </a:lnTo>
                  <a:lnTo>
                    <a:pt x="6113" y="12354"/>
                  </a:lnTo>
                  <a:lnTo>
                    <a:pt x="6107" y="12344"/>
                  </a:lnTo>
                  <a:lnTo>
                    <a:pt x="6103" y="12329"/>
                  </a:lnTo>
                  <a:lnTo>
                    <a:pt x="6101" y="12315"/>
                  </a:lnTo>
                  <a:lnTo>
                    <a:pt x="6098" y="12298"/>
                  </a:lnTo>
                  <a:lnTo>
                    <a:pt x="6097" y="12281"/>
                  </a:lnTo>
                  <a:lnTo>
                    <a:pt x="6097" y="12265"/>
                  </a:lnTo>
                  <a:lnTo>
                    <a:pt x="6098" y="12250"/>
                  </a:lnTo>
                  <a:lnTo>
                    <a:pt x="6100" y="12238"/>
                  </a:lnTo>
                  <a:lnTo>
                    <a:pt x="6100" y="12238"/>
                  </a:lnTo>
                  <a:lnTo>
                    <a:pt x="6103" y="12227"/>
                  </a:lnTo>
                  <a:lnTo>
                    <a:pt x="6109" y="12214"/>
                  </a:lnTo>
                  <a:lnTo>
                    <a:pt x="6124" y="12187"/>
                  </a:lnTo>
                  <a:lnTo>
                    <a:pt x="6133" y="12174"/>
                  </a:lnTo>
                  <a:lnTo>
                    <a:pt x="6140" y="12161"/>
                  </a:lnTo>
                  <a:lnTo>
                    <a:pt x="6146" y="12149"/>
                  </a:lnTo>
                  <a:lnTo>
                    <a:pt x="6149" y="12138"/>
                  </a:lnTo>
                  <a:lnTo>
                    <a:pt x="6149" y="12138"/>
                  </a:lnTo>
                  <a:lnTo>
                    <a:pt x="6150" y="12128"/>
                  </a:lnTo>
                  <a:lnTo>
                    <a:pt x="6150" y="12117"/>
                  </a:lnTo>
                  <a:lnTo>
                    <a:pt x="6148" y="12094"/>
                  </a:lnTo>
                  <a:lnTo>
                    <a:pt x="6144" y="12069"/>
                  </a:lnTo>
                  <a:lnTo>
                    <a:pt x="6139" y="12048"/>
                  </a:lnTo>
                  <a:lnTo>
                    <a:pt x="6139" y="12048"/>
                  </a:lnTo>
                  <a:lnTo>
                    <a:pt x="6133" y="12038"/>
                  </a:lnTo>
                  <a:lnTo>
                    <a:pt x="6127" y="12027"/>
                  </a:lnTo>
                  <a:lnTo>
                    <a:pt x="6109" y="12001"/>
                  </a:lnTo>
                  <a:lnTo>
                    <a:pt x="6092" y="11976"/>
                  </a:lnTo>
                  <a:lnTo>
                    <a:pt x="6085" y="11964"/>
                  </a:lnTo>
                  <a:lnTo>
                    <a:pt x="6080" y="11954"/>
                  </a:lnTo>
                  <a:lnTo>
                    <a:pt x="6080" y="11954"/>
                  </a:lnTo>
                  <a:lnTo>
                    <a:pt x="6079" y="11946"/>
                  </a:lnTo>
                  <a:lnTo>
                    <a:pt x="6079" y="11937"/>
                  </a:lnTo>
                  <a:lnTo>
                    <a:pt x="6082" y="11916"/>
                  </a:lnTo>
                  <a:lnTo>
                    <a:pt x="6083" y="11896"/>
                  </a:lnTo>
                  <a:lnTo>
                    <a:pt x="6082" y="11887"/>
                  </a:lnTo>
                  <a:lnTo>
                    <a:pt x="6080" y="11880"/>
                  </a:lnTo>
                  <a:lnTo>
                    <a:pt x="6080" y="11880"/>
                  </a:lnTo>
                  <a:lnTo>
                    <a:pt x="6078" y="11877"/>
                  </a:lnTo>
                  <a:lnTo>
                    <a:pt x="6076" y="11874"/>
                  </a:lnTo>
                  <a:lnTo>
                    <a:pt x="6068" y="11867"/>
                  </a:lnTo>
                  <a:lnTo>
                    <a:pt x="6054" y="11857"/>
                  </a:lnTo>
                  <a:lnTo>
                    <a:pt x="6054" y="11857"/>
                  </a:lnTo>
                  <a:lnTo>
                    <a:pt x="6040" y="11846"/>
                  </a:lnTo>
                  <a:lnTo>
                    <a:pt x="6023" y="11835"/>
                  </a:lnTo>
                  <a:lnTo>
                    <a:pt x="6014" y="11830"/>
                  </a:lnTo>
                  <a:lnTo>
                    <a:pt x="6006" y="11823"/>
                  </a:lnTo>
                  <a:lnTo>
                    <a:pt x="6000" y="11817"/>
                  </a:lnTo>
                  <a:lnTo>
                    <a:pt x="5996" y="11810"/>
                  </a:lnTo>
                  <a:lnTo>
                    <a:pt x="5996" y="11810"/>
                  </a:lnTo>
                  <a:lnTo>
                    <a:pt x="5994" y="11804"/>
                  </a:lnTo>
                  <a:lnTo>
                    <a:pt x="5992" y="11796"/>
                  </a:lnTo>
                  <a:lnTo>
                    <a:pt x="5991" y="11787"/>
                  </a:lnTo>
                  <a:lnTo>
                    <a:pt x="5992" y="11778"/>
                  </a:lnTo>
                  <a:lnTo>
                    <a:pt x="5994" y="11758"/>
                  </a:lnTo>
                  <a:lnTo>
                    <a:pt x="5996" y="11744"/>
                  </a:lnTo>
                  <a:lnTo>
                    <a:pt x="5996" y="11744"/>
                  </a:lnTo>
                  <a:lnTo>
                    <a:pt x="5998" y="11728"/>
                  </a:lnTo>
                  <a:lnTo>
                    <a:pt x="6001" y="11710"/>
                  </a:lnTo>
                  <a:lnTo>
                    <a:pt x="6004" y="11701"/>
                  </a:lnTo>
                  <a:lnTo>
                    <a:pt x="6007" y="11693"/>
                  </a:lnTo>
                  <a:lnTo>
                    <a:pt x="6010" y="11685"/>
                  </a:lnTo>
                  <a:lnTo>
                    <a:pt x="6015" y="11681"/>
                  </a:lnTo>
                  <a:lnTo>
                    <a:pt x="6015" y="11681"/>
                  </a:lnTo>
                  <a:lnTo>
                    <a:pt x="6018" y="11678"/>
                  </a:lnTo>
                  <a:lnTo>
                    <a:pt x="6023" y="11676"/>
                  </a:lnTo>
                  <a:lnTo>
                    <a:pt x="6033" y="11674"/>
                  </a:lnTo>
                  <a:lnTo>
                    <a:pt x="6045" y="11674"/>
                  </a:lnTo>
                  <a:lnTo>
                    <a:pt x="6058" y="11674"/>
                  </a:lnTo>
                  <a:lnTo>
                    <a:pt x="6071" y="11674"/>
                  </a:lnTo>
                  <a:lnTo>
                    <a:pt x="6084" y="11674"/>
                  </a:lnTo>
                  <a:lnTo>
                    <a:pt x="6094" y="11672"/>
                  </a:lnTo>
                  <a:lnTo>
                    <a:pt x="6098" y="11669"/>
                  </a:lnTo>
                  <a:lnTo>
                    <a:pt x="6102" y="11667"/>
                  </a:lnTo>
                  <a:lnTo>
                    <a:pt x="6102" y="11667"/>
                  </a:lnTo>
                  <a:lnTo>
                    <a:pt x="6107" y="11661"/>
                  </a:lnTo>
                  <a:lnTo>
                    <a:pt x="6112" y="11655"/>
                  </a:lnTo>
                  <a:lnTo>
                    <a:pt x="6117" y="11646"/>
                  </a:lnTo>
                  <a:lnTo>
                    <a:pt x="6120" y="11635"/>
                  </a:lnTo>
                  <a:lnTo>
                    <a:pt x="6123" y="11625"/>
                  </a:lnTo>
                  <a:lnTo>
                    <a:pt x="6126" y="11615"/>
                  </a:lnTo>
                  <a:lnTo>
                    <a:pt x="6128" y="11606"/>
                  </a:lnTo>
                  <a:lnTo>
                    <a:pt x="6128" y="11598"/>
                  </a:lnTo>
                  <a:lnTo>
                    <a:pt x="6128" y="11598"/>
                  </a:lnTo>
                  <a:lnTo>
                    <a:pt x="6127" y="11581"/>
                  </a:lnTo>
                  <a:lnTo>
                    <a:pt x="6124" y="11571"/>
                  </a:lnTo>
                  <a:lnTo>
                    <a:pt x="6122" y="11561"/>
                  </a:lnTo>
                  <a:lnTo>
                    <a:pt x="6119" y="11552"/>
                  </a:lnTo>
                  <a:lnTo>
                    <a:pt x="6114" y="11544"/>
                  </a:lnTo>
                  <a:lnTo>
                    <a:pt x="6110" y="11537"/>
                  </a:lnTo>
                  <a:lnTo>
                    <a:pt x="6107" y="11535"/>
                  </a:lnTo>
                  <a:lnTo>
                    <a:pt x="6104" y="11533"/>
                  </a:lnTo>
                  <a:lnTo>
                    <a:pt x="6104" y="11533"/>
                  </a:lnTo>
                  <a:lnTo>
                    <a:pt x="6102" y="11533"/>
                  </a:lnTo>
                  <a:lnTo>
                    <a:pt x="6098" y="11533"/>
                  </a:lnTo>
                  <a:lnTo>
                    <a:pt x="6093" y="11535"/>
                  </a:lnTo>
                  <a:lnTo>
                    <a:pt x="6086" y="11540"/>
                  </a:lnTo>
                  <a:lnTo>
                    <a:pt x="6079" y="11544"/>
                  </a:lnTo>
                  <a:lnTo>
                    <a:pt x="6066" y="11554"/>
                  </a:lnTo>
                  <a:lnTo>
                    <a:pt x="6060" y="11556"/>
                  </a:lnTo>
                  <a:lnTo>
                    <a:pt x="6057" y="11558"/>
                  </a:lnTo>
                  <a:lnTo>
                    <a:pt x="6054" y="11556"/>
                  </a:lnTo>
                  <a:lnTo>
                    <a:pt x="6054" y="11556"/>
                  </a:lnTo>
                  <a:lnTo>
                    <a:pt x="6051" y="11555"/>
                  </a:lnTo>
                  <a:lnTo>
                    <a:pt x="6048" y="11553"/>
                  </a:lnTo>
                  <a:lnTo>
                    <a:pt x="6042" y="11545"/>
                  </a:lnTo>
                  <a:lnTo>
                    <a:pt x="6036" y="11536"/>
                  </a:lnTo>
                  <a:lnTo>
                    <a:pt x="6032" y="11525"/>
                  </a:lnTo>
                  <a:lnTo>
                    <a:pt x="6026" y="11515"/>
                  </a:lnTo>
                  <a:lnTo>
                    <a:pt x="6021" y="11506"/>
                  </a:lnTo>
                  <a:lnTo>
                    <a:pt x="6018" y="11502"/>
                  </a:lnTo>
                  <a:lnTo>
                    <a:pt x="6015" y="11500"/>
                  </a:lnTo>
                  <a:lnTo>
                    <a:pt x="6012" y="11499"/>
                  </a:lnTo>
                  <a:lnTo>
                    <a:pt x="6008" y="11499"/>
                  </a:lnTo>
                  <a:lnTo>
                    <a:pt x="6008" y="11499"/>
                  </a:lnTo>
                  <a:lnTo>
                    <a:pt x="6006" y="11499"/>
                  </a:lnTo>
                  <a:lnTo>
                    <a:pt x="6003" y="11501"/>
                  </a:lnTo>
                  <a:lnTo>
                    <a:pt x="6000" y="11505"/>
                  </a:lnTo>
                  <a:lnTo>
                    <a:pt x="5999" y="11508"/>
                  </a:lnTo>
                  <a:lnTo>
                    <a:pt x="5996" y="11517"/>
                  </a:lnTo>
                  <a:lnTo>
                    <a:pt x="5994" y="11527"/>
                  </a:lnTo>
                  <a:lnTo>
                    <a:pt x="5989" y="11549"/>
                  </a:lnTo>
                  <a:lnTo>
                    <a:pt x="5987" y="11558"/>
                  </a:lnTo>
                  <a:lnTo>
                    <a:pt x="5984" y="11561"/>
                  </a:lnTo>
                  <a:lnTo>
                    <a:pt x="5982" y="11563"/>
                  </a:lnTo>
                  <a:lnTo>
                    <a:pt x="5982" y="11563"/>
                  </a:lnTo>
                  <a:lnTo>
                    <a:pt x="5978" y="11568"/>
                  </a:lnTo>
                  <a:lnTo>
                    <a:pt x="5971" y="11573"/>
                  </a:lnTo>
                  <a:lnTo>
                    <a:pt x="5954" y="11581"/>
                  </a:lnTo>
                  <a:lnTo>
                    <a:pt x="5937" y="11589"/>
                  </a:lnTo>
                  <a:lnTo>
                    <a:pt x="5929" y="11590"/>
                  </a:lnTo>
                  <a:lnTo>
                    <a:pt x="5922" y="11591"/>
                  </a:lnTo>
                  <a:lnTo>
                    <a:pt x="5922" y="11591"/>
                  </a:lnTo>
                  <a:lnTo>
                    <a:pt x="5913" y="11590"/>
                  </a:lnTo>
                  <a:lnTo>
                    <a:pt x="5903" y="11588"/>
                  </a:lnTo>
                  <a:lnTo>
                    <a:pt x="5893" y="11585"/>
                  </a:lnTo>
                  <a:lnTo>
                    <a:pt x="5882" y="11580"/>
                  </a:lnTo>
                  <a:lnTo>
                    <a:pt x="5860" y="11569"/>
                  </a:lnTo>
                  <a:lnTo>
                    <a:pt x="5842" y="11561"/>
                  </a:lnTo>
                  <a:lnTo>
                    <a:pt x="5842" y="11561"/>
                  </a:lnTo>
                  <a:lnTo>
                    <a:pt x="5795" y="11541"/>
                  </a:lnTo>
                  <a:lnTo>
                    <a:pt x="5795" y="11541"/>
                  </a:lnTo>
                  <a:lnTo>
                    <a:pt x="5760" y="11526"/>
                  </a:lnTo>
                  <a:lnTo>
                    <a:pt x="5741" y="11519"/>
                  </a:lnTo>
                  <a:lnTo>
                    <a:pt x="5732" y="11517"/>
                  </a:lnTo>
                  <a:lnTo>
                    <a:pt x="5724" y="11515"/>
                  </a:lnTo>
                  <a:lnTo>
                    <a:pt x="5724" y="11515"/>
                  </a:lnTo>
                  <a:lnTo>
                    <a:pt x="5707" y="11514"/>
                  </a:lnTo>
                  <a:lnTo>
                    <a:pt x="5685" y="11512"/>
                  </a:lnTo>
                  <a:lnTo>
                    <a:pt x="5675" y="11512"/>
                  </a:lnTo>
                  <a:lnTo>
                    <a:pt x="5665" y="11514"/>
                  </a:lnTo>
                  <a:lnTo>
                    <a:pt x="5656" y="11515"/>
                  </a:lnTo>
                  <a:lnTo>
                    <a:pt x="5648" y="11518"/>
                  </a:lnTo>
                  <a:lnTo>
                    <a:pt x="5648" y="11518"/>
                  </a:lnTo>
                  <a:lnTo>
                    <a:pt x="5645" y="11520"/>
                  </a:lnTo>
                  <a:lnTo>
                    <a:pt x="5641" y="11524"/>
                  </a:lnTo>
                  <a:lnTo>
                    <a:pt x="5635" y="11532"/>
                  </a:lnTo>
                  <a:lnTo>
                    <a:pt x="5628" y="11542"/>
                  </a:lnTo>
                  <a:lnTo>
                    <a:pt x="5621" y="11553"/>
                  </a:lnTo>
                  <a:lnTo>
                    <a:pt x="5614" y="11563"/>
                  </a:lnTo>
                  <a:lnTo>
                    <a:pt x="5608" y="11573"/>
                  </a:lnTo>
                  <a:lnTo>
                    <a:pt x="5601" y="11582"/>
                  </a:lnTo>
                  <a:lnTo>
                    <a:pt x="5597" y="11585"/>
                  </a:lnTo>
                  <a:lnTo>
                    <a:pt x="5594" y="11587"/>
                  </a:lnTo>
                  <a:lnTo>
                    <a:pt x="5594" y="11587"/>
                  </a:lnTo>
                  <a:lnTo>
                    <a:pt x="5585" y="11590"/>
                  </a:lnTo>
                  <a:lnTo>
                    <a:pt x="5575" y="11593"/>
                  </a:lnTo>
                  <a:lnTo>
                    <a:pt x="5564" y="11594"/>
                  </a:lnTo>
                  <a:lnTo>
                    <a:pt x="5551" y="11594"/>
                  </a:lnTo>
                  <a:lnTo>
                    <a:pt x="5539" y="11593"/>
                  </a:lnTo>
                  <a:lnTo>
                    <a:pt x="5527" y="11591"/>
                  </a:lnTo>
                  <a:lnTo>
                    <a:pt x="5517" y="11589"/>
                  </a:lnTo>
                  <a:lnTo>
                    <a:pt x="5508" y="11586"/>
                  </a:lnTo>
                  <a:lnTo>
                    <a:pt x="5508" y="11586"/>
                  </a:lnTo>
                  <a:lnTo>
                    <a:pt x="5503" y="11582"/>
                  </a:lnTo>
                  <a:lnTo>
                    <a:pt x="5496" y="11577"/>
                  </a:lnTo>
                  <a:lnTo>
                    <a:pt x="5489" y="11569"/>
                  </a:lnTo>
                  <a:lnTo>
                    <a:pt x="5482" y="11562"/>
                  </a:lnTo>
                  <a:lnTo>
                    <a:pt x="5471" y="11545"/>
                  </a:lnTo>
                  <a:lnTo>
                    <a:pt x="5464" y="11531"/>
                  </a:lnTo>
                  <a:lnTo>
                    <a:pt x="5464" y="11531"/>
                  </a:lnTo>
                  <a:lnTo>
                    <a:pt x="5461" y="11519"/>
                  </a:lnTo>
                  <a:lnTo>
                    <a:pt x="5459" y="11505"/>
                  </a:lnTo>
                  <a:lnTo>
                    <a:pt x="5459" y="11488"/>
                  </a:lnTo>
                  <a:lnTo>
                    <a:pt x="5459" y="11471"/>
                  </a:lnTo>
                  <a:lnTo>
                    <a:pt x="5459" y="11438"/>
                  </a:lnTo>
                  <a:lnTo>
                    <a:pt x="5458" y="11423"/>
                  </a:lnTo>
                  <a:lnTo>
                    <a:pt x="5455" y="11411"/>
                  </a:lnTo>
                  <a:lnTo>
                    <a:pt x="5455" y="11411"/>
                  </a:lnTo>
                  <a:lnTo>
                    <a:pt x="5452" y="11404"/>
                  </a:lnTo>
                  <a:lnTo>
                    <a:pt x="5447" y="11396"/>
                  </a:lnTo>
                  <a:lnTo>
                    <a:pt x="5436" y="11378"/>
                  </a:lnTo>
                  <a:lnTo>
                    <a:pt x="5425" y="11361"/>
                  </a:lnTo>
                  <a:lnTo>
                    <a:pt x="5415" y="11348"/>
                  </a:lnTo>
                  <a:lnTo>
                    <a:pt x="5415" y="11348"/>
                  </a:lnTo>
                  <a:lnTo>
                    <a:pt x="5401" y="11327"/>
                  </a:lnTo>
                  <a:lnTo>
                    <a:pt x="5383" y="11303"/>
                  </a:lnTo>
                  <a:lnTo>
                    <a:pt x="5375" y="11290"/>
                  </a:lnTo>
                  <a:lnTo>
                    <a:pt x="5368" y="11278"/>
                  </a:lnTo>
                  <a:lnTo>
                    <a:pt x="5363" y="11265"/>
                  </a:lnTo>
                  <a:lnTo>
                    <a:pt x="5359" y="11255"/>
                  </a:lnTo>
                  <a:lnTo>
                    <a:pt x="5359" y="11255"/>
                  </a:lnTo>
                  <a:lnTo>
                    <a:pt x="5359" y="11250"/>
                  </a:lnTo>
                  <a:lnTo>
                    <a:pt x="5359" y="11244"/>
                  </a:lnTo>
                  <a:lnTo>
                    <a:pt x="5362" y="11232"/>
                  </a:lnTo>
                  <a:lnTo>
                    <a:pt x="5366" y="11218"/>
                  </a:lnTo>
                  <a:lnTo>
                    <a:pt x="5371" y="11204"/>
                  </a:lnTo>
                  <a:lnTo>
                    <a:pt x="5380" y="11177"/>
                  </a:lnTo>
                  <a:lnTo>
                    <a:pt x="5382" y="11165"/>
                  </a:lnTo>
                  <a:lnTo>
                    <a:pt x="5383" y="11154"/>
                  </a:lnTo>
                  <a:lnTo>
                    <a:pt x="5383" y="11154"/>
                  </a:lnTo>
                  <a:lnTo>
                    <a:pt x="5382" y="11147"/>
                  </a:lnTo>
                  <a:lnTo>
                    <a:pt x="5379" y="11139"/>
                  </a:lnTo>
                  <a:lnTo>
                    <a:pt x="5372" y="11122"/>
                  </a:lnTo>
                  <a:lnTo>
                    <a:pt x="5364" y="11105"/>
                  </a:lnTo>
                  <a:lnTo>
                    <a:pt x="5360" y="11097"/>
                  </a:lnTo>
                  <a:lnTo>
                    <a:pt x="5359" y="11091"/>
                  </a:lnTo>
                  <a:lnTo>
                    <a:pt x="5359" y="11091"/>
                  </a:lnTo>
                  <a:lnTo>
                    <a:pt x="5359" y="11079"/>
                  </a:lnTo>
                  <a:lnTo>
                    <a:pt x="5362" y="11066"/>
                  </a:lnTo>
                  <a:lnTo>
                    <a:pt x="5365" y="11052"/>
                  </a:lnTo>
                  <a:lnTo>
                    <a:pt x="5367" y="11047"/>
                  </a:lnTo>
                  <a:lnTo>
                    <a:pt x="5370" y="11042"/>
                  </a:lnTo>
                  <a:lnTo>
                    <a:pt x="5370" y="11042"/>
                  </a:lnTo>
                  <a:lnTo>
                    <a:pt x="5373" y="11040"/>
                  </a:lnTo>
                  <a:lnTo>
                    <a:pt x="5377" y="11036"/>
                  </a:lnTo>
                  <a:lnTo>
                    <a:pt x="5388" y="11032"/>
                  </a:lnTo>
                  <a:lnTo>
                    <a:pt x="5399" y="11028"/>
                  </a:lnTo>
                  <a:lnTo>
                    <a:pt x="5409" y="11026"/>
                  </a:lnTo>
                  <a:lnTo>
                    <a:pt x="5409" y="11026"/>
                  </a:lnTo>
                  <a:lnTo>
                    <a:pt x="5414" y="11026"/>
                  </a:lnTo>
                  <a:lnTo>
                    <a:pt x="5420" y="11027"/>
                  </a:lnTo>
                  <a:lnTo>
                    <a:pt x="5434" y="11031"/>
                  </a:lnTo>
                  <a:lnTo>
                    <a:pt x="5447" y="11034"/>
                  </a:lnTo>
                  <a:lnTo>
                    <a:pt x="5453" y="11034"/>
                  </a:lnTo>
                  <a:lnTo>
                    <a:pt x="5458" y="11034"/>
                  </a:lnTo>
                  <a:lnTo>
                    <a:pt x="5458" y="11034"/>
                  </a:lnTo>
                  <a:lnTo>
                    <a:pt x="5462" y="11032"/>
                  </a:lnTo>
                  <a:lnTo>
                    <a:pt x="5468" y="11028"/>
                  </a:lnTo>
                  <a:lnTo>
                    <a:pt x="5477" y="11021"/>
                  </a:lnTo>
                  <a:lnTo>
                    <a:pt x="5486" y="11010"/>
                  </a:lnTo>
                  <a:lnTo>
                    <a:pt x="5493" y="11003"/>
                  </a:lnTo>
                  <a:lnTo>
                    <a:pt x="5493" y="11003"/>
                  </a:lnTo>
                  <a:lnTo>
                    <a:pt x="5498" y="10995"/>
                  </a:lnTo>
                  <a:lnTo>
                    <a:pt x="5504" y="10984"/>
                  </a:lnTo>
                  <a:lnTo>
                    <a:pt x="5514" y="10966"/>
                  </a:lnTo>
                  <a:lnTo>
                    <a:pt x="5514" y="10966"/>
                  </a:lnTo>
                  <a:lnTo>
                    <a:pt x="5526" y="10946"/>
                  </a:lnTo>
                  <a:lnTo>
                    <a:pt x="5541" y="10921"/>
                  </a:lnTo>
                  <a:lnTo>
                    <a:pt x="5547" y="10908"/>
                  </a:lnTo>
                  <a:lnTo>
                    <a:pt x="5552" y="10895"/>
                  </a:lnTo>
                  <a:lnTo>
                    <a:pt x="5557" y="10884"/>
                  </a:lnTo>
                  <a:lnTo>
                    <a:pt x="5558" y="10874"/>
                  </a:lnTo>
                  <a:lnTo>
                    <a:pt x="5558" y="10874"/>
                  </a:lnTo>
                  <a:lnTo>
                    <a:pt x="5557" y="10864"/>
                  </a:lnTo>
                  <a:lnTo>
                    <a:pt x="5552" y="10852"/>
                  </a:lnTo>
                  <a:lnTo>
                    <a:pt x="5547" y="10840"/>
                  </a:lnTo>
                  <a:lnTo>
                    <a:pt x="5541" y="10828"/>
                  </a:lnTo>
                  <a:lnTo>
                    <a:pt x="5526" y="10804"/>
                  </a:lnTo>
                  <a:lnTo>
                    <a:pt x="5521" y="10794"/>
                  </a:lnTo>
                  <a:lnTo>
                    <a:pt x="5517" y="10784"/>
                  </a:lnTo>
                  <a:lnTo>
                    <a:pt x="5517" y="10784"/>
                  </a:lnTo>
                  <a:lnTo>
                    <a:pt x="5515" y="10776"/>
                  </a:lnTo>
                  <a:lnTo>
                    <a:pt x="5514" y="10766"/>
                  </a:lnTo>
                  <a:lnTo>
                    <a:pt x="5511" y="10744"/>
                  </a:lnTo>
                  <a:lnTo>
                    <a:pt x="5506" y="10723"/>
                  </a:lnTo>
                  <a:lnTo>
                    <a:pt x="5504" y="10714"/>
                  </a:lnTo>
                  <a:lnTo>
                    <a:pt x="5500" y="10706"/>
                  </a:lnTo>
                  <a:lnTo>
                    <a:pt x="5500" y="10706"/>
                  </a:lnTo>
                  <a:lnTo>
                    <a:pt x="5497" y="10701"/>
                  </a:lnTo>
                  <a:lnTo>
                    <a:pt x="5493" y="10698"/>
                  </a:lnTo>
                  <a:lnTo>
                    <a:pt x="5481" y="10689"/>
                  </a:lnTo>
                  <a:lnTo>
                    <a:pt x="5470" y="10681"/>
                  </a:lnTo>
                  <a:lnTo>
                    <a:pt x="5460" y="10675"/>
                  </a:lnTo>
                  <a:lnTo>
                    <a:pt x="5460" y="10675"/>
                  </a:lnTo>
                  <a:lnTo>
                    <a:pt x="5455" y="10674"/>
                  </a:lnTo>
                  <a:lnTo>
                    <a:pt x="5450" y="10672"/>
                  </a:lnTo>
                  <a:lnTo>
                    <a:pt x="5437" y="10670"/>
                  </a:lnTo>
                  <a:lnTo>
                    <a:pt x="5425" y="10667"/>
                  </a:lnTo>
                  <a:lnTo>
                    <a:pt x="5420" y="10665"/>
                  </a:lnTo>
                  <a:lnTo>
                    <a:pt x="5416" y="10663"/>
                  </a:lnTo>
                  <a:lnTo>
                    <a:pt x="5416" y="10663"/>
                  </a:lnTo>
                  <a:lnTo>
                    <a:pt x="5412" y="10657"/>
                  </a:lnTo>
                  <a:lnTo>
                    <a:pt x="5410" y="10652"/>
                  </a:lnTo>
                  <a:lnTo>
                    <a:pt x="5406" y="10636"/>
                  </a:lnTo>
                  <a:lnTo>
                    <a:pt x="5402" y="10620"/>
                  </a:lnTo>
                  <a:lnTo>
                    <a:pt x="5401" y="10613"/>
                  </a:lnTo>
                  <a:lnTo>
                    <a:pt x="5399" y="10608"/>
                  </a:lnTo>
                  <a:lnTo>
                    <a:pt x="5399" y="10608"/>
                  </a:lnTo>
                  <a:lnTo>
                    <a:pt x="5392" y="10593"/>
                  </a:lnTo>
                  <a:lnTo>
                    <a:pt x="5382" y="10575"/>
                  </a:lnTo>
                  <a:lnTo>
                    <a:pt x="5377" y="10566"/>
                  </a:lnTo>
                  <a:lnTo>
                    <a:pt x="5372" y="10559"/>
                  </a:lnTo>
                  <a:lnTo>
                    <a:pt x="5366" y="10552"/>
                  </a:lnTo>
                  <a:lnTo>
                    <a:pt x="5359" y="10548"/>
                  </a:lnTo>
                  <a:lnTo>
                    <a:pt x="5359" y="10548"/>
                  </a:lnTo>
                  <a:lnTo>
                    <a:pt x="5355" y="10547"/>
                  </a:lnTo>
                  <a:lnTo>
                    <a:pt x="5348" y="10546"/>
                  </a:lnTo>
                  <a:lnTo>
                    <a:pt x="5335" y="10544"/>
                  </a:lnTo>
                  <a:lnTo>
                    <a:pt x="5319" y="10547"/>
                  </a:lnTo>
                  <a:lnTo>
                    <a:pt x="5302" y="10550"/>
                  </a:lnTo>
                  <a:lnTo>
                    <a:pt x="5268" y="10557"/>
                  </a:lnTo>
                  <a:lnTo>
                    <a:pt x="5253" y="10558"/>
                  </a:lnTo>
                  <a:lnTo>
                    <a:pt x="5241" y="10558"/>
                  </a:lnTo>
                  <a:lnTo>
                    <a:pt x="5241" y="10558"/>
                  </a:lnTo>
                  <a:lnTo>
                    <a:pt x="5224" y="10556"/>
                  </a:lnTo>
                  <a:lnTo>
                    <a:pt x="5205" y="10550"/>
                  </a:lnTo>
                  <a:lnTo>
                    <a:pt x="5184" y="10542"/>
                  </a:lnTo>
                  <a:lnTo>
                    <a:pt x="5169" y="10535"/>
                  </a:lnTo>
                  <a:lnTo>
                    <a:pt x="5169" y="10535"/>
                  </a:lnTo>
                  <a:lnTo>
                    <a:pt x="5163" y="10531"/>
                  </a:lnTo>
                  <a:lnTo>
                    <a:pt x="5156" y="10525"/>
                  </a:lnTo>
                  <a:lnTo>
                    <a:pt x="5143" y="10512"/>
                  </a:lnTo>
                  <a:lnTo>
                    <a:pt x="5128" y="10498"/>
                  </a:lnTo>
                  <a:lnTo>
                    <a:pt x="5122" y="10493"/>
                  </a:lnTo>
                  <a:lnTo>
                    <a:pt x="5116" y="10489"/>
                  </a:lnTo>
                  <a:lnTo>
                    <a:pt x="5116" y="10489"/>
                  </a:lnTo>
                  <a:lnTo>
                    <a:pt x="5107" y="10487"/>
                  </a:lnTo>
                  <a:lnTo>
                    <a:pt x="5096" y="10485"/>
                  </a:lnTo>
                  <a:lnTo>
                    <a:pt x="5072" y="10482"/>
                  </a:lnTo>
                  <a:lnTo>
                    <a:pt x="5047" y="10481"/>
                  </a:lnTo>
                  <a:lnTo>
                    <a:pt x="5037" y="10481"/>
                  </a:lnTo>
                  <a:lnTo>
                    <a:pt x="5028" y="10479"/>
                  </a:lnTo>
                  <a:lnTo>
                    <a:pt x="5028" y="10479"/>
                  </a:lnTo>
                  <a:lnTo>
                    <a:pt x="5013" y="10473"/>
                  </a:lnTo>
                  <a:lnTo>
                    <a:pt x="4995" y="10467"/>
                  </a:lnTo>
                  <a:lnTo>
                    <a:pt x="4978" y="10458"/>
                  </a:lnTo>
                  <a:lnTo>
                    <a:pt x="4963" y="10450"/>
                  </a:lnTo>
                  <a:lnTo>
                    <a:pt x="4963" y="10450"/>
                  </a:lnTo>
                  <a:lnTo>
                    <a:pt x="4950" y="10440"/>
                  </a:lnTo>
                  <a:lnTo>
                    <a:pt x="4934" y="10426"/>
                  </a:lnTo>
                  <a:lnTo>
                    <a:pt x="4917" y="10412"/>
                  </a:lnTo>
                  <a:lnTo>
                    <a:pt x="4910" y="10407"/>
                  </a:lnTo>
                  <a:lnTo>
                    <a:pt x="4904" y="10402"/>
                  </a:lnTo>
                  <a:lnTo>
                    <a:pt x="4904" y="10402"/>
                  </a:lnTo>
                  <a:lnTo>
                    <a:pt x="4876" y="10389"/>
                  </a:lnTo>
                  <a:lnTo>
                    <a:pt x="4844" y="10375"/>
                  </a:lnTo>
                  <a:lnTo>
                    <a:pt x="4810" y="10364"/>
                  </a:lnTo>
                  <a:lnTo>
                    <a:pt x="4795" y="10359"/>
                  </a:lnTo>
                  <a:lnTo>
                    <a:pt x="4782" y="10356"/>
                  </a:lnTo>
                  <a:lnTo>
                    <a:pt x="4782" y="10356"/>
                  </a:lnTo>
                  <a:lnTo>
                    <a:pt x="4766" y="10354"/>
                  </a:lnTo>
                  <a:lnTo>
                    <a:pt x="4748" y="10353"/>
                  </a:lnTo>
                  <a:lnTo>
                    <a:pt x="4729" y="10352"/>
                  </a:lnTo>
                  <a:lnTo>
                    <a:pt x="4707" y="10350"/>
                  </a:lnTo>
                  <a:lnTo>
                    <a:pt x="4687" y="10352"/>
                  </a:lnTo>
                  <a:lnTo>
                    <a:pt x="4667" y="10352"/>
                  </a:lnTo>
                  <a:lnTo>
                    <a:pt x="4648" y="10354"/>
                  </a:lnTo>
                  <a:lnTo>
                    <a:pt x="4633" y="10356"/>
                  </a:lnTo>
                  <a:lnTo>
                    <a:pt x="4633" y="10356"/>
                  </a:lnTo>
                  <a:lnTo>
                    <a:pt x="4621" y="10359"/>
                  </a:lnTo>
                  <a:lnTo>
                    <a:pt x="4609" y="10365"/>
                  </a:lnTo>
                  <a:lnTo>
                    <a:pt x="4581" y="10380"/>
                  </a:lnTo>
                  <a:lnTo>
                    <a:pt x="4553" y="10393"/>
                  </a:lnTo>
                  <a:lnTo>
                    <a:pt x="4540" y="10399"/>
                  </a:lnTo>
                  <a:lnTo>
                    <a:pt x="4529" y="10402"/>
                  </a:lnTo>
                  <a:lnTo>
                    <a:pt x="4529" y="10402"/>
                  </a:lnTo>
                  <a:lnTo>
                    <a:pt x="4520" y="10403"/>
                  </a:lnTo>
                  <a:lnTo>
                    <a:pt x="4509" y="10401"/>
                  </a:lnTo>
                  <a:lnTo>
                    <a:pt x="4484" y="10397"/>
                  </a:lnTo>
                  <a:lnTo>
                    <a:pt x="4471" y="10396"/>
                  </a:lnTo>
                  <a:lnTo>
                    <a:pt x="4459" y="10394"/>
                  </a:lnTo>
                  <a:lnTo>
                    <a:pt x="4449" y="10394"/>
                  </a:lnTo>
                  <a:lnTo>
                    <a:pt x="4444" y="10397"/>
                  </a:lnTo>
                  <a:lnTo>
                    <a:pt x="4441" y="10398"/>
                  </a:lnTo>
                  <a:lnTo>
                    <a:pt x="4441" y="10398"/>
                  </a:lnTo>
                  <a:lnTo>
                    <a:pt x="4435" y="10403"/>
                  </a:lnTo>
                  <a:lnTo>
                    <a:pt x="4430" y="10411"/>
                  </a:lnTo>
                  <a:lnTo>
                    <a:pt x="4426" y="10420"/>
                  </a:lnTo>
                  <a:lnTo>
                    <a:pt x="4422" y="10431"/>
                  </a:lnTo>
                  <a:lnTo>
                    <a:pt x="4419" y="10441"/>
                  </a:lnTo>
                  <a:lnTo>
                    <a:pt x="4417" y="10451"/>
                  </a:lnTo>
                  <a:lnTo>
                    <a:pt x="4415" y="10461"/>
                  </a:lnTo>
                  <a:lnTo>
                    <a:pt x="4415" y="10469"/>
                  </a:lnTo>
                  <a:lnTo>
                    <a:pt x="4415" y="10469"/>
                  </a:lnTo>
                  <a:lnTo>
                    <a:pt x="4415" y="10475"/>
                  </a:lnTo>
                  <a:lnTo>
                    <a:pt x="4417" y="10481"/>
                  </a:lnTo>
                  <a:lnTo>
                    <a:pt x="4423" y="10496"/>
                  </a:lnTo>
                  <a:lnTo>
                    <a:pt x="4428" y="10512"/>
                  </a:lnTo>
                  <a:lnTo>
                    <a:pt x="4432" y="10524"/>
                  </a:lnTo>
                  <a:lnTo>
                    <a:pt x="4432" y="10524"/>
                  </a:lnTo>
                  <a:lnTo>
                    <a:pt x="4433" y="10538"/>
                  </a:lnTo>
                  <a:lnTo>
                    <a:pt x="4434" y="10555"/>
                  </a:lnTo>
                  <a:lnTo>
                    <a:pt x="4435" y="10584"/>
                  </a:lnTo>
                  <a:lnTo>
                    <a:pt x="4435" y="10584"/>
                  </a:lnTo>
                  <a:lnTo>
                    <a:pt x="4437" y="10609"/>
                  </a:lnTo>
                  <a:lnTo>
                    <a:pt x="4442" y="10638"/>
                  </a:lnTo>
                  <a:lnTo>
                    <a:pt x="4443" y="10653"/>
                  </a:lnTo>
                  <a:lnTo>
                    <a:pt x="4444" y="10666"/>
                  </a:lnTo>
                  <a:lnTo>
                    <a:pt x="4444" y="10679"/>
                  </a:lnTo>
                  <a:lnTo>
                    <a:pt x="4442" y="10690"/>
                  </a:lnTo>
                  <a:lnTo>
                    <a:pt x="4442" y="10690"/>
                  </a:lnTo>
                  <a:lnTo>
                    <a:pt x="4439" y="10701"/>
                  </a:lnTo>
                  <a:lnTo>
                    <a:pt x="4432" y="10714"/>
                  </a:lnTo>
                  <a:lnTo>
                    <a:pt x="4427" y="10719"/>
                  </a:lnTo>
                  <a:lnTo>
                    <a:pt x="4424" y="10725"/>
                  </a:lnTo>
                  <a:lnTo>
                    <a:pt x="4419" y="10728"/>
                  </a:lnTo>
                  <a:lnTo>
                    <a:pt x="4415" y="10731"/>
                  </a:lnTo>
                  <a:lnTo>
                    <a:pt x="4415" y="10731"/>
                  </a:lnTo>
                  <a:lnTo>
                    <a:pt x="4412" y="10731"/>
                  </a:lnTo>
                  <a:lnTo>
                    <a:pt x="4409" y="10731"/>
                  </a:lnTo>
                  <a:lnTo>
                    <a:pt x="4403" y="10727"/>
                  </a:lnTo>
                  <a:lnTo>
                    <a:pt x="4396" y="10723"/>
                  </a:lnTo>
                  <a:lnTo>
                    <a:pt x="4389" y="10717"/>
                  </a:lnTo>
                  <a:lnTo>
                    <a:pt x="4377" y="10706"/>
                  </a:lnTo>
                  <a:lnTo>
                    <a:pt x="4370" y="10701"/>
                  </a:lnTo>
                  <a:lnTo>
                    <a:pt x="4364" y="10699"/>
                  </a:lnTo>
                  <a:lnTo>
                    <a:pt x="4364" y="10699"/>
                  </a:lnTo>
                  <a:lnTo>
                    <a:pt x="4359" y="10698"/>
                  </a:lnTo>
                  <a:lnTo>
                    <a:pt x="4352" y="10698"/>
                  </a:lnTo>
                  <a:lnTo>
                    <a:pt x="4337" y="10698"/>
                  </a:lnTo>
                  <a:lnTo>
                    <a:pt x="4322" y="10700"/>
                  </a:lnTo>
                  <a:lnTo>
                    <a:pt x="4311" y="10702"/>
                  </a:lnTo>
                  <a:lnTo>
                    <a:pt x="4311" y="10702"/>
                  </a:lnTo>
                  <a:lnTo>
                    <a:pt x="4304" y="10706"/>
                  </a:lnTo>
                  <a:lnTo>
                    <a:pt x="4298" y="10709"/>
                  </a:lnTo>
                  <a:lnTo>
                    <a:pt x="4283" y="10718"/>
                  </a:lnTo>
                  <a:lnTo>
                    <a:pt x="4267" y="10727"/>
                  </a:lnTo>
                  <a:lnTo>
                    <a:pt x="4260" y="10731"/>
                  </a:lnTo>
                  <a:lnTo>
                    <a:pt x="4255" y="10733"/>
                  </a:lnTo>
                  <a:lnTo>
                    <a:pt x="4255" y="10733"/>
                  </a:lnTo>
                  <a:lnTo>
                    <a:pt x="4237" y="10736"/>
                  </a:lnTo>
                  <a:lnTo>
                    <a:pt x="4215" y="10737"/>
                  </a:lnTo>
                  <a:lnTo>
                    <a:pt x="4204" y="10736"/>
                  </a:lnTo>
                  <a:lnTo>
                    <a:pt x="4194" y="10735"/>
                  </a:lnTo>
                  <a:lnTo>
                    <a:pt x="4185" y="10733"/>
                  </a:lnTo>
                  <a:lnTo>
                    <a:pt x="4178" y="10731"/>
                  </a:lnTo>
                  <a:lnTo>
                    <a:pt x="4178" y="10731"/>
                  </a:lnTo>
                  <a:lnTo>
                    <a:pt x="4172" y="10726"/>
                  </a:lnTo>
                  <a:lnTo>
                    <a:pt x="4167" y="10719"/>
                  </a:lnTo>
                  <a:lnTo>
                    <a:pt x="4158" y="10704"/>
                  </a:lnTo>
                  <a:lnTo>
                    <a:pt x="4147" y="10687"/>
                  </a:lnTo>
                  <a:lnTo>
                    <a:pt x="4143" y="10680"/>
                  </a:lnTo>
                  <a:lnTo>
                    <a:pt x="4137" y="10675"/>
                  </a:lnTo>
                  <a:lnTo>
                    <a:pt x="4137" y="10675"/>
                  </a:lnTo>
                  <a:lnTo>
                    <a:pt x="4133" y="10674"/>
                  </a:lnTo>
                  <a:lnTo>
                    <a:pt x="4128" y="10673"/>
                  </a:lnTo>
                  <a:lnTo>
                    <a:pt x="4117" y="10672"/>
                  </a:lnTo>
                  <a:lnTo>
                    <a:pt x="4105" y="10672"/>
                  </a:lnTo>
                  <a:lnTo>
                    <a:pt x="4096" y="10673"/>
                  </a:lnTo>
                  <a:lnTo>
                    <a:pt x="4096" y="10673"/>
                  </a:lnTo>
                  <a:lnTo>
                    <a:pt x="4073" y="10675"/>
                  </a:lnTo>
                  <a:lnTo>
                    <a:pt x="4047" y="10681"/>
                  </a:lnTo>
                  <a:lnTo>
                    <a:pt x="4034" y="10685"/>
                  </a:lnTo>
                  <a:lnTo>
                    <a:pt x="4021" y="10689"/>
                  </a:lnTo>
                  <a:lnTo>
                    <a:pt x="4011" y="10695"/>
                  </a:lnTo>
                  <a:lnTo>
                    <a:pt x="4003" y="10700"/>
                  </a:lnTo>
                  <a:lnTo>
                    <a:pt x="4003" y="10700"/>
                  </a:lnTo>
                  <a:lnTo>
                    <a:pt x="3999" y="10705"/>
                  </a:lnTo>
                  <a:lnTo>
                    <a:pt x="3995" y="10710"/>
                  </a:lnTo>
                  <a:lnTo>
                    <a:pt x="3990" y="10726"/>
                  </a:lnTo>
                  <a:lnTo>
                    <a:pt x="3985" y="10741"/>
                  </a:lnTo>
                  <a:lnTo>
                    <a:pt x="3983" y="10748"/>
                  </a:lnTo>
                  <a:lnTo>
                    <a:pt x="3979" y="10753"/>
                  </a:lnTo>
                  <a:lnTo>
                    <a:pt x="3979" y="10753"/>
                  </a:lnTo>
                  <a:lnTo>
                    <a:pt x="3973" y="10767"/>
                  </a:lnTo>
                  <a:lnTo>
                    <a:pt x="3964" y="10784"/>
                  </a:lnTo>
                  <a:lnTo>
                    <a:pt x="3958" y="10790"/>
                  </a:lnTo>
                  <a:lnTo>
                    <a:pt x="3952" y="10797"/>
                  </a:lnTo>
                  <a:lnTo>
                    <a:pt x="3947" y="10802"/>
                  </a:lnTo>
                  <a:lnTo>
                    <a:pt x="3943" y="10803"/>
                  </a:lnTo>
                  <a:lnTo>
                    <a:pt x="3941" y="10803"/>
                  </a:lnTo>
                  <a:lnTo>
                    <a:pt x="3941" y="10803"/>
                  </a:lnTo>
                  <a:lnTo>
                    <a:pt x="3936" y="10802"/>
                  </a:lnTo>
                  <a:lnTo>
                    <a:pt x="3933" y="10799"/>
                  </a:lnTo>
                  <a:lnTo>
                    <a:pt x="3930" y="10797"/>
                  </a:lnTo>
                  <a:lnTo>
                    <a:pt x="3927" y="10793"/>
                  </a:lnTo>
                  <a:lnTo>
                    <a:pt x="3922" y="10783"/>
                  </a:lnTo>
                  <a:lnTo>
                    <a:pt x="3916" y="10771"/>
                  </a:lnTo>
                  <a:lnTo>
                    <a:pt x="3912" y="10760"/>
                  </a:lnTo>
                  <a:lnTo>
                    <a:pt x="3906" y="10749"/>
                  </a:lnTo>
                  <a:lnTo>
                    <a:pt x="3900" y="10740"/>
                  </a:lnTo>
                  <a:lnTo>
                    <a:pt x="3898" y="10736"/>
                  </a:lnTo>
                  <a:lnTo>
                    <a:pt x="3895" y="10733"/>
                  </a:lnTo>
                  <a:lnTo>
                    <a:pt x="3895" y="10733"/>
                  </a:lnTo>
                  <a:lnTo>
                    <a:pt x="3887" y="10731"/>
                  </a:lnTo>
                  <a:lnTo>
                    <a:pt x="3877" y="10727"/>
                  </a:lnTo>
                  <a:lnTo>
                    <a:pt x="3867" y="10726"/>
                  </a:lnTo>
                  <a:lnTo>
                    <a:pt x="3855" y="10725"/>
                  </a:lnTo>
                  <a:lnTo>
                    <a:pt x="3843" y="10725"/>
                  </a:lnTo>
                  <a:lnTo>
                    <a:pt x="3833" y="10726"/>
                  </a:lnTo>
                  <a:lnTo>
                    <a:pt x="3824" y="10728"/>
                  </a:lnTo>
                  <a:lnTo>
                    <a:pt x="3817" y="10732"/>
                  </a:lnTo>
                  <a:lnTo>
                    <a:pt x="3817" y="10732"/>
                  </a:lnTo>
                  <a:lnTo>
                    <a:pt x="3813" y="10736"/>
                  </a:lnTo>
                  <a:lnTo>
                    <a:pt x="3811" y="10742"/>
                  </a:lnTo>
                  <a:lnTo>
                    <a:pt x="3809" y="10749"/>
                  </a:lnTo>
                  <a:lnTo>
                    <a:pt x="3808" y="10757"/>
                  </a:lnTo>
                  <a:lnTo>
                    <a:pt x="3807" y="10772"/>
                  </a:lnTo>
                  <a:lnTo>
                    <a:pt x="3806" y="10779"/>
                  </a:lnTo>
                  <a:lnTo>
                    <a:pt x="3803" y="10784"/>
                  </a:lnTo>
                  <a:lnTo>
                    <a:pt x="3803" y="10784"/>
                  </a:lnTo>
                  <a:lnTo>
                    <a:pt x="3795" y="10795"/>
                  </a:lnTo>
                  <a:lnTo>
                    <a:pt x="3785" y="10807"/>
                  </a:lnTo>
                  <a:lnTo>
                    <a:pt x="3774" y="10817"/>
                  </a:lnTo>
                  <a:lnTo>
                    <a:pt x="3768" y="10822"/>
                  </a:lnTo>
                  <a:lnTo>
                    <a:pt x="3763" y="10824"/>
                  </a:lnTo>
                  <a:lnTo>
                    <a:pt x="3763" y="10824"/>
                  </a:lnTo>
                  <a:lnTo>
                    <a:pt x="3753" y="10827"/>
                  </a:lnTo>
                  <a:lnTo>
                    <a:pt x="3740" y="10828"/>
                  </a:lnTo>
                  <a:lnTo>
                    <a:pt x="3728" y="10828"/>
                  </a:lnTo>
                  <a:lnTo>
                    <a:pt x="3713" y="10827"/>
                  </a:lnTo>
                  <a:lnTo>
                    <a:pt x="3698" y="10824"/>
                  </a:lnTo>
                  <a:lnTo>
                    <a:pt x="3685" y="10822"/>
                  </a:lnTo>
                  <a:lnTo>
                    <a:pt x="3674" y="10819"/>
                  </a:lnTo>
                  <a:lnTo>
                    <a:pt x="3663" y="10815"/>
                  </a:lnTo>
                  <a:lnTo>
                    <a:pt x="3663" y="10815"/>
                  </a:lnTo>
                  <a:lnTo>
                    <a:pt x="3657" y="10812"/>
                  </a:lnTo>
                  <a:lnTo>
                    <a:pt x="3649" y="10806"/>
                  </a:lnTo>
                  <a:lnTo>
                    <a:pt x="3633" y="10793"/>
                  </a:lnTo>
                  <a:lnTo>
                    <a:pt x="3617" y="10778"/>
                  </a:lnTo>
                  <a:lnTo>
                    <a:pt x="3609" y="10773"/>
                  </a:lnTo>
                  <a:lnTo>
                    <a:pt x="3602" y="10769"/>
                  </a:lnTo>
                  <a:lnTo>
                    <a:pt x="3602" y="10769"/>
                  </a:lnTo>
                  <a:lnTo>
                    <a:pt x="3597" y="10768"/>
                  </a:lnTo>
                  <a:lnTo>
                    <a:pt x="3590" y="10768"/>
                  </a:lnTo>
                  <a:lnTo>
                    <a:pt x="3575" y="10769"/>
                  </a:lnTo>
                  <a:lnTo>
                    <a:pt x="3560" y="10769"/>
                  </a:lnTo>
                  <a:lnTo>
                    <a:pt x="3553" y="10769"/>
                  </a:lnTo>
                  <a:lnTo>
                    <a:pt x="3547" y="10768"/>
                  </a:lnTo>
                  <a:lnTo>
                    <a:pt x="3547" y="10768"/>
                  </a:lnTo>
                  <a:lnTo>
                    <a:pt x="3540" y="10766"/>
                  </a:lnTo>
                  <a:lnTo>
                    <a:pt x="3533" y="10761"/>
                  </a:lnTo>
                  <a:lnTo>
                    <a:pt x="3516" y="10751"/>
                  </a:lnTo>
                  <a:lnTo>
                    <a:pt x="3499" y="10740"/>
                  </a:lnTo>
                  <a:lnTo>
                    <a:pt x="3487" y="10729"/>
                  </a:lnTo>
                  <a:lnTo>
                    <a:pt x="3487" y="10729"/>
                  </a:lnTo>
                  <a:lnTo>
                    <a:pt x="3482" y="10723"/>
                  </a:lnTo>
                  <a:lnTo>
                    <a:pt x="3477" y="10715"/>
                  </a:lnTo>
                  <a:lnTo>
                    <a:pt x="3468" y="10697"/>
                  </a:lnTo>
                  <a:lnTo>
                    <a:pt x="3459" y="10678"/>
                  </a:lnTo>
                  <a:lnTo>
                    <a:pt x="3454" y="10670"/>
                  </a:lnTo>
                  <a:lnTo>
                    <a:pt x="3449" y="10664"/>
                  </a:lnTo>
                  <a:lnTo>
                    <a:pt x="3449" y="10664"/>
                  </a:lnTo>
                  <a:lnTo>
                    <a:pt x="3439" y="10654"/>
                  </a:lnTo>
                  <a:lnTo>
                    <a:pt x="3425" y="10643"/>
                  </a:lnTo>
                  <a:lnTo>
                    <a:pt x="3412" y="10632"/>
                  </a:lnTo>
                  <a:lnTo>
                    <a:pt x="3405" y="10629"/>
                  </a:lnTo>
                  <a:lnTo>
                    <a:pt x="3398" y="10627"/>
                  </a:lnTo>
                  <a:lnTo>
                    <a:pt x="3398" y="10627"/>
                  </a:lnTo>
                  <a:lnTo>
                    <a:pt x="3390" y="10625"/>
                  </a:lnTo>
                  <a:lnTo>
                    <a:pt x="3381" y="10625"/>
                  </a:lnTo>
                  <a:lnTo>
                    <a:pt x="3360" y="10627"/>
                  </a:lnTo>
                  <a:lnTo>
                    <a:pt x="3338" y="10629"/>
                  </a:lnTo>
                  <a:lnTo>
                    <a:pt x="3320" y="10630"/>
                  </a:lnTo>
                  <a:lnTo>
                    <a:pt x="3320" y="10630"/>
                  </a:lnTo>
                  <a:lnTo>
                    <a:pt x="3298" y="10632"/>
                  </a:lnTo>
                  <a:lnTo>
                    <a:pt x="3270" y="10634"/>
                  </a:lnTo>
                  <a:lnTo>
                    <a:pt x="3255" y="10634"/>
                  </a:lnTo>
                  <a:lnTo>
                    <a:pt x="3241" y="10632"/>
                  </a:lnTo>
                  <a:lnTo>
                    <a:pt x="3231" y="10630"/>
                  </a:lnTo>
                  <a:lnTo>
                    <a:pt x="3227" y="10628"/>
                  </a:lnTo>
                  <a:lnTo>
                    <a:pt x="3222" y="10625"/>
                  </a:lnTo>
                  <a:lnTo>
                    <a:pt x="3222" y="10625"/>
                  </a:lnTo>
                  <a:lnTo>
                    <a:pt x="3220" y="10621"/>
                  </a:lnTo>
                  <a:lnTo>
                    <a:pt x="3218" y="10618"/>
                  </a:lnTo>
                  <a:lnTo>
                    <a:pt x="3215" y="10608"/>
                  </a:lnTo>
                  <a:lnTo>
                    <a:pt x="3215" y="10595"/>
                  </a:lnTo>
                  <a:lnTo>
                    <a:pt x="3215" y="10582"/>
                  </a:lnTo>
                  <a:lnTo>
                    <a:pt x="3215" y="10568"/>
                  </a:lnTo>
                  <a:lnTo>
                    <a:pt x="3215" y="10555"/>
                  </a:lnTo>
                  <a:lnTo>
                    <a:pt x="3214" y="10544"/>
                  </a:lnTo>
                  <a:lnTo>
                    <a:pt x="3213" y="10539"/>
                  </a:lnTo>
                  <a:lnTo>
                    <a:pt x="3211" y="10535"/>
                  </a:lnTo>
                  <a:lnTo>
                    <a:pt x="3211" y="10535"/>
                  </a:lnTo>
                  <a:lnTo>
                    <a:pt x="3205" y="10530"/>
                  </a:lnTo>
                  <a:lnTo>
                    <a:pt x="3199" y="10526"/>
                  </a:lnTo>
                  <a:lnTo>
                    <a:pt x="3190" y="10522"/>
                  </a:lnTo>
                  <a:lnTo>
                    <a:pt x="3180" y="10519"/>
                  </a:lnTo>
                  <a:lnTo>
                    <a:pt x="3161" y="10511"/>
                  </a:lnTo>
                  <a:lnTo>
                    <a:pt x="3155" y="10507"/>
                  </a:lnTo>
                  <a:lnTo>
                    <a:pt x="3149" y="10502"/>
                  </a:lnTo>
                  <a:lnTo>
                    <a:pt x="3149" y="10502"/>
                  </a:lnTo>
                  <a:lnTo>
                    <a:pt x="3144" y="10496"/>
                  </a:lnTo>
                  <a:lnTo>
                    <a:pt x="3141" y="10487"/>
                  </a:lnTo>
                  <a:lnTo>
                    <a:pt x="3136" y="10468"/>
                  </a:lnTo>
                  <a:lnTo>
                    <a:pt x="3132" y="10447"/>
                  </a:lnTo>
                  <a:lnTo>
                    <a:pt x="3129" y="10438"/>
                  </a:lnTo>
                  <a:lnTo>
                    <a:pt x="3125" y="10432"/>
                  </a:lnTo>
                  <a:lnTo>
                    <a:pt x="3125" y="10432"/>
                  </a:lnTo>
                  <a:lnTo>
                    <a:pt x="3122" y="10426"/>
                  </a:lnTo>
                  <a:lnTo>
                    <a:pt x="3116" y="10420"/>
                  </a:lnTo>
                  <a:lnTo>
                    <a:pt x="3104" y="10408"/>
                  </a:lnTo>
                  <a:lnTo>
                    <a:pt x="3091" y="10396"/>
                  </a:lnTo>
                  <a:lnTo>
                    <a:pt x="3087" y="10390"/>
                  </a:lnTo>
                  <a:lnTo>
                    <a:pt x="3082" y="10385"/>
                  </a:lnTo>
                  <a:lnTo>
                    <a:pt x="3082" y="10385"/>
                  </a:lnTo>
                  <a:lnTo>
                    <a:pt x="3077" y="10374"/>
                  </a:lnTo>
                  <a:lnTo>
                    <a:pt x="3070" y="10361"/>
                  </a:lnTo>
                  <a:lnTo>
                    <a:pt x="3061" y="10335"/>
                  </a:lnTo>
                  <a:lnTo>
                    <a:pt x="3061" y="10335"/>
                  </a:lnTo>
                  <a:lnTo>
                    <a:pt x="3057" y="10324"/>
                  </a:lnTo>
                  <a:lnTo>
                    <a:pt x="3055" y="10313"/>
                  </a:lnTo>
                  <a:lnTo>
                    <a:pt x="3050" y="10287"/>
                  </a:lnTo>
                  <a:lnTo>
                    <a:pt x="3043" y="10262"/>
                  </a:lnTo>
                  <a:lnTo>
                    <a:pt x="3039" y="10251"/>
                  </a:lnTo>
                  <a:lnTo>
                    <a:pt x="3035" y="10242"/>
                  </a:lnTo>
                  <a:lnTo>
                    <a:pt x="3035" y="10242"/>
                  </a:lnTo>
                  <a:lnTo>
                    <a:pt x="3029" y="10235"/>
                  </a:lnTo>
                  <a:lnTo>
                    <a:pt x="3021" y="10227"/>
                  </a:lnTo>
                  <a:lnTo>
                    <a:pt x="3012" y="10221"/>
                  </a:lnTo>
                  <a:lnTo>
                    <a:pt x="3008" y="10217"/>
                  </a:lnTo>
                  <a:lnTo>
                    <a:pt x="3004" y="10216"/>
                  </a:lnTo>
                  <a:lnTo>
                    <a:pt x="3004" y="10216"/>
                  </a:lnTo>
                  <a:lnTo>
                    <a:pt x="2997" y="10215"/>
                  </a:lnTo>
                  <a:lnTo>
                    <a:pt x="2989" y="10216"/>
                  </a:lnTo>
                  <a:lnTo>
                    <a:pt x="2968" y="10221"/>
                  </a:lnTo>
                  <a:lnTo>
                    <a:pt x="2949" y="10224"/>
                  </a:lnTo>
                  <a:lnTo>
                    <a:pt x="2941" y="10225"/>
                  </a:lnTo>
                  <a:lnTo>
                    <a:pt x="2933" y="10225"/>
                  </a:lnTo>
                  <a:lnTo>
                    <a:pt x="2933" y="10225"/>
                  </a:lnTo>
                  <a:lnTo>
                    <a:pt x="2930" y="10223"/>
                  </a:lnTo>
                  <a:lnTo>
                    <a:pt x="2925" y="10221"/>
                  </a:lnTo>
                  <a:lnTo>
                    <a:pt x="2918" y="10214"/>
                  </a:lnTo>
                  <a:lnTo>
                    <a:pt x="2910" y="10207"/>
                  </a:lnTo>
                  <a:lnTo>
                    <a:pt x="2903" y="10201"/>
                  </a:lnTo>
                  <a:lnTo>
                    <a:pt x="2903" y="10201"/>
                  </a:lnTo>
                  <a:lnTo>
                    <a:pt x="2894" y="10197"/>
                  </a:lnTo>
                  <a:lnTo>
                    <a:pt x="2881" y="10194"/>
                  </a:lnTo>
                  <a:lnTo>
                    <a:pt x="2856" y="10186"/>
                  </a:lnTo>
                  <a:lnTo>
                    <a:pt x="2806" y="10172"/>
                  </a:lnTo>
                  <a:lnTo>
                    <a:pt x="2806" y="10172"/>
                  </a:lnTo>
                  <a:lnTo>
                    <a:pt x="2789" y="10169"/>
                  </a:lnTo>
                  <a:lnTo>
                    <a:pt x="2766" y="10166"/>
                  </a:lnTo>
                  <a:lnTo>
                    <a:pt x="2745" y="10162"/>
                  </a:lnTo>
                  <a:lnTo>
                    <a:pt x="2736" y="10160"/>
                  </a:lnTo>
                  <a:lnTo>
                    <a:pt x="2728" y="10156"/>
                  </a:lnTo>
                  <a:lnTo>
                    <a:pt x="2728" y="10156"/>
                  </a:lnTo>
                  <a:lnTo>
                    <a:pt x="2720" y="10152"/>
                  </a:lnTo>
                  <a:lnTo>
                    <a:pt x="2711" y="10145"/>
                  </a:lnTo>
                  <a:lnTo>
                    <a:pt x="2703" y="10137"/>
                  </a:lnTo>
                  <a:lnTo>
                    <a:pt x="2695" y="10133"/>
                  </a:lnTo>
                  <a:lnTo>
                    <a:pt x="2695" y="10133"/>
                  </a:lnTo>
                  <a:lnTo>
                    <a:pt x="2685" y="10128"/>
                  </a:lnTo>
                  <a:lnTo>
                    <a:pt x="2672" y="10124"/>
                  </a:lnTo>
                  <a:lnTo>
                    <a:pt x="2659" y="10118"/>
                  </a:lnTo>
                  <a:lnTo>
                    <a:pt x="2649" y="10113"/>
                  </a:lnTo>
                  <a:lnTo>
                    <a:pt x="2649" y="10113"/>
                  </a:lnTo>
                  <a:lnTo>
                    <a:pt x="2639" y="10106"/>
                  </a:lnTo>
                  <a:lnTo>
                    <a:pt x="2629" y="10095"/>
                  </a:lnTo>
                  <a:lnTo>
                    <a:pt x="2619" y="10084"/>
                  </a:lnTo>
                  <a:lnTo>
                    <a:pt x="2615" y="10080"/>
                  </a:lnTo>
                  <a:lnTo>
                    <a:pt x="2613" y="10074"/>
                  </a:lnTo>
                  <a:lnTo>
                    <a:pt x="2613" y="10074"/>
                  </a:lnTo>
                  <a:lnTo>
                    <a:pt x="2610" y="10066"/>
                  </a:lnTo>
                  <a:lnTo>
                    <a:pt x="2608" y="10055"/>
                  </a:lnTo>
                  <a:lnTo>
                    <a:pt x="2607" y="10042"/>
                  </a:lnTo>
                  <a:lnTo>
                    <a:pt x="2606" y="10030"/>
                  </a:lnTo>
                  <a:lnTo>
                    <a:pt x="2607" y="10018"/>
                  </a:lnTo>
                  <a:lnTo>
                    <a:pt x="2608" y="10006"/>
                  </a:lnTo>
                  <a:lnTo>
                    <a:pt x="2610" y="9995"/>
                  </a:lnTo>
                  <a:lnTo>
                    <a:pt x="2613" y="9986"/>
                  </a:lnTo>
                  <a:lnTo>
                    <a:pt x="2613" y="9986"/>
                  </a:lnTo>
                  <a:lnTo>
                    <a:pt x="2617" y="9979"/>
                  </a:lnTo>
                  <a:lnTo>
                    <a:pt x="2624" y="9971"/>
                  </a:lnTo>
                  <a:lnTo>
                    <a:pt x="2641" y="9957"/>
                  </a:lnTo>
                  <a:lnTo>
                    <a:pt x="2659" y="9942"/>
                  </a:lnTo>
                  <a:lnTo>
                    <a:pt x="2666" y="9934"/>
                  </a:lnTo>
                  <a:lnTo>
                    <a:pt x="2670" y="9927"/>
                  </a:lnTo>
                  <a:lnTo>
                    <a:pt x="2670" y="9927"/>
                  </a:lnTo>
                  <a:lnTo>
                    <a:pt x="2673" y="9921"/>
                  </a:lnTo>
                  <a:lnTo>
                    <a:pt x="2674" y="9913"/>
                  </a:lnTo>
                  <a:lnTo>
                    <a:pt x="2674" y="9895"/>
                  </a:lnTo>
                  <a:lnTo>
                    <a:pt x="2673" y="9875"/>
                  </a:lnTo>
                  <a:lnTo>
                    <a:pt x="2672" y="9861"/>
                  </a:lnTo>
                  <a:lnTo>
                    <a:pt x="2672" y="9861"/>
                  </a:lnTo>
                  <a:lnTo>
                    <a:pt x="2669" y="9842"/>
                  </a:lnTo>
                  <a:lnTo>
                    <a:pt x="2666" y="9818"/>
                  </a:lnTo>
                  <a:lnTo>
                    <a:pt x="2659" y="9775"/>
                  </a:lnTo>
                  <a:lnTo>
                    <a:pt x="2659" y="9775"/>
                  </a:lnTo>
                  <a:lnTo>
                    <a:pt x="2657" y="9759"/>
                  </a:lnTo>
                  <a:lnTo>
                    <a:pt x="2656" y="9741"/>
                  </a:lnTo>
                  <a:lnTo>
                    <a:pt x="2654" y="9699"/>
                  </a:lnTo>
                  <a:lnTo>
                    <a:pt x="2651" y="9678"/>
                  </a:lnTo>
                  <a:lnTo>
                    <a:pt x="2648" y="9659"/>
                  </a:lnTo>
                  <a:lnTo>
                    <a:pt x="2645" y="9651"/>
                  </a:lnTo>
                  <a:lnTo>
                    <a:pt x="2641" y="9643"/>
                  </a:lnTo>
                  <a:lnTo>
                    <a:pt x="2638" y="9636"/>
                  </a:lnTo>
                  <a:lnTo>
                    <a:pt x="2633" y="9631"/>
                  </a:lnTo>
                  <a:lnTo>
                    <a:pt x="2633" y="9631"/>
                  </a:lnTo>
                  <a:lnTo>
                    <a:pt x="2630" y="9628"/>
                  </a:lnTo>
                  <a:lnTo>
                    <a:pt x="2625" y="9626"/>
                  </a:lnTo>
                  <a:lnTo>
                    <a:pt x="2614" y="9624"/>
                  </a:lnTo>
                  <a:lnTo>
                    <a:pt x="2603" y="9623"/>
                  </a:lnTo>
                  <a:lnTo>
                    <a:pt x="2589" y="9623"/>
                  </a:lnTo>
                  <a:lnTo>
                    <a:pt x="2563" y="9624"/>
                  </a:lnTo>
                  <a:lnTo>
                    <a:pt x="2551" y="9623"/>
                  </a:lnTo>
                  <a:lnTo>
                    <a:pt x="2542" y="9620"/>
                  </a:lnTo>
                  <a:lnTo>
                    <a:pt x="2542" y="9620"/>
                  </a:lnTo>
                  <a:lnTo>
                    <a:pt x="2535" y="9618"/>
                  </a:lnTo>
                  <a:lnTo>
                    <a:pt x="2527" y="9614"/>
                  </a:lnTo>
                  <a:lnTo>
                    <a:pt x="2511" y="9602"/>
                  </a:lnTo>
                  <a:lnTo>
                    <a:pt x="2497" y="9591"/>
                  </a:lnTo>
                  <a:lnTo>
                    <a:pt x="2484" y="9580"/>
                  </a:lnTo>
                  <a:lnTo>
                    <a:pt x="2484" y="9580"/>
                  </a:lnTo>
                  <a:lnTo>
                    <a:pt x="2473" y="9569"/>
                  </a:lnTo>
                  <a:lnTo>
                    <a:pt x="2461" y="9553"/>
                  </a:lnTo>
                  <a:lnTo>
                    <a:pt x="2448" y="9538"/>
                  </a:lnTo>
                  <a:lnTo>
                    <a:pt x="2443" y="9531"/>
                  </a:lnTo>
                  <a:lnTo>
                    <a:pt x="2436" y="9527"/>
                  </a:lnTo>
                  <a:lnTo>
                    <a:pt x="2436" y="9527"/>
                  </a:lnTo>
                  <a:lnTo>
                    <a:pt x="2430" y="9523"/>
                  </a:lnTo>
                  <a:lnTo>
                    <a:pt x="2422" y="9520"/>
                  </a:lnTo>
                  <a:lnTo>
                    <a:pt x="2404" y="9514"/>
                  </a:lnTo>
                  <a:lnTo>
                    <a:pt x="2385" y="9509"/>
                  </a:lnTo>
                  <a:lnTo>
                    <a:pt x="2377" y="9505"/>
                  </a:lnTo>
                  <a:lnTo>
                    <a:pt x="2371" y="9502"/>
                  </a:lnTo>
                  <a:lnTo>
                    <a:pt x="2371" y="9502"/>
                  </a:lnTo>
                  <a:lnTo>
                    <a:pt x="2367" y="9499"/>
                  </a:lnTo>
                  <a:lnTo>
                    <a:pt x="2364" y="9493"/>
                  </a:lnTo>
                  <a:lnTo>
                    <a:pt x="2355" y="9481"/>
                  </a:lnTo>
                  <a:lnTo>
                    <a:pt x="2347" y="9468"/>
                  </a:lnTo>
                  <a:lnTo>
                    <a:pt x="2342" y="9464"/>
                  </a:lnTo>
                  <a:lnTo>
                    <a:pt x="2338" y="9460"/>
                  </a:lnTo>
                  <a:lnTo>
                    <a:pt x="2338" y="9460"/>
                  </a:lnTo>
                  <a:lnTo>
                    <a:pt x="2333" y="9458"/>
                  </a:lnTo>
                  <a:lnTo>
                    <a:pt x="2329" y="9457"/>
                  </a:lnTo>
                  <a:lnTo>
                    <a:pt x="2316" y="9456"/>
                  </a:lnTo>
                  <a:lnTo>
                    <a:pt x="2304" y="9456"/>
                  </a:lnTo>
                  <a:lnTo>
                    <a:pt x="2289" y="9456"/>
                  </a:lnTo>
                  <a:lnTo>
                    <a:pt x="2274" y="9456"/>
                  </a:lnTo>
                  <a:lnTo>
                    <a:pt x="2261" y="9456"/>
                  </a:lnTo>
                  <a:lnTo>
                    <a:pt x="2250" y="9455"/>
                  </a:lnTo>
                  <a:lnTo>
                    <a:pt x="2244" y="9453"/>
                  </a:lnTo>
                  <a:lnTo>
                    <a:pt x="2239" y="9451"/>
                  </a:lnTo>
                  <a:lnTo>
                    <a:pt x="2239" y="9451"/>
                  </a:lnTo>
                  <a:lnTo>
                    <a:pt x="2234" y="9448"/>
                  </a:lnTo>
                  <a:lnTo>
                    <a:pt x="2228" y="9442"/>
                  </a:lnTo>
                  <a:lnTo>
                    <a:pt x="2216" y="9429"/>
                  </a:lnTo>
                  <a:lnTo>
                    <a:pt x="2195" y="9403"/>
                  </a:lnTo>
                  <a:lnTo>
                    <a:pt x="2195" y="9403"/>
                  </a:lnTo>
                  <a:lnTo>
                    <a:pt x="2159" y="9359"/>
                  </a:lnTo>
                  <a:lnTo>
                    <a:pt x="2140" y="9335"/>
                  </a:lnTo>
                  <a:lnTo>
                    <a:pt x="2123" y="9316"/>
                  </a:lnTo>
                  <a:lnTo>
                    <a:pt x="2123" y="9316"/>
                  </a:lnTo>
                  <a:lnTo>
                    <a:pt x="2106" y="9299"/>
                  </a:lnTo>
                  <a:lnTo>
                    <a:pt x="2087" y="9280"/>
                  </a:lnTo>
                  <a:lnTo>
                    <a:pt x="2066" y="9261"/>
                  </a:lnTo>
                  <a:lnTo>
                    <a:pt x="2057" y="9253"/>
                  </a:lnTo>
                  <a:lnTo>
                    <a:pt x="2048" y="9247"/>
                  </a:lnTo>
                  <a:lnTo>
                    <a:pt x="2048" y="9247"/>
                  </a:lnTo>
                  <a:lnTo>
                    <a:pt x="2042" y="9244"/>
                  </a:lnTo>
                  <a:lnTo>
                    <a:pt x="2035" y="9241"/>
                  </a:lnTo>
                  <a:lnTo>
                    <a:pt x="2019" y="9236"/>
                  </a:lnTo>
                  <a:lnTo>
                    <a:pt x="2004" y="9230"/>
                  </a:lnTo>
                  <a:lnTo>
                    <a:pt x="1998" y="9227"/>
                  </a:lnTo>
                  <a:lnTo>
                    <a:pt x="1992" y="9223"/>
                  </a:lnTo>
                  <a:lnTo>
                    <a:pt x="1992" y="9223"/>
                  </a:lnTo>
                  <a:lnTo>
                    <a:pt x="1988" y="9218"/>
                  </a:lnTo>
                  <a:lnTo>
                    <a:pt x="1982" y="9210"/>
                  </a:lnTo>
                  <a:lnTo>
                    <a:pt x="1982" y="9210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0" name="Freeform 15">
              <a:extLst>
                <a:ext uri="{FF2B5EF4-FFF2-40B4-BE49-F238E27FC236}">
                  <a16:creationId xmlns:a16="http://schemas.microsoft.com/office/drawing/2014/main" id="{7A543566-4D8F-4CEF-AF68-9C2B7E109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8150" y="1430338"/>
              <a:ext cx="1490663" cy="1495425"/>
            </a:xfrm>
            <a:custGeom>
              <a:avLst/>
              <a:gdLst>
                <a:gd name="T0" fmla="*/ 721 w 7514"/>
                <a:gd name="T1" fmla="*/ 758 h 7540"/>
                <a:gd name="T2" fmla="*/ 1032 w 7514"/>
                <a:gd name="T3" fmla="*/ 893 h 7540"/>
                <a:gd name="T4" fmla="*/ 1334 w 7514"/>
                <a:gd name="T5" fmla="*/ 961 h 7540"/>
                <a:gd name="T6" fmla="*/ 1504 w 7514"/>
                <a:gd name="T7" fmla="*/ 837 h 7540"/>
                <a:gd name="T8" fmla="*/ 1585 w 7514"/>
                <a:gd name="T9" fmla="*/ 669 h 7540"/>
                <a:gd name="T10" fmla="*/ 1819 w 7514"/>
                <a:gd name="T11" fmla="*/ 464 h 7540"/>
                <a:gd name="T12" fmla="*/ 1914 w 7514"/>
                <a:gd name="T13" fmla="*/ 68 h 7540"/>
                <a:gd name="T14" fmla="*/ 2285 w 7514"/>
                <a:gd name="T15" fmla="*/ 229 h 7540"/>
                <a:gd name="T16" fmla="*/ 2589 w 7514"/>
                <a:gd name="T17" fmla="*/ 36 h 7540"/>
                <a:gd name="T18" fmla="*/ 2917 w 7514"/>
                <a:gd name="T19" fmla="*/ 201 h 7540"/>
                <a:gd name="T20" fmla="*/ 3216 w 7514"/>
                <a:gd name="T21" fmla="*/ 433 h 7540"/>
                <a:gd name="T22" fmla="*/ 3832 w 7514"/>
                <a:gd name="T23" fmla="*/ 406 h 7540"/>
                <a:gd name="T24" fmla="*/ 4034 w 7514"/>
                <a:gd name="T25" fmla="*/ 549 h 7540"/>
                <a:gd name="T26" fmla="*/ 4518 w 7514"/>
                <a:gd name="T27" fmla="*/ 435 h 7540"/>
                <a:gd name="T28" fmla="*/ 4693 w 7514"/>
                <a:gd name="T29" fmla="*/ 852 h 7540"/>
                <a:gd name="T30" fmla="*/ 5671 w 7514"/>
                <a:gd name="T31" fmla="*/ 915 h 7540"/>
                <a:gd name="T32" fmla="*/ 5932 w 7514"/>
                <a:gd name="T33" fmla="*/ 1210 h 7540"/>
                <a:gd name="T34" fmla="*/ 6029 w 7514"/>
                <a:gd name="T35" fmla="*/ 1739 h 7540"/>
                <a:gd name="T36" fmla="*/ 6268 w 7514"/>
                <a:gd name="T37" fmla="*/ 1831 h 7540"/>
                <a:gd name="T38" fmla="*/ 6534 w 7514"/>
                <a:gd name="T39" fmla="*/ 2085 h 7540"/>
                <a:gd name="T40" fmla="*/ 6820 w 7514"/>
                <a:gd name="T41" fmla="*/ 2302 h 7540"/>
                <a:gd name="T42" fmla="*/ 7342 w 7514"/>
                <a:gd name="T43" fmla="*/ 2419 h 7540"/>
                <a:gd name="T44" fmla="*/ 7321 w 7514"/>
                <a:gd name="T45" fmla="*/ 2791 h 7540"/>
                <a:gd name="T46" fmla="*/ 7512 w 7514"/>
                <a:gd name="T47" fmla="*/ 3284 h 7540"/>
                <a:gd name="T48" fmla="*/ 7166 w 7514"/>
                <a:gd name="T49" fmla="*/ 3474 h 7540"/>
                <a:gd name="T50" fmla="*/ 7257 w 7514"/>
                <a:gd name="T51" fmla="*/ 4113 h 7540"/>
                <a:gd name="T52" fmla="*/ 6956 w 7514"/>
                <a:gd name="T53" fmla="*/ 4149 h 7540"/>
                <a:gd name="T54" fmla="*/ 6845 w 7514"/>
                <a:gd name="T55" fmla="*/ 4443 h 7540"/>
                <a:gd name="T56" fmla="*/ 6679 w 7514"/>
                <a:gd name="T57" fmla="*/ 4576 h 7540"/>
                <a:gd name="T58" fmla="*/ 6490 w 7514"/>
                <a:gd name="T59" fmla="*/ 4962 h 7540"/>
                <a:gd name="T60" fmla="*/ 6779 w 7514"/>
                <a:gd name="T61" fmla="*/ 5259 h 7540"/>
                <a:gd name="T62" fmla="*/ 6575 w 7514"/>
                <a:gd name="T63" fmla="*/ 5561 h 7540"/>
                <a:gd name="T64" fmla="*/ 6382 w 7514"/>
                <a:gd name="T65" fmla="*/ 6075 h 7540"/>
                <a:gd name="T66" fmla="*/ 6404 w 7514"/>
                <a:gd name="T67" fmla="*/ 6386 h 7540"/>
                <a:gd name="T68" fmla="*/ 6466 w 7514"/>
                <a:gd name="T69" fmla="*/ 6632 h 7540"/>
                <a:gd name="T70" fmla="*/ 6207 w 7514"/>
                <a:gd name="T71" fmla="*/ 6898 h 7540"/>
                <a:gd name="T72" fmla="*/ 6139 w 7514"/>
                <a:gd name="T73" fmla="*/ 7254 h 7540"/>
                <a:gd name="T74" fmla="*/ 5804 w 7514"/>
                <a:gd name="T75" fmla="*/ 7467 h 7540"/>
                <a:gd name="T76" fmla="*/ 5337 w 7514"/>
                <a:gd name="T77" fmla="*/ 7470 h 7540"/>
                <a:gd name="T78" fmla="*/ 5134 w 7514"/>
                <a:gd name="T79" fmla="*/ 7149 h 7540"/>
                <a:gd name="T80" fmla="*/ 4799 w 7514"/>
                <a:gd name="T81" fmla="*/ 7426 h 7540"/>
                <a:gd name="T82" fmla="*/ 4480 w 7514"/>
                <a:gd name="T83" fmla="*/ 7246 h 7540"/>
                <a:gd name="T84" fmla="*/ 4042 w 7514"/>
                <a:gd name="T85" fmla="*/ 6859 h 7540"/>
                <a:gd name="T86" fmla="*/ 3542 w 7514"/>
                <a:gd name="T87" fmla="*/ 6777 h 7540"/>
                <a:gd name="T88" fmla="*/ 3277 w 7514"/>
                <a:gd name="T89" fmla="*/ 6465 h 7540"/>
                <a:gd name="T90" fmla="*/ 2752 w 7514"/>
                <a:gd name="T91" fmla="*/ 6590 h 7540"/>
                <a:gd name="T92" fmla="*/ 2414 w 7514"/>
                <a:gd name="T93" fmla="*/ 6291 h 7540"/>
                <a:gd name="T94" fmla="*/ 2196 w 7514"/>
                <a:gd name="T95" fmla="*/ 6199 h 7540"/>
                <a:gd name="T96" fmla="*/ 1937 w 7514"/>
                <a:gd name="T97" fmla="*/ 6087 h 7540"/>
                <a:gd name="T98" fmla="*/ 1675 w 7514"/>
                <a:gd name="T99" fmla="*/ 5830 h 7540"/>
                <a:gd name="T100" fmla="*/ 1374 w 7514"/>
                <a:gd name="T101" fmla="*/ 5728 h 7540"/>
                <a:gd name="T102" fmla="*/ 1151 w 7514"/>
                <a:gd name="T103" fmla="*/ 5778 h 7540"/>
                <a:gd name="T104" fmla="*/ 1034 w 7514"/>
                <a:gd name="T105" fmla="*/ 5486 h 7540"/>
                <a:gd name="T106" fmla="*/ 601 w 7514"/>
                <a:gd name="T107" fmla="*/ 5582 h 7540"/>
                <a:gd name="T108" fmla="*/ 390 w 7514"/>
                <a:gd name="T109" fmla="*/ 5295 h 7540"/>
                <a:gd name="T110" fmla="*/ 657 w 7514"/>
                <a:gd name="T111" fmla="*/ 5043 h 7540"/>
                <a:gd name="T112" fmla="*/ 582 w 7514"/>
                <a:gd name="T113" fmla="*/ 4458 h 7540"/>
                <a:gd name="T114" fmla="*/ 144 w 7514"/>
                <a:gd name="T115" fmla="*/ 4154 h 7540"/>
                <a:gd name="T116" fmla="*/ 128 w 7514"/>
                <a:gd name="T117" fmla="*/ 3658 h 7540"/>
                <a:gd name="T118" fmla="*/ 176 w 7514"/>
                <a:gd name="T119" fmla="*/ 3212 h 7540"/>
                <a:gd name="T120" fmla="*/ 305 w 7514"/>
                <a:gd name="T121" fmla="*/ 2855 h 7540"/>
                <a:gd name="T122" fmla="*/ 255 w 7514"/>
                <a:gd name="T123" fmla="*/ 2199 h 7540"/>
                <a:gd name="T124" fmla="*/ 179 w 7514"/>
                <a:gd name="T125" fmla="*/ 1899 h 7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514" h="7540">
                  <a:moveTo>
                    <a:pt x="486" y="1395"/>
                  </a:moveTo>
                  <a:lnTo>
                    <a:pt x="486" y="1395"/>
                  </a:lnTo>
                  <a:lnTo>
                    <a:pt x="494" y="1364"/>
                  </a:lnTo>
                  <a:lnTo>
                    <a:pt x="502" y="1332"/>
                  </a:lnTo>
                  <a:lnTo>
                    <a:pt x="510" y="1302"/>
                  </a:lnTo>
                  <a:lnTo>
                    <a:pt x="515" y="1290"/>
                  </a:lnTo>
                  <a:lnTo>
                    <a:pt x="520" y="1278"/>
                  </a:lnTo>
                  <a:lnTo>
                    <a:pt x="520" y="1278"/>
                  </a:lnTo>
                  <a:lnTo>
                    <a:pt x="526" y="1268"/>
                  </a:lnTo>
                  <a:lnTo>
                    <a:pt x="535" y="1258"/>
                  </a:lnTo>
                  <a:lnTo>
                    <a:pt x="555" y="1234"/>
                  </a:lnTo>
                  <a:lnTo>
                    <a:pt x="565" y="1223"/>
                  </a:lnTo>
                  <a:lnTo>
                    <a:pt x="574" y="1211"/>
                  </a:lnTo>
                  <a:lnTo>
                    <a:pt x="582" y="1200"/>
                  </a:lnTo>
                  <a:lnTo>
                    <a:pt x="587" y="1189"/>
                  </a:lnTo>
                  <a:lnTo>
                    <a:pt x="587" y="1189"/>
                  </a:lnTo>
                  <a:lnTo>
                    <a:pt x="590" y="1178"/>
                  </a:lnTo>
                  <a:lnTo>
                    <a:pt x="591" y="1166"/>
                  </a:lnTo>
                  <a:lnTo>
                    <a:pt x="592" y="1151"/>
                  </a:lnTo>
                  <a:lnTo>
                    <a:pt x="592" y="1135"/>
                  </a:lnTo>
                  <a:lnTo>
                    <a:pt x="591" y="1105"/>
                  </a:lnTo>
                  <a:lnTo>
                    <a:pt x="589" y="1079"/>
                  </a:lnTo>
                  <a:lnTo>
                    <a:pt x="589" y="1079"/>
                  </a:lnTo>
                  <a:lnTo>
                    <a:pt x="587" y="1064"/>
                  </a:lnTo>
                  <a:lnTo>
                    <a:pt x="583" y="1047"/>
                  </a:lnTo>
                  <a:lnTo>
                    <a:pt x="574" y="1008"/>
                  </a:lnTo>
                  <a:lnTo>
                    <a:pt x="571" y="989"/>
                  </a:lnTo>
                  <a:lnTo>
                    <a:pt x="568" y="969"/>
                  </a:lnTo>
                  <a:lnTo>
                    <a:pt x="568" y="952"/>
                  </a:lnTo>
                  <a:lnTo>
                    <a:pt x="568" y="945"/>
                  </a:lnTo>
                  <a:lnTo>
                    <a:pt x="570" y="938"/>
                  </a:lnTo>
                  <a:lnTo>
                    <a:pt x="570" y="938"/>
                  </a:lnTo>
                  <a:lnTo>
                    <a:pt x="573" y="931"/>
                  </a:lnTo>
                  <a:lnTo>
                    <a:pt x="579" y="922"/>
                  </a:lnTo>
                  <a:lnTo>
                    <a:pt x="587" y="914"/>
                  </a:lnTo>
                  <a:lnTo>
                    <a:pt x="595" y="906"/>
                  </a:lnTo>
                  <a:lnTo>
                    <a:pt x="612" y="890"/>
                  </a:lnTo>
                  <a:lnTo>
                    <a:pt x="626" y="878"/>
                  </a:lnTo>
                  <a:lnTo>
                    <a:pt x="626" y="878"/>
                  </a:lnTo>
                  <a:lnTo>
                    <a:pt x="639" y="867"/>
                  </a:lnTo>
                  <a:lnTo>
                    <a:pt x="653" y="853"/>
                  </a:lnTo>
                  <a:lnTo>
                    <a:pt x="669" y="840"/>
                  </a:lnTo>
                  <a:lnTo>
                    <a:pt x="680" y="827"/>
                  </a:lnTo>
                  <a:lnTo>
                    <a:pt x="680" y="827"/>
                  </a:lnTo>
                  <a:lnTo>
                    <a:pt x="685" y="820"/>
                  </a:lnTo>
                  <a:lnTo>
                    <a:pt x="689" y="811"/>
                  </a:lnTo>
                  <a:lnTo>
                    <a:pt x="700" y="791"/>
                  </a:lnTo>
                  <a:lnTo>
                    <a:pt x="704" y="781"/>
                  </a:lnTo>
                  <a:lnTo>
                    <a:pt x="710" y="772"/>
                  </a:lnTo>
                  <a:lnTo>
                    <a:pt x="715" y="764"/>
                  </a:lnTo>
                  <a:lnTo>
                    <a:pt x="721" y="758"/>
                  </a:lnTo>
                  <a:lnTo>
                    <a:pt x="721" y="758"/>
                  </a:lnTo>
                  <a:lnTo>
                    <a:pt x="729" y="754"/>
                  </a:lnTo>
                  <a:lnTo>
                    <a:pt x="738" y="750"/>
                  </a:lnTo>
                  <a:lnTo>
                    <a:pt x="748" y="748"/>
                  </a:lnTo>
                  <a:lnTo>
                    <a:pt x="759" y="746"/>
                  </a:lnTo>
                  <a:lnTo>
                    <a:pt x="781" y="744"/>
                  </a:lnTo>
                  <a:lnTo>
                    <a:pt x="791" y="743"/>
                  </a:lnTo>
                  <a:lnTo>
                    <a:pt x="799" y="744"/>
                  </a:lnTo>
                  <a:lnTo>
                    <a:pt x="799" y="744"/>
                  </a:lnTo>
                  <a:lnTo>
                    <a:pt x="810" y="745"/>
                  </a:lnTo>
                  <a:lnTo>
                    <a:pt x="823" y="749"/>
                  </a:lnTo>
                  <a:lnTo>
                    <a:pt x="835" y="754"/>
                  </a:lnTo>
                  <a:lnTo>
                    <a:pt x="840" y="757"/>
                  </a:lnTo>
                  <a:lnTo>
                    <a:pt x="843" y="761"/>
                  </a:lnTo>
                  <a:lnTo>
                    <a:pt x="843" y="761"/>
                  </a:lnTo>
                  <a:lnTo>
                    <a:pt x="845" y="764"/>
                  </a:lnTo>
                  <a:lnTo>
                    <a:pt x="846" y="769"/>
                  </a:lnTo>
                  <a:lnTo>
                    <a:pt x="849" y="780"/>
                  </a:lnTo>
                  <a:lnTo>
                    <a:pt x="850" y="801"/>
                  </a:lnTo>
                  <a:lnTo>
                    <a:pt x="850" y="801"/>
                  </a:lnTo>
                  <a:lnTo>
                    <a:pt x="849" y="810"/>
                  </a:lnTo>
                  <a:lnTo>
                    <a:pt x="847" y="820"/>
                  </a:lnTo>
                  <a:lnTo>
                    <a:pt x="843" y="843"/>
                  </a:lnTo>
                  <a:lnTo>
                    <a:pt x="841" y="855"/>
                  </a:lnTo>
                  <a:lnTo>
                    <a:pt x="840" y="866"/>
                  </a:lnTo>
                  <a:lnTo>
                    <a:pt x="840" y="876"/>
                  </a:lnTo>
                  <a:lnTo>
                    <a:pt x="841" y="884"/>
                  </a:lnTo>
                  <a:lnTo>
                    <a:pt x="841" y="884"/>
                  </a:lnTo>
                  <a:lnTo>
                    <a:pt x="843" y="890"/>
                  </a:lnTo>
                  <a:lnTo>
                    <a:pt x="847" y="897"/>
                  </a:lnTo>
                  <a:lnTo>
                    <a:pt x="859" y="911"/>
                  </a:lnTo>
                  <a:lnTo>
                    <a:pt x="872" y="923"/>
                  </a:lnTo>
                  <a:lnTo>
                    <a:pt x="884" y="932"/>
                  </a:lnTo>
                  <a:lnTo>
                    <a:pt x="884" y="932"/>
                  </a:lnTo>
                  <a:lnTo>
                    <a:pt x="893" y="937"/>
                  </a:lnTo>
                  <a:lnTo>
                    <a:pt x="902" y="941"/>
                  </a:lnTo>
                  <a:lnTo>
                    <a:pt x="925" y="950"/>
                  </a:lnTo>
                  <a:lnTo>
                    <a:pt x="937" y="954"/>
                  </a:lnTo>
                  <a:lnTo>
                    <a:pt x="949" y="956"/>
                  </a:lnTo>
                  <a:lnTo>
                    <a:pt x="959" y="958"/>
                  </a:lnTo>
                  <a:lnTo>
                    <a:pt x="968" y="958"/>
                  </a:lnTo>
                  <a:lnTo>
                    <a:pt x="968" y="958"/>
                  </a:lnTo>
                  <a:lnTo>
                    <a:pt x="974" y="957"/>
                  </a:lnTo>
                  <a:lnTo>
                    <a:pt x="979" y="956"/>
                  </a:lnTo>
                  <a:lnTo>
                    <a:pt x="993" y="950"/>
                  </a:lnTo>
                  <a:lnTo>
                    <a:pt x="1005" y="943"/>
                  </a:lnTo>
                  <a:lnTo>
                    <a:pt x="1014" y="937"/>
                  </a:lnTo>
                  <a:lnTo>
                    <a:pt x="1014" y="937"/>
                  </a:lnTo>
                  <a:lnTo>
                    <a:pt x="1017" y="932"/>
                  </a:lnTo>
                  <a:lnTo>
                    <a:pt x="1020" y="926"/>
                  </a:lnTo>
                  <a:lnTo>
                    <a:pt x="1025" y="912"/>
                  </a:lnTo>
                  <a:lnTo>
                    <a:pt x="1029" y="898"/>
                  </a:lnTo>
                  <a:lnTo>
                    <a:pt x="1032" y="893"/>
                  </a:lnTo>
                  <a:lnTo>
                    <a:pt x="1036" y="888"/>
                  </a:lnTo>
                  <a:lnTo>
                    <a:pt x="1036" y="888"/>
                  </a:lnTo>
                  <a:lnTo>
                    <a:pt x="1042" y="885"/>
                  </a:lnTo>
                  <a:lnTo>
                    <a:pt x="1048" y="881"/>
                  </a:lnTo>
                  <a:lnTo>
                    <a:pt x="1064" y="876"/>
                  </a:lnTo>
                  <a:lnTo>
                    <a:pt x="1082" y="871"/>
                  </a:lnTo>
                  <a:lnTo>
                    <a:pt x="1090" y="871"/>
                  </a:lnTo>
                  <a:lnTo>
                    <a:pt x="1097" y="871"/>
                  </a:lnTo>
                  <a:lnTo>
                    <a:pt x="1097" y="871"/>
                  </a:lnTo>
                  <a:lnTo>
                    <a:pt x="1105" y="873"/>
                  </a:lnTo>
                  <a:lnTo>
                    <a:pt x="1115" y="879"/>
                  </a:lnTo>
                  <a:lnTo>
                    <a:pt x="1124" y="885"/>
                  </a:lnTo>
                  <a:lnTo>
                    <a:pt x="1131" y="890"/>
                  </a:lnTo>
                  <a:lnTo>
                    <a:pt x="1131" y="890"/>
                  </a:lnTo>
                  <a:lnTo>
                    <a:pt x="1134" y="895"/>
                  </a:lnTo>
                  <a:lnTo>
                    <a:pt x="1139" y="902"/>
                  </a:lnTo>
                  <a:lnTo>
                    <a:pt x="1145" y="916"/>
                  </a:lnTo>
                  <a:lnTo>
                    <a:pt x="1152" y="930"/>
                  </a:lnTo>
                  <a:lnTo>
                    <a:pt x="1154" y="936"/>
                  </a:lnTo>
                  <a:lnTo>
                    <a:pt x="1157" y="938"/>
                  </a:lnTo>
                  <a:lnTo>
                    <a:pt x="1157" y="938"/>
                  </a:lnTo>
                  <a:lnTo>
                    <a:pt x="1167" y="942"/>
                  </a:lnTo>
                  <a:lnTo>
                    <a:pt x="1184" y="949"/>
                  </a:lnTo>
                  <a:lnTo>
                    <a:pt x="1201" y="956"/>
                  </a:lnTo>
                  <a:lnTo>
                    <a:pt x="1209" y="960"/>
                  </a:lnTo>
                  <a:lnTo>
                    <a:pt x="1213" y="965"/>
                  </a:lnTo>
                  <a:lnTo>
                    <a:pt x="1213" y="965"/>
                  </a:lnTo>
                  <a:lnTo>
                    <a:pt x="1216" y="968"/>
                  </a:lnTo>
                  <a:lnTo>
                    <a:pt x="1219" y="973"/>
                  </a:lnTo>
                  <a:lnTo>
                    <a:pt x="1223" y="984"/>
                  </a:lnTo>
                  <a:lnTo>
                    <a:pt x="1228" y="995"/>
                  </a:lnTo>
                  <a:lnTo>
                    <a:pt x="1230" y="1000"/>
                  </a:lnTo>
                  <a:lnTo>
                    <a:pt x="1233" y="1003"/>
                  </a:lnTo>
                  <a:lnTo>
                    <a:pt x="1233" y="1003"/>
                  </a:lnTo>
                  <a:lnTo>
                    <a:pt x="1240" y="1008"/>
                  </a:lnTo>
                  <a:lnTo>
                    <a:pt x="1248" y="1012"/>
                  </a:lnTo>
                  <a:lnTo>
                    <a:pt x="1258" y="1017"/>
                  </a:lnTo>
                  <a:lnTo>
                    <a:pt x="1268" y="1021"/>
                  </a:lnTo>
                  <a:lnTo>
                    <a:pt x="1280" y="1025"/>
                  </a:lnTo>
                  <a:lnTo>
                    <a:pt x="1290" y="1026"/>
                  </a:lnTo>
                  <a:lnTo>
                    <a:pt x="1299" y="1026"/>
                  </a:lnTo>
                  <a:lnTo>
                    <a:pt x="1307" y="1025"/>
                  </a:lnTo>
                  <a:lnTo>
                    <a:pt x="1307" y="1025"/>
                  </a:lnTo>
                  <a:lnTo>
                    <a:pt x="1311" y="1021"/>
                  </a:lnTo>
                  <a:lnTo>
                    <a:pt x="1317" y="1016"/>
                  </a:lnTo>
                  <a:lnTo>
                    <a:pt x="1320" y="1010"/>
                  </a:lnTo>
                  <a:lnTo>
                    <a:pt x="1325" y="1002"/>
                  </a:lnTo>
                  <a:lnTo>
                    <a:pt x="1331" y="987"/>
                  </a:lnTo>
                  <a:lnTo>
                    <a:pt x="1334" y="974"/>
                  </a:lnTo>
                  <a:lnTo>
                    <a:pt x="1334" y="974"/>
                  </a:lnTo>
                  <a:lnTo>
                    <a:pt x="1334" y="968"/>
                  </a:lnTo>
                  <a:lnTo>
                    <a:pt x="1334" y="961"/>
                  </a:lnTo>
                  <a:lnTo>
                    <a:pt x="1330" y="946"/>
                  </a:lnTo>
                  <a:lnTo>
                    <a:pt x="1328" y="939"/>
                  </a:lnTo>
                  <a:lnTo>
                    <a:pt x="1325" y="932"/>
                  </a:lnTo>
                  <a:lnTo>
                    <a:pt x="1322" y="925"/>
                  </a:lnTo>
                  <a:lnTo>
                    <a:pt x="1318" y="922"/>
                  </a:lnTo>
                  <a:lnTo>
                    <a:pt x="1318" y="922"/>
                  </a:lnTo>
                  <a:lnTo>
                    <a:pt x="1313" y="920"/>
                  </a:lnTo>
                  <a:lnTo>
                    <a:pt x="1308" y="919"/>
                  </a:lnTo>
                  <a:lnTo>
                    <a:pt x="1294" y="919"/>
                  </a:lnTo>
                  <a:lnTo>
                    <a:pt x="1281" y="919"/>
                  </a:lnTo>
                  <a:lnTo>
                    <a:pt x="1276" y="917"/>
                  </a:lnTo>
                  <a:lnTo>
                    <a:pt x="1272" y="914"/>
                  </a:lnTo>
                  <a:lnTo>
                    <a:pt x="1272" y="914"/>
                  </a:lnTo>
                  <a:lnTo>
                    <a:pt x="1268" y="907"/>
                  </a:lnTo>
                  <a:lnTo>
                    <a:pt x="1265" y="899"/>
                  </a:lnTo>
                  <a:lnTo>
                    <a:pt x="1264" y="888"/>
                  </a:lnTo>
                  <a:lnTo>
                    <a:pt x="1263" y="878"/>
                  </a:lnTo>
                  <a:lnTo>
                    <a:pt x="1264" y="867"/>
                  </a:lnTo>
                  <a:lnTo>
                    <a:pt x="1265" y="857"/>
                  </a:lnTo>
                  <a:lnTo>
                    <a:pt x="1268" y="848"/>
                  </a:lnTo>
                  <a:lnTo>
                    <a:pt x="1272" y="841"/>
                  </a:lnTo>
                  <a:lnTo>
                    <a:pt x="1272" y="841"/>
                  </a:lnTo>
                  <a:lnTo>
                    <a:pt x="1275" y="838"/>
                  </a:lnTo>
                  <a:lnTo>
                    <a:pt x="1277" y="836"/>
                  </a:lnTo>
                  <a:lnTo>
                    <a:pt x="1286" y="834"/>
                  </a:lnTo>
                  <a:lnTo>
                    <a:pt x="1295" y="832"/>
                  </a:lnTo>
                  <a:lnTo>
                    <a:pt x="1306" y="832"/>
                  </a:lnTo>
                  <a:lnTo>
                    <a:pt x="1327" y="833"/>
                  </a:lnTo>
                  <a:lnTo>
                    <a:pt x="1344" y="835"/>
                  </a:lnTo>
                  <a:lnTo>
                    <a:pt x="1344" y="835"/>
                  </a:lnTo>
                  <a:lnTo>
                    <a:pt x="1351" y="837"/>
                  </a:lnTo>
                  <a:lnTo>
                    <a:pt x="1359" y="842"/>
                  </a:lnTo>
                  <a:lnTo>
                    <a:pt x="1376" y="853"/>
                  </a:lnTo>
                  <a:lnTo>
                    <a:pt x="1385" y="859"/>
                  </a:lnTo>
                  <a:lnTo>
                    <a:pt x="1392" y="863"/>
                  </a:lnTo>
                  <a:lnTo>
                    <a:pt x="1400" y="866"/>
                  </a:lnTo>
                  <a:lnTo>
                    <a:pt x="1408" y="867"/>
                  </a:lnTo>
                  <a:lnTo>
                    <a:pt x="1408" y="867"/>
                  </a:lnTo>
                  <a:lnTo>
                    <a:pt x="1414" y="864"/>
                  </a:lnTo>
                  <a:lnTo>
                    <a:pt x="1421" y="861"/>
                  </a:lnTo>
                  <a:lnTo>
                    <a:pt x="1427" y="854"/>
                  </a:lnTo>
                  <a:lnTo>
                    <a:pt x="1434" y="849"/>
                  </a:lnTo>
                  <a:lnTo>
                    <a:pt x="1448" y="835"/>
                  </a:lnTo>
                  <a:lnTo>
                    <a:pt x="1453" y="831"/>
                  </a:lnTo>
                  <a:lnTo>
                    <a:pt x="1460" y="827"/>
                  </a:lnTo>
                  <a:lnTo>
                    <a:pt x="1460" y="827"/>
                  </a:lnTo>
                  <a:lnTo>
                    <a:pt x="1469" y="827"/>
                  </a:lnTo>
                  <a:lnTo>
                    <a:pt x="1480" y="828"/>
                  </a:lnTo>
                  <a:lnTo>
                    <a:pt x="1492" y="832"/>
                  </a:lnTo>
                  <a:lnTo>
                    <a:pt x="1501" y="835"/>
                  </a:lnTo>
                  <a:lnTo>
                    <a:pt x="1501" y="835"/>
                  </a:lnTo>
                  <a:lnTo>
                    <a:pt x="1504" y="837"/>
                  </a:lnTo>
                  <a:lnTo>
                    <a:pt x="1509" y="841"/>
                  </a:lnTo>
                  <a:lnTo>
                    <a:pt x="1517" y="851"/>
                  </a:lnTo>
                  <a:lnTo>
                    <a:pt x="1532" y="873"/>
                  </a:lnTo>
                  <a:lnTo>
                    <a:pt x="1540" y="886"/>
                  </a:lnTo>
                  <a:lnTo>
                    <a:pt x="1549" y="895"/>
                  </a:lnTo>
                  <a:lnTo>
                    <a:pt x="1554" y="899"/>
                  </a:lnTo>
                  <a:lnTo>
                    <a:pt x="1558" y="903"/>
                  </a:lnTo>
                  <a:lnTo>
                    <a:pt x="1563" y="905"/>
                  </a:lnTo>
                  <a:lnTo>
                    <a:pt x="1566" y="906"/>
                  </a:lnTo>
                  <a:lnTo>
                    <a:pt x="1566" y="906"/>
                  </a:lnTo>
                  <a:lnTo>
                    <a:pt x="1573" y="905"/>
                  </a:lnTo>
                  <a:lnTo>
                    <a:pt x="1580" y="902"/>
                  </a:lnTo>
                  <a:lnTo>
                    <a:pt x="1588" y="897"/>
                  </a:lnTo>
                  <a:lnTo>
                    <a:pt x="1594" y="890"/>
                  </a:lnTo>
                  <a:lnTo>
                    <a:pt x="1609" y="877"/>
                  </a:lnTo>
                  <a:lnTo>
                    <a:pt x="1620" y="867"/>
                  </a:lnTo>
                  <a:lnTo>
                    <a:pt x="1620" y="867"/>
                  </a:lnTo>
                  <a:lnTo>
                    <a:pt x="1652" y="842"/>
                  </a:lnTo>
                  <a:lnTo>
                    <a:pt x="1669" y="828"/>
                  </a:lnTo>
                  <a:lnTo>
                    <a:pt x="1676" y="822"/>
                  </a:lnTo>
                  <a:lnTo>
                    <a:pt x="1681" y="815"/>
                  </a:lnTo>
                  <a:lnTo>
                    <a:pt x="1681" y="815"/>
                  </a:lnTo>
                  <a:lnTo>
                    <a:pt x="1685" y="809"/>
                  </a:lnTo>
                  <a:lnTo>
                    <a:pt x="1688" y="801"/>
                  </a:lnTo>
                  <a:lnTo>
                    <a:pt x="1695" y="784"/>
                  </a:lnTo>
                  <a:lnTo>
                    <a:pt x="1702" y="766"/>
                  </a:lnTo>
                  <a:lnTo>
                    <a:pt x="1705" y="752"/>
                  </a:lnTo>
                  <a:lnTo>
                    <a:pt x="1705" y="752"/>
                  </a:lnTo>
                  <a:lnTo>
                    <a:pt x="1710" y="737"/>
                  </a:lnTo>
                  <a:lnTo>
                    <a:pt x="1711" y="729"/>
                  </a:lnTo>
                  <a:lnTo>
                    <a:pt x="1711" y="726"/>
                  </a:lnTo>
                  <a:lnTo>
                    <a:pt x="1710" y="722"/>
                  </a:lnTo>
                  <a:lnTo>
                    <a:pt x="1710" y="722"/>
                  </a:lnTo>
                  <a:lnTo>
                    <a:pt x="1706" y="717"/>
                  </a:lnTo>
                  <a:lnTo>
                    <a:pt x="1699" y="711"/>
                  </a:lnTo>
                  <a:lnTo>
                    <a:pt x="1693" y="705"/>
                  </a:lnTo>
                  <a:lnTo>
                    <a:pt x="1684" y="700"/>
                  </a:lnTo>
                  <a:lnTo>
                    <a:pt x="1665" y="692"/>
                  </a:lnTo>
                  <a:lnTo>
                    <a:pt x="1651" y="686"/>
                  </a:lnTo>
                  <a:lnTo>
                    <a:pt x="1651" y="686"/>
                  </a:lnTo>
                  <a:lnTo>
                    <a:pt x="1645" y="685"/>
                  </a:lnTo>
                  <a:lnTo>
                    <a:pt x="1640" y="685"/>
                  </a:lnTo>
                  <a:lnTo>
                    <a:pt x="1627" y="685"/>
                  </a:lnTo>
                  <a:lnTo>
                    <a:pt x="1614" y="685"/>
                  </a:lnTo>
                  <a:lnTo>
                    <a:pt x="1608" y="685"/>
                  </a:lnTo>
                  <a:lnTo>
                    <a:pt x="1603" y="683"/>
                  </a:lnTo>
                  <a:lnTo>
                    <a:pt x="1603" y="683"/>
                  </a:lnTo>
                  <a:lnTo>
                    <a:pt x="1599" y="681"/>
                  </a:lnTo>
                  <a:lnTo>
                    <a:pt x="1593" y="677"/>
                  </a:lnTo>
                  <a:lnTo>
                    <a:pt x="1589" y="673"/>
                  </a:lnTo>
                  <a:lnTo>
                    <a:pt x="1585" y="669"/>
                  </a:lnTo>
                  <a:lnTo>
                    <a:pt x="1585" y="669"/>
                  </a:lnTo>
                  <a:lnTo>
                    <a:pt x="1582" y="662"/>
                  </a:lnTo>
                  <a:lnTo>
                    <a:pt x="1580" y="656"/>
                  </a:lnTo>
                  <a:lnTo>
                    <a:pt x="1575" y="639"/>
                  </a:lnTo>
                  <a:lnTo>
                    <a:pt x="1571" y="622"/>
                  </a:lnTo>
                  <a:lnTo>
                    <a:pt x="1567" y="614"/>
                  </a:lnTo>
                  <a:lnTo>
                    <a:pt x="1565" y="608"/>
                  </a:lnTo>
                  <a:lnTo>
                    <a:pt x="1565" y="608"/>
                  </a:lnTo>
                  <a:lnTo>
                    <a:pt x="1561" y="600"/>
                  </a:lnTo>
                  <a:lnTo>
                    <a:pt x="1554" y="591"/>
                  </a:lnTo>
                  <a:lnTo>
                    <a:pt x="1547" y="581"/>
                  </a:lnTo>
                  <a:lnTo>
                    <a:pt x="1543" y="573"/>
                  </a:lnTo>
                  <a:lnTo>
                    <a:pt x="1543" y="573"/>
                  </a:lnTo>
                  <a:lnTo>
                    <a:pt x="1536" y="555"/>
                  </a:lnTo>
                  <a:lnTo>
                    <a:pt x="1531" y="534"/>
                  </a:lnTo>
                  <a:lnTo>
                    <a:pt x="1527" y="511"/>
                  </a:lnTo>
                  <a:lnTo>
                    <a:pt x="1527" y="501"/>
                  </a:lnTo>
                  <a:lnTo>
                    <a:pt x="1527" y="492"/>
                  </a:lnTo>
                  <a:lnTo>
                    <a:pt x="1527" y="492"/>
                  </a:lnTo>
                  <a:lnTo>
                    <a:pt x="1528" y="479"/>
                  </a:lnTo>
                  <a:lnTo>
                    <a:pt x="1531" y="461"/>
                  </a:lnTo>
                  <a:lnTo>
                    <a:pt x="1535" y="453"/>
                  </a:lnTo>
                  <a:lnTo>
                    <a:pt x="1537" y="445"/>
                  </a:lnTo>
                  <a:lnTo>
                    <a:pt x="1541" y="438"/>
                  </a:lnTo>
                  <a:lnTo>
                    <a:pt x="1545" y="433"/>
                  </a:lnTo>
                  <a:lnTo>
                    <a:pt x="1545" y="433"/>
                  </a:lnTo>
                  <a:lnTo>
                    <a:pt x="1553" y="429"/>
                  </a:lnTo>
                  <a:lnTo>
                    <a:pt x="1562" y="426"/>
                  </a:lnTo>
                  <a:lnTo>
                    <a:pt x="1573" y="422"/>
                  </a:lnTo>
                  <a:lnTo>
                    <a:pt x="1585" y="421"/>
                  </a:lnTo>
                  <a:lnTo>
                    <a:pt x="1597" y="420"/>
                  </a:lnTo>
                  <a:lnTo>
                    <a:pt x="1608" y="420"/>
                  </a:lnTo>
                  <a:lnTo>
                    <a:pt x="1619" y="421"/>
                  </a:lnTo>
                  <a:lnTo>
                    <a:pt x="1627" y="423"/>
                  </a:lnTo>
                  <a:lnTo>
                    <a:pt x="1627" y="423"/>
                  </a:lnTo>
                  <a:lnTo>
                    <a:pt x="1633" y="426"/>
                  </a:lnTo>
                  <a:lnTo>
                    <a:pt x="1640" y="431"/>
                  </a:lnTo>
                  <a:lnTo>
                    <a:pt x="1652" y="444"/>
                  </a:lnTo>
                  <a:lnTo>
                    <a:pt x="1664" y="456"/>
                  </a:lnTo>
                  <a:lnTo>
                    <a:pt x="1670" y="462"/>
                  </a:lnTo>
                  <a:lnTo>
                    <a:pt x="1676" y="465"/>
                  </a:lnTo>
                  <a:lnTo>
                    <a:pt x="1676" y="465"/>
                  </a:lnTo>
                  <a:lnTo>
                    <a:pt x="1682" y="468"/>
                  </a:lnTo>
                  <a:lnTo>
                    <a:pt x="1693" y="472"/>
                  </a:lnTo>
                  <a:lnTo>
                    <a:pt x="1714" y="476"/>
                  </a:lnTo>
                  <a:lnTo>
                    <a:pt x="1737" y="480"/>
                  </a:lnTo>
                  <a:lnTo>
                    <a:pt x="1746" y="481"/>
                  </a:lnTo>
                  <a:lnTo>
                    <a:pt x="1755" y="481"/>
                  </a:lnTo>
                  <a:lnTo>
                    <a:pt x="1755" y="481"/>
                  </a:lnTo>
                  <a:lnTo>
                    <a:pt x="1764" y="480"/>
                  </a:lnTo>
                  <a:lnTo>
                    <a:pt x="1774" y="477"/>
                  </a:lnTo>
                  <a:lnTo>
                    <a:pt x="1796" y="472"/>
                  </a:lnTo>
                  <a:lnTo>
                    <a:pt x="1819" y="464"/>
                  </a:lnTo>
                  <a:lnTo>
                    <a:pt x="1837" y="456"/>
                  </a:lnTo>
                  <a:lnTo>
                    <a:pt x="1837" y="456"/>
                  </a:lnTo>
                  <a:lnTo>
                    <a:pt x="1862" y="444"/>
                  </a:lnTo>
                  <a:lnTo>
                    <a:pt x="1892" y="427"/>
                  </a:lnTo>
                  <a:lnTo>
                    <a:pt x="1921" y="409"/>
                  </a:lnTo>
                  <a:lnTo>
                    <a:pt x="1933" y="400"/>
                  </a:lnTo>
                  <a:lnTo>
                    <a:pt x="1942" y="392"/>
                  </a:lnTo>
                  <a:lnTo>
                    <a:pt x="1942" y="392"/>
                  </a:lnTo>
                  <a:lnTo>
                    <a:pt x="1952" y="382"/>
                  </a:lnTo>
                  <a:lnTo>
                    <a:pt x="1961" y="368"/>
                  </a:lnTo>
                  <a:lnTo>
                    <a:pt x="1970" y="354"/>
                  </a:lnTo>
                  <a:lnTo>
                    <a:pt x="1974" y="348"/>
                  </a:lnTo>
                  <a:lnTo>
                    <a:pt x="1976" y="342"/>
                  </a:lnTo>
                  <a:lnTo>
                    <a:pt x="1976" y="342"/>
                  </a:lnTo>
                  <a:lnTo>
                    <a:pt x="1977" y="335"/>
                  </a:lnTo>
                  <a:lnTo>
                    <a:pt x="1978" y="326"/>
                  </a:lnTo>
                  <a:lnTo>
                    <a:pt x="1978" y="306"/>
                  </a:lnTo>
                  <a:lnTo>
                    <a:pt x="1977" y="287"/>
                  </a:lnTo>
                  <a:lnTo>
                    <a:pt x="1975" y="270"/>
                  </a:lnTo>
                  <a:lnTo>
                    <a:pt x="1975" y="270"/>
                  </a:lnTo>
                  <a:lnTo>
                    <a:pt x="1970" y="253"/>
                  </a:lnTo>
                  <a:lnTo>
                    <a:pt x="1966" y="231"/>
                  </a:lnTo>
                  <a:lnTo>
                    <a:pt x="1962" y="221"/>
                  </a:lnTo>
                  <a:lnTo>
                    <a:pt x="1958" y="212"/>
                  </a:lnTo>
                  <a:lnTo>
                    <a:pt x="1953" y="204"/>
                  </a:lnTo>
                  <a:lnTo>
                    <a:pt x="1949" y="198"/>
                  </a:lnTo>
                  <a:lnTo>
                    <a:pt x="1949" y="198"/>
                  </a:lnTo>
                  <a:lnTo>
                    <a:pt x="1944" y="195"/>
                  </a:lnTo>
                  <a:lnTo>
                    <a:pt x="1939" y="193"/>
                  </a:lnTo>
                  <a:lnTo>
                    <a:pt x="1925" y="191"/>
                  </a:lnTo>
                  <a:lnTo>
                    <a:pt x="1911" y="189"/>
                  </a:lnTo>
                  <a:lnTo>
                    <a:pt x="1906" y="187"/>
                  </a:lnTo>
                  <a:lnTo>
                    <a:pt x="1902" y="185"/>
                  </a:lnTo>
                  <a:lnTo>
                    <a:pt x="1902" y="185"/>
                  </a:lnTo>
                  <a:lnTo>
                    <a:pt x="1898" y="181"/>
                  </a:lnTo>
                  <a:lnTo>
                    <a:pt x="1893" y="174"/>
                  </a:lnTo>
                  <a:lnTo>
                    <a:pt x="1886" y="160"/>
                  </a:lnTo>
                  <a:lnTo>
                    <a:pt x="1880" y="145"/>
                  </a:lnTo>
                  <a:lnTo>
                    <a:pt x="1878" y="138"/>
                  </a:lnTo>
                  <a:lnTo>
                    <a:pt x="1878" y="131"/>
                  </a:lnTo>
                  <a:lnTo>
                    <a:pt x="1878" y="131"/>
                  </a:lnTo>
                  <a:lnTo>
                    <a:pt x="1878" y="124"/>
                  </a:lnTo>
                  <a:lnTo>
                    <a:pt x="1879" y="116"/>
                  </a:lnTo>
                  <a:lnTo>
                    <a:pt x="1882" y="107"/>
                  </a:lnTo>
                  <a:lnTo>
                    <a:pt x="1884" y="99"/>
                  </a:lnTo>
                  <a:lnTo>
                    <a:pt x="1889" y="90"/>
                  </a:lnTo>
                  <a:lnTo>
                    <a:pt x="1892" y="83"/>
                  </a:lnTo>
                  <a:lnTo>
                    <a:pt x="1897" y="77"/>
                  </a:lnTo>
                  <a:lnTo>
                    <a:pt x="1902" y="72"/>
                  </a:lnTo>
                  <a:lnTo>
                    <a:pt x="1902" y="72"/>
                  </a:lnTo>
                  <a:lnTo>
                    <a:pt x="1907" y="70"/>
                  </a:lnTo>
                  <a:lnTo>
                    <a:pt x="1914" y="68"/>
                  </a:lnTo>
                  <a:lnTo>
                    <a:pt x="1921" y="67"/>
                  </a:lnTo>
                  <a:lnTo>
                    <a:pt x="1928" y="67"/>
                  </a:lnTo>
                  <a:lnTo>
                    <a:pt x="1943" y="68"/>
                  </a:lnTo>
                  <a:lnTo>
                    <a:pt x="1950" y="69"/>
                  </a:lnTo>
                  <a:lnTo>
                    <a:pt x="1955" y="70"/>
                  </a:lnTo>
                  <a:lnTo>
                    <a:pt x="1955" y="70"/>
                  </a:lnTo>
                  <a:lnTo>
                    <a:pt x="1959" y="74"/>
                  </a:lnTo>
                  <a:lnTo>
                    <a:pt x="1962" y="77"/>
                  </a:lnTo>
                  <a:lnTo>
                    <a:pt x="1969" y="86"/>
                  </a:lnTo>
                  <a:lnTo>
                    <a:pt x="1975" y="96"/>
                  </a:lnTo>
                  <a:lnTo>
                    <a:pt x="1978" y="99"/>
                  </a:lnTo>
                  <a:lnTo>
                    <a:pt x="1981" y="103"/>
                  </a:lnTo>
                  <a:lnTo>
                    <a:pt x="1981" y="103"/>
                  </a:lnTo>
                  <a:lnTo>
                    <a:pt x="1986" y="104"/>
                  </a:lnTo>
                  <a:lnTo>
                    <a:pt x="1992" y="106"/>
                  </a:lnTo>
                  <a:lnTo>
                    <a:pt x="2005" y="107"/>
                  </a:lnTo>
                  <a:lnTo>
                    <a:pt x="2019" y="107"/>
                  </a:lnTo>
                  <a:lnTo>
                    <a:pt x="2029" y="106"/>
                  </a:lnTo>
                  <a:lnTo>
                    <a:pt x="2029" y="106"/>
                  </a:lnTo>
                  <a:lnTo>
                    <a:pt x="2036" y="105"/>
                  </a:lnTo>
                  <a:lnTo>
                    <a:pt x="2044" y="102"/>
                  </a:lnTo>
                  <a:lnTo>
                    <a:pt x="2060" y="93"/>
                  </a:lnTo>
                  <a:lnTo>
                    <a:pt x="2077" y="84"/>
                  </a:lnTo>
                  <a:lnTo>
                    <a:pt x="2084" y="80"/>
                  </a:lnTo>
                  <a:lnTo>
                    <a:pt x="2091" y="79"/>
                  </a:lnTo>
                  <a:lnTo>
                    <a:pt x="2091" y="79"/>
                  </a:lnTo>
                  <a:lnTo>
                    <a:pt x="2101" y="80"/>
                  </a:lnTo>
                  <a:lnTo>
                    <a:pt x="2112" y="83"/>
                  </a:lnTo>
                  <a:lnTo>
                    <a:pt x="2122" y="86"/>
                  </a:lnTo>
                  <a:lnTo>
                    <a:pt x="2127" y="88"/>
                  </a:lnTo>
                  <a:lnTo>
                    <a:pt x="2130" y="90"/>
                  </a:lnTo>
                  <a:lnTo>
                    <a:pt x="2130" y="90"/>
                  </a:lnTo>
                  <a:lnTo>
                    <a:pt x="2134" y="95"/>
                  </a:lnTo>
                  <a:lnTo>
                    <a:pt x="2136" y="101"/>
                  </a:lnTo>
                  <a:lnTo>
                    <a:pt x="2139" y="114"/>
                  </a:lnTo>
                  <a:lnTo>
                    <a:pt x="2142" y="128"/>
                  </a:lnTo>
                  <a:lnTo>
                    <a:pt x="2144" y="133"/>
                  </a:lnTo>
                  <a:lnTo>
                    <a:pt x="2146" y="139"/>
                  </a:lnTo>
                  <a:lnTo>
                    <a:pt x="2146" y="139"/>
                  </a:lnTo>
                  <a:lnTo>
                    <a:pt x="2151" y="145"/>
                  </a:lnTo>
                  <a:lnTo>
                    <a:pt x="2157" y="151"/>
                  </a:lnTo>
                  <a:lnTo>
                    <a:pt x="2172" y="164"/>
                  </a:lnTo>
                  <a:lnTo>
                    <a:pt x="2189" y="176"/>
                  </a:lnTo>
                  <a:lnTo>
                    <a:pt x="2203" y="186"/>
                  </a:lnTo>
                  <a:lnTo>
                    <a:pt x="2203" y="186"/>
                  </a:lnTo>
                  <a:lnTo>
                    <a:pt x="2211" y="191"/>
                  </a:lnTo>
                  <a:lnTo>
                    <a:pt x="2222" y="197"/>
                  </a:lnTo>
                  <a:lnTo>
                    <a:pt x="2244" y="207"/>
                  </a:lnTo>
                  <a:lnTo>
                    <a:pt x="2268" y="218"/>
                  </a:lnTo>
                  <a:lnTo>
                    <a:pt x="2277" y="224"/>
                  </a:lnTo>
                  <a:lnTo>
                    <a:pt x="2285" y="229"/>
                  </a:lnTo>
                  <a:lnTo>
                    <a:pt x="2285" y="229"/>
                  </a:lnTo>
                  <a:lnTo>
                    <a:pt x="2288" y="234"/>
                  </a:lnTo>
                  <a:lnTo>
                    <a:pt x="2292" y="241"/>
                  </a:lnTo>
                  <a:lnTo>
                    <a:pt x="2297" y="255"/>
                  </a:lnTo>
                  <a:lnTo>
                    <a:pt x="2304" y="270"/>
                  </a:lnTo>
                  <a:lnTo>
                    <a:pt x="2308" y="275"/>
                  </a:lnTo>
                  <a:lnTo>
                    <a:pt x="2311" y="280"/>
                  </a:lnTo>
                  <a:lnTo>
                    <a:pt x="2311" y="280"/>
                  </a:lnTo>
                  <a:lnTo>
                    <a:pt x="2318" y="286"/>
                  </a:lnTo>
                  <a:lnTo>
                    <a:pt x="2326" y="291"/>
                  </a:lnTo>
                  <a:lnTo>
                    <a:pt x="2336" y="296"/>
                  </a:lnTo>
                  <a:lnTo>
                    <a:pt x="2346" y="301"/>
                  </a:lnTo>
                  <a:lnTo>
                    <a:pt x="2356" y="306"/>
                  </a:lnTo>
                  <a:lnTo>
                    <a:pt x="2367" y="308"/>
                  </a:lnTo>
                  <a:lnTo>
                    <a:pt x="2376" y="310"/>
                  </a:lnTo>
                  <a:lnTo>
                    <a:pt x="2384" y="310"/>
                  </a:lnTo>
                  <a:lnTo>
                    <a:pt x="2384" y="310"/>
                  </a:lnTo>
                  <a:lnTo>
                    <a:pt x="2392" y="308"/>
                  </a:lnTo>
                  <a:lnTo>
                    <a:pt x="2401" y="304"/>
                  </a:lnTo>
                  <a:lnTo>
                    <a:pt x="2410" y="298"/>
                  </a:lnTo>
                  <a:lnTo>
                    <a:pt x="2418" y="291"/>
                  </a:lnTo>
                  <a:lnTo>
                    <a:pt x="2435" y="277"/>
                  </a:lnTo>
                  <a:lnTo>
                    <a:pt x="2446" y="263"/>
                  </a:lnTo>
                  <a:lnTo>
                    <a:pt x="2446" y="263"/>
                  </a:lnTo>
                  <a:lnTo>
                    <a:pt x="2453" y="253"/>
                  </a:lnTo>
                  <a:lnTo>
                    <a:pt x="2459" y="242"/>
                  </a:lnTo>
                  <a:lnTo>
                    <a:pt x="2464" y="228"/>
                  </a:lnTo>
                  <a:lnTo>
                    <a:pt x="2469" y="215"/>
                  </a:lnTo>
                  <a:lnTo>
                    <a:pt x="2478" y="186"/>
                  </a:lnTo>
                  <a:lnTo>
                    <a:pt x="2485" y="163"/>
                  </a:lnTo>
                  <a:lnTo>
                    <a:pt x="2485" y="163"/>
                  </a:lnTo>
                  <a:lnTo>
                    <a:pt x="2487" y="151"/>
                  </a:lnTo>
                  <a:lnTo>
                    <a:pt x="2488" y="138"/>
                  </a:lnTo>
                  <a:lnTo>
                    <a:pt x="2490" y="106"/>
                  </a:lnTo>
                  <a:lnTo>
                    <a:pt x="2491" y="90"/>
                  </a:lnTo>
                  <a:lnTo>
                    <a:pt x="2494" y="75"/>
                  </a:lnTo>
                  <a:lnTo>
                    <a:pt x="2496" y="61"/>
                  </a:lnTo>
                  <a:lnTo>
                    <a:pt x="2500" y="50"/>
                  </a:lnTo>
                  <a:lnTo>
                    <a:pt x="2500" y="50"/>
                  </a:lnTo>
                  <a:lnTo>
                    <a:pt x="2507" y="36"/>
                  </a:lnTo>
                  <a:lnTo>
                    <a:pt x="2519" y="19"/>
                  </a:lnTo>
                  <a:lnTo>
                    <a:pt x="2524" y="13"/>
                  </a:lnTo>
                  <a:lnTo>
                    <a:pt x="2531" y="6"/>
                  </a:lnTo>
                  <a:lnTo>
                    <a:pt x="2538" y="1"/>
                  </a:lnTo>
                  <a:lnTo>
                    <a:pt x="2540" y="0"/>
                  </a:lnTo>
                  <a:lnTo>
                    <a:pt x="2543" y="0"/>
                  </a:lnTo>
                  <a:lnTo>
                    <a:pt x="2543" y="0"/>
                  </a:lnTo>
                  <a:lnTo>
                    <a:pt x="2547" y="0"/>
                  </a:lnTo>
                  <a:lnTo>
                    <a:pt x="2551" y="1"/>
                  </a:lnTo>
                  <a:lnTo>
                    <a:pt x="2558" y="5"/>
                  </a:lnTo>
                  <a:lnTo>
                    <a:pt x="2566" y="11"/>
                  </a:lnTo>
                  <a:lnTo>
                    <a:pt x="2574" y="19"/>
                  </a:lnTo>
                  <a:lnTo>
                    <a:pt x="2589" y="36"/>
                  </a:lnTo>
                  <a:lnTo>
                    <a:pt x="2599" y="50"/>
                  </a:lnTo>
                  <a:lnTo>
                    <a:pt x="2599" y="50"/>
                  </a:lnTo>
                  <a:lnTo>
                    <a:pt x="2602" y="57"/>
                  </a:lnTo>
                  <a:lnTo>
                    <a:pt x="2604" y="65"/>
                  </a:lnTo>
                  <a:lnTo>
                    <a:pt x="2609" y="81"/>
                  </a:lnTo>
                  <a:lnTo>
                    <a:pt x="2612" y="90"/>
                  </a:lnTo>
                  <a:lnTo>
                    <a:pt x="2614" y="98"/>
                  </a:lnTo>
                  <a:lnTo>
                    <a:pt x="2619" y="105"/>
                  </a:lnTo>
                  <a:lnTo>
                    <a:pt x="2623" y="110"/>
                  </a:lnTo>
                  <a:lnTo>
                    <a:pt x="2623" y="110"/>
                  </a:lnTo>
                  <a:lnTo>
                    <a:pt x="2629" y="112"/>
                  </a:lnTo>
                  <a:lnTo>
                    <a:pt x="2636" y="113"/>
                  </a:lnTo>
                  <a:lnTo>
                    <a:pt x="2645" y="113"/>
                  </a:lnTo>
                  <a:lnTo>
                    <a:pt x="2653" y="113"/>
                  </a:lnTo>
                  <a:lnTo>
                    <a:pt x="2671" y="111"/>
                  </a:lnTo>
                  <a:lnTo>
                    <a:pt x="2686" y="109"/>
                  </a:lnTo>
                  <a:lnTo>
                    <a:pt x="2686" y="109"/>
                  </a:lnTo>
                  <a:lnTo>
                    <a:pt x="2692" y="107"/>
                  </a:lnTo>
                  <a:lnTo>
                    <a:pt x="2699" y="105"/>
                  </a:lnTo>
                  <a:lnTo>
                    <a:pt x="2717" y="99"/>
                  </a:lnTo>
                  <a:lnTo>
                    <a:pt x="2725" y="97"/>
                  </a:lnTo>
                  <a:lnTo>
                    <a:pt x="2734" y="96"/>
                  </a:lnTo>
                  <a:lnTo>
                    <a:pt x="2741" y="95"/>
                  </a:lnTo>
                  <a:lnTo>
                    <a:pt x="2748" y="96"/>
                  </a:lnTo>
                  <a:lnTo>
                    <a:pt x="2748" y="96"/>
                  </a:lnTo>
                  <a:lnTo>
                    <a:pt x="2752" y="99"/>
                  </a:lnTo>
                  <a:lnTo>
                    <a:pt x="2757" y="103"/>
                  </a:lnTo>
                  <a:lnTo>
                    <a:pt x="2765" y="114"/>
                  </a:lnTo>
                  <a:lnTo>
                    <a:pt x="2772" y="125"/>
                  </a:lnTo>
                  <a:lnTo>
                    <a:pt x="2778" y="136"/>
                  </a:lnTo>
                  <a:lnTo>
                    <a:pt x="2778" y="136"/>
                  </a:lnTo>
                  <a:lnTo>
                    <a:pt x="2780" y="140"/>
                  </a:lnTo>
                  <a:lnTo>
                    <a:pt x="2783" y="147"/>
                  </a:lnTo>
                  <a:lnTo>
                    <a:pt x="2786" y="160"/>
                  </a:lnTo>
                  <a:lnTo>
                    <a:pt x="2792" y="173"/>
                  </a:lnTo>
                  <a:lnTo>
                    <a:pt x="2794" y="178"/>
                  </a:lnTo>
                  <a:lnTo>
                    <a:pt x="2798" y="182"/>
                  </a:lnTo>
                  <a:lnTo>
                    <a:pt x="2798" y="182"/>
                  </a:lnTo>
                  <a:lnTo>
                    <a:pt x="2802" y="184"/>
                  </a:lnTo>
                  <a:lnTo>
                    <a:pt x="2807" y="185"/>
                  </a:lnTo>
                  <a:lnTo>
                    <a:pt x="2819" y="186"/>
                  </a:lnTo>
                  <a:lnTo>
                    <a:pt x="2832" y="185"/>
                  </a:lnTo>
                  <a:lnTo>
                    <a:pt x="2847" y="183"/>
                  </a:lnTo>
                  <a:lnTo>
                    <a:pt x="2862" y="181"/>
                  </a:lnTo>
                  <a:lnTo>
                    <a:pt x="2875" y="180"/>
                  </a:lnTo>
                  <a:lnTo>
                    <a:pt x="2888" y="180"/>
                  </a:lnTo>
                  <a:lnTo>
                    <a:pt x="2893" y="181"/>
                  </a:lnTo>
                  <a:lnTo>
                    <a:pt x="2898" y="182"/>
                  </a:lnTo>
                  <a:lnTo>
                    <a:pt x="2898" y="182"/>
                  </a:lnTo>
                  <a:lnTo>
                    <a:pt x="2902" y="185"/>
                  </a:lnTo>
                  <a:lnTo>
                    <a:pt x="2907" y="190"/>
                  </a:lnTo>
                  <a:lnTo>
                    <a:pt x="2917" y="201"/>
                  </a:lnTo>
                  <a:lnTo>
                    <a:pt x="2926" y="213"/>
                  </a:lnTo>
                  <a:lnTo>
                    <a:pt x="2930" y="218"/>
                  </a:lnTo>
                  <a:lnTo>
                    <a:pt x="2935" y="221"/>
                  </a:lnTo>
                  <a:lnTo>
                    <a:pt x="2935" y="221"/>
                  </a:lnTo>
                  <a:lnTo>
                    <a:pt x="2942" y="222"/>
                  </a:lnTo>
                  <a:lnTo>
                    <a:pt x="2950" y="224"/>
                  </a:lnTo>
                  <a:lnTo>
                    <a:pt x="2968" y="224"/>
                  </a:lnTo>
                  <a:lnTo>
                    <a:pt x="2986" y="222"/>
                  </a:lnTo>
                  <a:lnTo>
                    <a:pt x="3000" y="221"/>
                  </a:lnTo>
                  <a:lnTo>
                    <a:pt x="3000" y="221"/>
                  </a:lnTo>
                  <a:lnTo>
                    <a:pt x="3012" y="219"/>
                  </a:lnTo>
                  <a:lnTo>
                    <a:pt x="3024" y="215"/>
                  </a:lnTo>
                  <a:lnTo>
                    <a:pt x="3052" y="204"/>
                  </a:lnTo>
                  <a:lnTo>
                    <a:pt x="3067" y="200"/>
                  </a:lnTo>
                  <a:lnTo>
                    <a:pt x="3080" y="197"/>
                  </a:lnTo>
                  <a:lnTo>
                    <a:pt x="3087" y="197"/>
                  </a:lnTo>
                  <a:lnTo>
                    <a:pt x="3093" y="197"/>
                  </a:lnTo>
                  <a:lnTo>
                    <a:pt x="3099" y="198"/>
                  </a:lnTo>
                  <a:lnTo>
                    <a:pt x="3103" y="199"/>
                  </a:lnTo>
                  <a:lnTo>
                    <a:pt x="3103" y="199"/>
                  </a:lnTo>
                  <a:lnTo>
                    <a:pt x="3106" y="202"/>
                  </a:lnTo>
                  <a:lnTo>
                    <a:pt x="3110" y="204"/>
                  </a:lnTo>
                  <a:lnTo>
                    <a:pt x="3117" y="213"/>
                  </a:lnTo>
                  <a:lnTo>
                    <a:pt x="3122" y="225"/>
                  </a:lnTo>
                  <a:lnTo>
                    <a:pt x="3128" y="237"/>
                  </a:lnTo>
                  <a:lnTo>
                    <a:pt x="3131" y="250"/>
                  </a:lnTo>
                  <a:lnTo>
                    <a:pt x="3135" y="262"/>
                  </a:lnTo>
                  <a:lnTo>
                    <a:pt x="3136" y="273"/>
                  </a:lnTo>
                  <a:lnTo>
                    <a:pt x="3136" y="283"/>
                  </a:lnTo>
                  <a:lnTo>
                    <a:pt x="3136" y="283"/>
                  </a:lnTo>
                  <a:lnTo>
                    <a:pt x="3135" y="289"/>
                  </a:lnTo>
                  <a:lnTo>
                    <a:pt x="3131" y="295"/>
                  </a:lnTo>
                  <a:lnTo>
                    <a:pt x="3121" y="307"/>
                  </a:lnTo>
                  <a:lnTo>
                    <a:pt x="3111" y="321"/>
                  </a:lnTo>
                  <a:lnTo>
                    <a:pt x="3108" y="326"/>
                  </a:lnTo>
                  <a:lnTo>
                    <a:pt x="3105" y="332"/>
                  </a:lnTo>
                  <a:lnTo>
                    <a:pt x="3105" y="332"/>
                  </a:lnTo>
                  <a:lnTo>
                    <a:pt x="3105" y="338"/>
                  </a:lnTo>
                  <a:lnTo>
                    <a:pt x="3105" y="344"/>
                  </a:lnTo>
                  <a:lnTo>
                    <a:pt x="3108" y="360"/>
                  </a:lnTo>
                  <a:lnTo>
                    <a:pt x="3112" y="375"/>
                  </a:lnTo>
                  <a:lnTo>
                    <a:pt x="3114" y="380"/>
                  </a:lnTo>
                  <a:lnTo>
                    <a:pt x="3118" y="386"/>
                  </a:lnTo>
                  <a:lnTo>
                    <a:pt x="3118" y="386"/>
                  </a:lnTo>
                  <a:lnTo>
                    <a:pt x="3121" y="391"/>
                  </a:lnTo>
                  <a:lnTo>
                    <a:pt x="3127" y="394"/>
                  </a:lnTo>
                  <a:lnTo>
                    <a:pt x="3139" y="403"/>
                  </a:lnTo>
                  <a:lnTo>
                    <a:pt x="3153" y="411"/>
                  </a:lnTo>
                  <a:lnTo>
                    <a:pt x="3168" y="418"/>
                  </a:lnTo>
                  <a:lnTo>
                    <a:pt x="3185" y="424"/>
                  </a:lnTo>
                  <a:lnTo>
                    <a:pt x="3201" y="429"/>
                  </a:lnTo>
                  <a:lnTo>
                    <a:pt x="3216" y="433"/>
                  </a:lnTo>
                  <a:lnTo>
                    <a:pt x="3228" y="436"/>
                  </a:lnTo>
                  <a:lnTo>
                    <a:pt x="3228" y="436"/>
                  </a:lnTo>
                  <a:lnTo>
                    <a:pt x="3238" y="437"/>
                  </a:lnTo>
                  <a:lnTo>
                    <a:pt x="3249" y="436"/>
                  </a:lnTo>
                  <a:lnTo>
                    <a:pt x="3275" y="432"/>
                  </a:lnTo>
                  <a:lnTo>
                    <a:pt x="3299" y="429"/>
                  </a:lnTo>
                  <a:lnTo>
                    <a:pt x="3311" y="428"/>
                  </a:lnTo>
                  <a:lnTo>
                    <a:pt x="3320" y="428"/>
                  </a:lnTo>
                  <a:lnTo>
                    <a:pt x="3320" y="428"/>
                  </a:lnTo>
                  <a:lnTo>
                    <a:pt x="3332" y="429"/>
                  </a:lnTo>
                  <a:lnTo>
                    <a:pt x="3348" y="432"/>
                  </a:lnTo>
                  <a:lnTo>
                    <a:pt x="3381" y="442"/>
                  </a:lnTo>
                  <a:lnTo>
                    <a:pt x="3413" y="453"/>
                  </a:lnTo>
                  <a:lnTo>
                    <a:pt x="3442" y="461"/>
                  </a:lnTo>
                  <a:lnTo>
                    <a:pt x="3442" y="461"/>
                  </a:lnTo>
                  <a:lnTo>
                    <a:pt x="3486" y="472"/>
                  </a:lnTo>
                  <a:lnTo>
                    <a:pt x="3510" y="476"/>
                  </a:lnTo>
                  <a:lnTo>
                    <a:pt x="3522" y="477"/>
                  </a:lnTo>
                  <a:lnTo>
                    <a:pt x="3531" y="479"/>
                  </a:lnTo>
                  <a:lnTo>
                    <a:pt x="3531" y="479"/>
                  </a:lnTo>
                  <a:lnTo>
                    <a:pt x="3539" y="476"/>
                  </a:lnTo>
                  <a:lnTo>
                    <a:pt x="3548" y="474"/>
                  </a:lnTo>
                  <a:lnTo>
                    <a:pt x="3568" y="466"/>
                  </a:lnTo>
                  <a:lnTo>
                    <a:pt x="3588" y="458"/>
                  </a:lnTo>
                  <a:lnTo>
                    <a:pt x="3597" y="455"/>
                  </a:lnTo>
                  <a:lnTo>
                    <a:pt x="3606" y="454"/>
                  </a:lnTo>
                  <a:lnTo>
                    <a:pt x="3606" y="454"/>
                  </a:lnTo>
                  <a:lnTo>
                    <a:pt x="3614" y="455"/>
                  </a:lnTo>
                  <a:lnTo>
                    <a:pt x="3623" y="457"/>
                  </a:lnTo>
                  <a:lnTo>
                    <a:pt x="3632" y="459"/>
                  </a:lnTo>
                  <a:lnTo>
                    <a:pt x="3637" y="459"/>
                  </a:lnTo>
                  <a:lnTo>
                    <a:pt x="3640" y="459"/>
                  </a:lnTo>
                  <a:lnTo>
                    <a:pt x="3640" y="459"/>
                  </a:lnTo>
                  <a:lnTo>
                    <a:pt x="3645" y="457"/>
                  </a:lnTo>
                  <a:lnTo>
                    <a:pt x="3649" y="455"/>
                  </a:lnTo>
                  <a:lnTo>
                    <a:pt x="3657" y="448"/>
                  </a:lnTo>
                  <a:lnTo>
                    <a:pt x="3666" y="440"/>
                  </a:lnTo>
                  <a:lnTo>
                    <a:pt x="3674" y="430"/>
                  </a:lnTo>
                  <a:lnTo>
                    <a:pt x="3691" y="411"/>
                  </a:lnTo>
                  <a:lnTo>
                    <a:pt x="3699" y="404"/>
                  </a:lnTo>
                  <a:lnTo>
                    <a:pt x="3707" y="398"/>
                  </a:lnTo>
                  <a:lnTo>
                    <a:pt x="3707" y="398"/>
                  </a:lnTo>
                  <a:lnTo>
                    <a:pt x="3717" y="395"/>
                  </a:lnTo>
                  <a:lnTo>
                    <a:pt x="3729" y="393"/>
                  </a:lnTo>
                  <a:lnTo>
                    <a:pt x="3743" y="392"/>
                  </a:lnTo>
                  <a:lnTo>
                    <a:pt x="3753" y="392"/>
                  </a:lnTo>
                  <a:lnTo>
                    <a:pt x="3753" y="392"/>
                  </a:lnTo>
                  <a:lnTo>
                    <a:pt x="3773" y="393"/>
                  </a:lnTo>
                  <a:lnTo>
                    <a:pt x="3799" y="395"/>
                  </a:lnTo>
                  <a:lnTo>
                    <a:pt x="3811" y="398"/>
                  </a:lnTo>
                  <a:lnTo>
                    <a:pt x="3822" y="402"/>
                  </a:lnTo>
                  <a:lnTo>
                    <a:pt x="3832" y="406"/>
                  </a:lnTo>
                  <a:lnTo>
                    <a:pt x="3835" y="409"/>
                  </a:lnTo>
                  <a:lnTo>
                    <a:pt x="3839" y="412"/>
                  </a:lnTo>
                  <a:lnTo>
                    <a:pt x="3839" y="412"/>
                  </a:lnTo>
                  <a:lnTo>
                    <a:pt x="3841" y="415"/>
                  </a:lnTo>
                  <a:lnTo>
                    <a:pt x="3842" y="419"/>
                  </a:lnTo>
                  <a:lnTo>
                    <a:pt x="3843" y="428"/>
                  </a:lnTo>
                  <a:lnTo>
                    <a:pt x="3843" y="439"/>
                  </a:lnTo>
                  <a:lnTo>
                    <a:pt x="3842" y="452"/>
                  </a:lnTo>
                  <a:lnTo>
                    <a:pt x="3841" y="464"/>
                  </a:lnTo>
                  <a:lnTo>
                    <a:pt x="3841" y="475"/>
                  </a:lnTo>
                  <a:lnTo>
                    <a:pt x="3841" y="484"/>
                  </a:lnTo>
                  <a:lnTo>
                    <a:pt x="3842" y="489"/>
                  </a:lnTo>
                  <a:lnTo>
                    <a:pt x="3844" y="492"/>
                  </a:lnTo>
                  <a:lnTo>
                    <a:pt x="3844" y="492"/>
                  </a:lnTo>
                  <a:lnTo>
                    <a:pt x="3848" y="497"/>
                  </a:lnTo>
                  <a:lnTo>
                    <a:pt x="3855" y="500"/>
                  </a:lnTo>
                  <a:lnTo>
                    <a:pt x="3869" y="507"/>
                  </a:lnTo>
                  <a:lnTo>
                    <a:pt x="3884" y="514"/>
                  </a:lnTo>
                  <a:lnTo>
                    <a:pt x="3890" y="517"/>
                  </a:lnTo>
                  <a:lnTo>
                    <a:pt x="3893" y="521"/>
                  </a:lnTo>
                  <a:lnTo>
                    <a:pt x="3893" y="521"/>
                  </a:lnTo>
                  <a:lnTo>
                    <a:pt x="3896" y="528"/>
                  </a:lnTo>
                  <a:lnTo>
                    <a:pt x="3896" y="536"/>
                  </a:lnTo>
                  <a:lnTo>
                    <a:pt x="3896" y="546"/>
                  </a:lnTo>
                  <a:lnTo>
                    <a:pt x="3896" y="556"/>
                  </a:lnTo>
                  <a:lnTo>
                    <a:pt x="3895" y="576"/>
                  </a:lnTo>
                  <a:lnTo>
                    <a:pt x="3895" y="584"/>
                  </a:lnTo>
                  <a:lnTo>
                    <a:pt x="3897" y="590"/>
                  </a:lnTo>
                  <a:lnTo>
                    <a:pt x="3897" y="590"/>
                  </a:lnTo>
                  <a:lnTo>
                    <a:pt x="3902" y="596"/>
                  </a:lnTo>
                  <a:lnTo>
                    <a:pt x="3906" y="603"/>
                  </a:lnTo>
                  <a:lnTo>
                    <a:pt x="3920" y="614"/>
                  </a:lnTo>
                  <a:lnTo>
                    <a:pt x="3935" y="624"/>
                  </a:lnTo>
                  <a:lnTo>
                    <a:pt x="3943" y="628"/>
                  </a:lnTo>
                  <a:lnTo>
                    <a:pt x="3948" y="630"/>
                  </a:lnTo>
                  <a:lnTo>
                    <a:pt x="3948" y="630"/>
                  </a:lnTo>
                  <a:lnTo>
                    <a:pt x="3955" y="631"/>
                  </a:lnTo>
                  <a:lnTo>
                    <a:pt x="3962" y="632"/>
                  </a:lnTo>
                  <a:lnTo>
                    <a:pt x="3979" y="631"/>
                  </a:lnTo>
                  <a:lnTo>
                    <a:pt x="3988" y="630"/>
                  </a:lnTo>
                  <a:lnTo>
                    <a:pt x="3996" y="629"/>
                  </a:lnTo>
                  <a:lnTo>
                    <a:pt x="4002" y="625"/>
                  </a:lnTo>
                  <a:lnTo>
                    <a:pt x="4008" y="623"/>
                  </a:lnTo>
                  <a:lnTo>
                    <a:pt x="4008" y="623"/>
                  </a:lnTo>
                  <a:lnTo>
                    <a:pt x="4010" y="620"/>
                  </a:lnTo>
                  <a:lnTo>
                    <a:pt x="4014" y="616"/>
                  </a:lnTo>
                  <a:lnTo>
                    <a:pt x="4017" y="606"/>
                  </a:lnTo>
                  <a:lnTo>
                    <a:pt x="4020" y="595"/>
                  </a:lnTo>
                  <a:lnTo>
                    <a:pt x="4023" y="581"/>
                  </a:lnTo>
                  <a:lnTo>
                    <a:pt x="4026" y="569"/>
                  </a:lnTo>
                  <a:lnTo>
                    <a:pt x="4029" y="558"/>
                  </a:lnTo>
                  <a:lnTo>
                    <a:pt x="4034" y="549"/>
                  </a:lnTo>
                  <a:lnTo>
                    <a:pt x="4036" y="544"/>
                  </a:lnTo>
                  <a:lnTo>
                    <a:pt x="4040" y="542"/>
                  </a:lnTo>
                  <a:lnTo>
                    <a:pt x="4040" y="542"/>
                  </a:lnTo>
                  <a:lnTo>
                    <a:pt x="4043" y="540"/>
                  </a:lnTo>
                  <a:lnTo>
                    <a:pt x="4047" y="538"/>
                  </a:lnTo>
                  <a:lnTo>
                    <a:pt x="4057" y="537"/>
                  </a:lnTo>
                  <a:lnTo>
                    <a:pt x="4068" y="538"/>
                  </a:lnTo>
                  <a:lnTo>
                    <a:pt x="4080" y="540"/>
                  </a:lnTo>
                  <a:lnTo>
                    <a:pt x="4103" y="543"/>
                  </a:lnTo>
                  <a:lnTo>
                    <a:pt x="4113" y="543"/>
                  </a:lnTo>
                  <a:lnTo>
                    <a:pt x="4122" y="542"/>
                  </a:lnTo>
                  <a:lnTo>
                    <a:pt x="4122" y="542"/>
                  </a:lnTo>
                  <a:lnTo>
                    <a:pt x="4129" y="538"/>
                  </a:lnTo>
                  <a:lnTo>
                    <a:pt x="4136" y="533"/>
                  </a:lnTo>
                  <a:lnTo>
                    <a:pt x="4150" y="519"/>
                  </a:lnTo>
                  <a:lnTo>
                    <a:pt x="4165" y="505"/>
                  </a:lnTo>
                  <a:lnTo>
                    <a:pt x="4176" y="492"/>
                  </a:lnTo>
                  <a:lnTo>
                    <a:pt x="4176" y="492"/>
                  </a:lnTo>
                  <a:lnTo>
                    <a:pt x="4189" y="481"/>
                  </a:lnTo>
                  <a:lnTo>
                    <a:pt x="4201" y="465"/>
                  </a:lnTo>
                  <a:lnTo>
                    <a:pt x="4216" y="452"/>
                  </a:lnTo>
                  <a:lnTo>
                    <a:pt x="4222" y="446"/>
                  </a:lnTo>
                  <a:lnTo>
                    <a:pt x="4229" y="442"/>
                  </a:lnTo>
                  <a:lnTo>
                    <a:pt x="4229" y="442"/>
                  </a:lnTo>
                  <a:lnTo>
                    <a:pt x="4234" y="440"/>
                  </a:lnTo>
                  <a:lnTo>
                    <a:pt x="4239" y="439"/>
                  </a:lnTo>
                  <a:lnTo>
                    <a:pt x="4252" y="439"/>
                  </a:lnTo>
                  <a:lnTo>
                    <a:pt x="4265" y="439"/>
                  </a:lnTo>
                  <a:lnTo>
                    <a:pt x="4277" y="440"/>
                  </a:lnTo>
                  <a:lnTo>
                    <a:pt x="4277" y="440"/>
                  </a:lnTo>
                  <a:lnTo>
                    <a:pt x="4283" y="442"/>
                  </a:lnTo>
                  <a:lnTo>
                    <a:pt x="4291" y="446"/>
                  </a:lnTo>
                  <a:lnTo>
                    <a:pt x="4309" y="454"/>
                  </a:lnTo>
                  <a:lnTo>
                    <a:pt x="4327" y="463"/>
                  </a:lnTo>
                  <a:lnTo>
                    <a:pt x="4335" y="466"/>
                  </a:lnTo>
                  <a:lnTo>
                    <a:pt x="4343" y="468"/>
                  </a:lnTo>
                  <a:lnTo>
                    <a:pt x="4343" y="468"/>
                  </a:lnTo>
                  <a:lnTo>
                    <a:pt x="4372" y="474"/>
                  </a:lnTo>
                  <a:lnTo>
                    <a:pt x="4391" y="477"/>
                  </a:lnTo>
                  <a:lnTo>
                    <a:pt x="4409" y="481"/>
                  </a:lnTo>
                  <a:lnTo>
                    <a:pt x="4428" y="483"/>
                  </a:lnTo>
                  <a:lnTo>
                    <a:pt x="4445" y="483"/>
                  </a:lnTo>
                  <a:lnTo>
                    <a:pt x="4462" y="482"/>
                  </a:lnTo>
                  <a:lnTo>
                    <a:pt x="4468" y="481"/>
                  </a:lnTo>
                  <a:lnTo>
                    <a:pt x="4474" y="480"/>
                  </a:lnTo>
                  <a:lnTo>
                    <a:pt x="4474" y="480"/>
                  </a:lnTo>
                  <a:lnTo>
                    <a:pt x="4479" y="477"/>
                  </a:lnTo>
                  <a:lnTo>
                    <a:pt x="4483" y="475"/>
                  </a:lnTo>
                  <a:lnTo>
                    <a:pt x="4491" y="466"/>
                  </a:lnTo>
                  <a:lnTo>
                    <a:pt x="4500" y="457"/>
                  </a:lnTo>
                  <a:lnTo>
                    <a:pt x="4509" y="446"/>
                  </a:lnTo>
                  <a:lnTo>
                    <a:pt x="4518" y="435"/>
                  </a:lnTo>
                  <a:lnTo>
                    <a:pt x="4526" y="424"/>
                  </a:lnTo>
                  <a:lnTo>
                    <a:pt x="4535" y="418"/>
                  </a:lnTo>
                  <a:lnTo>
                    <a:pt x="4539" y="414"/>
                  </a:lnTo>
                  <a:lnTo>
                    <a:pt x="4544" y="413"/>
                  </a:lnTo>
                  <a:lnTo>
                    <a:pt x="4544" y="413"/>
                  </a:lnTo>
                  <a:lnTo>
                    <a:pt x="4553" y="412"/>
                  </a:lnTo>
                  <a:lnTo>
                    <a:pt x="4564" y="413"/>
                  </a:lnTo>
                  <a:lnTo>
                    <a:pt x="4577" y="417"/>
                  </a:lnTo>
                  <a:lnTo>
                    <a:pt x="4589" y="420"/>
                  </a:lnTo>
                  <a:lnTo>
                    <a:pt x="4614" y="429"/>
                  </a:lnTo>
                  <a:lnTo>
                    <a:pt x="4634" y="436"/>
                  </a:lnTo>
                  <a:lnTo>
                    <a:pt x="4634" y="436"/>
                  </a:lnTo>
                  <a:lnTo>
                    <a:pt x="4652" y="440"/>
                  </a:lnTo>
                  <a:lnTo>
                    <a:pt x="4673" y="444"/>
                  </a:lnTo>
                  <a:lnTo>
                    <a:pt x="4683" y="447"/>
                  </a:lnTo>
                  <a:lnTo>
                    <a:pt x="4693" y="450"/>
                  </a:lnTo>
                  <a:lnTo>
                    <a:pt x="4701" y="454"/>
                  </a:lnTo>
                  <a:lnTo>
                    <a:pt x="4703" y="456"/>
                  </a:lnTo>
                  <a:lnTo>
                    <a:pt x="4705" y="459"/>
                  </a:lnTo>
                  <a:lnTo>
                    <a:pt x="4705" y="459"/>
                  </a:lnTo>
                  <a:lnTo>
                    <a:pt x="4708" y="464"/>
                  </a:lnTo>
                  <a:lnTo>
                    <a:pt x="4710" y="470"/>
                  </a:lnTo>
                  <a:lnTo>
                    <a:pt x="4712" y="482"/>
                  </a:lnTo>
                  <a:lnTo>
                    <a:pt x="4712" y="497"/>
                  </a:lnTo>
                  <a:lnTo>
                    <a:pt x="4710" y="512"/>
                  </a:lnTo>
                  <a:lnTo>
                    <a:pt x="4708" y="528"/>
                  </a:lnTo>
                  <a:lnTo>
                    <a:pt x="4704" y="543"/>
                  </a:lnTo>
                  <a:lnTo>
                    <a:pt x="4696" y="568"/>
                  </a:lnTo>
                  <a:lnTo>
                    <a:pt x="4696" y="568"/>
                  </a:lnTo>
                  <a:lnTo>
                    <a:pt x="4692" y="578"/>
                  </a:lnTo>
                  <a:lnTo>
                    <a:pt x="4685" y="590"/>
                  </a:lnTo>
                  <a:lnTo>
                    <a:pt x="4667" y="615"/>
                  </a:lnTo>
                  <a:lnTo>
                    <a:pt x="4650" y="641"/>
                  </a:lnTo>
                  <a:lnTo>
                    <a:pt x="4643" y="652"/>
                  </a:lnTo>
                  <a:lnTo>
                    <a:pt x="4639" y="662"/>
                  </a:lnTo>
                  <a:lnTo>
                    <a:pt x="4639" y="662"/>
                  </a:lnTo>
                  <a:lnTo>
                    <a:pt x="4634" y="677"/>
                  </a:lnTo>
                  <a:lnTo>
                    <a:pt x="4631" y="694"/>
                  </a:lnTo>
                  <a:lnTo>
                    <a:pt x="4629" y="712"/>
                  </a:lnTo>
                  <a:lnTo>
                    <a:pt x="4626" y="731"/>
                  </a:lnTo>
                  <a:lnTo>
                    <a:pt x="4625" y="752"/>
                  </a:lnTo>
                  <a:lnTo>
                    <a:pt x="4625" y="770"/>
                  </a:lnTo>
                  <a:lnTo>
                    <a:pt x="4627" y="787"/>
                  </a:lnTo>
                  <a:lnTo>
                    <a:pt x="4630" y="793"/>
                  </a:lnTo>
                  <a:lnTo>
                    <a:pt x="4632" y="800"/>
                  </a:lnTo>
                  <a:lnTo>
                    <a:pt x="4632" y="800"/>
                  </a:lnTo>
                  <a:lnTo>
                    <a:pt x="4637" y="807"/>
                  </a:lnTo>
                  <a:lnTo>
                    <a:pt x="4642" y="815"/>
                  </a:lnTo>
                  <a:lnTo>
                    <a:pt x="4650" y="822"/>
                  </a:lnTo>
                  <a:lnTo>
                    <a:pt x="4658" y="829"/>
                  </a:lnTo>
                  <a:lnTo>
                    <a:pt x="4676" y="843"/>
                  </a:lnTo>
                  <a:lnTo>
                    <a:pt x="4693" y="852"/>
                  </a:lnTo>
                  <a:lnTo>
                    <a:pt x="4693" y="852"/>
                  </a:lnTo>
                  <a:lnTo>
                    <a:pt x="4703" y="855"/>
                  </a:lnTo>
                  <a:lnTo>
                    <a:pt x="4717" y="860"/>
                  </a:lnTo>
                  <a:lnTo>
                    <a:pt x="4732" y="862"/>
                  </a:lnTo>
                  <a:lnTo>
                    <a:pt x="4748" y="864"/>
                  </a:lnTo>
                  <a:lnTo>
                    <a:pt x="4780" y="869"/>
                  </a:lnTo>
                  <a:lnTo>
                    <a:pt x="4806" y="871"/>
                  </a:lnTo>
                  <a:lnTo>
                    <a:pt x="4806" y="871"/>
                  </a:lnTo>
                  <a:lnTo>
                    <a:pt x="4822" y="871"/>
                  </a:lnTo>
                  <a:lnTo>
                    <a:pt x="4841" y="870"/>
                  </a:lnTo>
                  <a:lnTo>
                    <a:pt x="4884" y="867"/>
                  </a:lnTo>
                  <a:lnTo>
                    <a:pt x="4906" y="866"/>
                  </a:lnTo>
                  <a:lnTo>
                    <a:pt x="4926" y="866"/>
                  </a:lnTo>
                  <a:lnTo>
                    <a:pt x="4936" y="867"/>
                  </a:lnTo>
                  <a:lnTo>
                    <a:pt x="4945" y="868"/>
                  </a:lnTo>
                  <a:lnTo>
                    <a:pt x="4952" y="870"/>
                  </a:lnTo>
                  <a:lnTo>
                    <a:pt x="4959" y="873"/>
                  </a:lnTo>
                  <a:lnTo>
                    <a:pt x="4959" y="873"/>
                  </a:lnTo>
                  <a:lnTo>
                    <a:pt x="4964" y="877"/>
                  </a:lnTo>
                  <a:lnTo>
                    <a:pt x="4968" y="884"/>
                  </a:lnTo>
                  <a:lnTo>
                    <a:pt x="4976" y="898"/>
                  </a:lnTo>
                  <a:lnTo>
                    <a:pt x="4984" y="913"/>
                  </a:lnTo>
                  <a:lnTo>
                    <a:pt x="4989" y="920"/>
                  </a:lnTo>
                  <a:lnTo>
                    <a:pt x="4994" y="923"/>
                  </a:lnTo>
                  <a:lnTo>
                    <a:pt x="4994" y="923"/>
                  </a:lnTo>
                  <a:lnTo>
                    <a:pt x="4999" y="925"/>
                  </a:lnTo>
                  <a:lnTo>
                    <a:pt x="5004" y="926"/>
                  </a:lnTo>
                  <a:lnTo>
                    <a:pt x="5018" y="928"/>
                  </a:lnTo>
                  <a:lnTo>
                    <a:pt x="5033" y="928"/>
                  </a:lnTo>
                  <a:lnTo>
                    <a:pt x="5048" y="926"/>
                  </a:lnTo>
                  <a:lnTo>
                    <a:pt x="5079" y="922"/>
                  </a:lnTo>
                  <a:lnTo>
                    <a:pt x="5105" y="919"/>
                  </a:lnTo>
                  <a:lnTo>
                    <a:pt x="5105" y="919"/>
                  </a:lnTo>
                  <a:lnTo>
                    <a:pt x="5147" y="915"/>
                  </a:lnTo>
                  <a:lnTo>
                    <a:pt x="5196" y="911"/>
                  </a:lnTo>
                  <a:lnTo>
                    <a:pt x="5247" y="906"/>
                  </a:lnTo>
                  <a:lnTo>
                    <a:pt x="5289" y="904"/>
                  </a:lnTo>
                  <a:lnTo>
                    <a:pt x="5289" y="904"/>
                  </a:lnTo>
                  <a:lnTo>
                    <a:pt x="5356" y="902"/>
                  </a:lnTo>
                  <a:lnTo>
                    <a:pt x="5425" y="902"/>
                  </a:lnTo>
                  <a:lnTo>
                    <a:pt x="5425" y="902"/>
                  </a:lnTo>
                  <a:lnTo>
                    <a:pt x="5499" y="901"/>
                  </a:lnTo>
                  <a:lnTo>
                    <a:pt x="5539" y="901"/>
                  </a:lnTo>
                  <a:lnTo>
                    <a:pt x="5573" y="902"/>
                  </a:lnTo>
                  <a:lnTo>
                    <a:pt x="5573" y="902"/>
                  </a:lnTo>
                  <a:lnTo>
                    <a:pt x="5594" y="903"/>
                  </a:lnTo>
                  <a:lnTo>
                    <a:pt x="5620" y="906"/>
                  </a:lnTo>
                  <a:lnTo>
                    <a:pt x="5646" y="910"/>
                  </a:lnTo>
                  <a:lnTo>
                    <a:pt x="5659" y="912"/>
                  </a:lnTo>
                  <a:lnTo>
                    <a:pt x="5668" y="914"/>
                  </a:lnTo>
                  <a:lnTo>
                    <a:pt x="5668" y="914"/>
                  </a:lnTo>
                  <a:lnTo>
                    <a:pt x="5671" y="915"/>
                  </a:lnTo>
                  <a:lnTo>
                    <a:pt x="5671" y="915"/>
                  </a:lnTo>
                  <a:lnTo>
                    <a:pt x="5680" y="920"/>
                  </a:lnTo>
                  <a:lnTo>
                    <a:pt x="5690" y="925"/>
                  </a:lnTo>
                  <a:lnTo>
                    <a:pt x="5713" y="938"/>
                  </a:lnTo>
                  <a:lnTo>
                    <a:pt x="5736" y="950"/>
                  </a:lnTo>
                  <a:lnTo>
                    <a:pt x="5746" y="955"/>
                  </a:lnTo>
                  <a:lnTo>
                    <a:pt x="5755" y="958"/>
                  </a:lnTo>
                  <a:lnTo>
                    <a:pt x="5755" y="958"/>
                  </a:lnTo>
                  <a:lnTo>
                    <a:pt x="5759" y="958"/>
                  </a:lnTo>
                  <a:lnTo>
                    <a:pt x="5765" y="958"/>
                  </a:lnTo>
                  <a:lnTo>
                    <a:pt x="5776" y="956"/>
                  </a:lnTo>
                  <a:lnTo>
                    <a:pt x="5789" y="955"/>
                  </a:lnTo>
                  <a:lnTo>
                    <a:pt x="5793" y="955"/>
                  </a:lnTo>
                  <a:lnTo>
                    <a:pt x="5798" y="956"/>
                  </a:lnTo>
                  <a:lnTo>
                    <a:pt x="5798" y="956"/>
                  </a:lnTo>
                  <a:lnTo>
                    <a:pt x="5806" y="958"/>
                  </a:lnTo>
                  <a:lnTo>
                    <a:pt x="5815" y="963"/>
                  </a:lnTo>
                  <a:lnTo>
                    <a:pt x="5831" y="974"/>
                  </a:lnTo>
                  <a:lnTo>
                    <a:pt x="5840" y="981"/>
                  </a:lnTo>
                  <a:lnTo>
                    <a:pt x="5848" y="987"/>
                  </a:lnTo>
                  <a:lnTo>
                    <a:pt x="5854" y="994"/>
                  </a:lnTo>
                  <a:lnTo>
                    <a:pt x="5859" y="1001"/>
                  </a:lnTo>
                  <a:lnTo>
                    <a:pt x="5859" y="1001"/>
                  </a:lnTo>
                  <a:lnTo>
                    <a:pt x="5860" y="1005"/>
                  </a:lnTo>
                  <a:lnTo>
                    <a:pt x="5861" y="1009"/>
                  </a:lnTo>
                  <a:lnTo>
                    <a:pt x="5861" y="1019"/>
                  </a:lnTo>
                  <a:lnTo>
                    <a:pt x="5860" y="1030"/>
                  </a:lnTo>
                  <a:lnTo>
                    <a:pt x="5859" y="1043"/>
                  </a:lnTo>
                  <a:lnTo>
                    <a:pt x="5856" y="1055"/>
                  </a:lnTo>
                  <a:lnTo>
                    <a:pt x="5855" y="1066"/>
                  </a:lnTo>
                  <a:lnTo>
                    <a:pt x="5856" y="1075"/>
                  </a:lnTo>
                  <a:lnTo>
                    <a:pt x="5857" y="1080"/>
                  </a:lnTo>
                  <a:lnTo>
                    <a:pt x="5859" y="1083"/>
                  </a:lnTo>
                  <a:lnTo>
                    <a:pt x="5859" y="1083"/>
                  </a:lnTo>
                  <a:lnTo>
                    <a:pt x="5862" y="1087"/>
                  </a:lnTo>
                  <a:lnTo>
                    <a:pt x="5866" y="1090"/>
                  </a:lnTo>
                  <a:lnTo>
                    <a:pt x="5879" y="1095"/>
                  </a:lnTo>
                  <a:lnTo>
                    <a:pt x="5892" y="1098"/>
                  </a:lnTo>
                  <a:lnTo>
                    <a:pt x="5898" y="1100"/>
                  </a:lnTo>
                  <a:lnTo>
                    <a:pt x="5903" y="1102"/>
                  </a:lnTo>
                  <a:lnTo>
                    <a:pt x="5903" y="1102"/>
                  </a:lnTo>
                  <a:lnTo>
                    <a:pt x="5910" y="1110"/>
                  </a:lnTo>
                  <a:lnTo>
                    <a:pt x="5919" y="1121"/>
                  </a:lnTo>
                  <a:lnTo>
                    <a:pt x="5927" y="1132"/>
                  </a:lnTo>
                  <a:lnTo>
                    <a:pt x="5932" y="1142"/>
                  </a:lnTo>
                  <a:lnTo>
                    <a:pt x="5932" y="1142"/>
                  </a:lnTo>
                  <a:lnTo>
                    <a:pt x="5934" y="1149"/>
                  </a:lnTo>
                  <a:lnTo>
                    <a:pt x="5935" y="1157"/>
                  </a:lnTo>
                  <a:lnTo>
                    <a:pt x="5936" y="1176"/>
                  </a:lnTo>
                  <a:lnTo>
                    <a:pt x="5936" y="1194"/>
                  </a:lnTo>
                  <a:lnTo>
                    <a:pt x="5934" y="1203"/>
                  </a:lnTo>
                  <a:lnTo>
                    <a:pt x="5932" y="1210"/>
                  </a:lnTo>
                  <a:lnTo>
                    <a:pt x="5932" y="1210"/>
                  </a:lnTo>
                  <a:lnTo>
                    <a:pt x="5928" y="1214"/>
                  </a:lnTo>
                  <a:lnTo>
                    <a:pt x="5922" y="1220"/>
                  </a:lnTo>
                  <a:lnTo>
                    <a:pt x="5916" y="1225"/>
                  </a:lnTo>
                  <a:lnTo>
                    <a:pt x="5910" y="1231"/>
                  </a:lnTo>
                  <a:lnTo>
                    <a:pt x="5910" y="1231"/>
                  </a:lnTo>
                  <a:lnTo>
                    <a:pt x="5899" y="1248"/>
                  </a:lnTo>
                  <a:lnTo>
                    <a:pt x="5888" y="1271"/>
                  </a:lnTo>
                  <a:lnTo>
                    <a:pt x="5882" y="1282"/>
                  </a:lnTo>
                  <a:lnTo>
                    <a:pt x="5878" y="1293"/>
                  </a:lnTo>
                  <a:lnTo>
                    <a:pt x="5875" y="1304"/>
                  </a:lnTo>
                  <a:lnTo>
                    <a:pt x="5874" y="1313"/>
                  </a:lnTo>
                  <a:lnTo>
                    <a:pt x="5874" y="1313"/>
                  </a:lnTo>
                  <a:lnTo>
                    <a:pt x="5874" y="1322"/>
                  </a:lnTo>
                  <a:lnTo>
                    <a:pt x="5878" y="1333"/>
                  </a:lnTo>
                  <a:lnTo>
                    <a:pt x="5881" y="1343"/>
                  </a:lnTo>
                  <a:lnTo>
                    <a:pt x="5886" y="1354"/>
                  </a:lnTo>
                  <a:lnTo>
                    <a:pt x="5891" y="1365"/>
                  </a:lnTo>
                  <a:lnTo>
                    <a:pt x="5897" y="1376"/>
                  </a:lnTo>
                  <a:lnTo>
                    <a:pt x="5903" y="1385"/>
                  </a:lnTo>
                  <a:lnTo>
                    <a:pt x="5908" y="1391"/>
                  </a:lnTo>
                  <a:lnTo>
                    <a:pt x="5908" y="1391"/>
                  </a:lnTo>
                  <a:lnTo>
                    <a:pt x="5914" y="1396"/>
                  </a:lnTo>
                  <a:lnTo>
                    <a:pt x="5922" y="1400"/>
                  </a:lnTo>
                  <a:lnTo>
                    <a:pt x="5940" y="1408"/>
                  </a:lnTo>
                  <a:lnTo>
                    <a:pt x="5958" y="1417"/>
                  </a:lnTo>
                  <a:lnTo>
                    <a:pt x="5966" y="1422"/>
                  </a:lnTo>
                  <a:lnTo>
                    <a:pt x="5971" y="1426"/>
                  </a:lnTo>
                  <a:lnTo>
                    <a:pt x="5971" y="1426"/>
                  </a:lnTo>
                  <a:lnTo>
                    <a:pt x="5976" y="1431"/>
                  </a:lnTo>
                  <a:lnTo>
                    <a:pt x="5980" y="1438"/>
                  </a:lnTo>
                  <a:lnTo>
                    <a:pt x="5989" y="1453"/>
                  </a:lnTo>
                  <a:lnTo>
                    <a:pt x="5996" y="1470"/>
                  </a:lnTo>
                  <a:lnTo>
                    <a:pt x="6002" y="1485"/>
                  </a:lnTo>
                  <a:lnTo>
                    <a:pt x="6002" y="1485"/>
                  </a:lnTo>
                  <a:lnTo>
                    <a:pt x="6005" y="1495"/>
                  </a:lnTo>
                  <a:lnTo>
                    <a:pt x="6007" y="1506"/>
                  </a:lnTo>
                  <a:lnTo>
                    <a:pt x="6013" y="1535"/>
                  </a:lnTo>
                  <a:lnTo>
                    <a:pt x="6018" y="1563"/>
                  </a:lnTo>
                  <a:lnTo>
                    <a:pt x="6022" y="1585"/>
                  </a:lnTo>
                  <a:lnTo>
                    <a:pt x="6022" y="1585"/>
                  </a:lnTo>
                  <a:lnTo>
                    <a:pt x="6029" y="1606"/>
                  </a:lnTo>
                  <a:lnTo>
                    <a:pt x="6039" y="1629"/>
                  </a:lnTo>
                  <a:lnTo>
                    <a:pt x="6047" y="1653"/>
                  </a:lnTo>
                  <a:lnTo>
                    <a:pt x="6049" y="1663"/>
                  </a:lnTo>
                  <a:lnTo>
                    <a:pt x="6050" y="1673"/>
                  </a:lnTo>
                  <a:lnTo>
                    <a:pt x="6050" y="1673"/>
                  </a:lnTo>
                  <a:lnTo>
                    <a:pt x="6049" y="1681"/>
                  </a:lnTo>
                  <a:lnTo>
                    <a:pt x="6047" y="1690"/>
                  </a:lnTo>
                  <a:lnTo>
                    <a:pt x="6039" y="1709"/>
                  </a:lnTo>
                  <a:lnTo>
                    <a:pt x="6031" y="1730"/>
                  </a:lnTo>
                  <a:lnTo>
                    <a:pt x="6029" y="1739"/>
                  </a:lnTo>
                  <a:lnTo>
                    <a:pt x="6027" y="1747"/>
                  </a:lnTo>
                  <a:lnTo>
                    <a:pt x="6027" y="1747"/>
                  </a:lnTo>
                  <a:lnTo>
                    <a:pt x="6026" y="1760"/>
                  </a:lnTo>
                  <a:lnTo>
                    <a:pt x="6027" y="1776"/>
                  </a:lnTo>
                  <a:lnTo>
                    <a:pt x="6028" y="1792"/>
                  </a:lnTo>
                  <a:lnTo>
                    <a:pt x="6031" y="1805"/>
                  </a:lnTo>
                  <a:lnTo>
                    <a:pt x="6031" y="1805"/>
                  </a:lnTo>
                  <a:lnTo>
                    <a:pt x="6035" y="1812"/>
                  </a:lnTo>
                  <a:lnTo>
                    <a:pt x="6038" y="1820"/>
                  </a:lnTo>
                  <a:lnTo>
                    <a:pt x="6049" y="1838"/>
                  </a:lnTo>
                  <a:lnTo>
                    <a:pt x="6062" y="1854"/>
                  </a:lnTo>
                  <a:lnTo>
                    <a:pt x="6073" y="1867"/>
                  </a:lnTo>
                  <a:lnTo>
                    <a:pt x="6073" y="1867"/>
                  </a:lnTo>
                  <a:lnTo>
                    <a:pt x="6082" y="1875"/>
                  </a:lnTo>
                  <a:lnTo>
                    <a:pt x="6092" y="1883"/>
                  </a:lnTo>
                  <a:lnTo>
                    <a:pt x="6103" y="1892"/>
                  </a:lnTo>
                  <a:lnTo>
                    <a:pt x="6114" y="1898"/>
                  </a:lnTo>
                  <a:lnTo>
                    <a:pt x="6114" y="1898"/>
                  </a:lnTo>
                  <a:lnTo>
                    <a:pt x="6125" y="1905"/>
                  </a:lnTo>
                  <a:lnTo>
                    <a:pt x="6138" y="1913"/>
                  </a:lnTo>
                  <a:lnTo>
                    <a:pt x="6145" y="1916"/>
                  </a:lnTo>
                  <a:lnTo>
                    <a:pt x="6152" y="1919"/>
                  </a:lnTo>
                  <a:lnTo>
                    <a:pt x="6159" y="1920"/>
                  </a:lnTo>
                  <a:lnTo>
                    <a:pt x="6164" y="1920"/>
                  </a:lnTo>
                  <a:lnTo>
                    <a:pt x="6164" y="1920"/>
                  </a:lnTo>
                  <a:lnTo>
                    <a:pt x="6168" y="1918"/>
                  </a:lnTo>
                  <a:lnTo>
                    <a:pt x="6171" y="1916"/>
                  </a:lnTo>
                  <a:lnTo>
                    <a:pt x="6178" y="1909"/>
                  </a:lnTo>
                  <a:lnTo>
                    <a:pt x="6185" y="1900"/>
                  </a:lnTo>
                  <a:lnTo>
                    <a:pt x="6188" y="1893"/>
                  </a:lnTo>
                  <a:lnTo>
                    <a:pt x="6188" y="1893"/>
                  </a:lnTo>
                  <a:lnTo>
                    <a:pt x="6189" y="1887"/>
                  </a:lnTo>
                  <a:lnTo>
                    <a:pt x="6189" y="1879"/>
                  </a:lnTo>
                  <a:lnTo>
                    <a:pt x="6187" y="1861"/>
                  </a:lnTo>
                  <a:lnTo>
                    <a:pt x="6186" y="1852"/>
                  </a:lnTo>
                  <a:lnTo>
                    <a:pt x="6186" y="1843"/>
                  </a:lnTo>
                  <a:lnTo>
                    <a:pt x="6187" y="1836"/>
                  </a:lnTo>
                  <a:lnTo>
                    <a:pt x="6188" y="1832"/>
                  </a:lnTo>
                  <a:lnTo>
                    <a:pt x="6189" y="1830"/>
                  </a:lnTo>
                  <a:lnTo>
                    <a:pt x="6189" y="1830"/>
                  </a:lnTo>
                  <a:lnTo>
                    <a:pt x="6195" y="1826"/>
                  </a:lnTo>
                  <a:lnTo>
                    <a:pt x="6203" y="1821"/>
                  </a:lnTo>
                  <a:lnTo>
                    <a:pt x="6212" y="1819"/>
                  </a:lnTo>
                  <a:lnTo>
                    <a:pt x="6222" y="1817"/>
                  </a:lnTo>
                  <a:lnTo>
                    <a:pt x="6232" y="1814"/>
                  </a:lnTo>
                  <a:lnTo>
                    <a:pt x="6242" y="1814"/>
                  </a:lnTo>
                  <a:lnTo>
                    <a:pt x="6250" y="1816"/>
                  </a:lnTo>
                  <a:lnTo>
                    <a:pt x="6258" y="1817"/>
                  </a:lnTo>
                  <a:lnTo>
                    <a:pt x="6258" y="1817"/>
                  </a:lnTo>
                  <a:lnTo>
                    <a:pt x="6260" y="1819"/>
                  </a:lnTo>
                  <a:lnTo>
                    <a:pt x="6264" y="1822"/>
                  </a:lnTo>
                  <a:lnTo>
                    <a:pt x="6268" y="1831"/>
                  </a:lnTo>
                  <a:lnTo>
                    <a:pt x="6272" y="1841"/>
                  </a:lnTo>
                  <a:lnTo>
                    <a:pt x="6275" y="1845"/>
                  </a:lnTo>
                  <a:lnTo>
                    <a:pt x="6277" y="1847"/>
                  </a:lnTo>
                  <a:lnTo>
                    <a:pt x="6277" y="1847"/>
                  </a:lnTo>
                  <a:lnTo>
                    <a:pt x="6283" y="1851"/>
                  </a:lnTo>
                  <a:lnTo>
                    <a:pt x="6288" y="1853"/>
                  </a:lnTo>
                  <a:lnTo>
                    <a:pt x="6304" y="1856"/>
                  </a:lnTo>
                  <a:lnTo>
                    <a:pt x="6320" y="1858"/>
                  </a:lnTo>
                  <a:lnTo>
                    <a:pt x="6334" y="1860"/>
                  </a:lnTo>
                  <a:lnTo>
                    <a:pt x="6334" y="1860"/>
                  </a:lnTo>
                  <a:lnTo>
                    <a:pt x="6339" y="1860"/>
                  </a:lnTo>
                  <a:lnTo>
                    <a:pt x="6347" y="1857"/>
                  </a:lnTo>
                  <a:lnTo>
                    <a:pt x="6363" y="1854"/>
                  </a:lnTo>
                  <a:lnTo>
                    <a:pt x="6371" y="1852"/>
                  </a:lnTo>
                  <a:lnTo>
                    <a:pt x="6379" y="1851"/>
                  </a:lnTo>
                  <a:lnTo>
                    <a:pt x="6385" y="1851"/>
                  </a:lnTo>
                  <a:lnTo>
                    <a:pt x="6391" y="1853"/>
                  </a:lnTo>
                  <a:lnTo>
                    <a:pt x="6391" y="1853"/>
                  </a:lnTo>
                  <a:lnTo>
                    <a:pt x="6396" y="1857"/>
                  </a:lnTo>
                  <a:lnTo>
                    <a:pt x="6400" y="1865"/>
                  </a:lnTo>
                  <a:lnTo>
                    <a:pt x="6404" y="1873"/>
                  </a:lnTo>
                  <a:lnTo>
                    <a:pt x="6407" y="1883"/>
                  </a:lnTo>
                  <a:lnTo>
                    <a:pt x="6410" y="1902"/>
                  </a:lnTo>
                  <a:lnTo>
                    <a:pt x="6414" y="1919"/>
                  </a:lnTo>
                  <a:lnTo>
                    <a:pt x="6414" y="1919"/>
                  </a:lnTo>
                  <a:lnTo>
                    <a:pt x="6415" y="1928"/>
                  </a:lnTo>
                  <a:lnTo>
                    <a:pt x="6415" y="1939"/>
                  </a:lnTo>
                  <a:lnTo>
                    <a:pt x="6414" y="1963"/>
                  </a:lnTo>
                  <a:lnTo>
                    <a:pt x="6413" y="1976"/>
                  </a:lnTo>
                  <a:lnTo>
                    <a:pt x="6414" y="1987"/>
                  </a:lnTo>
                  <a:lnTo>
                    <a:pt x="6415" y="1997"/>
                  </a:lnTo>
                  <a:lnTo>
                    <a:pt x="6417" y="2006"/>
                  </a:lnTo>
                  <a:lnTo>
                    <a:pt x="6417" y="2006"/>
                  </a:lnTo>
                  <a:lnTo>
                    <a:pt x="6420" y="2012"/>
                  </a:lnTo>
                  <a:lnTo>
                    <a:pt x="6425" y="2019"/>
                  </a:lnTo>
                  <a:lnTo>
                    <a:pt x="6439" y="2031"/>
                  </a:lnTo>
                  <a:lnTo>
                    <a:pt x="6453" y="2043"/>
                  </a:lnTo>
                  <a:lnTo>
                    <a:pt x="6466" y="2051"/>
                  </a:lnTo>
                  <a:lnTo>
                    <a:pt x="6466" y="2051"/>
                  </a:lnTo>
                  <a:lnTo>
                    <a:pt x="6472" y="2054"/>
                  </a:lnTo>
                  <a:lnTo>
                    <a:pt x="6480" y="2054"/>
                  </a:lnTo>
                  <a:lnTo>
                    <a:pt x="6498" y="2054"/>
                  </a:lnTo>
                  <a:lnTo>
                    <a:pt x="6508" y="2054"/>
                  </a:lnTo>
                  <a:lnTo>
                    <a:pt x="6516" y="2055"/>
                  </a:lnTo>
                  <a:lnTo>
                    <a:pt x="6524" y="2057"/>
                  </a:lnTo>
                  <a:lnTo>
                    <a:pt x="6528" y="2058"/>
                  </a:lnTo>
                  <a:lnTo>
                    <a:pt x="6530" y="2060"/>
                  </a:lnTo>
                  <a:lnTo>
                    <a:pt x="6530" y="2060"/>
                  </a:lnTo>
                  <a:lnTo>
                    <a:pt x="6532" y="2063"/>
                  </a:lnTo>
                  <a:lnTo>
                    <a:pt x="6533" y="2066"/>
                  </a:lnTo>
                  <a:lnTo>
                    <a:pt x="6534" y="2075"/>
                  </a:lnTo>
                  <a:lnTo>
                    <a:pt x="6534" y="2085"/>
                  </a:lnTo>
                  <a:lnTo>
                    <a:pt x="6534" y="2096"/>
                  </a:lnTo>
                  <a:lnTo>
                    <a:pt x="6534" y="2108"/>
                  </a:lnTo>
                  <a:lnTo>
                    <a:pt x="6534" y="2117"/>
                  </a:lnTo>
                  <a:lnTo>
                    <a:pt x="6537" y="2126"/>
                  </a:lnTo>
                  <a:lnTo>
                    <a:pt x="6538" y="2129"/>
                  </a:lnTo>
                  <a:lnTo>
                    <a:pt x="6540" y="2131"/>
                  </a:lnTo>
                  <a:lnTo>
                    <a:pt x="6540" y="2131"/>
                  </a:lnTo>
                  <a:lnTo>
                    <a:pt x="6545" y="2134"/>
                  </a:lnTo>
                  <a:lnTo>
                    <a:pt x="6549" y="2134"/>
                  </a:lnTo>
                  <a:lnTo>
                    <a:pt x="6556" y="2134"/>
                  </a:lnTo>
                  <a:lnTo>
                    <a:pt x="6562" y="2133"/>
                  </a:lnTo>
                  <a:lnTo>
                    <a:pt x="6585" y="2128"/>
                  </a:lnTo>
                  <a:lnTo>
                    <a:pt x="6585" y="2128"/>
                  </a:lnTo>
                  <a:lnTo>
                    <a:pt x="6601" y="2125"/>
                  </a:lnTo>
                  <a:lnTo>
                    <a:pt x="6620" y="2119"/>
                  </a:lnTo>
                  <a:lnTo>
                    <a:pt x="6639" y="2113"/>
                  </a:lnTo>
                  <a:lnTo>
                    <a:pt x="6648" y="2112"/>
                  </a:lnTo>
                  <a:lnTo>
                    <a:pt x="6655" y="2112"/>
                  </a:lnTo>
                  <a:lnTo>
                    <a:pt x="6655" y="2112"/>
                  </a:lnTo>
                  <a:lnTo>
                    <a:pt x="6662" y="2112"/>
                  </a:lnTo>
                  <a:lnTo>
                    <a:pt x="6669" y="2115"/>
                  </a:lnTo>
                  <a:lnTo>
                    <a:pt x="6683" y="2120"/>
                  </a:lnTo>
                  <a:lnTo>
                    <a:pt x="6699" y="2126"/>
                  </a:lnTo>
                  <a:lnTo>
                    <a:pt x="6712" y="2130"/>
                  </a:lnTo>
                  <a:lnTo>
                    <a:pt x="6712" y="2130"/>
                  </a:lnTo>
                  <a:lnTo>
                    <a:pt x="6722" y="2131"/>
                  </a:lnTo>
                  <a:lnTo>
                    <a:pt x="6734" y="2131"/>
                  </a:lnTo>
                  <a:lnTo>
                    <a:pt x="6745" y="2133"/>
                  </a:lnTo>
                  <a:lnTo>
                    <a:pt x="6750" y="2134"/>
                  </a:lnTo>
                  <a:lnTo>
                    <a:pt x="6754" y="2136"/>
                  </a:lnTo>
                  <a:lnTo>
                    <a:pt x="6754" y="2136"/>
                  </a:lnTo>
                  <a:lnTo>
                    <a:pt x="6758" y="2140"/>
                  </a:lnTo>
                  <a:lnTo>
                    <a:pt x="6762" y="2146"/>
                  </a:lnTo>
                  <a:lnTo>
                    <a:pt x="6766" y="2154"/>
                  </a:lnTo>
                  <a:lnTo>
                    <a:pt x="6769" y="2162"/>
                  </a:lnTo>
                  <a:lnTo>
                    <a:pt x="6774" y="2179"/>
                  </a:lnTo>
                  <a:lnTo>
                    <a:pt x="6777" y="2193"/>
                  </a:lnTo>
                  <a:lnTo>
                    <a:pt x="6777" y="2193"/>
                  </a:lnTo>
                  <a:lnTo>
                    <a:pt x="6778" y="2205"/>
                  </a:lnTo>
                  <a:lnTo>
                    <a:pt x="6778" y="2219"/>
                  </a:lnTo>
                  <a:lnTo>
                    <a:pt x="6778" y="2234"/>
                  </a:lnTo>
                  <a:lnTo>
                    <a:pt x="6779" y="2240"/>
                  </a:lnTo>
                  <a:lnTo>
                    <a:pt x="6780" y="2245"/>
                  </a:lnTo>
                  <a:lnTo>
                    <a:pt x="6780" y="2245"/>
                  </a:lnTo>
                  <a:lnTo>
                    <a:pt x="6785" y="2258"/>
                  </a:lnTo>
                  <a:lnTo>
                    <a:pt x="6792" y="2272"/>
                  </a:lnTo>
                  <a:lnTo>
                    <a:pt x="6800" y="2285"/>
                  </a:lnTo>
                  <a:lnTo>
                    <a:pt x="6804" y="2291"/>
                  </a:lnTo>
                  <a:lnTo>
                    <a:pt x="6809" y="2295"/>
                  </a:lnTo>
                  <a:lnTo>
                    <a:pt x="6809" y="2295"/>
                  </a:lnTo>
                  <a:lnTo>
                    <a:pt x="6813" y="2298"/>
                  </a:lnTo>
                  <a:lnTo>
                    <a:pt x="6820" y="2302"/>
                  </a:lnTo>
                  <a:lnTo>
                    <a:pt x="6836" y="2307"/>
                  </a:lnTo>
                  <a:lnTo>
                    <a:pt x="6853" y="2312"/>
                  </a:lnTo>
                  <a:lnTo>
                    <a:pt x="6866" y="2313"/>
                  </a:lnTo>
                  <a:lnTo>
                    <a:pt x="6866" y="2313"/>
                  </a:lnTo>
                  <a:lnTo>
                    <a:pt x="6881" y="2313"/>
                  </a:lnTo>
                  <a:lnTo>
                    <a:pt x="6899" y="2312"/>
                  </a:lnTo>
                  <a:lnTo>
                    <a:pt x="6917" y="2309"/>
                  </a:lnTo>
                  <a:lnTo>
                    <a:pt x="6930" y="2305"/>
                  </a:lnTo>
                  <a:lnTo>
                    <a:pt x="6930" y="2305"/>
                  </a:lnTo>
                  <a:lnTo>
                    <a:pt x="6938" y="2301"/>
                  </a:lnTo>
                  <a:lnTo>
                    <a:pt x="6946" y="2295"/>
                  </a:lnTo>
                  <a:lnTo>
                    <a:pt x="6962" y="2279"/>
                  </a:lnTo>
                  <a:lnTo>
                    <a:pt x="6979" y="2263"/>
                  </a:lnTo>
                  <a:lnTo>
                    <a:pt x="6987" y="2258"/>
                  </a:lnTo>
                  <a:lnTo>
                    <a:pt x="6995" y="2254"/>
                  </a:lnTo>
                  <a:lnTo>
                    <a:pt x="6995" y="2254"/>
                  </a:lnTo>
                  <a:lnTo>
                    <a:pt x="7008" y="2250"/>
                  </a:lnTo>
                  <a:lnTo>
                    <a:pt x="7024" y="2248"/>
                  </a:lnTo>
                  <a:lnTo>
                    <a:pt x="7043" y="2247"/>
                  </a:lnTo>
                  <a:lnTo>
                    <a:pt x="7063" y="2245"/>
                  </a:lnTo>
                  <a:lnTo>
                    <a:pt x="7100" y="2247"/>
                  </a:lnTo>
                  <a:lnTo>
                    <a:pt x="7131" y="2249"/>
                  </a:lnTo>
                  <a:lnTo>
                    <a:pt x="7131" y="2249"/>
                  </a:lnTo>
                  <a:lnTo>
                    <a:pt x="7160" y="2250"/>
                  </a:lnTo>
                  <a:lnTo>
                    <a:pt x="7193" y="2252"/>
                  </a:lnTo>
                  <a:lnTo>
                    <a:pt x="7210" y="2256"/>
                  </a:lnTo>
                  <a:lnTo>
                    <a:pt x="7225" y="2259"/>
                  </a:lnTo>
                  <a:lnTo>
                    <a:pt x="7239" y="2265"/>
                  </a:lnTo>
                  <a:lnTo>
                    <a:pt x="7244" y="2268"/>
                  </a:lnTo>
                  <a:lnTo>
                    <a:pt x="7249" y="2271"/>
                  </a:lnTo>
                  <a:lnTo>
                    <a:pt x="7249" y="2271"/>
                  </a:lnTo>
                  <a:lnTo>
                    <a:pt x="7251" y="2275"/>
                  </a:lnTo>
                  <a:lnTo>
                    <a:pt x="7253" y="2279"/>
                  </a:lnTo>
                  <a:lnTo>
                    <a:pt x="7255" y="2289"/>
                  </a:lnTo>
                  <a:lnTo>
                    <a:pt x="7257" y="2302"/>
                  </a:lnTo>
                  <a:lnTo>
                    <a:pt x="7257" y="2314"/>
                  </a:lnTo>
                  <a:lnTo>
                    <a:pt x="7258" y="2328"/>
                  </a:lnTo>
                  <a:lnTo>
                    <a:pt x="7258" y="2340"/>
                  </a:lnTo>
                  <a:lnTo>
                    <a:pt x="7260" y="2351"/>
                  </a:lnTo>
                  <a:lnTo>
                    <a:pt x="7261" y="2356"/>
                  </a:lnTo>
                  <a:lnTo>
                    <a:pt x="7263" y="2360"/>
                  </a:lnTo>
                  <a:lnTo>
                    <a:pt x="7263" y="2360"/>
                  </a:lnTo>
                  <a:lnTo>
                    <a:pt x="7269" y="2366"/>
                  </a:lnTo>
                  <a:lnTo>
                    <a:pt x="7277" y="2372"/>
                  </a:lnTo>
                  <a:lnTo>
                    <a:pt x="7286" y="2377"/>
                  </a:lnTo>
                  <a:lnTo>
                    <a:pt x="7295" y="2383"/>
                  </a:lnTo>
                  <a:lnTo>
                    <a:pt x="7315" y="2393"/>
                  </a:lnTo>
                  <a:lnTo>
                    <a:pt x="7323" y="2398"/>
                  </a:lnTo>
                  <a:lnTo>
                    <a:pt x="7330" y="2403"/>
                  </a:lnTo>
                  <a:lnTo>
                    <a:pt x="7330" y="2403"/>
                  </a:lnTo>
                  <a:lnTo>
                    <a:pt x="7336" y="2410"/>
                  </a:lnTo>
                  <a:lnTo>
                    <a:pt x="7342" y="2419"/>
                  </a:lnTo>
                  <a:lnTo>
                    <a:pt x="7356" y="2441"/>
                  </a:lnTo>
                  <a:lnTo>
                    <a:pt x="7367" y="2463"/>
                  </a:lnTo>
                  <a:lnTo>
                    <a:pt x="7376" y="2481"/>
                  </a:lnTo>
                  <a:lnTo>
                    <a:pt x="7376" y="2481"/>
                  </a:lnTo>
                  <a:lnTo>
                    <a:pt x="7380" y="2494"/>
                  </a:lnTo>
                  <a:lnTo>
                    <a:pt x="7383" y="2509"/>
                  </a:lnTo>
                  <a:lnTo>
                    <a:pt x="7389" y="2544"/>
                  </a:lnTo>
                  <a:lnTo>
                    <a:pt x="7392" y="2561"/>
                  </a:lnTo>
                  <a:lnTo>
                    <a:pt x="7397" y="2577"/>
                  </a:lnTo>
                  <a:lnTo>
                    <a:pt x="7399" y="2585"/>
                  </a:lnTo>
                  <a:lnTo>
                    <a:pt x="7402" y="2591"/>
                  </a:lnTo>
                  <a:lnTo>
                    <a:pt x="7406" y="2596"/>
                  </a:lnTo>
                  <a:lnTo>
                    <a:pt x="7410" y="2601"/>
                  </a:lnTo>
                  <a:lnTo>
                    <a:pt x="7410" y="2601"/>
                  </a:lnTo>
                  <a:lnTo>
                    <a:pt x="7413" y="2603"/>
                  </a:lnTo>
                  <a:lnTo>
                    <a:pt x="7420" y="2603"/>
                  </a:lnTo>
                  <a:lnTo>
                    <a:pt x="7434" y="2603"/>
                  </a:lnTo>
                  <a:lnTo>
                    <a:pt x="7442" y="2603"/>
                  </a:lnTo>
                  <a:lnTo>
                    <a:pt x="7447" y="2603"/>
                  </a:lnTo>
                  <a:lnTo>
                    <a:pt x="7453" y="2604"/>
                  </a:lnTo>
                  <a:lnTo>
                    <a:pt x="7455" y="2605"/>
                  </a:lnTo>
                  <a:lnTo>
                    <a:pt x="7456" y="2608"/>
                  </a:lnTo>
                  <a:lnTo>
                    <a:pt x="7456" y="2608"/>
                  </a:lnTo>
                  <a:lnTo>
                    <a:pt x="7457" y="2610"/>
                  </a:lnTo>
                  <a:lnTo>
                    <a:pt x="7459" y="2613"/>
                  </a:lnTo>
                  <a:lnTo>
                    <a:pt x="7457" y="2621"/>
                  </a:lnTo>
                  <a:lnTo>
                    <a:pt x="7455" y="2629"/>
                  </a:lnTo>
                  <a:lnTo>
                    <a:pt x="7452" y="2638"/>
                  </a:lnTo>
                  <a:lnTo>
                    <a:pt x="7447" y="2647"/>
                  </a:lnTo>
                  <a:lnTo>
                    <a:pt x="7443" y="2655"/>
                  </a:lnTo>
                  <a:lnTo>
                    <a:pt x="7437" y="2662"/>
                  </a:lnTo>
                  <a:lnTo>
                    <a:pt x="7433" y="2666"/>
                  </a:lnTo>
                  <a:lnTo>
                    <a:pt x="7433" y="2666"/>
                  </a:lnTo>
                  <a:lnTo>
                    <a:pt x="7428" y="2670"/>
                  </a:lnTo>
                  <a:lnTo>
                    <a:pt x="7424" y="2672"/>
                  </a:lnTo>
                  <a:lnTo>
                    <a:pt x="7412" y="2674"/>
                  </a:lnTo>
                  <a:lnTo>
                    <a:pt x="7398" y="2675"/>
                  </a:lnTo>
                  <a:lnTo>
                    <a:pt x="7383" y="2676"/>
                  </a:lnTo>
                  <a:lnTo>
                    <a:pt x="7369" y="2678"/>
                  </a:lnTo>
                  <a:lnTo>
                    <a:pt x="7356" y="2679"/>
                  </a:lnTo>
                  <a:lnTo>
                    <a:pt x="7345" y="2682"/>
                  </a:lnTo>
                  <a:lnTo>
                    <a:pt x="7340" y="2684"/>
                  </a:lnTo>
                  <a:lnTo>
                    <a:pt x="7336" y="2688"/>
                  </a:lnTo>
                  <a:lnTo>
                    <a:pt x="7336" y="2688"/>
                  </a:lnTo>
                  <a:lnTo>
                    <a:pt x="7333" y="2691"/>
                  </a:lnTo>
                  <a:lnTo>
                    <a:pt x="7330" y="2697"/>
                  </a:lnTo>
                  <a:lnTo>
                    <a:pt x="7325" y="2708"/>
                  </a:lnTo>
                  <a:lnTo>
                    <a:pt x="7323" y="2722"/>
                  </a:lnTo>
                  <a:lnTo>
                    <a:pt x="7321" y="2737"/>
                  </a:lnTo>
                  <a:lnTo>
                    <a:pt x="7321" y="2752"/>
                  </a:lnTo>
                  <a:lnTo>
                    <a:pt x="7321" y="2767"/>
                  </a:lnTo>
                  <a:lnTo>
                    <a:pt x="7321" y="2791"/>
                  </a:lnTo>
                  <a:lnTo>
                    <a:pt x="7321" y="2791"/>
                  </a:lnTo>
                  <a:lnTo>
                    <a:pt x="7321" y="2805"/>
                  </a:lnTo>
                  <a:lnTo>
                    <a:pt x="7323" y="2822"/>
                  </a:lnTo>
                  <a:lnTo>
                    <a:pt x="7324" y="2831"/>
                  </a:lnTo>
                  <a:lnTo>
                    <a:pt x="7327" y="2838"/>
                  </a:lnTo>
                  <a:lnTo>
                    <a:pt x="7329" y="2844"/>
                  </a:lnTo>
                  <a:lnTo>
                    <a:pt x="7332" y="2850"/>
                  </a:lnTo>
                  <a:lnTo>
                    <a:pt x="7332" y="2850"/>
                  </a:lnTo>
                  <a:lnTo>
                    <a:pt x="7339" y="2856"/>
                  </a:lnTo>
                  <a:lnTo>
                    <a:pt x="7349" y="2860"/>
                  </a:lnTo>
                  <a:lnTo>
                    <a:pt x="7359" y="2864"/>
                  </a:lnTo>
                  <a:lnTo>
                    <a:pt x="7371" y="2867"/>
                  </a:lnTo>
                  <a:lnTo>
                    <a:pt x="7394" y="2872"/>
                  </a:lnTo>
                  <a:lnTo>
                    <a:pt x="7415" y="2876"/>
                  </a:lnTo>
                  <a:lnTo>
                    <a:pt x="7415" y="2876"/>
                  </a:lnTo>
                  <a:lnTo>
                    <a:pt x="7425" y="2878"/>
                  </a:lnTo>
                  <a:lnTo>
                    <a:pt x="7437" y="2881"/>
                  </a:lnTo>
                  <a:lnTo>
                    <a:pt x="7450" y="2883"/>
                  </a:lnTo>
                  <a:lnTo>
                    <a:pt x="7454" y="2885"/>
                  </a:lnTo>
                  <a:lnTo>
                    <a:pt x="7459" y="2886"/>
                  </a:lnTo>
                  <a:lnTo>
                    <a:pt x="7459" y="2886"/>
                  </a:lnTo>
                  <a:lnTo>
                    <a:pt x="7464" y="2891"/>
                  </a:lnTo>
                  <a:lnTo>
                    <a:pt x="7471" y="2898"/>
                  </a:lnTo>
                  <a:lnTo>
                    <a:pt x="7485" y="2911"/>
                  </a:lnTo>
                  <a:lnTo>
                    <a:pt x="7491" y="2920"/>
                  </a:lnTo>
                  <a:lnTo>
                    <a:pt x="7496" y="2928"/>
                  </a:lnTo>
                  <a:lnTo>
                    <a:pt x="7500" y="2935"/>
                  </a:lnTo>
                  <a:lnTo>
                    <a:pt x="7503" y="2942"/>
                  </a:lnTo>
                  <a:lnTo>
                    <a:pt x="7503" y="2942"/>
                  </a:lnTo>
                  <a:lnTo>
                    <a:pt x="7504" y="2948"/>
                  </a:lnTo>
                  <a:lnTo>
                    <a:pt x="7505" y="2955"/>
                  </a:lnTo>
                  <a:lnTo>
                    <a:pt x="7504" y="2971"/>
                  </a:lnTo>
                  <a:lnTo>
                    <a:pt x="7500" y="2989"/>
                  </a:lnTo>
                  <a:lnTo>
                    <a:pt x="7496" y="3007"/>
                  </a:lnTo>
                  <a:lnTo>
                    <a:pt x="7487" y="3042"/>
                  </a:lnTo>
                  <a:lnTo>
                    <a:pt x="7483" y="3059"/>
                  </a:lnTo>
                  <a:lnTo>
                    <a:pt x="7481" y="3072"/>
                  </a:lnTo>
                  <a:lnTo>
                    <a:pt x="7481" y="3072"/>
                  </a:lnTo>
                  <a:lnTo>
                    <a:pt x="7481" y="3093"/>
                  </a:lnTo>
                  <a:lnTo>
                    <a:pt x="7482" y="3118"/>
                  </a:lnTo>
                  <a:lnTo>
                    <a:pt x="7485" y="3141"/>
                  </a:lnTo>
                  <a:lnTo>
                    <a:pt x="7487" y="3162"/>
                  </a:lnTo>
                  <a:lnTo>
                    <a:pt x="7487" y="3162"/>
                  </a:lnTo>
                  <a:lnTo>
                    <a:pt x="7489" y="3175"/>
                  </a:lnTo>
                  <a:lnTo>
                    <a:pt x="7494" y="3190"/>
                  </a:lnTo>
                  <a:lnTo>
                    <a:pt x="7505" y="3224"/>
                  </a:lnTo>
                  <a:lnTo>
                    <a:pt x="7509" y="3240"/>
                  </a:lnTo>
                  <a:lnTo>
                    <a:pt x="7513" y="3257"/>
                  </a:lnTo>
                  <a:lnTo>
                    <a:pt x="7514" y="3272"/>
                  </a:lnTo>
                  <a:lnTo>
                    <a:pt x="7514" y="3279"/>
                  </a:lnTo>
                  <a:lnTo>
                    <a:pt x="7512" y="3284"/>
                  </a:lnTo>
                  <a:lnTo>
                    <a:pt x="7512" y="3284"/>
                  </a:lnTo>
                  <a:lnTo>
                    <a:pt x="7512" y="3286"/>
                  </a:lnTo>
                  <a:lnTo>
                    <a:pt x="7512" y="3286"/>
                  </a:lnTo>
                  <a:lnTo>
                    <a:pt x="7509" y="3289"/>
                  </a:lnTo>
                  <a:lnTo>
                    <a:pt x="7507" y="3294"/>
                  </a:lnTo>
                  <a:lnTo>
                    <a:pt x="7498" y="3300"/>
                  </a:lnTo>
                  <a:lnTo>
                    <a:pt x="7488" y="3307"/>
                  </a:lnTo>
                  <a:lnTo>
                    <a:pt x="7477" y="3313"/>
                  </a:lnTo>
                  <a:lnTo>
                    <a:pt x="7454" y="3325"/>
                  </a:lnTo>
                  <a:lnTo>
                    <a:pt x="7445" y="3331"/>
                  </a:lnTo>
                  <a:lnTo>
                    <a:pt x="7438" y="3338"/>
                  </a:lnTo>
                  <a:lnTo>
                    <a:pt x="7438" y="3338"/>
                  </a:lnTo>
                  <a:lnTo>
                    <a:pt x="7434" y="3345"/>
                  </a:lnTo>
                  <a:lnTo>
                    <a:pt x="7429" y="3354"/>
                  </a:lnTo>
                  <a:lnTo>
                    <a:pt x="7421" y="3377"/>
                  </a:lnTo>
                  <a:lnTo>
                    <a:pt x="7415" y="3400"/>
                  </a:lnTo>
                  <a:lnTo>
                    <a:pt x="7410" y="3410"/>
                  </a:lnTo>
                  <a:lnTo>
                    <a:pt x="7406" y="3416"/>
                  </a:lnTo>
                  <a:lnTo>
                    <a:pt x="7406" y="3416"/>
                  </a:lnTo>
                  <a:lnTo>
                    <a:pt x="7397" y="3424"/>
                  </a:lnTo>
                  <a:lnTo>
                    <a:pt x="7385" y="3431"/>
                  </a:lnTo>
                  <a:lnTo>
                    <a:pt x="7374" y="3438"/>
                  </a:lnTo>
                  <a:lnTo>
                    <a:pt x="7363" y="3442"/>
                  </a:lnTo>
                  <a:lnTo>
                    <a:pt x="7363" y="3442"/>
                  </a:lnTo>
                  <a:lnTo>
                    <a:pt x="7358" y="3444"/>
                  </a:lnTo>
                  <a:lnTo>
                    <a:pt x="7353" y="3445"/>
                  </a:lnTo>
                  <a:lnTo>
                    <a:pt x="7339" y="3446"/>
                  </a:lnTo>
                  <a:lnTo>
                    <a:pt x="7327" y="3447"/>
                  </a:lnTo>
                  <a:lnTo>
                    <a:pt x="7321" y="3448"/>
                  </a:lnTo>
                  <a:lnTo>
                    <a:pt x="7316" y="3450"/>
                  </a:lnTo>
                  <a:lnTo>
                    <a:pt x="7316" y="3450"/>
                  </a:lnTo>
                  <a:lnTo>
                    <a:pt x="7311" y="3455"/>
                  </a:lnTo>
                  <a:lnTo>
                    <a:pt x="7306" y="3462"/>
                  </a:lnTo>
                  <a:lnTo>
                    <a:pt x="7296" y="3479"/>
                  </a:lnTo>
                  <a:lnTo>
                    <a:pt x="7285" y="3495"/>
                  </a:lnTo>
                  <a:lnTo>
                    <a:pt x="7280" y="3502"/>
                  </a:lnTo>
                  <a:lnTo>
                    <a:pt x="7275" y="3507"/>
                  </a:lnTo>
                  <a:lnTo>
                    <a:pt x="7275" y="3507"/>
                  </a:lnTo>
                  <a:lnTo>
                    <a:pt x="7269" y="3509"/>
                  </a:lnTo>
                  <a:lnTo>
                    <a:pt x="7261" y="3510"/>
                  </a:lnTo>
                  <a:lnTo>
                    <a:pt x="7245" y="3510"/>
                  </a:lnTo>
                  <a:lnTo>
                    <a:pt x="7228" y="3509"/>
                  </a:lnTo>
                  <a:lnTo>
                    <a:pt x="7216" y="3507"/>
                  </a:lnTo>
                  <a:lnTo>
                    <a:pt x="7216" y="3507"/>
                  </a:lnTo>
                  <a:lnTo>
                    <a:pt x="7210" y="3503"/>
                  </a:lnTo>
                  <a:lnTo>
                    <a:pt x="7204" y="3499"/>
                  </a:lnTo>
                  <a:lnTo>
                    <a:pt x="7191" y="3486"/>
                  </a:lnTo>
                  <a:lnTo>
                    <a:pt x="7184" y="3481"/>
                  </a:lnTo>
                  <a:lnTo>
                    <a:pt x="7178" y="3476"/>
                  </a:lnTo>
                  <a:lnTo>
                    <a:pt x="7172" y="3474"/>
                  </a:lnTo>
                  <a:lnTo>
                    <a:pt x="7169" y="3474"/>
                  </a:lnTo>
                  <a:lnTo>
                    <a:pt x="7166" y="3474"/>
                  </a:lnTo>
                  <a:lnTo>
                    <a:pt x="7166" y="3474"/>
                  </a:lnTo>
                  <a:lnTo>
                    <a:pt x="7162" y="3477"/>
                  </a:lnTo>
                  <a:lnTo>
                    <a:pt x="7157" y="3482"/>
                  </a:lnTo>
                  <a:lnTo>
                    <a:pt x="7155" y="3490"/>
                  </a:lnTo>
                  <a:lnTo>
                    <a:pt x="7152" y="3498"/>
                  </a:lnTo>
                  <a:lnTo>
                    <a:pt x="7149" y="3514"/>
                  </a:lnTo>
                  <a:lnTo>
                    <a:pt x="7148" y="3527"/>
                  </a:lnTo>
                  <a:lnTo>
                    <a:pt x="7148" y="3527"/>
                  </a:lnTo>
                  <a:lnTo>
                    <a:pt x="7149" y="3533"/>
                  </a:lnTo>
                  <a:lnTo>
                    <a:pt x="7151" y="3539"/>
                  </a:lnTo>
                  <a:lnTo>
                    <a:pt x="7156" y="3554"/>
                  </a:lnTo>
                  <a:lnTo>
                    <a:pt x="7163" y="3568"/>
                  </a:lnTo>
                  <a:lnTo>
                    <a:pt x="7167" y="3580"/>
                  </a:lnTo>
                  <a:lnTo>
                    <a:pt x="7167" y="3580"/>
                  </a:lnTo>
                  <a:lnTo>
                    <a:pt x="7169" y="3590"/>
                  </a:lnTo>
                  <a:lnTo>
                    <a:pt x="7169" y="3602"/>
                  </a:lnTo>
                  <a:lnTo>
                    <a:pt x="7170" y="3627"/>
                  </a:lnTo>
                  <a:lnTo>
                    <a:pt x="7170" y="3652"/>
                  </a:lnTo>
                  <a:lnTo>
                    <a:pt x="7171" y="3664"/>
                  </a:lnTo>
                  <a:lnTo>
                    <a:pt x="7173" y="3674"/>
                  </a:lnTo>
                  <a:lnTo>
                    <a:pt x="7173" y="3674"/>
                  </a:lnTo>
                  <a:lnTo>
                    <a:pt x="7176" y="3682"/>
                  </a:lnTo>
                  <a:lnTo>
                    <a:pt x="7182" y="3691"/>
                  </a:lnTo>
                  <a:lnTo>
                    <a:pt x="7197" y="3710"/>
                  </a:lnTo>
                  <a:lnTo>
                    <a:pt x="7210" y="3729"/>
                  </a:lnTo>
                  <a:lnTo>
                    <a:pt x="7216" y="3738"/>
                  </a:lnTo>
                  <a:lnTo>
                    <a:pt x="7219" y="3746"/>
                  </a:lnTo>
                  <a:lnTo>
                    <a:pt x="7219" y="3746"/>
                  </a:lnTo>
                  <a:lnTo>
                    <a:pt x="7220" y="3757"/>
                  </a:lnTo>
                  <a:lnTo>
                    <a:pt x="7222" y="3770"/>
                  </a:lnTo>
                  <a:lnTo>
                    <a:pt x="7219" y="3799"/>
                  </a:lnTo>
                  <a:lnTo>
                    <a:pt x="7217" y="3828"/>
                  </a:lnTo>
                  <a:lnTo>
                    <a:pt x="7217" y="3842"/>
                  </a:lnTo>
                  <a:lnTo>
                    <a:pt x="7219" y="3852"/>
                  </a:lnTo>
                  <a:lnTo>
                    <a:pt x="7219" y="3852"/>
                  </a:lnTo>
                  <a:lnTo>
                    <a:pt x="7222" y="3861"/>
                  </a:lnTo>
                  <a:lnTo>
                    <a:pt x="7227" y="3870"/>
                  </a:lnTo>
                  <a:lnTo>
                    <a:pt x="7241" y="3890"/>
                  </a:lnTo>
                  <a:lnTo>
                    <a:pt x="7253" y="3910"/>
                  </a:lnTo>
                  <a:lnTo>
                    <a:pt x="7259" y="3919"/>
                  </a:lnTo>
                  <a:lnTo>
                    <a:pt x="7262" y="3928"/>
                  </a:lnTo>
                  <a:lnTo>
                    <a:pt x="7262" y="3928"/>
                  </a:lnTo>
                  <a:lnTo>
                    <a:pt x="7266" y="3939"/>
                  </a:lnTo>
                  <a:lnTo>
                    <a:pt x="7267" y="3954"/>
                  </a:lnTo>
                  <a:lnTo>
                    <a:pt x="7270" y="3985"/>
                  </a:lnTo>
                  <a:lnTo>
                    <a:pt x="7270" y="4018"/>
                  </a:lnTo>
                  <a:lnTo>
                    <a:pt x="7270" y="4044"/>
                  </a:lnTo>
                  <a:lnTo>
                    <a:pt x="7270" y="4044"/>
                  </a:lnTo>
                  <a:lnTo>
                    <a:pt x="7269" y="4053"/>
                  </a:lnTo>
                  <a:lnTo>
                    <a:pt x="7267" y="4062"/>
                  </a:lnTo>
                  <a:lnTo>
                    <a:pt x="7262" y="4083"/>
                  </a:lnTo>
                  <a:lnTo>
                    <a:pt x="7258" y="4104"/>
                  </a:lnTo>
                  <a:lnTo>
                    <a:pt x="7257" y="4113"/>
                  </a:lnTo>
                  <a:lnTo>
                    <a:pt x="7257" y="4122"/>
                  </a:lnTo>
                  <a:lnTo>
                    <a:pt x="7257" y="4122"/>
                  </a:lnTo>
                  <a:lnTo>
                    <a:pt x="7259" y="4130"/>
                  </a:lnTo>
                  <a:lnTo>
                    <a:pt x="7262" y="4137"/>
                  </a:lnTo>
                  <a:lnTo>
                    <a:pt x="7274" y="4157"/>
                  </a:lnTo>
                  <a:lnTo>
                    <a:pt x="7285" y="4176"/>
                  </a:lnTo>
                  <a:lnTo>
                    <a:pt x="7289" y="4184"/>
                  </a:lnTo>
                  <a:lnTo>
                    <a:pt x="7293" y="4192"/>
                  </a:lnTo>
                  <a:lnTo>
                    <a:pt x="7293" y="4192"/>
                  </a:lnTo>
                  <a:lnTo>
                    <a:pt x="7299" y="4209"/>
                  </a:lnTo>
                  <a:lnTo>
                    <a:pt x="7308" y="4228"/>
                  </a:lnTo>
                  <a:lnTo>
                    <a:pt x="7312" y="4239"/>
                  </a:lnTo>
                  <a:lnTo>
                    <a:pt x="7315" y="4248"/>
                  </a:lnTo>
                  <a:lnTo>
                    <a:pt x="7316" y="4257"/>
                  </a:lnTo>
                  <a:lnTo>
                    <a:pt x="7315" y="4265"/>
                  </a:lnTo>
                  <a:lnTo>
                    <a:pt x="7315" y="4265"/>
                  </a:lnTo>
                  <a:lnTo>
                    <a:pt x="7313" y="4271"/>
                  </a:lnTo>
                  <a:lnTo>
                    <a:pt x="7310" y="4276"/>
                  </a:lnTo>
                  <a:lnTo>
                    <a:pt x="7304" y="4282"/>
                  </a:lnTo>
                  <a:lnTo>
                    <a:pt x="7298" y="4287"/>
                  </a:lnTo>
                  <a:lnTo>
                    <a:pt x="7285" y="4297"/>
                  </a:lnTo>
                  <a:lnTo>
                    <a:pt x="7279" y="4300"/>
                  </a:lnTo>
                  <a:lnTo>
                    <a:pt x="7274" y="4302"/>
                  </a:lnTo>
                  <a:lnTo>
                    <a:pt x="7274" y="4302"/>
                  </a:lnTo>
                  <a:lnTo>
                    <a:pt x="7264" y="4303"/>
                  </a:lnTo>
                  <a:lnTo>
                    <a:pt x="7254" y="4302"/>
                  </a:lnTo>
                  <a:lnTo>
                    <a:pt x="7243" y="4301"/>
                  </a:lnTo>
                  <a:lnTo>
                    <a:pt x="7231" y="4298"/>
                  </a:lnTo>
                  <a:lnTo>
                    <a:pt x="7208" y="4290"/>
                  </a:lnTo>
                  <a:lnTo>
                    <a:pt x="7191" y="4282"/>
                  </a:lnTo>
                  <a:lnTo>
                    <a:pt x="7191" y="4282"/>
                  </a:lnTo>
                  <a:lnTo>
                    <a:pt x="7181" y="4275"/>
                  </a:lnTo>
                  <a:lnTo>
                    <a:pt x="7171" y="4266"/>
                  </a:lnTo>
                  <a:lnTo>
                    <a:pt x="7161" y="4255"/>
                  </a:lnTo>
                  <a:lnTo>
                    <a:pt x="7151" y="4243"/>
                  </a:lnTo>
                  <a:lnTo>
                    <a:pt x="7129" y="4220"/>
                  </a:lnTo>
                  <a:lnTo>
                    <a:pt x="7120" y="4210"/>
                  </a:lnTo>
                  <a:lnTo>
                    <a:pt x="7112" y="4202"/>
                  </a:lnTo>
                  <a:lnTo>
                    <a:pt x="7112" y="4202"/>
                  </a:lnTo>
                  <a:lnTo>
                    <a:pt x="7096" y="4188"/>
                  </a:lnTo>
                  <a:lnTo>
                    <a:pt x="7077" y="4172"/>
                  </a:lnTo>
                  <a:lnTo>
                    <a:pt x="7057" y="4158"/>
                  </a:lnTo>
                  <a:lnTo>
                    <a:pt x="7048" y="4152"/>
                  </a:lnTo>
                  <a:lnTo>
                    <a:pt x="7039" y="4149"/>
                  </a:lnTo>
                  <a:lnTo>
                    <a:pt x="7039" y="4149"/>
                  </a:lnTo>
                  <a:lnTo>
                    <a:pt x="7023" y="4144"/>
                  </a:lnTo>
                  <a:lnTo>
                    <a:pt x="7003" y="4142"/>
                  </a:lnTo>
                  <a:lnTo>
                    <a:pt x="6982" y="4141"/>
                  </a:lnTo>
                  <a:lnTo>
                    <a:pt x="6973" y="4142"/>
                  </a:lnTo>
                  <a:lnTo>
                    <a:pt x="6967" y="4144"/>
                  </a:lnTo>
                  <a:lnTo>
                    <a:pt x="6967" y="4144"/>
                  </a:lnTo>
                  <a:lnTo>
                    <a:pt x="6956" y="4149"/>
                  </a:lnTo>
                  <a:lnTo>
                    <a:pt x="6946" y="4155"/>
                  </a:lnTo>
                  <a:lnTo>
                    <a:pt x="6937" y="4165"/>
                  </a:lnTo>
                  <a:lnTo>
                    <a:pt x="6933" y="4169"/>
                  </a:lnTo>
                  <a:lnTo>
                    <a:pt x="6930" y="4174"/>
                  </a:lnTo>
                  <a:lnTo>
                    <a:pt x="6930" y="4174"/>
                  </a:lnTo>
                  <a:lnTo>
                    <a:pt x="6928" y="4178"/>
                  </a:lnTo>
                  <a:lnTo>
                    <a:pt x="6927" y="4185"/>
                  </a:lnTo>
                  <a:lnTo>
                    <a:pt x="6925" y="4201"/>
                  </a:lnTo>
                  <a:lnTo>
                    <a:pt x="6925" y="4209"/>
                  </a:lnTo>
                  <a:lnTo>
                    <a:pt x="6926" y="4216"/>
                  </a:lnTo>
                  <a:lnTo>
                    <a:pt x="6927" y="4223"/>
                  </a:lnTo>
                  <a:lnTo>
                    <a:pt x="6929" y="4229"/>
                  </a:lnTo>
                  <a:lnTo>
                    <a:pt x="6929" y="4229"/>
                  </a:lnTo>
                  <a:lnTo>
                    <a:pt x="6932" y="4231"/>
                  </a:lnTo>
                  <a:lnTo>
                    <a:pt x="6934" y="4234"/>
                  </a:lnTo>
                  <a:lnTo>
                    <a:pt x="6942" y="4239"/>
                  </a:lnTo>
                  <a:lnTo>
                    <a:pt x="6951" y="4243"/>
                  </a:lnTo>
                  <a:lnTo>
                    <a:pt x="6961" y="4247"/>
                  </a:lnTo>
                  <a:lnTo>
                    <a:pt x="6980" y="4255"/>
                  </a:lnTo>
                  <a:lnTo>
                    <a:pt x="6988" y="4259"/>
                  </a:lnTo>
                  <a:lnTo>
                    <a:pt x="6994" y="4264"/>
                  </a:lnTo>
                  <a:lnTo>
                    <a:pt x="6994" y="4264"/>
                  </a:lnTo>
                  <a:lnTo>
                    <a:pt x="6997" y="4269"/>
                  </a:lnTo>
                  <a:lnTo>
                    <a:pt x="7000" y="4275"/>
                  </a:lnTo>
                  <a:lnTo>
                    <a:pt x="7006" y="4290"/>
                  </a:lnTo>
                  <a:lnTo>
                    <a:pt x="7011" y="4304"/>
                  </a:lnTo>
                  <a:lnTo>
                    <a:pt x="7013" y="4317"/>
                  </a:lnTo>
                  <a:lnTo>
                    <a:pt x="7013" y="4317"/>
                  </a:lnTo>
                  <a:lnTo>
                    <a:pt x="7013" y="4325"/>
                  </a:lnTo>
                  <a:lnTo>
                    <a:pt x="7012" y="4333"/>
                  </a:lnTo>
                  <a:lnTo>
                    <a:pt x="7007" y="4351"/>
                  </a:lnTo>
                  <a:lnTo>
                    <a:pt x="7004" y="4360"/>
                  </a:lnTo>
                  <a:lnTo>
                    <a:pt x="7000" y="4368"/>
                  </a:lnTo>
                  <a:lnTo>
                    <a:pt x="6997" y="4374"/>
                  </a:lnTo>
                  <a:lnTo>
                    <a:pt x="6993" y="4380"/>
                  </a:lnTo>
                  <a:lnTo>
                    <a:pt x="6993" y="4380"/>
                  </a:lnTo>
                  <a:lnTo>
                    <a:pt x="6987" y="4385"/>
                  </a:lnTo>
                  <a:lnTo>
                    <a:pt x="6979" y="4388"/>
                  </a:lnTo>
                  <a:lnTo>
                    <a:pt x="6970" y="4391"/>
                  </a:lnTo>
                  <a:lnTo>
                    <a:pt x="6960" y="4395"/>
                  </a:lnTo>
                  <a:lnTo>
                    <a:pt x="6941" y="4400"/>
                  </a:lnTo>
                  <a:lnTo>
                    <a:pt x="6933" y="4403"/>
                  </a:lnTo>
                  <a:lnTo>
                    <a:pt x="6925" y="4405"/>
                  </a:lnTo>
                  <a:lnTo>
                    <a:pt x="6925" y="4405"/>
                  </a:lnTo>
                  <a:lnTo>
                    <a:pt x="6911" y="4413"/>
                  </a:lnTo>
                  <a:lnTo>
                    <a:pt x="6894" y="4423"/>
                  </a:lnTo>
                  <a:lnTo>
                    <a:pt x="6877" y="4433"/>
                  </a:lnTo>
                  <a:lnTo>
                    <a:pt x="6871" y="4438"/>
                  </a:lnTo>
                  <a:lnTo>
                    <a:pt x="6864" y="4440"/>
                  </a:lnTo>
                  <a:lnTo>
                    <a:pt x="6864" y="4440"/>
                  </a:lnTo>
                  <a:lnTo>
                    <a:pt x="6855" y="4442"/>
                  </a:lnTo>
                  <a:lnTo>
                    <a:pt x="6845" y="4443"/>
                  </a:lnTo>
                  <a:lnTo>
                    <a:pt x="6821" y="4445"/>
                  </a:lnTo>
                  <a:lnTo>
                    <a:pt x="6798" y="4447"/>
                  </a:lnTo>
                  <a:lnTo>
                    <a:pt x="6779" y="4449"/>
                  </a:lnTo>
                  <a:lnTo>
                    <a:pt x="6779" y="4449"/>
                  </a:lnTo>
                  <a:lnTo>
                    <a:pt x="6771" y="4450"/>
                  </a:lnTo>
                  <a:lnTo>
                    <a:pt x="6763" y="4452"/>
                  </a:lnTo>
                  <a:lnTo>
                    <a:pt x="6744" y="4459"/>
                  </a:lnTo>
                  <a:lnTo>
                    <a:pt x="6735" y="4461"/>
                  </a:lnTo>
                  <a:lnTo>
                    <a:pt x="6726" y="4463"/>
                  </a:lnTo>
                  <a:lnTo>
                    <a:pt x="6717" y="4465"/>
                  </a:lnTo>
                  <a:lnTo>
                    <a:pt x="6710" y="4463"/>
                  </a:lnTo>
                  <a:lnTo>
                    <a:pt x="6710" y="4463"/>
                  </a:lnTo>
                  <a:lnTo>
                    <a:pt x="6707" y="4462"/>
                  </a:lnTo>
                  <a:lnTo>
                    <a:pt x="6704" y="4460"/>
                  </a:lnTo>
                  <a:lnTo>
                    <a:pt x="6698" y="4453"/>
                  </a:lnTo>
                  <a:lnTo>
                    <a:pt x="6686" y="4438"/>
                  </a:lnTo>
                  <a:lnTo>
                    <a:pt x="6679" y="4429"/>
                  </a:lnTo>
                  <a:lnTo>
                    <a:pt x="6673" y="4421"/>
                  </a:lnTo>
                  <a:lnTo>
                    <a:pt x="6666" y="4416"/>
                  </a:lnTo>
                  <a:lnTo>
                    <a:pt x="6663" y="4414"/>
                  </a:lnTo>
                  <a:lnTo>
                    <a:pt x="6660" y="4414"/>
                  </a:lnTo>
                  <a:lnTo>
                    <a:pt x="6660" y="4414"/>
                  </a:lnTo>
                  <a:lnTo>
                    <a:pt x="6655" y="4414"/>
                  </a:lnTo>
                  <a:lnTo>
                    <a:pt x="6651" y="4415"/>
                  </a:lnTo>
                  <a:lnTo>
                    <a:pt x="6642" y="4419"/>
                  </a:lnTo>
                  <a:lnTo>
                    <a:pt x="6633" y="4426"/>
                  </a:lnTo>
                  <a:lnTo>
                    <a:pt x="6622" y="4434"/>
                  </a:lnTo>
                  <a:lnTo>
                    <a:pt x="6613" y="4443"/>
                  </a:lnTo>
                  <a:lnTo>
                    <a:pt x="6606" y="4452"/>
                  </a:lnTo>
                  <a:lnTo>
                    <a:pt x="6600" y="4461"/>
                  </a:lnTo>
                  <a:lnTo>
                    <a:pt x="6595" y="4469"/>
                  </a:lnTo>
                  <a:lnTo>
                    <a:pt x="6595" y="4469"/>
                  </a:lnTo>
                  <a:lnTo>
                    <a:pt x="6593" y="4477"/>
                  </a:lnTo>
                  <a:lnTo>
                    <a:pt x="6592" y="4487"/>
                  </a:lnTo>
                  <a:lnTo>
                    <a:pt x="6592" y="4498"/>
                  </a:lnTo>
                  <a:lnTo>
                    <a:pt x="6593" y="4510"/>
                  </a:lnTo>
                  <a:lnTo>
                    <a:pt x="6595" y="4522"/>
                  </a:lnTo>
                  <a:lnTo>
                    <a:pt x="6598" y="4532"/>
                  </a:lnTo>
                  <a:lnTo>
                    <a:pt x="6601" y="4542"/>
                  </a:lnTo>
                  <a:lnTo>
                    <a:pt x="6606" y="4549"/>
                  </a:lnTo>
                  <a:lnTo>
                    <a:pt x="6606" y="4549"/>
                  </a:lnTo>
                  <a:lnTo>
                    <a:pt x="6608" y="4551"/>
                  </a:lnTo>
                  <a:lnTo>
                    <a:pt x="6612" y="4554"/>
                  </a:lnTo>
                  <a:lnTo>
                    <a:pt x="6620" y="4557"/>
                  </a:lnTo>
                  <a:lnTo>
                    <a:pt x="6631" y="4561"/>
                  </a:lnTo>
                  <a:lnTo>
                    <a:pt x="6643" y="4563"/>
                  </a:lnTo>
                  <a:lnTo>
                    <a:pt x="6654" y="4564"/>
                  </a:lnTo>
                  <a:lnTo>
                    <a:pt x="6665" y="4567"/>
                  </a:lnTo>
                  <a:lnTo>
                    <a:pt x="6673" y="4571"/>
                  </a:lnTo>
                  <a:lnTo>
                    <a:pt x="6677" y="4573"/>
                  </a:lnTo>
                  <a:lnTo>
                    <a:pt x="6679" y="4576"/>
                  </a:lnTo>
                  <a:lnTo>
                    <a:pt x="6679" y="4576"/>
                  </a:lnTo>
                  <a:lnTo>
                    <a:pt x="6681" y="4581"/>
                  </a:lnTo>
                  <a:lnTo>
                    <a:pt x="6682" y="4585"/>
                  </a:lnTo>
                  <a:lnTo>
                    <a:pt x="6683" y="4597"/>
                  </a:lnTo>
                  <a:lnTo>
                    <a:pt x="6681" y="4610"/>
                  </a:lnTo>
                  <a:lnTo>
                    <a:pt x="6679" y="4624"/>
                  </a:lnTo>
                  <a:lnTo>
                    <a:pt x="6672" y="4651"/>
                  </a:lnTo>
                  <a:lnTo>
                    <a:pt x="6670" y="4663"/>
                  </a:lnTo>
                  <a:lnTo>
                    <a:pt x="6671" y="4673"/>
                  </a:lnTo>
                  <a:lnTo>
                    <a:pt x="6671" y="4673"/>
                  </a:lnTo>
                  <a:lnTo>
                    <a:pt x="6673" y="4682"/>
                  </a:lnTo>
                  <a:lnTo>
                    <a:pt x="6677" y="4693"/>
                  </a:lnTo>
                  <a:lnTo>
                    <a:pt x="6688" y="4714"/>
                  </a:lnTo>
                  <a:lnTo>
                    <a:pt x="6698" y="4735"/>
                  </a:lnTo>
                  <a:lnTo>
                    <a:pt x="6703" y="4746"/>
                  </a:lnTo>
                  <a:lnTo>
                    <a:pt x="6705" y="4753"/>
                  </a:lnTo>
                  <a:lnTo>
                    <a:pt x="6705" y="4753"/>
                  </a:lnTo>
                  <a:lnTo>
                    <a:pt x="6707" y="4766"/>
                  </a:lnTo>
                  <a:lnTo>
                    <a:pt x="6709" y="4779"/>
                  </a:lnTo>
                  <a:lnTo>
                    <a:pt x="6709" y="4787"/>
                  </a:lnTo>
                  <a:lnTo>
                    <a:pt x="6709" y="4794"/>
                  </a:lnTo>
                  <a:lnTo>
                    <a:pt x="6707" y="4800"/>
                  </a:lnTo>
                  <a:lnTo>
                    <a:pt x="6705" y="4804"/>
                  </a:lnTo>
                  <a:lnTo>
                    <a:pt x="6705" y="4804"/>
                  </a:lnTo>
                  <a:lnTo>
                    <a:pt x="6703" y="4806"/>
                  </a:lnTo>
                  <a:lnTo>
                    <a:pt x="6699" y="4808"/>
                  </a:lnTo>
                  <a:lnTo>
                    <a:pt x="6692" y="4810"/>
                  </a:lnTo>
                  <a:lnTo>
                    <a:pt x="6682" y="4811"/>
                  </a:lnTo>
                  <a:lnTo>
                    <a:pt x="6672" y="4811"/>
                  </a:lnTo>
                  <a:lnTo>
                    <a:pt x="6652" y="4811"/>
                  </a:lnTo>
                  <a:lnTo>
                    <a:pt x="6644" y="4812"/>
                  </a:lnTo>
                  <a:lnTo>
                    <a:pt x="6637" y="4814"/>
                  </a:lnTo>
                  <a:lnTo>
                    <a:pt x="6637" y="4814"/>
                  </a:lnTo>
                  <a:lnTo>
                    <a:pt x="6629" y="4821"/>
                  </a:lnTo>
                  <a:lnTo>
                    <a:pt x="6621" y="4829"/>
                  </a:lnTo>
                  <a:lnTo>
                    <a:pt x="6613" y="4839"/>
                  </a:lnTo>
                  <a:lnTo>
                    <a:pt x="6606" y="4849"/>
                  </a:lnTo>
                  <a:lnTo>
                    <a:pt x="6590" y="4872"/>
                  </a:lnTo>
                  <a:lnTo>
                    <a:pt x="6577" y="4890"/>
                  </a:lnTo>
                  <a:lnTo>
                    <a:pt x="6577" y="4890"/>
                  </a:lnTo>
                  <a:lnTo>
                    <a:pt x="6558" y="4915"/>
                  </a:lnTo>
                  <a:lnTo>
                    <a:pt x="6547" y="4928"/>
                  </a:lnTo>
                  <a:lnTo>
                    <a:pt x="6541" y="4934"/>
                  </a:lnTo>
                  <a:lnTo>
                    <a:pt x="6537" y="4938"/>
                  </a:lnTo>
                  <a:lnTo>
                    <a:pt x="6537" y="4938"/>
                  </a:lnTo>
                  <a:lnTo>
                    <a:pt x="6532" y="4941"/>
                  </a:lnTo>
                  <a:lnTo>
                    <a:pt x="6527" y="4943"/>
                  </a:lnTo>
                  <a:lnTo>
                    <a:pt x="6514" y="4946"/>
                  </a:lnTo>
                  <a:lnTo>
                    <a:pt x="6502" y="4950"/>
                  </a:lnTo>
                  <a:lnTo>
                    <a:pt x="6496" y="4953"/>
                  </a:lnTo>
                  <a:lnTo>
                    <a:pt x="6493" y="4955"/>
                  </a:lnTo>
                  <a:lnTo>
                    <a:pt x="6493" y="4955"/>
                  </a:lnTo>
                  <a:lnTo>
                    <a:pt x="6490" y="4962"/>
                  </a:lnTo>
                  <a:lnTo>
                    <a:pt x="6488" y="4970"/>
                  </a:lnTo>
                  <a:lnTo>
                    <a:pt x="6488" y="4979"/>
                  </a:lnTo>
                  <a:lnTo>
                    <a:pt x="6488" y="4989"/>
                  </a:lnTo>
                  <a:lnTo>
                    <a:pt x="6490" y="5008"/>
                  </a:lnTo>
                  <a:lnTo>
                    <a:pt x="6493" y="5024"/>
                  </a:lnTo>
                  <a:lnTo>
                    <a:pt x="6493" y="5024"/>
                  </a:lnTo>
                  <a:lnTo>
                    <a:pt x="6497" y="5040"/>
                  </a:lnTo>
                  <a:lnTo>
                    <a:pt x="6505" y="5059"/>
                  </a:lnTo>
                  <a:lnTo>
                    <a:pt x="6508" y="5068"/>
                  </a:lnTo>
                  <a:lnTo>
                    <a:pt x="6513" y="5077"/>
                  </a:lnTo>
                  <a:lnTo>
                    <a:pt x="6519" y="5085"/>
                  </a:lnTo>
                  <a:lnTo>
                    <a:pt x="6523" y="5091"/>
                  </a:lnTo>
                  <a:lnTo>
                    <a:pt x="6523" y="5091"/>
                  </a:lnTo>
                  <a:lnTo>
                    <a:pt x="6529" y="5094"/>
                  </a:lnTo>
                  <a:lnTo>
                    <a:pt x="6537" y="5096"/>
                  </a:lnTo>
                  <a:lnTo>
                    <a:pt x="6555" y="5101"/>
                  </a:lnTo>
                  <a:lnTo>
                    <a:pt x="6573" y="5104"/>
                  </a:lnTo>
                  <a:lnTo>
                    <a:pt x="6580" y="5108"/>
                  </a:lnTo>
                  <a:lnTo>
                    <a:pt x="6585" y="5110"/>
                  </a:lnTo>
                  <a:lnTo>
                    <a:pt x="6585" y="5110"/>
                  </a:lnTo>
                  <a:lnTo>
                    <a:pt x="6590" y="5114"/>
                  </a:lnTo>
                  <a:lnTo>
                    <a:pt x="6594" y="5119"/>
                  </a:lnTo>
                  <a:lnTo>
                    <a:pt x="6602" y="5133"/>
                  </a:lnTo>
                  <a:lnTo>
                    <a:pt x="6609" y="5145"/>
                  </a:lnTo>
                  <a:lnTo>
                    <a:pt x="6613" y="5156"/>
                  </a:lnTo>
                  <a:lnTo>
                    <a:pt x="6613" y="5156"/>
                  </a:lnTo>
                  <a:lnTo>
                    <a:pt x="6615" y="5164"/>
                  </a:lnTo>
                  <a:lnTo>
                    <a:pt x="6616" y="5174"/>
                  </a:lnTo>
                  <a:lnTo>
                    <a:pt x="6615" y="5195"/>
                  </a:lnTo>
                  <a:lnTo>
                    <a:pt x="6615" y="5216"/>
                  </a:lnTo>
                  <a:lnTo>
                    <a:pt x="6617" y="5225"/>
                  </a:lnTo>
                  <a:lnTo>
                    <a:pt x="6619" y="5232"/>
                  </a:lnTo>
                  <a:lnTo>
                    <a:pt x="6619" y="5232"/>
                  </a:lnTo>
                  <a:lnTo>
                    <a:pt x="6624" y="5239"/>
                  </a:lnTo>
                  <a:lnTo>
                    <a:pt x="6630" y="5246"/>
                  </a:lnTo>
                  <a:lnTo>
                    <a:pt x="6638" y="5254"/>
                  </a:lnTo>
                  <a:lnTo>
                    <a:pt x="6647" y="5261"/>
                  </a:lnTo>
                  <a:lnTo>
                    <a:pt x="6656" y="5268"/>
                  </a:lnTo>
                  <a:lnTo>
                    <a:pt x="6665" y="5274"/>
                  </a:lnTo>
                  <a:lnTo>
                    <a:pt x="6674" y="5278"/>
                  </a:lnTo>
                  <a:lnTo>
                    <a:pt x="6682" y="5281"/>
                  </a:lnTo>
                  <a:lnTo>
                    <a:pt x="6682" y="5281"/>
                  </a:lnTo>
                  <a:lnTo>
                    <a:pt x="6688" y="5281"/>
                  </a:lnTo>
                  <a:lnTo>
                    <a:pt x="6694" y="5281"/>
                  </a:lnTo>
                  <a:lnTo>
                    <a:pt x="6706" y="5278"/>
                  </a:lnTo>
                  <a:lnTo>
                    <a:pt x="6721" y="5274"/>
                  </a:lnTo>
                  <a:lnTo>
                    <a:pt x="6735" y="5267"/>
                  </a:lnTo>
                  <a:lnTo>
                    <a:pt x="6749" y="5262"/>
                  </a:lnTo>
                  <a:lnTo>
                    <a:pt x="6762" y="5258"/>
                  </a:lnTo>
                  <a:lnTo>
                    <a:pt x="6769" y="5258"/>
                  </a:lnTo>
                  <a:lnTo>
                    <a:pt x="6775" y="5258"/>
                  </a:lnTo>
                  <a:lnTo>
                    <a:pt x="6779" y="5259"/>
                  </a:lnTo>
                  <a:lnTo>
                    <a:pt x="6784" y="5261"/>
                  </a:lnTo>
                  <a:lnTo>
                    <a:pt x="6784" y="5261"/>
                  </a:lnTo>
                  <a:lnTo>
                    <a:pt x="6787" y="5265"/>
                  </a:lnTo>
                  <a:lnTo>
                    <a:pt x="6789" y="5269"/>
                  </a:lnTo>
                  <a:lnTo>
                    <a:pt x="6791" y="5274"/>
                  </a:lnTo>
                  <a:lnTo>
                    <a:pt x="6792" y="5279"/>
                  </a:lnTo>
                  <a:lnTo>
                    <a:pt x="6793" y="5293"/>
                  </a:lnTo>
                  <a:lnTo>
                    <a:pt x="6792" y="5307"/>
                  </a:lnTo>
                  <a:lnTo>
                    <a:pt x="6787" y="5338"/>
                  </a:lnTo>
                  <a:lnTo>
                    <a:pt x="6787" y="5351"/>
                  </a:lnTo>
                  <a:lnTo>
                    <a:pt x="6788" y="5362"/>
                  </a:lnTo>
                  <a:lnTo>
                    <a:pt x="6788" y="5362"/>
                  </a:lnTo>
                  <a:lnTo>
                    <a:pt x="6792" y="5373"/>
                  </a:lnTo>
                  <a:lnTo>
                    <a:pt x="6797" y="5384"/>
                  </a:lnTo>
                  <a:lnTo>
                    <a:pt x="6803" y="5397"/>
                  </a:lnTo>
                  <a:lnTo>
                    <a:pt x="6806" y="5407"/>
                  </a:lnTo>
                  <a:lnTo>
                    <a:pt x="6806" y="5407"/>
                  </a:lnTo>
                  <a:lnTo>
                    <a:pt x="6813" y="5426"/>
                  </a:lnTo>
                  <a:lnTo>
                    <a:pt x="6820" y="5448"/>
                  </a:lnTo>
                  <a:lnTo>
                    <a:pt x="6826" y="5471"/>
                  </a:lnTo>
                  <a:lnTo>
                    <a:pt x="6827" y="5481"/>
                  </a:lnTo>
                  <a:lnTo>
                    <a:pt x="6827" y="5490"/>
                  </a:lnTo>
                  <a:lnTo>
                    <a:pt x="6827" y="5490"/>
                  </a:lnTo>
                  <a:lnTo>
                    <a:pt x="6824" y="5507"/>
                  </a:lnTo>
                  <a:lnTo>
                    <a:pt x="6820" y="5529"/>
                  </a:lnTo>
                  <a:lnTo>
                    <a:pt x="6817" y="5539"/>
                  </a:lnTo>
                  <a:lnTo>
                    <a:pt x="6813" y="5548"/>
                  </a:lnTo>
                  <a:lnTo>
                    <a:pt x="6809" y="5556"/>
                  </a:lnTo>
                  <a:lnTo>
                    <a:pt x="6804" y="5561"/>
                  </a:lnTo>
                  <a:lnTo>
                    <a:pt x="6804" y="5561"/>
                  </a:lnTo>
                  <a:lnTo>
                    <a:pt x="6798" y="5566"/>
                  </a:lnTo>
                  <a:lnTo>
                    <a:pt x="6791" y="5570"/>
                  </a:lnTo>
                  <a:lnTo>
                    <a:pt x="6782" y="5574"/>
                  </a:lnTo>
                  <a:lnTo>
                    <a:pt x="6771" y="5576"/>
                  </a:lnTo>
                  <a:lnTo>
                    <a:pt x="6752" y="5580"/>
                  </a:lnTo>
                  <a:lnTo>
                    <a:pt x="6743" y="5582"/>
                  </a:lnTo>
                  <a:lnTo>
                    <a:pt x="6736" y="5582"/>
                  </a:lnTo>
                  <a:lnTo>
                    <a:pt x="6736" y="5582"/>
                  </a:lnTo>
                  <a:lnTo>
                    <a:pt x="6726" y="5580"/>
                  </a:lnTo>
                  <a:lnTo>
                    <a:pt x="6715" y="5576"/>
                  </a:lnTo>
                  <a:lnTo>
                    <a:pt x="6690" y="5566"/>
                  </a:lnTo>
                  <a:lnTo>
                    <a:pt x="6665" y="5554"/>
                  </a:lnTo>
                  <a:lnTo>
                    <a:pt x="6655" y="5550"/>
                  </a:lnTo>
                  <a:lnTo>
                    <a:pt x="6645" y="5549"/>
                  </a:lnTo>
                  <a:lnTo>
                    <a:pt x="6645" y="5549"/>
                  </a:lnTo>
                  <a:lnTo>
                    <a:pt x="6628" y="5548"/>
                  </a:lnTo>
                  <a:lnTo>
                    <a:pt x="6608" y="5550"/>
                  </a:lnTo>
                  <a:lnTo>
                    <a:pt x="6598" y="5551"/>
                  </a:lnTo>
                  <a:lnTo>
                    <a:pt x="6589" y="5553"/>
                  </a:lnTo>
                  <a:lnTo>
                    <a:pt x="6581" y="5557"/>
                  </a:lnTo>
                  <a:lnTo>
                    <a:pt x="6575" y="5561"/>
                  </a:lnTo>
                  <a:lnTo>
                    <a:pt x="6575" y="5561"/>
                  </a:lnTo>
                  <a:lnTo>
                    <a:pt x="6572" y="5567"/>
                  </a:lnTo>
                  <a:lnTo>
                    <a:pt x="6569" y="5575"/>
                  </a:lnTo>
                  <a:lnTo>
                    <a:pt x="6568" y="5584"/>
                  </a:lnTo>
                  <a:lnTo>
                    <a:pt x="6567" y="5594"/>
                  </a:lnTo>
                  <a:lnTo>
                    <a:pt x="6567" y="5614"/>
                  </a:lnTo>
                  <a:lnTo>
                    <a:pt x="6567" y="5631"/>
                  </a:lnTo>
                  <a:lnTo>
                    <a:pt x="6567" y="5631"/>
                  </a:lnTo>
                  <a:lnTo>
                    <a:pt x="6564" y="5670"/>
                  </a:lnTo>
                  <a:lnTo>
                    <a:pt x="6563" y="5691"/>
                  </a:lnTo>
                  <a:lnTo>
                    <a:pt x="6564" y="5701"/>
                  </a:lnTo>
                  <a:lnTo>
                    <a:pt x="6565" y="5709"/>
                  </a:lnTo>
                  <a:lnTo>
                    <a:pt x="6565" y="5709"/>
                  </a:lnTo>
                  <a:lnTo>
                    <a:pt x="6568" y="5714"/>
                  </a:lnTo>
                  <a:lnTo>
                    <a:pt x="6572" y="5719"/>
                  </a:lnTo>
                  <a:lnTo>
                    <a:pt x="6582" y="5732"/>
                  </a:lnTo>
                  <a:lnTo>
                    <a:pt x="6591" y="5744"/>
                  </a:lnTo>
                  <a:lnTo>
                    <a:pt x="6594" y="5750"/>
                  </a:lnTo>
                  <a:lnTo>
                    <a:pt x="6595" y="5755"/>
                  </a:lnTo>
                  <a:lnTo>
                    <a:pt x="6595" y="5755"/>
                  </a:lnTo>
                  <a:lnTo>
                    <a:pt x="6595" y="5760"/>
                  </a:lnTo>
                  <a:lnTo>
                    <a:pt x="6594" y="5765"/>
                  </a:lnTo>
                  <a:lnTo>
                    <a:pt x="6589" y="5779"/>
                  </a:lnTo>
                  <a:lnTo>
                    <a:pt x="6582" y="5790"/>
                  </a:lnTo>
                  <a:lnTo>
                    <a:pt x="6574" y="5799"/>
                  </a:lnTo>
                  <a:lnTo>
                    <a:pt x="6574" y="5799"/>
                  </a:lnTo>
                  <a:lnTo>
                    <a:pt x="6569" y="5804"/>
                  </a:lnTo>
                  <a:lnTo>
                    <a:pt x="6563" y="5807"/>
                  </a:lnTo>
                  <a:lnTo>
                    <a:pt x="6547" y="5814"/>
                  </a:lnTo>
                  <a:lnTo>
                    <a:pt x="6518" y="5825"/>
                  </a:lnTo>
                  <a:lnTo>
                    <a:pt x="6518" y="5825"/>
                  </a:lnTo>
                  <a:lnTo>
                    <a:pt x="6503" y="5832"/>
                  </a:lnTo>
                  <a:lnTo>
                    <a:pt x="6485" y="5839"/>
                  </a:lnTo>
                  <a:lnTo>
                    <a:pt x="6467" y="5847"/>
                  </a:lnTo>
                  <a:lnTo>
                    <a:pt x="6459" y="5850"/>
                  </a:lnTo>
                  <a:lnTo>
                    <a:pt x="6453" y="5855"/>
                  </a:lnTo>
                  <a:lnTo>
                    <a:pt x="6453" y="5855"/>
                  </a:lnTo>
                  <a:lnTo>
                    <a:pt x="6446" y="5860"/>
                  </a:lnTo>
                  <a:lnTo>
                    <a:pt x="6440" y="5868"/>
                  </a:lnTo>
                  <a:lnTo>
                    <a:pt x="6425" y="5887"/>
                  </a:lnTo>
                  <a:lnTo>
                    <a:pt x="6411" y="5907"/>
                  </a:lnTo>
                  <a:lnTo>
                    <a:pt x="6402" y="5925"/>
                  </a:lnTo>
                  <a:lnTo>
                    <a:pt x="6402" y="5925"/>
                  </a:lnTo>
                  <a:lnTo>
                    <a:pt x="6396" y="5938"/>
                  </a:lnTo>
                  <a:lnTo>
                    <a:pt x="6390" y="5955"/>
                  </a:lnTo>
                  <a:lnTo>
                    <a:pt x="6385" y="5972"/>
                  </a:lnTo>
                  <a:lnTo>
                    <a:pt x="6382" y="5987"/>
                  </a:lnTo>
                  <a:lnTo>
                    <a:pt x="6382" y="5987"/>
                  </a:lnTo>
                  <a:lnTo>
                    <a:pt x="6380" y="6006"/>
                  </a:lnTo>
                  <a:lnTo>
                    <a:pt x="6379" y="6031"/>
                  </a:lnTo>
                  <a:lnTo>
                    <a:pt x="6379" y="6054"/>
                  </a:lnTo>
                  <a:lnTo>
                    <a:pt x="6380" y="6066"/>
                  </a:lnTo>
                  <a:lnTo>
                    <a:pt x="6382" y="6075"/>
                  </a:lnTo>
                  <a:lnTo>
                    <a:pt x="6382" y="6075"/>
                  </a:lnTo>
                  <a:lnTo>
                    <a:pt x="6388" y="6089"/>
                  </a:lnTo>
                  <a:lnTo>
                    <a:pt x="6396" y="6106"/>
                  </a:lnTo>
                  <a:lnTo>
                    <a:pt x="6406" y="6122"/>
                  </a:lnTo>
                  <a:lnTo>
                    <a:pt x="6411" y="6129"/>
                  </a:lnTo>
                  <a:lnTo>
                    <a:pt x="6417" y="6133"/>
                  </a:lnTo>
                  <a:lnTo>
                    <a:pt x="6417" y="6133"/>
                  </a:lnTo>
                  <a:lnTo>
                    <a:pt x="6420" y="6137"/>
                  </a:lnTo>
                  <a:lnTo>
                    <a:pt x="6426" y="6140"/>
                  </a:lnTo>
                  <a:lnTo>
                    <a:pt x="6439" y="6145"/>
                  </a:lnTo>
                  <a:lnTo>
                    <a:pt x="6469" y="6155"/>
                  </a:lnTo>
                  <a:lnTo>
                    <a:pt x="6485" y="6159"/>
                  </a:lnTo>
                  <a:lnTo>
                    <a:pt x="6498" y="6164"/>
                  </a:lnTo>
                  <a:lnTo>
                    <a:pt x="6505" y="6167"/>
                  </a:lnTo>
                  <a:lnTo>
                    <a:pt x="6510" y="6171"/>
                  </a:lnTo>
                  <a:lnTo>
                    <a:pt x="6514" y="6174"/>
                  </a:lnTo>
                  <a:lnTo>
                    <a:pt x="6518" y="6178"/>
                  </a:lnTo>
                  <a:lnTo>
                    <a:pt x="6518" y="6178"/>
                  </a:lnTo>
                  <a:lnTo>
                    <a:pt x="6520" y="6184"/>
                  </a:lnTo>
                  <a:lnTo>
                    <a:pt x="6522" y="6191"/>
                  </a:lnTo>
                  <a:lnTo>
                    <a:pt x="6522" y="6199"/>
                  </a:lnTo>
                  <a:lnTo>
                    <a:pt x="6522" y="6208"/>
                  </a:lnTo>
                  <a:lnTo>
                    <a:pt x="6520" y="6225"/>
                  </a:lnTo>
                  <a:lnTo>
                    <a:pt x="6518" y="6239"/>
                  </a:lnTo>
                  <a:lnTo>
                    <a:pt x="6518" y="6239"/>
                  </a:lnTo>
                  <a:lnTo>
                    <a:pt x="6515" y="6247"/>
                  </a:lnTo>
                  <a:lnTo>
                    <a:pt x="6512" y="6257"/>
                  </a:lnTo>
                  <a:lnTo>
                    <a:pt x="6502" y="6281"/>
                  </a:lnTo>
                  <a:lnTo>
                    <a:pt x="6493" y="6301"/>
                  </a:lnTo>
                  <a:lnTo>
                    <a:pt x="6489" y="6312"/>
                  </a:lnTo>
                  <a:lnTo>
                    <a:pt x="6489" y="6312"/>
                  </a:lnTo>
                  <a:lnTo>
                    <a:pt x="6488" y="6319"/>
                  </a:lnTo>
                  <a:lnTo>
                    <a:pt x="6487" y="6333"/>
                  </a:lnTo>
                  <a:lnTo>
                    <a:pt x="6484" y="6348"/>
                  </a:lnTo>
                  <a:lnTo>
                    <a:pt x="6481" y="6353"/>
                  </a:lnTo>
                  <a:lnTo>
                    <a:pt x="6479" y="6358"/>
                  </a:lnTo>
                  <a:lnTo>
                    <a:pt x="6479" y="6358"/>
                  </a:lnTo>
                  <a:lnTo>
                    <a:pt x="6476" y="6359"/>
                  </a:lnTo>
                  <a:lnTo>
                    <a:pt x="6472" y="6361"/>
                  </a:lnTo>
                  <a:lnTo>
                    <a:pt x="6462" y="6361"/>
                  </a:lnTo>
                  <a:lnTo>
                    <a:pt x="6452" y="6361"/>
                  </a:lnTo>
                  <a:lnTo>
                    <a:pt x="6440" y="6359"/>
                  </a:lnTo>
                  <a:lnTo>
                    <a:pt x="6428" y="6358"/>
                  </a:lnTo>
                  <a:lnTo>
                    <a:pt x="6418" y="6358"/>
                  </a:lnTo>
                  <a:lnTo>
                    <a:pt x="6409" y="6359"/>
                  </a:lnTo>
                  <a:lnTo>
                    <a:pt x="6406" y="6361"/>
                  </a:lnTo>
                  <a:lnTo>
                    <a:pt x="6404" y="6363"/>
                  </a:lnTo>
                  <a:lnTo>
                    <a:pt x="6404" y="6363"/>
                  </a:lnTo>
                  <a:lnTo>
                    <a:pt x="6402" y="6366"/>
                  </a:lnTo>
                  <a:lnTo>
                    <a:pt x="6401" y="6369"/>
                  </a:lnTo>
                  <a:lnTo>
                    <a:pt x="6401" y="6377"/>
                  </a:lnTo>
                  <a:lnTo>
                    <a:pt x="6404" y="6386"/>
                  </a:lnTo>
                  <a:lnTo>
                    <a:pt x="6407" y="6395"/>
                  </a:lnTo>
                  <a:lnTo>
                    <a:pt x="6410" y="6405"/>
                  </a:lnTo>
                  <a:lnTo>
                    <a:pt x="6413" y="6414"/>
                  </a:lnTo>
                  <a:lnTo>
                    <a:pt x="6414" y="6422"/>
                  </a:lnTo>
                  <a:lnTo>
                    <a:pt x="6414" y="6425"/>
                  </a:lnTo>
                  <a:lnTo>
                    <a:pt x="6413" y="6428"/>
                  </a:lnTo>
                  <a:lnTo>
                    <a:pt x="6413" y="6428"/>
                  </a:lnTo>
                  <a:lnTo>
                    <a:pt x="6409" y="6432"/>
                  </a:lnTo>
                  <a:lnTo>
                    <a:pt x="6406" y="6435"/>
                  </a:lnTo>
                  <a:lnTo>
                    <a:pt x="6395" y="6440"/>
                  </a:lnTo>
                  <a:lnTo>
                    <a:pt x="6373" y="6448"/>
                  </a:lnTo>
                  <a:lnTo>
                    <a:pt x="6373" y="6448"/>
                  </a:lnTo>
                  <a:lnTo>
                    <a:pt x="6365" y="6450"/>
                  </a:lnTo>
                  <a:lnTo>
                    <a:pt x="6355" y="6453"/>
                  </a:lnTo>
                  <a:lnTo>
                    <a:pt x="6332" y="6455"/>
                  </a:lnTo>
                  <a:lnTo>
                    <a:pt x="6321" y="6456"/>
                  </a:lnTo>
                  <a:lnTo>
                    <a:pt x="6311" y="6458"/>
                  </a:lnTo>
                  <a:lnTo>
                    <a:pt x="6302" y="6462"/>
                  </a:lnTo>
                  <a:lnTo>
                    <a:pt x="6299" y="6465"/>
                  </a:lnTo>
                  <a:lnTo>
                    <a:pt x="6296" y="6467"/>
                  </a:lnTo>
                  <a:lnTo>
                    <a:pt x="6296" y="6467"/>
                  </a:lnTo>
                  <a:lnTo>
                    <a:pt x="6294" y="6474"/>
                  </a:lnTo>
                  <a:lnTo>
                    <a:pt x="6293" y="6482"/>
                  </a:lnTo>
                  <a:lnTo>
                    <a:pt x="6293" y="6492"/>
                  </a:lnTo>
                  <a:lnTo>
                    <a:pt x="6294" y="6502"/>
                  </a:lnTo>
                  <a:lnTo>
                    <a:pt x="6296" y="6512"/>
                  </a:lnTo>
                  <a:lnTo>
                    <a:pt x="6300" y="6523"/>
                  </a:lnTo>
                  <a:lnTo>
                    <a:pt x="6305" y="6538"/>
                  </a:lnTo>
                  <a:lnTo>
                    <a:pt x="6305" y="6538"/>
                  </a:lnTo>
                  <a:lnTo>
                    <a:pt x="6309" y="6544"/>
                  </a:lnTo>
                  <a:lnTo>
                    <a:pt x="6313" y="6550"/>
                  </a:lnTo>
                  <a:lnTo>
                    <a:pt x="6325" y="6563"/>
                  </a:lnTo>
                  <a:lnTo>
                    <a:pt x="6337" y="6574"/>
                  </a:lnTo>
                  <a:lnTo>
                    <a:pt x="6343" y="6579"/>
                  </a:lnTo>
                  <a:lnTo>
                    <a:pt x="6348" y="6581"/>
                  </a:lnTo>
                  <a:lnTo>
                    <a:pt x="6348" y="6581"/>
                  </a:lnTo>
                  <a:lnTo>
                    <a:pt x="6355" y="6582"/>
                  </a:lnTo>
                  <a:lnTo>
                    <a:pt x="6363" y="6583"/>
                  </a:lnTo>
                  <a:lnTo>
                    <a:pt x="6380" y="6581"/>
                  </a:lnTo>
                  <a:lnTo>
                    <a:pt x="6397" y="6579"/>
                  </a:lnTo>
                  <a:lnTo>
                    <a:pt x="6405" y="6579"/>
                  </a:lnTo>
                  <a:lnTo>
                    <a:pt x="6410" y="6580"/>
                  </a:lnTo>
                  <a:lnTo>
                    <a:pt x="6410" y="6580"/>
                  </a:lnTo>
                  <a:lnTo>
                    <a:pt x="6418" y="6583"/>
                  </a:lnTo>
                  <a:lnTo>
                    <a:pt x="6426" y="6589"/>
                  </a:lnTo>
                  <a:lnTo>
                    <a:pt x="6434" y="6595"/>
                  </a:lnTo>
                  <a:lnTo>
                    <a:pt x="6442" y="6603"/>
                  </a:lnTo>
                  <a:lnTo>
                    <a:pt x="6450" y="6609"/>
                  </a:lnTo>
                  <a:lnTo>
                    <a:pt x="6457" y="6617"/>
                  </a:lnTo>
                  <a:lnTo>
                    <a:pt x="6462" y="6625"/>
                  </a:lnTo>
                  <a:lnTo>
                    <a:pt x="6466" y="6632"/>
                  </a:lnTo>
                  <a:lnTo>
                    <a:pt x="6466" y="6632"/>
                  </a:lnTo>
                  <a:lnTo>
                    <a:pt x="6469" y="6643"/>
                  </a:lnTo>
                  <a:lnTo>
                    <a:pt x="6471" y="6658"/>
                  </a:lnTo>
                  <a:lnTo>
                    <a:pt x="6470" y="6671"/>
                  </a:lnTo>
                  <a:lnTo>
                    <a:pt x="6469" y="6678"/>
                  </a:lnTo>
                  <a:lnTo>
                    <a:pt x="6467" y="6683"/>
                  </a:lnTo>
                  <a:lnTo>
                    <a:pt x="6467" y="6683"/>
                  </a:lnTo>
                  <a:lnTo>
                    <a:pt x="6462" y="6687"/>
                  </a:lnTo>
                  <a:lnTo>
                    <a:pt x="6457" y="6692"/>
                  </a:lnTo>
                  <a:lnTo>
                    <a:pt x="6448" y="6695"/>
                  </a:lnTo>
                  <a:lnTo>
                    <a:pt x="6440" y="6699"/>
                  </a:lnTo>
                  <a:lnTo>
                    <a:pt x="6422" y="6705"/>
                  </a:lnTo>
                  <a:lnTo>
                    <a:pt x="6415" y="6709"/>
                  </a:lnTo>
                  <a:lnTo>
                    <a:pt x="6409" y="6713"/>
                  </a:lnTo>
                  <a:lnTo>
                    <a:pt x="6409" y="6713"/>
                  </a:lnTo>
                  <a:lnTo>
                    <a:pt x="6405" y="6720"/>
                  </a:lnTo>
                  <a:lnTo>
                    <a:pt x="6400" y="6729"/>
                  </a:lnTo>
                  <a:lnTo>
                    <a:pt x="6393" y="6750"/>
                  </a:lnTo>
                  <a:lnTo>
                    <a:pt x="6387" y="6772"/>
                  </a:lnTo>
                  <a:lnTo>
                    <a:pt x="6383" y="6781"/>
                  </a:lnTo>
                  <a:lnTo>
                    <a:pt x="6379" y="6788"/>
                  </a:lnTo>
                  <a:lnTo>
                    <a:pt x="6379" y="6788"/>
                  </a:lnTo>
                  <a:lnTo>
                    <a:pt x="6375" y="6792"/>
                  </a:lnTo>
                  <a:lnTo>
                    <a:pt x="6371" y="6796"/>
                  </a:lnTo>
                  <a:lnTo>
                    <a:pt x="6360" y="6802"/>
                  </a:lnTo>
                  <a:lnTo>
                    <a:pt x="6348" y="6809"/>
                  </a:lnTo>
                  <a:lnTo>
                    <a:pt x="6345" y="6814"/>
                  </a:lnTo>
                  <a:lnTo>
                    <a:pt x="6341" y="6817"/>
                  </a:lnTo>
                  <a:lnTo>
                    <a:pt x="6341" y="6817"/>
                  </a:lnTo>
                  <a:lnTo>
                    <a:pt x="6339" y="6824"/>
                  </a:lnTo>
                  <a:lnTo>
                    <a:pt x="6338" y="6832"/>
                  </a:lnTo>
                  <a:lnTo>
                    <a:pt x="6339" y="6852"/>
                  </a:lnTo>
                  <a:lnTo>
                    <a:pt x="6340" y="6861"/>
                  </a:lnTo>
                  <a:lnTo>
                    <a:pt x="6340" y="6871"/>
                  </a:lnTo>
                  <a:lnTo>
                    <a:pt x="6338" y="6879"/>
                  </a:lnTo>
                  <a:lnTo>
                    <a:pt x="6337" y="6882"/>
                  </a:lnTo>
                  <a:lnTo>
                    <a:pt x="6336" y="6885"/>
                  </a:lnTo>
                  <a:lnTo>
                    <a:pt x="6336" y="6885"/>
                  </a:lnTo>
                  <a:lnTo>
                    <a:pt x="6332" y="6888"/>
                  </a:lnTo>
                  <a:lnTo>
                    <a:pt x="6327" y="6891"/>
                  </a:lnTo>
                  <a:lnTo>
                    <a:pt x="6314" y="6896"/>
                  </a:lnTo>
                  <a:lnTo>
                    <a:pt x="6301" y="6899"/>
                  </a:lnTo>
                  <a:lnTo>
                    <a:pt x="6290" y="6900"/>
                  </a:lnTo>
                  <a:lnTo>
                    <a:pt x="6290" y="6900"/>
                  </a:lnTo>
                  <a:lnTo>
                    <a:pt x="6283" y="6900"/>
                  </a:lnTo>
                  <a:lnTo>
                    <a:pt x="6274" y="6899"/>
                  </a:lnTo>
                  <a:lnTo>
                    <a:pt x="6256" y="6896"/>
                  </a:lnTo>
                  <a:lnTo>
                    <a:pt x="6237" y="6891"/>
                  </a:lnTo>
                  <a:lnTo>
                    <a:pt x="6229" y="6891"/>
                  </a:lnTo>
                  <a:lnTo>
                    <a:pt x="6222" y="6893"/>
                  </a:lnTo>
                  <a:lnTo>
                    <a:pt x="6222" y="6893"/>
                  </a:lnTo>
                  <a:lnTo>
                    <a:pt x="6214" y="6895"/>
                  </a:lnTo>
                  <a:lnTo>
                    <a:pt x="6207" y="6898"/>
                  </a:lnTo>
                  <a:lnTo>
                    <a:pt x="6190" y="6908"/>
                  </a:lnTo>
                  <a:lnTo>
                    <a:pt x="6182" y="6914"/>
                  </a:lnTo>
                  <a:lnTo>
                    <a:pt x="6174" y="6921"/>
                  </a:lnTo>
                  <a:lnTo>
                    <a:pt x="6169" y="6926"/>
                  </a:lnTo>
                  <a:lnTo>
                    <a:pt x="6165" y="6932"/>
                  </a:lnTo>
                  <a:lnTo>
                    <a:pt x="6165" y="6932"/>
                  </a:lnTo>
                  <a:lnTo>
                    <a:pt x="6163" y="6939"/>
                  </a:lnTo>
                  <a:lnTo>
                    <a:pt x="6162" y="6946"/>
                  </a:lnTo>
                  <a:lnTo>
                    <a:pt x="6161" y="6954"/>
                  </a:lnTo>
                  <a:lnTo>
                    <a:pt x="6161" y="6963"/>
                  </a:lnTo>
                  <a:lnTo>
                    <a:pt x="6162" y="6978"/>
                  </a:lnTo>
                  <a:lnTo>
                    <a:pt x="6164" y="6986"/>
                  </a:lnTo>
                  <a:lnTo>
                    <a:pt x="6167" y="6992"/>
                  </a:lnTo>
                  <a:lnTo>
                    <a:pt x="6167" y="6992"/>
                  </a:lnTo>
                  <a:lnTo>
                    <a:pt x="6171" y="6999"/>
                  </a:lnTo>
                  <a:lnTo>
                    <a:pt x="6179" y="7005"/>
                  </a:lnTo>
                  <a:lnTo>
                    <a:pt x="6188" y="7011"/>
                  </a:lnTo>
                  <a:lnTo>
                    <a:pt x="6198" y="7018"/>
                  </a:lnTo>
                  <a:lnTo>
                    <a:pt x="6217" y="7030"/>
                  </a:lnTo>
                  <a:lnTo>
                    <a:pt x="6225" y="7036"/>
                  </a:lnTo>
                  <a:lnTo>
                    <a:pt x="6232" y="7043"/>
                  </a:lnTo>
                  <a:lnTo>
                    <a:pt x="6232" y="7043"/>
                  </a:lnTo>
                  <a:lnTo>
                    <a:pt x="6237" y="7051"/>
                  </a:lnTo>
                  <a:lnTo>
                    <a:pt x="6241" y="7060"/>
                  </a:lnTo>
                  <a:lnTo>
                    <a:pt x="6251" y="7083"/>
                  </a:lnTo>
                  <a:lnTo>
                    <a:pt x="6255" y="7095"/>
                  </a:lnTo>
                  <a:lnTo>
                    <a:pt x="6257" y="7106"/>
                  </a:lnTo>
                  <a:lnTo>
                    <a:pt x="6259" y="7117"/>
                  </a:lnTo>
                  <a:lnTo>
                    <a:pt x="6259" y="7126"/>
                  </a:lnTo>
                  <a:lnTo>
                    <a:pt x="6259" y="7126"/>
                  </a:lnTo>
                  <a:lnTo>
                    <a:pt x="6258" y="7132"/>
                  </a:lnTo>
                  <a:lnTo>
                    <a:pt x="6256" y="7140"/>
                  </a:lnTo>
                  <a:lnTo>
                    <a:pt x="6249" y="7155"/>
                  </a:lnTo>
                  <a:lnTo>
                    <a:pt x="6240" y="7172"/>
                  </a:lnTo>
                  <a:lnTo>
                    <a:pt x="6231" y="7187"/>
                  </a:lnTo>
                  <a:lnTo>
                    <a:pt x="6231" y="7187"/>
                  </a:lnTo>
                  <a:lnTo>
                    <a:pt x="6223" y="7186"/>
                  </a:lnTo>
                  <a:lnTo>
                    <a:pt x="6223" y="7186"/>
                  </a:lnTo>
                  <a:lnTo>
                    <a:pt x="6212" y="7184"/>
                  </a:lnTo>
                  <a:lnTo>
                    <a:pt x="6198" y="7183"/>
                  </a:lnTo>
                  <a:lnTo>
                    <a:pt x="6186" y="7183"/>
                  </a:lnTo>
                  <a:lnTo>
                    <a:pt x="6180" y="7184"/>
                  </a:lnTo>
                  <a:lnTo>
                    <a:pt x="6176" y="7186"/>
                  </a:lnTo>
                  <a:lnTo>
                    <a:pt x="6176" y="7186"/>
                  </a:lnTo>
                  <a:lnTo>
                    <a:pt x="6172" y="7188"/>
                  </a:lnTo>
                  <a:lnTo>
                    <a:pt x="6170" y="7190"/>
                  </a:lnTo>
                  <a:lnTo>
                    <a:pt x="6164" y="7198"/>
                  </a:lnTo>
                  <a:lnTo>
                    <a:pt x="6160" y="7207"/>
                  </a:lnTo>
                  <a:lnTo>
                    <a:pt x="6156" y="7218"/>
                  </a:lnTo>
                  <a:lnTo>
                    <a:pt x="6147" y="7238"/>
                  </a:lnTo>
                  <a:lnTo>
                    <a:pt x="6144" y="7247"/>
                  </a:lnTo>
                  <a:lnTo>
                    <a:pt x="6139" y="7254"/>
                  </a:lnTo>
                  <a:lnTo>
                    <a:pt x="6139" y="7254"/>
                  </a:lnTo>
                  <a:lnTo>
                    <a:pt x="6134" y="7258"/>
                  </a:lnTo>
                  <a:lnTo>
                    <a:pt x="6127" y="7263"/>
                  </a:lnTo>
                  <a:lnTo>
                    <a:pt x="6110" y="7272"/>
                  </a:lnTo>
                  <a:lnTo>
                    <a:pt x="6094" y="7281"/>
                  </a:lnTo>
                  <a:lnTo>
                    <a:pt x="6086" y="7285"/>
                  </a:lnTo>
                  <a:lnTo>
                    <a:pt x="6081" y="7290"/>
                  </a:lnTo>
                  <a:lnTo>
                    <a:pt x="6081" y="7290"/>
                  </a:lnTo>
                  <a:lnTo>
                    <a:pt x="6068" y="7303"/>
                  </a:lnTo>
                  <a:lnTo>
                    <a:pt x="6055" y="7322"/>
                  </a:lnTo>
                  <a:lnTo>
                    <a:pt x="6042" y="7342"/>
                  </a:lnTo>
                  <a:lnTo>
                    <a:pt x="6038" y="7351"/>
                  </a:lnTo>
                  <a:lnTo>
                    <a:pt x="6035" y="7359"/>
                  </a:lnTo>
                  <a:lnTo>
                    <a:pt x="6035" y="7359"/>
                  </a:lnTo>
                  <a:lnTo>
                    <a:pt x="6033" y="7366"/>
                  </a:lnTo>
                  <a:lnTo>
                    <a:pt x="6033" y="7374"/>
                  </a:lnTo>
                  <a:lnTo>
                    <a:pt x="6035" y="7394"/>
                  </a:lnTo>
                  <a:lnTo>
                    <a:pt x="6036" y="7413"/>
                  </a:lnTo>
                  <a:lnTo>
                    <a:pt x="6036" y="7421"/>
                  </a:lnTo>
                  <a:lnTo>
                    <a:pt x="6035" y="7428"/>
                  </a:lnTo>
                  <a:lnTo>
                    <a:pt x="6035" y="7428"/>
                  </a:lnTo>
                  <a:lnTo>
                    <a:pt x="6031" y="7441"/>
                  </a:lnTo>
                  <a:lnTo>
                    <a:pt x="6026" y="7457"/>
                  </a:lnTo>
                  <a:lnTo>
                    <a:pt x="6022" y="7463"/>
                  </a:lnTo>
                  <a:lnTo>
                    <a:pt x="6019" y="7470"/>
                  </a:lnTo>
                  <a:lnTo>
                    <a:pt x="6014" y="7475"/>
                  </a:lnTo>
                  <a:lnTo>
                    <a:pt x="6009" y="7477"/>
                  </a:lnTo>
                  <a:lnTo>
                    <a:pt x="6009" y="7477"/>
                  </a:lnTo>
                  <a:lnTo>
                    <a:pt x="6006" y="7478"/>
                  </a:lnTo>
                  <a:lnTo>
                    <a:pt x="6003" y="7477"/>
                  </a:lnTo>
                  <a:lnTo>
                    <a:pt x="5996" y="7475"/>
                  </a:lnTo>
                  <a:lnTo>
                    <a:pt x="5988" y="7469"/>
                  </a:lnTo>
                  <a:lnTo>
                    <a:pt x="5982" y="7463"/>
                  </a:lnTo>
                  <a:lnTo>
                    <a:pt x="5967" y="7449"/>
                  </a:lnTo>
                  <a:lnTo>
                    <a:pt x="5956" y="7439"/>
                  </a:lnTo>
                  <a:lnTo>
                    <a:pt x="5956" y="7439"/>
                  </a:lnTo>
                  <a:lnTo>
                    <a:pt x="5948" y="7431"/>
                  </a:lnTo>
                  <a:lnTo>
                    <a:pt x="5939" y="7422"/>
                  </a:lnTo>
                  <a:lnTo>
                    <a:pt x="5928" y="7414"/>
                  </a:lnTo>
                  <a:lnTo>
                    <a:pt x="5924" y="7410"/>
                  </a:lnTo>
                  <a:lnTo>
                    <a:pt x="5919" y="7409"/>
                  </a:lnTo>
                  <a:lnTo>
                    <a:pt x="5919" y="7409"/>
                  </a:lnTo>
                  <a:lnTo>
                    <a:pt x="5914" y="7409"/>
                  </a:lnTo>
                  <a:lnTo>
                    <a:pt x="5907" y="7410"/>
                  </a:lnTo>
                  <a:lnTo>
                    <a:pt x="5899" y="7414"/>
                  </a:lnTo>
                  <a:lnTo>
                    <a:pt x="5891" y="7417"/>
                  </a:lnTo>
                  <a:lnTo>
                    <a:pt x="5864" y="7431"/>
                  </a:lnTo>
                  <a:lnTo>
                    <a:pt x="5864" y="7431"/>
                  </a:lnTo>
                  <a:lnTo>
                    <a:pt x="5850" y="7440"/>
                  </a:lnTo>
                  <a:lnTo>
                    <a:pt x="5831" y="7452"/>
                  </a:lnTo>
                  <a:lnTo>
                    <a:pt x="5812" y="7463"/>
                  </a:lnTo>
                  <a:lnTo>
                    <a:pt x="5804" y="7467"/>
                  </a:lnTo>
                  <a:lnTo>
                    <a:pt x="5796" y="7470"/>
                  </a:lnTo>
                  <a:lnTo>
                    <a:pt x="5796" y="7470"/>
                  </a:lnTo>
                  <a:lnTo>
                    <a:pt x="5780" y="7474"/>
                  </a:lnTo>
                  <a:lnTo>
                    <a:pt x="5758" y="7475"/>
                  </a:lnTo>
                  <a:lnTo>
                    <a:pt x="5737" y="7475"/>
                  </a:lnTo>
                  <a:lnTo>
                    <a:pt x="5728" y="7474"/>
                  </a:lnTo>
                  <a:lnTo>
                    <a:pt x="5720" y="7471"/>
                  </a:lnTo>
                  <a:lnTo>
                    <a:pt x="5720" y="7471"/>
                  </a:lnTo>
                  <a:lnTo>
                    <a:pt x="5714" y="7468"/>
                  </a:lnTo>
                  <a:lnTo>
                    <a:pt x="5708" y="7463"/>
                  </a:lnTo>
                  <a:lnTo>
                    <a:pt x="5696" y="7450"/>
                  </a:lnTo>
                  <a:lnTo>
                    <a:pt x="5683" y="7438"/>
                  </a:lnTo>
                  <a:lnTo>
                    <a:pt x="5677" y="7433"/>
                  </a:lnTo>
                  <a:lnTo>
                    <a:pt x="5671" y="7431"/>
                  </a:lnTo>
                  <a:lnTo>
                    <a:pt x="5671" y="7431"/>
                  </a:lnTo>
                  <a:lnTo>
                    <a:pt x="5666" y="7431"/>
                  </a:lnTo>
                  <a:lnTo>
                    <a:pt x="5660" y="7431"/>
                  </a:lnTo>
                  <a:lnTo>
                    <a:pt x="5648" y="7433"/>
                  </a:lnTo>
                  <a:lnTo>
                    <a:pt x="5634" y="7436"/>
                  </a:lnTo>
                  <a:lnTo>
                    <a:pt x="5620" y="7442"/>
                  </a:lnTo>
                  <a:lnTo>
                    <a:pt x="5593" y="7453"/>
                  </a:lnTo>
                  <a:lnTo>
                    <a:pt x="5571" y="7462"/>
                  </a:lnTo>
                  <a:lnTo>
                    <a:pt x="5571" y="7462"/>
                  </a:lnTo>
                  <a:lnTo>
                    <a:pt x="5554" y="7468"/>
                  </a:lnTo>
                  <a:lnTo>
                    <a:pt x="5531" y="7475"/>
                  </a:lnTo>
                  <a:lnTo>
                    <a:pt x="5521" y="7478"/>
                  </a:lnTo>
                  <a:lnTo>
                    <a:pt x="5511" y="7483"/>
                  </a:lnTo>
                  <a:lnTo>
                    <a:pt x="5502" y="7487"/>
                  </a:lnTo>
                  <a:lnTo>
                    <a:pt x="5496" y="7492"/>
                  </a:lnTo>
                  <a:lnTo>
                    <a:pt x="5496" y="7492"/>
                  </a:lnTo>
                  <a:lnTo>
                    <a:pt x="5493" y="7496"/>
                  </a:lnTo>
                  <a:lnTo>
                    <a:pt x="5490" y="7501"/>
                  </a:lnTo>
                  <a:lnTo>
                    <a:pt x="5484" y="7512"/>
                  </a:lnTo>
                  <a:lnTo>
                    <a:pt x="5479" y="7526"/>
                  </a:lnTo>
                  <a:lnTo>
                    <a:pt x="5475" y="7540"/>
                  </a:lnTo>
                  <a:lnTo>
                    <a:pt x="5475" y="7540"/>
                  </a:lnTo>
                  <a:lnTo>
                    <a:pt x="5452" y="7526"/>
                  </a:lnTo>
                  <a:lnTo>
                    <a:pt x="5440" y="7519"/>
                  </a:lnTo>
                  <a:lnTo>
                    <a:pt x="5431" y="7513"/>
                  </a:lnTo>
                  <a:lnTo>
                    <a:pt x="5431" y="7513"/>
                  </a:lnTo>
                  <a:lnTo>
                    <a:pt x="5422" y="7511"/>
                  </a:lnTo>
                  <a:lnTo>
                    <a:pt x="5411" y="7507"/>
                  </a:lnTo>
                  <a:lnTo>
                    <a:pt x="5386" y="7503"/>
                  </a:lnTo>
                  <a:lnTo>
                    <a:pt x="5373" y="7501"/>
                  </a:lnTo>
                  <a:lnTo>
                    <a:pt x="5362" y="7497"/>
                  </a:lnTo>
                  <a:lnTo>
                    <a:pt x="5352" y="7493"/>
                  </a:lnTo>
                  <a:lnTo>
                    <a:pt x="5347" y="7491"/>
                  </a:lnTo>
                  <a:lnTo>
                    <a:pt x="5344" y="7487"/>
                  </a:lnTo>
                  <a:lnTo>
                    <a:pt x="5344" y="7487"/>
                  </a:lnTo>
                  <a:lnTo>
                    <a:pt x="5342" y="7484"/>
                  </a:lnTo>
                  <a:lnTo>
                    <a:pt x="5339" y="7480"/>
                  </a:lnTo>
                  <a:lnTo>
                    <a:pt x="5337" y="7470"/>
                  </a:lnTo>
                  <a:lnTo>
                    <a:pt x="5335" y="7459"/>
                  </a:lnTo>
                  <a:lnTo>
                    <a:pt x="5334" y="7448"/>
                  </a:lnTo>
                  <a:lnTo>
                    <a:pt x="5333" y="7435"/>
                  </a:lnTo>
                  <a:lnTo>
                    <a:pt x="5330" y="7424"/>
                  </a:lnTo>
                  <a:lnTo>
                    <a:pt x="5328" y="7414"/>
                  </a:lnTo>
                  <a:lnTo>
                    <a:pt x="5326" y="7410"/>
                  </a:lnTo>
                  <a:lnTo>
                    <a:pt x="5324" y="7407"/>
                  </a:lnTo>
                  <a:lnTo>
                    <a:pt x="5324" y="7407"/>
                  </a:lnTo>
                  <a:lnTo>
                    <a:pt x="5318" y="7401"/>
                  </a:lnTo>
                  <a:lnTo>
                    <a:pt x="5310" y="7397"/>
                  </a:lnTo>
                  <a:lnTo>
                    <a:pt x="5290" y="7390"/>
                  </a:lnTo>
                  <a:lnTo>
                    <a:pt x="5280" y="7387"/>
                  </a:lnTo>
                  <a:lnTo>
                    <a:pt x="5271" y="7383"/>
                  </a:lnTo>
                  <a:lnTo>
                    <a:pt x="5263" y="7379"/>
                  </a:lnTo>
                  <a:lnTo>
                    <a:pt x="5259" y="7377"/>
                  </a:lnTo>
                  <a:lnTo>
                    <a:pt x="5257" y="7373"/>
                  </a:lnTo>
                  <a:lnTo>
                    <a:pt x="5257" y="7373"/>
                  </a:lnTo>
                  <a:lnTo>
                    <a:pt x="5255" y="7369"/>
                  </a:lnTo>
                  <a:lnTo>
                    <a:pt x="5254" y="7364"/>
                  </a:lnTo>
                  <a:lnTo>
                    <a:pt x="5253" y="7353"/>
                  </a:lnTo>
                  <a:lnTo>
                    <a:pt x="5253" y="7339"/>
                  </a:lnTo>
                  <a:lnTo>
                    <a:pt x="5254" y="7325"/>
                  </a:lnTo>
                  <a:lnTo>
                    <a:pt x="5255" y="7311"/>
                  </a:lnTo>
                  <a:lnTo>
                    <a:pt x="5255" y="7298"/>
                  </a:lnTo>
                  <a:lnTo>
                    <a:pt x="5254" y="7285"/>
                  </a:lnTo>
                  <a:lnTo>
                    <a:pt x="5253" y="7281"/>
                  </a:lnTo>
                  <a:lnTo>
                    <a:pt x="5250" y="7276"/>
                  </a:lnTo>
                  <a:lnTo>
                    <a:pt x="5250" y="7276"/>
                  </a:lnTo>
                  <a:lnTo>
                    <a:pt x="5246" y="7272"/>
                  </a:lnTo>
                  <a:lnTo>
                    <a:pt x="5240" y="7268"/>
                  </a:lnTo>
                  <a:lnTo>
                    <a:pt x="5224" y="7263"/>
                  </a:lnTo>
                  <a:lnTo>
                    <a:pt x="5207" y="7257"/>
                  </a:lnTo>
                  <a:lnTo>
                    <a:pt x="5202" y="7254"/>
                  </a:lnTo>
                  <a:lnTo>
                    <a:pt x="5197" y="7249"/>
                  </a:lnTo>
                  <a:lnTo>
                    <a:pt x="5197" y="7249"/>
                  </a:lnTo>
                  <a:lnTo>
                    <a:pt x="5195" y="7246"/>
                  </a:lnTo>
                  <a:lnTo>
                    <a:pt x="5194" y="7242"/>
                  </a:lnTo>
                  <a:lnTo>
                    <a:pt x="5192" y="7233"/>
                  </a:lnTo>
                  <a:lnTo>
                    <a:pt x="5191" y="7222"/>
                  </a:lnTo>
                  <a:lnTo>
                    <a:pt x="5189" y="7211"/>
                  </a:lnTo>
                  <a:lnTo>
                    <a:pt x="5189" y="7201"/>
                  </a:lnTo>
                  <a:lnTo>
                    <a:pt x="5188" y="7189"/>
                  </a:lnTo>
                  <a:lnTo>
                    <a:pt x="5186" y="7180"/>
                  </a:lnTo>
                  <a:lnTo>
                    <a:pt x="5185" y="7177"/>
                  </a:lnTo>
                  <a:lnTo>
                    <a:pt x="5183" y="7174"/>
                  </a:lnTo>
                  <a:lnTo>
                    <a:pt x="5183" y="7174"/>
                  </a:lnTo>
                  <a:lnTo>
                    <a:pt x="5177" y="7169"/>
                  </a:lnTo>
                  <a:lnTo>
                    <a:pt x="5170" y="7163"/>
                  </a:lnTo>
                  <a:lnTo>
                    <a:pt x="5161" y="7159"/>
                  </a:lnTo>
                  <a:lnTo>
                    <a:pt x="5152" y="7154"/>
                  </a:lnTo>
                  <a:lnTo>
                    <a:pt x="5143" y="7151"/>
                  </a:lnTo>
                  <a:lnTo>
                    <a:pt x="5134" y="7149"/>
                  </a:lnTo>
                  <a:lnTo>
                    <a:pt x="5126" y="7149"/>
                  </a:lnTo>
                  <a:lnTo>
                    <a:pt x="5118" y="7150"/>
                  </a:lnTo>
                  <a:lnTo>
                    <a:pt x="5118" y="7150"/>
                  </a:lnTo>
                  <a:lnTo>
                    <a:pt x="5113" y="7153"/>
                  </a:lnTo>
                  <a:lnTo>
                    <a:pt x="5107" y="7159"/>
                  </a:lnTo>
                  <a:lnTo>
                    <a:pt x="5101" y="7167"/>
                  </a:lnTo>
                  <a:lnTo>
                    <a:pt x="5097" y="7176"/>
                  </a:lnTo>
                  <a:lnTo>
                    <a:pt x="5089" y="7194"/>
                  </a:lnTo>
                  <a:lnTo>
                    <a:pt x="5084" y="7210"/>
                  </a:lnTo>
                  <a:lnTo>
                    <a:pt x="5084" y="7210"/>
                  </a:lnTo>
                  <a:lnTo>
                    <a:pt x="5083" y="7215"/>
                  </a:lnTo>
                  <a:lnTo>
                    <a:pt x="5083" y="7222"/>
                  </a:lnTo>
                  <a:lnTo>
                    <a:pt x="5084" y="7238"/>
                  </a:lnTo>
                  <a:lnTo>
                    <a:pt x="5086" y="7252"/>
                  </a:lnTo>
                  <a:lnTo>
                    <a:pt x="5084" y="7259"/>
                  </a:lnTo>
                  <a:lnTo>
                    <a:pt x="5084" y="7265"/>
                  </a:lnTo>
                  <a:lnTo>
                    <a:pt x="5084" y="7265"/>
                  </a:lnTo>
                  <a:lnTo>
                    <a:pt x="5079" y="7282"/>
                  </a:lnTo>
                  <a:lnTo>
                    <a:pt x="5070" y="7301"/>
                  </a:lnTo>
                  <a:lnTo>
                    <a:pt x="5065" y="7310"/>
                  </a:lnTo>
                  <a:lnTo>
                    <a:pt x="5060" y="7319"/>
                  </a:lnTo>
                  <a:lnTo>
                    <a:pt x="5054" y="7326"/>
                  </a:lnTo>
                  <a:lnTo>
                    <a:pt x="5048" y="7331"/>
                  </a:lnTo>
                  <a:lnTo>
                    <a:pt x="5048" y="7331"/>
                  </a:lnTo>
                  <a:lnTo>
                    <a:pt x="5044" y="7334"/>
                  </a:lnTo>
                  <a:lnTo>
                    <a:pt x="5038" y="7335"/>
                  </a:lnTo>
                  <a:lnTo>
                    <a:pt x="5026" y="7336"/>
                  </a:lnTo>
                  <a:lnTo>
                    <a:pt x="5012" y="7337"/>
                  </a:lnTo>
                  <a:lnTo>
                    <a:pt x="5002" y="7338"/>
                  </a:lnTo>
                  <a:lnTo>
                    <a:pt x="5002" y="7338"/>
                  </a:lnTo>
                  <a:lnTo>
                    <a:pt x="4967" y="7348"/>
                  </a:lnTo>
                  <a:lnTo>
                    <a:pt x="4949" y="7354"/>
                  </a:lnTo>
                  <a:lnTo>
                    <a:pt x="4934" y="7361"/>
                  </a:lnTo>
                  <a:lnTo>
                    <a:pt x="4934" y="7361"/>
                  </a:lnTo>
                  <a:lnTo>
                    <a:pt x="4923" y="7366"/>
                  </a:lnTo>
                  <a:lnTo>
                    <a:pt x="4911" y="7375"/>
                  </a:lnTo>
                  <a:lnTo>
                    <a:pt x="4889" y="7392"/>
                  </a:lnTo>
                  <a:lnTo>
                    <a:pt x="4889" y="7392"/>
                  </a:lnTo>
                  <a:lnTo>
                    <a:pt x="4884" y="7398"/>
                  </a:lnTo>
                  <a:lnTo>
                    <a:pt x="4877" y="7406"/>
                  </a:lnTo>
                  <a:lnTo>
                    <a:pt x="4862" y="7423"/>
                  </a:lnTo>
                  <a:lnTo>
                    <a:pt x="4855" y="7431"/>
                  </a:lnTo>
                  <a:lnTo>
                    <a:pt x="4848" y="7439"/>
                  </a:lnTo>
                  <a:lnTo>
                    <a:pt x="4840" y="7443"/>
                  </a:lnTo>
                  <a:lnTo>
                    <a:pt x="4836" y="7444"/>
                  </a:lnTo>
                  <a:lnTo>
                    <a:pt x="4833" y="7445"/>
                  </a:lnTo>
                  <a:lnTo>
                    <a:pt x="4833" y="7445"/>
                  </a:lnTo>
                  <a:lnTo>
                    <a:pt x="4828" y="7445"/>
                  </a:lnTo>
                  <a:lnTo>
                    <a:pt x="4825" y="7444"/>
                  </a:lnTo>
                  <a:lnTo>
                    <a:pt x="4816" y="7440"/>
                  </a:lnTo>
                  <a:lnTo>
                    <a:pt x="4808" y="7434"/>
                  </a:lnTo>
                  <a:lnTo>
                    <a:pt x="4799" y="7426"/>
                  </a:lnTo>
                  <a:lnTo>
                    <a:pt x="4781" y="7412"/>
                  </a:lnTo>
                  <a:lnTo>
                    <a:pt x="4773" y="7406"/>
                  </a:lnTo>
                  <a:lnTo>
                    <a:pt x="4765" y="7403"/>
                  </a:lnTo>
                  <a:lnTo>
                    <a:pt x="4765" y="7403"/>
                  </a:lnTo>
                  <a:lnTo>
                    <a:pt x="4757" y="7401"/>
                  </a:lnTo>
                  <a:lnTo>
                    <a:pt x="4748" y="7400"/>
                  </a:lnTo>
                  <a:lnTo>
                    <a:pt x="4728" y="7401"/>
                  </a:lnTo>
                  <a:lnTo>
                    <a:pt x="4718" y="7403"/>
                  </a:lnTo>
                  <a:lnTo>
                    <a:pt x="4708" y="7405"/>
                  </a:lnTo>
                  <a:lnTo>
                    <a:pt x="4700" y="7407"/>
                  </a:lnTo>
                  <a:lnTo>
                    <a:pt x="4693" y="7410"/>
                  </a:lnTo>
                  <a:lnTo>
                    <a:pt x="4693" y="7410"/>
                  </a:lnTo>
                  <a:lnTo>
                    <a:pt x="4688" y="7415"/>
                  </a:lnTo>
                  <a:lnTo>
                    <a:pt x="4686" y="7419"/>
                  </a:lnTo>
                  <a:lnTo>
                    <a:pt x="4681" y="7433"/>
                  </a:lnTo>
                  <a:lnTo>
                    <a:pt x="4675" y="7447"/>
                  </a:lnTo>
                  <a:lnTo>
                    <a:pt x="4671" y="7452"/>
                  </a:lnTo>
                  <a:lnTo>
                    <a:pt x="4668" y="7456"/>
                  </a:lnTo>
                  <a:lnTo>
                    <a:pt x="4668" y="7456"/>
                  </a:lnTo>
                  <a:lnTo>
                    <a:pt x="4661" y="7460"/>
                  </a:lnTo>
                  <a:lnTo>
                    <a:pt x="4652" y="7465"/>
                  </a:lnTo>
                  <a:lnTo>
                    <a:pt x="4643" y="7469"/>
                  </a:lnTo>
                  <a:lnTo>
                    <a:pt x="4633" y="7472"/>
                  </a:lnTo>
                  <a:lnTo>
                    <a:pt x="4622" y="7476"/>
                  </a:lnTo>
                  <a:lnTo>
                    <a:pt x="4612" y="7478"/>
                  </a:lnTo>
                  <a:lnTo>
                    <a:pt x="4603" y="7479"/>
                  </a:lnTo>
                  <a:lnTo>
                    <a:pt x="4595" y="7479"/>
                  </a:lnTo>
                  <a:lnTo>
                    <a:pt x="4595" y="7479"/>
                  </a:lnTo>
                  <a:lnTo>
                    <a:pt x="4588" y="7477"/>
                  </a:lnTo>
                  <a:lnTo>
                    <a:pt x="4580" y="7474"/>
                  </a:lnTo>
                  <a:lnTo>
                    <a:pt x="4572" y="7469"/>
                  </a:lnTo>
                  <a:lnTo>
                    <a:pt x="4564" y="7465"/>
                  </a:lnTo>
                  <a:lnTo>
                    <a:pt x="4556" y="7459"/>
                  </a:lnTo>
                  <a:lnTo>
                    <a:pt x="4550" y="7453"/>
                  </a:lnTo>
                  <a:lnTo>
                    <a:pt x="4544" y="7447"/>
                  </a:lnTo>
                  <a:lnTo>
                    <a:pt x="4539" y="7441"/>
                  </a:lnTo>
                  <a:lnTo>
                    <a:pt x="4539" y="7441"/>
                  </a:lnTo>
                  <a:lnTo>
                    <a:pt x="4537" y="7436"/>
                  </a:lnTo>
                  <a:lnTo>
                    <a:pt x="4535" y="7431"/>
                  </a:lnTo>
                  <a:lnTo>
                    <a:pt x="4533" y="7416"/>
                  </a:lnTo>
                  <a:lnTo>
                    <a:pt x="4530" y="7401"/>
                  </a:lnTo>
                  <a:lnTo>
                    <a:pt x="4530" y="7384"/>
                  </a:lnTo>
                  <a:lnTo>
                    <a:pt x="4530" y="7352"/>
                  </a:lnTo>
                  <a:lnTo>
                    <a:pt x="4529" y="7337"/>
                  </a:lnTo>
                  <a:lnTo>
                    <a:pt x="4526" y="7326"/>
                  </a:lnTo>
                  <a:lnTo>
                    <a:pt x="4526" y="7326"/>
                  </a:lnTo>
                  <a:lnTo>
                    <a:pt x="4520" y="7311"/>
                  </a:lnTo>
                  <a:lnTo>
                    <a:pt x="4511" y="7293"/>
                  </a:lnTo>
                  <a:lnTo>
                    <a:pt x="4502" y="7277"/>
                  </a:lnTo>
                  <a:lnTo>
                    <a:pt x="4493" y="7264"/>
                  </a:lnTo>
                  <a:lnTo>
                    <a:pt x="4493" y="7264"/>
                  </a:lnTo>
                  <a:lnTo>
                    <a:pt x="4480" y="7246"/>
                  </a:lnTo>
                  <a:lnTo>
                    <a:pt x="4462" y="7225"/>
                  </a:lnTo>
                  <a:lnTo>
                    <a:pt x="4442" y="7207"/>
                  </a:lnTo>
                  <a:lnTo>
                    <a:pt x="4433" y="7199"/>
                  </a:lnTo>
                  <a:lnTo>
                    <a:pt x="4426" y="7193"/>
                  </a:lnTo>
                  <a:lnTo>
                    <a:pt x="4426" y="7193"/>
                  </a:lnTo>
                  <a:lnTo>
                    <a:pt x="4419" y="7189"/>
                  </a:lnTo>
                  <a:lnTo>
                    <a:pt x="4410" y="7185"/>
                  </a:lnTo>
                  <a:lnTo>
                    <a:pt x="4391" y="7178"/>
                  </a:lnTo>
                  <a:lnTo>
                    <a:pt x="4371" y="7171"/>
                  </a:lnTo>
                  <a:lnTo>
                    <a:pt x="4363" y="7167"/>
                  </a:lnTo>
                  <a:lnTo>
                    <a:pt x="4358" y="7162"/>
                  </a:lnTo>
                  <a:lnTo>
                    <a:pt x="4358" y="7162"/>
                  </a:lnTo>
                  <a:lnTo>
                    <a:pt x="4353" y="7155"/>
                  </a:lnTo>
                  <a:lnTo>
                    <a:pt x="4349" y="7146"/>
                  </a:lnTo>
                  <a:lnTo>
                    <a:pt x="4343" y="7130"/>
                  </a:lnTo>
                  <a:lnTo>
                    <a:pt x="4343" y="7130"/>
                  </a:lnTo>
                  <a:lnTo>
                    <a:pt x="4336" y="7109"/>
                  </a:lnTo>
                  <a:lnTo>
                    <a:pt x="4330" y="7084"/>
                  </a:lnTo>
                  <a:lnTo>
                    <a:pt x="4322" y="7060"/>
                  </a:lnTo>
                  <a:lnTo>
                    <a:pt x="4317" y="7049"/>
                  </a:lnTo>
                  <a:lnTo>
                    <a:pt x="4313" y="7040"/>
                  </a:lnTo>
                  <a:lnTo>
                    <a:pt x="4313" y="7040"/>
                  </a:lnTo>
                  <a:lnTo>
                    <a:pt x="4307" y="7036"/>
                  </a:lnTo>
                  <a:lnTo>
                    <a:pt x="4301" y="7031"/>
                  </a:lnTo>
                  <a:lnTo>
                    <a:pt x="4284" y="7021"/>
                  </a:lnTo>
                  <a:lnTo>
                    <a:pt x="4269" y="7011"/>
                  </a:lnTo>
                  <a:lnTo>
                    <a:pt x="4262" y="7005"/>
                  </a:lnTo>
                  <a:lnTo>
                    <a:pt x="4257" y="7001"/>
                  </a:lnTo>
                  <a:lnTo>
                    <a:pt x="4257" y="7001"/>
                  </a:lnTo>
                  <a:lnTo>
                    <a:pt x="4254" y="6992"/>
                  </a:lnTo>
                  <a:lnTo>
                    <a:pt x="4251" y="6982"/>
                  </a:lnTo>
                  <a:lnTo>
                    <a:pt x="4246" y="6958"/>
                  </a:lnTo>
                  <a:lnTo>
                    <a:pt x="4242" y="6934"/>
                  </a:lnTo>
                  <a:lnTo>
                    <a:pt x="4239" y="6924"/>
                  </a:lnTo>
                  <a:lnTo>
                    <a:pt x="4236" y="6915"/>
                  </a:lnTo>
                  <a:lnTo>
                    <a:pt x="4236" y="6915"/>
                  </a:lnTo>
                  <a:lnTo>
                    <a:pt x="4228" y="6904"/>
                  </a:lnTo>
                  <a:lnTo>
                    <a:pt x="4216" y="6890"/>
                  </a:lnTo>
                  <a:lnTo>
                    <a:pt x="4203" y="6878"/>
                  </a:lnTo>
                  <a:lnTo>
                    <a:pt x="4196" y="6873"/>
                  </a:lnTo>
                  <a:lnTo>
                    <a:pt x="4191" y="6870"/>
                  </a:lnTo>
                  <a:lnTo>
                    <a:pt x="4191" y="6870"/>
                  </a:lnTo>
                  <a:lnTo>
                    <a:pt x="4185" y="6869"/>
                  </a:lnTo>
                  <a:lnTo>
                    <a:pt x="4178" y="6867"/>
                  </a:lnTo>
                  <a:lnTo>
                    <a:pt x="4164" y="6864"/>
                  </a:lnTo>
                  <a:lnTo>
                    <a:pt x="4147" y="6864"/>
                  </a:lnTo>
                  <a:lnTo>
                    <a:pt x="4130" y="6864"/>
                  </a:lnTo>
                  <a:lnTo>
                    <a:pt x="4095" y="6864"/>
                  </a:lnTo>
                  <a:lnTo>
                    <a:pt x="4080" y="6864"/>
                  </a:lnTo>
                  <a:lnTo>
                    <a:pt x="4067" y="6863"/>
                  </a:lnTo>
                  <a:lnTo>
                    <a:pt x="4067" y="6863"/>
                  </a:lnTo>
                  <a:lnTo>
                    <a:pt x="4042" y="6859"/>
                  </a:lnTo>
                  <a:lnTo>
                    <a:pt x="4013" y="6853"/>
                  </a:lnTo>
                  <a:lnTo>
                    <a:pt x="3998" y="6849"/>
                  </a:lnTo>
                  <a:lnTo>
                    <a:pt x="3984" y="6844"/>
                  </a:lnTo>
                  <a:lnTo>
                    <a:pt x="3973" y="6838"/>
                  </a:lnTo>
                  <a:lnTo>
                    <a:pt x="3969" y="6835"/>
                  </a:lnTo>
                  <a:lnTo>
                    <a:pt x="3964" y="6832"/>
                  </a:lnTo>
                  <a:lnTo>
                    <a:pt x="3964" y="6832"/>
                  </a:lnTo>
                  <a:lnTo>
                    <a:pt x="3959" y="6825"/>
                  </a:lnTo>
                  <a:lnTo>
                    <a:pt x="3956" y="6817"/>
                  </a:lnTo>
                  <a:lnTo>
                    <a:pt x="3954" y="6807"/>
                  </a:lnTo>
                  <a:lnTo>
                    <a:pt x="3952" y="6796"/>
                  </a:lnTo>
                  <a:lnTo>
                    <a:pt x="3948" y="6774"/>
                  </a:lnTo>
                  <a:lnTo>
                    <a:pt x="3946" y="6765"/>
                  </a:lnTo>
                  <a:lnTo>
                    <a:pt x="3943" y="6757"/>
                  </a:lnTo>
                  <a:lnTo>
                    <a:pt x="3943" y="6757"/>
                  </a:lnTo>
                  <a:lnTo>
                    <a:pt x="3937" y="6750"/>
                  </a:lnTo>
                  <a:lnTo>
                    <a:pt x="3930" y="6743"/>
                  </a:lnTo>
                  <a:lnTo>
                    <a:pt x="3913" y="6726"/>
                  </a:lnTo>
                  <a:lnTo>
                    <a:pt x="3895" y="6710"/>
                  </a:lnTo>
                  <a:lnTo>
                    <a:pt x="3879" y="6697"/>
                  </a:lnTo>
                  <a:lnTo>
                    <a:pt x="3879" y="6697"/>
                  </a:lnTo>
                  <a:lnTo>
                    <a:pt x="3864" y="6686"/>
                  </a:lnTo>
                  <a:lnTo>
                    <a:pt x="3843" y="6674"/>
                  </a:lnTo>
                  <a:lnTo>
                    <a:pt x="3823" y="6662"/>
                  </a:lnTo>
                  <a:lnTo>
                    <a:pt x="3814" y="6659"/>
                  </a:lnTo>
                  <a:lnTo>
                    <a:pt x="3805" y="6657"/>
                  </a:lnTo>
                  <a:lnTo>
                    <a:pt x="3805" y="6657"/>
                  </a:lnTo>
                  <a:lnTo>
                    <a:pt x="3796" y="6656"/>
                  </a:lnTo>
                  <a:lnTo>
                    <a:pt x="3783" y="6656"/>
                  </a:lnTo>
                  <a:lnTo>
                    <a:pt x="3771" y="6657"/>
                  </a:lnTo>
                  <a:lnTo>
                    <a:pt x="3758" y="6659"/>
                  </a:lnTo>
                  <a:lnTo>
                    <a:pt x="3745" y="6662"/>
                  </a:lnTo>
                  <a:lnTo>
                    <a:pt x="3733" y="6666"/>
                  </a:lnTo>
                  <a:lnTo>
                    <a:pt x="3721" y="6669"/>
                  </a:lnTo>
                  <a:lnTo>
                    <a:pt x="3712" y="6674"/>
                  </a:lnTo>
                  <a:lnTo>
                    <a:pt x="3712" y="6674"/>
                  </a:lnTo>
                  <a:lnTo>
                    <a:pt x="3704" y="6680"/>
                  </a:lnTo>
                  <a:lnTo>
                    <a:pt x="3698" y="6689"/>
                  </a:lnTo>
                  <a:lnTo>
                    <a:pt x="3690" y="6701"/>
                  </a:lnTo>
                  <a:lnTo>
                    <a:pt x="3682" y="6713"/>
                  </a:lnTo>
                  <a:lnTo>
                    <a:pt x="3668" y="6736"/>
                  </a:lnTo>
                  <a:lnTo>
                    <a:pt x="3660" y="6746"/>
                  </a:lnTo>
                  <a:lnTo>
                    <a:pt x="3654" y="6754"/>
                  </a:lnTo>
                  <a:lnTo>
                    <a:pt x="3654" y="6754"/>
                  </a:lnTo>
                  <a:lnTo>
                    <a:pt x="3641" y="6762"/>
                  </a:lnTo>
                  <a:lnTo>
                    <a:pt x="3625" y="6770"/>
                  </a:lnTo>
                  <a:lnTo>
                    <a:pt x="3610" y="6776"/>
                  </a:lnTo>
                  <a:lnTo>
                    <a:pt x="3596" y="6781"/>
                  </a:lnTo>
                  <a:lnTo>
                    <a:pt x="3596" y="6781"/>
                  </a:lnTo>
                  <a:lnTo>
                    <a:pt x="3585" y="6782"/>
                  </a:lnTo>
                  <a:lnTo>
                    <a:pt x="3571" y="6781"/>
                  </a:lnTo>
                  <a:lnTo>
                    <a:pt x="3542" y="6777"/>
                  </a:lnTo>
                  <a:lnTo>
                    <a:pt x="3512" y="6774"/>
                  </a:lnTo>
                  <a:lnTo>
                    <a:pt x="3499" y="6772"/>
                  </a:lnTo>
                  <a:lnTo>
                    <a:pt x="3488" y="6772"/>
                  </a:lnTo>
                  <a:lnTo>
                    <a:pt x="3488" y="6772"/>
                  </a:lnTo>
                  <a:lnTo>
                    <a:pt x="3480" y="6773"/>
                  </a:lnTo>
                  <a:lnTo>
                    <a:pt x="3471" y="6776"/>
                  </a:lnTo>
                  <a:lnTo>
                    <a:pt x="3451" y="6783"/>
                  </a:lnTo>
                  <a:lnTo>
                    <a:pt x="3439" y="6785"/>
                  </a:lnTo>
                  <a:lnTo>
                    <a:pt x="3430" y="6788"/>
                  </a:lnTo>
                  <a:lnTo>
                    <a:pt x="3421" y="6788"/>
                  </a:lnTo>
                  <a:lnTo>
                    <a:pt x="3418" y="6787"/>
                  </a:lnTo>
                  <a:lnTo>
                    <a:pt x="3414" y="6785"/>
                  </a:lnTo>
                  <a:lnTo>
                    <a:pt x="3414" y="6785"/>
                  </a:lnTo>
                  <a:lnTo>
                    <a:pt x="3411" y="6781"/>
                  </a:lnTo>
                  <a:lnTo>
                    <a:pt x="3409" y="6775"/>
                  </a:lnTo>
                  <a:lnTo>
                    <a:pt x="3407" y="6768"/>
                  </a:lnTo>
                  <a:lnTo>
                    <a:pt x="3405" y="6761"/>
                  </a:lnTo>
                  <a:lnTo>
                    <a:pt x="3403" y="6731"/>
                  </a:lnTo>
                  <a:lnTo>
                    <a:pt x="3403" y="6731"/>
                  </a:lnTo>
                  <a:lnTo>
                    <a:pt x="3399" y="6689"/>
                  </a:lnTo>
                  <a:lnTo>
                    <a:pt x="3393" y="6639"/>
                  </a:lnTo>
                  <a:lnTo>
                    <a:pt x="3391" y="6588"/>
                  </a:lnTo>
                  <a:lnTo>
                    <a:pt x="3390" y="6565"/>
                  </a:lnTo>
                  <a:lnTo>
                    <a:pt x="3390" y="6545"/>
                  </a:lnTo>
                  <a:lnTo>
                    <a:pt x="3390" y="6545"/>
                  </a:lnTo>
                  <a:lnTo>
                    <a:pt x="3391" y="6535"/>
                  </a:lnTo>
                  <a:lnTo>
                    <a:pt x="3394" y="6521"/>
                  </a:lnTo>
                  <a:lnTo>
                    <a:pt x="3403" y="6493"/>
                  </a:lnTo>
                  <a:lnTo>
                    <a:pt x="3407" y="6479"/>
                  </a:lnTo>
                  <a:lnTo>
                    <a:pt x="3409" y="6465"/>
                  </a:lnTo>
                  <a:lnTo>
                    <a:pt x="3409" y="6458"/>
                  </a:lnTo>
                  <a:lnTo>
                    <a:pt x="3409" y="6453"/>
                  </a:lnTo>
                  <a:lnTo>
                    <a:pt x="3407" y="6448"/>
                  </a:lnTo>
                  <a:lnTo>
                    <a:pt x="3405" y="6444"/>
                  </a:lnTo>
                  <a:lnTo>
                    <a:pt x="3405" y="6444"/>
                  </a:lnTo>
                  <a:lnTo>
                    <a:pt x="3401" y="6439"/>
                  </a:lnTo>
                  <a:lnTo>
                    <a:pt x="3394" y="6435"/>
                  </a:lnTo>
                  <a:lnTo>
                    <a:pt x="3386" y="6431"/>
                  </a:lnTo>
                  <a:lnTo>
                    <a:pt x="3377" y="6429"/>
                  </a:lnTo>
                  <a:lnTo>
                    <a:pt x="3368" y="6428"/>
                  </a:lnTo>
                  <a:lnTo>
                    <a:pt x="3359" y="6427"/>
                  </a:lnTo>
                  <a:lnTo>
                    <a:pt x="3351" y="6425"/>
                  </a:lnTo>
                  <a:lnTo>
                    <a:pt x="3345" y="6427"/>
                  </a:lnTo>
                  <a:lnTo>
                    <a:pt x="3345" y="6427"/>
                  </a:lnTo>
                  <a:lnTo>
                    <a:pt x="3337" y="6428"/>
                  </a:lnTo>
                  <a:lnTo>
                    <a:pt x="3328" y="6431"/>
                  </a:lnTo>
                  <a:lnTo>
                    <a:pt x="3317" y="6436"/>
                  </a:lnTo>
                  <a:lnTo>
                    <a:pt x="3308" y="6441"/>
                  </a:lnTo>
                  <a:lnTo>
                    <a:pt x="3298" y="6447"/>
                  </a:lnTo>
                  <a:lnTo>
                    <a:pt x="3290" y="6453"/>
                  </a:lnTo>
                  <a:lnTo>
                    <a:pt x="3282" y="6459"/>
                  </a:lnTo>
                  <a:lnTo>
                    <a:pt x="3277" y="6465"/>
                  </a:lnTo>
                  <a:lnTo>
                    <a:pt x="3277" y="6465"/>
                  </a:lnTo>
                  <a:lnTo>
                    <a:pt x="3273" y="6472"/>
                  </a:lnTo>
                  <a:lnTo>
                    <a:pt x="3270" y="6481"/>
                  </a:lnTo>
                  <a:lnTo>
                    <a:pt x="3267" y="6502"/>
                  </a:lnTo>
                  <a:lnTo>
                    <a:pt x="3262" y="6523"/>
                  </a:lnTo>
                  <a:lnTo>
                    <a:pt x="3259" y="6532"/>
                  </a:lnTo>
                  <a:lnTo>
                    <a:pt x="3255" y="6538"/>
                  </a:lnTo>
                  <a:lnTo>
                    <a:pt x="3255" y="6538"/>
                  </a:lnTo>
                  <a:lnTo>
                    <a:pt x="3249" y="6545"/>
                  </a:lnTo>
                  <a:lnTo>
                    <a:pt x="3241" y="6552"/>
                  </a:lnTo>
                  <a:lnTo>
                    <a:pt x="3231" y="6559"/>
                  </a:lnTo>
                  <a:lnTo>
                    <a:pt x="3219" y="6565"/>
                  </a:lnTo>
                  <a:lnTo>
                    <a:pt x="3198" y="6577"/>
                  </a:lnTo>
                  <a:lnTo>
                    <a:pt x="3180" y="6587"/>
                  </a:lnTo>
                  <a:lnTo>
                    <a:pt x="3180" y="6587"/>
                  </a:lnTo>
                  <a:lnTo>
                    <a:pt x="3158" y="6597"/>
                  </a:lnTo>
                  <a:lnTo>
                    <a:pt x="3131" y="6608"/>
                  </a:lnTo>
                  <a:lnTo>
                    <a:pt x="3105" y="6621"/>
                  </a:lnTo>
                  <a:lnTo>
                    <a:pt x="3094" y="6626"/>
                  </a:lnTo>
                  <a:lnTo>
                    <a:pt x="3084" y="6632"/>
                  </a:lnTo>
                  <a:lnTo>
                    <a:pt x="3084" y="6632"/>
                  </a:lnTo>
                  <a:lnTo>
                    <a:pt x="3077" y="6638"/>
                  </a:lnTo>
                  <a:lnTo>
                    <a:pt x="3069" y="6645"/>
                  </a:lnTo>
                  <a:lnTo>
                    <a:pt x="3053" y="6665"/>
                  </a:lnTo>
                  <a:lnTo>
                    <a:pt x="3036" y="6683"/>
                  </a:lnTo>
                  <a:lnTo>
                    <a:pt x="3029" y="6689"/>
                  </a:lnTo>
                  <a:lnTo>
                    <a:pt x="3022" y="6695"/>
                  </a:lnTo>
                  <a:lnTo>
                    <a:pt x="3022" y="6695"/>
                  </a:lnTo>
                  <a:lnTo>
                    <a:pt x="3013" y="6699"/>
                  </a:lnTo>
                  <a:lnTo>
                    <a:pt x="3001" y="6702"/>
                  </a:lnTo>
                  <a:lnTo>
                    <a:pt x="2989" y="6704"/>
                  </a:lnTo>
                  <a:lnTo>
                    <a:pt x="2977" y="6706"/>
                  </a:lnTo>
                  <a:lnTo>
                    <a:pt x="2952" y="6710"/>
                  </a:lnTo>
                  <a:lnTo>
                    <a:pt x="2930" y="6710"/>
                  </a:lnTo>
                  <a:lnTo>
                    <a:pt x="2930" y="6710"/>
                  </a:lnTo>
                  <a:lnTo>
                    <a:pt x="2906" y="6708"/>
                  </a:lnTo>
                  <a:lnTo>
                    <a:pt x="2876" y="6702"/>
                  </a:lnTo>
                  <a:lnTo>
                    <a:pt x="2862" y="6697"/>
                  </a:lnTo>
                  <a:lnTo>
                    <a:pt x="2848" y="6693"/>
                  </a:lnTo>
                  <a:lnTo>
                    <a:pt x="2836" y="6687"/>
                  </a:lnTo>
                  <a:lnTo>
                    <a:pt x="2827" y="6682"/>
                  </a:lnTo>
                  <a:lnTo>
                    <a:pt x="2827" y="6682"/>
                  </a:lnTo>
                  <a:lnTo>
                    <a:pt x="2820" y="6676"/>
                  </a:lnTo>
                  <a:lnTo>
                    <a:pt x="2814" y="6667"/>
                  </a:lnTo>
                  <a:lnTo>
                    <a:pt x="2804" y="6647"/>
                  </a:lnTo>
                  <a:lnTo>
                    <a:pt x="2794" y="6626"/>
                  </a:lnTo>
                  <a:lnTo>
                    <a:pt x="2788" y="6617"/>
                  </a:lnTo>
                  <a:lnTo>
                    <a:pt x="2783" y="6611"/>
                  </a:lnTo>
                  <a:lnTo>
                    <a:pt x="2783" y="6611"/>
                  </a:lnTo>
                  <a:lnTo>
                    <a:pt x="2777" y="6606"/>
                  </a:lnTo>
                  <a:lnTo>
                    <a:pt x="2769" y="6600"/>
                  </a:lnTo>
                  <a:lnTo>
                    <a:pt x="2752" y="6590"/>
                  </a:lnTo>
                  <a:lnTo>
                    <a:pt x="2734" y="6581"/>
                  </a:lnTo>
                  <a:lnTo>
                    <a:pt x="2718" y="6576"/>
                  </a:lnTo>
                  <a:lnTo>
                    <a:pt x="2718" y="6576"/>
                  </a:lnTo>
                  <a:lnTo>
                    <a:pt x="2708" y="6573"/>
                  </a:lnTo>
                  <a:lnTo>
                    <a:pt x="2696" y="6573"/>
                  </a:lnTo>
                  <a:lnTo>
                    <a:pt x="2670" y="6573"/>
                  </a:lnTo>
                  <a:lnTo>
                    <a:pt x="2656" y="6572"/>
                  </a:lnTo>
                  <a:lnTo>
                    <a:pt x="2643" y="6572"/>
                  </a:lnTo>
                  <a:lnTo>
                    <a:pt x="2631" y="6570"/>
                  </a:lnTo>
                  <a:lnTo>
                    <a:pt x="2622" y="6567"/>
                  </a:lnTo>
                  <a:lnTo>
                    <a:pt x="2622" y="6567"/>
                  </a:lnTo>
                  <a:lnTo>
                    <a:pt x="2614" y="6562"/>
                  </a:lnTo>
                  <a:lnTo>
                    <a:pt x="2607" y="6555"/>
                  </a:lnTo>
                  <a:lnTo>
                    <a:pt x="2599" y="6546"/>
                  </a:lnTo>
                  <a:lnTo>
                    <a:pt x="2590" y="6537"/>
                  </a:lnTo>
                  <a:lnTo>
                    <a:pt x="2575" y="6518"/>
                  </a:lnTo>
                  <a:lnTo>
                    <a:pt x="2561" y="6502"/>
                  </a:lnTo>
                  <a:lnTo>
                    <a:pt x="2561" y="6502"/>
                  </a:lnTo>
                  <a:lnTo>
                    <a:pt x="2552" y="6491"/>
                  </a:lnTo>
                  <a:lnTo>
                    <a:pt x="2542" y="6477"/>
                  </a:lnTo>
                  <a:lnTo>
                    <a:pt x="2531" y="6464"/>
                  </a:lnTo>
                  <a:lnTo>
                    <a:pt x="2525" y="6458"/>
                  </a:lnTo>
                  <a:lnTo>
                    <a:pt x="2521" y="6455"/>
                  </a:lnTo>
                  <a:lnTo>
                    <a:pt x="2521" y="6455"/>
                  </a:lnTo>
                  <a:lnTo>
                    <a:pt x="2513" y="6450"/>
                  </a:lnTo>
                  <a:lnTo>
                    <a:pt x="2504" y="6447"/>
                  </a:lnTo>
                  <a:lnTo>
                    <a:pt x="2481" y="6442"/>
                  </a:lnTo>
                  <a:lnTo>
                    <a:pt x="2471" y="6439"/>
                  </a:lnTo>
                  <a:lnTo>
                    <a:pt x="2461" y="6436"/>
                  </a:lnTo>
                  <a:lnTo>
                    <a:pt x="2452" y="6431"/>
                  </a:lnTo>
                  <a:lnTo>
                    <a:pt x="2450" y="6429"/>
                  </a:lnTo>
                  <a:lnTo>
                    <a:pt x="2446" y="6427"/>
                  </a:lnTo>
                  <a:lnTo>
                    <a:pt x="2446" y="6427"/>
                  </a:lnTo>
                  <a:lnTo>
                    <a:pt x="2445" y="6423"/>
                  </a:lnTo>
                  <a:lnTo>
                    <a:pt x="2444" y="6419"/>
                  </a:lnTo>
                  <a:lnTo>
                    <a:pt x="2443" y="6410"/>
                  </a:lnTo>
                  <a:lnTo>
                    <a:pt x="2443" y="6398"/>
                  </a:lnTo>
                  <a:lnTo>
                    <a:pt x="2444" y="6387"/>
                  </a:lnTo>
                  <a:lnTo>
                    <a:pt x="2446" y="6365"/>
                  </a:lnTo>
                  <a:lnTo>
                    <a:pt x="2447" y="6354"/>
                  </a:lnTo>
                  <a:lnTo>
                    <a:pt x="2446" y="6345"/>
                  </a:lnTo>
                  <a:lnTo>
                    <a:pt x="2446" y="6345"/>
                  </a:lnTo>
                  <a:lnTo>
                    <a:pt x="2445" y="6333"/>
                  </a:lnTo>
                  <a:lnTo>
                    <a:pt x="2442" y="6317"/>
                  </a:lnTo>
                  <a:lnTo>
                    <a:pt x="2440" y="6310"/>
                  </a:lnTo>
                  <a:lnTo>
                    <a:pt x="2437" y="6304"/>
                  </a:lnTo>
                  <a:lnTo>
                    <a:pt x="2434" y="6298"/>
                  </a:lnTo>
                  <a:lnTo>
                    <a:pt x="2429" y="6293"/>
                  </a:lnTo>
                  <a:lnTo>
                    <a:pt x="2429" y="6293"/>
                  </a:lnTo>
                  <a:lnTo>
                    <a:pt x="2426" y="6292"/>
                  </a:lnTo>
                  <a:lnTo>
                    <a:pt x="2423" y="6291"/>
                  </a:lnTo>
                  <a:lnTo>
                    <a:pt x="2414" y="6291"/>
                  </a:lnTo>
                  <a:lnTo>
                    <a:pt x="2403" y="6293"/>
                  </a:lnTo>
                  <a:lnTo>
                    <a:pt x="2392" y="6296"/>
                  </a:lnTo>
                  <a:lnTo>
                    <a:pt x="2371" y="6301"/>
                  </a:lnTo>
                  <a:lnTo>
                    <a:pt x="2362" y="6304"/>
                  </a:lnTo>
                  <a:lnTo>
                    <a:pt x="2354" y="6305"/>
                  </a:lnTo>
                  <a:lnTo>
                    <a:pt x="2354" y="6305"/>
                  </a:lnTo>
                  <a:lnTo>
                    <a:pt x="2346" y="6304"/>
                  </a:lnTo>
                  <a:lnTo>
                    <a:pt x="2336" y="6303"/>
                  </a:lnTo>
                  <a:lnTo>
                    <a:pt x="2315" y="6297"/>
                  </a:lnTo>
                  <a:lnTo>
                    <a:pt x="2305" y="6295"/>
                  </a:lnTo>
                  <a:lnTo>
                    <a:pt x="2295" y="6293"/>
                  </a:lnTo>
                  <a:lnTo>
                    <a:pt x="2285" y="6292"/>
                  </a:lnTo>
                  <a:lnTo>
                    <a:pt x="2278" y="6293"/>
                  </a:lnTo>
                  <a:lnTo>
                    <a:pt x="2278" y="6293"/>
                  </a:lnTo>
                  <a:lnTo>
                    <a:pt x="2274" y="6296"/>
                  </a:lnTo>
                  <a:lnTo>
                    <a:pt x="2269" y="6299"/>
                  </a:lnTo>
                  <a:lnTo>
                    <a:pt x="2260" y="6308"/>
                  </a:lnTo>
                  <a:lnTo>
                    <a:pt x="2251" y="6317"/>
                  </a:lnTo>
                  <a:lnTo>
                    <a:pt x="2248" y="6321"/>
                  </a:lnTo>
                  <a:lnTo>
                    <a:pt x="2243" y="6322"/>
                  </a:lnTo>
                  <a:lnTo>
                    <a:pt x="2243" y="6322"/>
                  </a:lnTo>
                  <a:lnTo>
                    <a:pt x="2233" y="6324"/>
                  </a:lnTo>
                  <a:lnTo>
                    <a:pt x="2220" y="6326"/>
                  </a:lnTo>
                  <a:lnTo>
                    <a:pt x="2205" y="6326"/>
                  </a:lnTo>
                  <a:lnTo>
                    <a:pt x="2190" y="6326"/>
                  </a:lnTo>
                  <a:lnTo>
                    <a:pt x="2176" y="6325"/>
                  </a:lnTo>
                  <a:lnTo>
                    <a:pt x="2163" y="6322"/>
                  </a:lnTo>
                  <a:lnTo>
                    <a:pt x="2152" y="6317"/>
                  </a:lnTo>
                  <a:lnTo>
                    <a:pt x="2147" y="6315"/>
                  </a:lnTo>
                  <a:lnTo>
                    <a:pt x="2143" y="6312"/>
                  </a:lnTo>
                  <a:lnTo>
                    <a:pt x="2143" y="6312"/>
                  </a:lnTo>
                  <a:lnTo>
                    <a:pt x="2141" y="6306"/>
                  </a:lnTo>
                  <a:lnTo>
                    <a:pt x="2138" y="6299"/>
                  </a:lnTo>
                  <a:lnTo>
                    <a:pt x="2137" y="6290"/>
                  </a:lnTo>
                  <a:lnTo>
                    <a:pt x="2137" y="6282"/>
                  </a:lnTo>
                  <a:lnTo>
                    <a:pt x="2137" y="6273"/>
                  </a:lnTo>
                  <a:lnTo>
                    <a:pt x="2139" y="6264"/>
                  </a:lnTo>
                  <a:lnTo>
                    <a:pt x="2141" y="6256"/>
                  </a:lnTo>
                  <a:lnTo>
                    <a:pt x="2143" y="6251"/>
                  </a:lnTo>
                  <a:lnTo>
                    <a:pt x="2143" y="6251"/>
                  </a:lnTo>
                  <a:lnTo>
                    <a:pt x="2147" y="6246"/>
                  </a:lnTo>
                  <a:lnTo>
                    <a:pt x="2154" y="6242"/>
                  </a:lnTo>
                  <a:lnTo>
                    <a:pt x="2170" y="6234"/>
                  </a:lnTo>
                  <a:lnTo>
                    <a:pt x="2179" y="6229"/>
                  </a:lnTo>
                  <a:lnTo>
                    <a:pt x="2186" y="6226"/>
                  </a:lnTo>
                  <a:lnTo>
                    <a:pt x="2191" y="6221"/>
                  </a:lnTo>
                  <a:lnTo>
                    <a:pt x="2194" y="6219"/>
                  </a:lnTo>
                  <a:lnTo>
                    <a:pt x="2196" y="6216"/>
                  </a:lnTo>
                  <a:lnTo>
                    <a:pt x="2196" y="6216"/>
                  </a:lnTo>
                  <a:lnTo>
                    <a:pt x="2197" y="6211"/>
                  </a:lnTo>
                  <a:lnTo>
                    <a:pt x="2197" y="6205"/>
                  </a:lnTo>
                  <a:lnTo>
                    <a:pt x="2196" y="6199"/>
                  </a:lnTo>
                  <a:lnTo>
                    <a:pt x="2195" y="6192"/>
                  </a:lnTo>
                  <a:lnTo>
                    <a:pt x="2194" y="6185"/>
                  </a:lnTo>
                  <a:lnTo>
                    <a:pt x="2190" y="6180"/>
                  </a:lnTo>
                  <a:lnTo>
                    <a:pt x="2188" y="6174"/>
                  </a:lnTo>
                  <a:lnTo>
                    <a:pt x="2185" y="6171"/>
                  </a:lnTo>
                  <a:lnTo>
                    <a:pt x="2185" y="6171"/>
                  </a:lnTo>
                  <a:lnTo>
                    <a:pt x="2179" y="6167"/>
                  </a:lnTo>
                  <a:lnTo>
                    <a:pt x="2172" y="6166"/>
                  </a:lnTo>
                  <a:lnTo>
                    <a:pt x="2163" y="6165"/>
                  </a:lnTo>
                  <a:lnTo>
                    <a:pt x="2154" y="6165"/>
                  </a:lnTo>
                  <a:lnTo>
                    <a:pt x="2136" y="6167"/>
                  </a:lnTo>
                  <a:lnTo>
                    <a:pt x="2121" y="6171"/>
                  </a:lnTo>
                  <a:lnTo>
                    <a:pt x="2121" y="6171"/>
                  </a:lnTo>
                  <a:lnTo>
                    <a:pt x="2118" y="6173"/>
                  </a:lnTo>
                  <a:lnTo>
                    <a:pt x="2113" y="6176"/>
                  </a:lnTo>
                  <a:lnTo>
                    <a:pt x="2104" y="6184"/>
                  </a:lnTo>
                  <a:lnTo>
                    <a:pt x="2095" y="6192"/>
                  </a:lnTo>
                  <a:lnTo>
                    <a:pt x="2091" y="6195"/>
                  </a:lnTo>
                  <a:lnTo>
                    <a:pt x="2088" y="6196"/>
                  </a:lnTo>
                  <a:lnTo>
                    <a:pt x="2088" y="6196"/>
                  </a:lnTo>
                  <a:lnTo>
                    <a:pt x="2083" y="6196"/>
                  </a:lnTo>
                  <a:lnTo>
                    <a:pt x="2078" y="6195"/>
                  </a:lnTo>
                  <a:lnTo>
                    <a:pt x="2068" y="6192"/>
                  </a:lnTo>
                  <a:lnTo>
                    <a:pt x="2059" y="6186"/>
                  </a:lnTo>
                  <a:lnTo>
                    <a:pt x="2053" y="6181"/>
                  </a:lnTo>
                  <a:lnTo>
                    <a:pt x="2053" y="6181"/>
                  </a:lnTo>
                  <a:lnTo>
                    <a:pt x="2050" y="6177"/>
                  </a:lnTo>
                  <a:lnTo>
                    <a:pt x="2048" y="6174"/>
                  </a:lnTo>
                  <a:lnTo>
                    <a:pt x="2045" y="6164"/>
                  </a:lnTo>
                  <a:lnTo>
                    <a:pt x="2042" y="6152"/>
                  </a:lnTo>
                  <a:lnTo>
                    <a:pt x="2040" y="6140"/>
                  </a:lnTo>
                  <a:lnTo>
                    <a:pt x="2037" y="6115"/>
                  </a:lnTo>
                  <a:lnTo>
                    <a:pt x="2034" y="6105"/>
                  </a:lnTo>
                  <a:lnTo>
                    <a:pt x="2031" y="6097"/>
                  </a:lnTo>
                  <a:lnTo>
                    <a:pt x="2031" y="6097"/>
                  </a:lnTo>
                  <a:lnTo>
                    <a:pt x="2025" y="6090"/>
                  </a:lnTo>
                  <a:lnTo>
                    <a:pt x="2018" y="6084"/>
                  </a:lnTo>
                  <a:lnTo>
                    <a:pt x="2010" y="6078"/>
                  </a:lnTo>
                  <a:lnTo>
                    <a:pt x="2006" y="6076"/>
                  </a:lnTo>
                  <a:lnTo>
                    <a:pt x="2003" y="6075"/>
                  </a:lnTo>
                  <a:lnTo>
                    <a:pt x="2003" y="6075"/>
                  </a:lnTo>
                  <a:lnTo>
                    <a:pt x="1997" y="6076"/>
                  </a:lnTo>
                  <a:lnTo>
                    <a:pt x="1990" y="6078"/>
                  </a:lnTo>
                  <a:lnTo>
                    <a:pt x="1976" y="6086"/>
                  </a:lnTo>
                  <a:lnTo>
                    <a:pt x="1969" y="6090"/>
                  </a:lnTo>
                  <a:lnTo>
                    <a:pt x="1962" y="6095"/>
                  </a:lnTo>
                  <a:lnTo>
                    <a:pt x="1955" y="6097"/>
                  </a:lnTo>
                  <a:lnTo>
                    <a:pt x="1951" y="6097"/>
                  </a:lnTo>
                  <a:lnTo>
                    <a:pt x="1951" y="6097"/>
                  </a:lnTo>
                  <a:lnTo>
                    <a:pt x="1946" y="6095"/>
                  </a:lnTo>
                  <a:lnTo>
                    <a:pt x="1942" y="6092"/>
                  </a:lnTo>
                  <a:lnTo>
                    <a:pt x="1937" y="6087"/>
                  </a:lnTo>
                  <a:lnTo>
                    <a:pt x="1933" y="6081"/>
                  </a:lnTo>
                  <a:lnTo>
                    <a:pt x="1925" y="6070"/>
                  </a:lnTo>
                  <a:lnTo>
                    <a:pt x="1921" y="6060"/>
                  </a:lnTo>
                  <a:lnTo>
                    <a:pt x="1921" y="6060"/>
                  </a:lnTo>
                  <a:lnTo>
                    <a:pt x="1918" y="6053"/>
                  </a:lnTo>
                  <a:lnTo>
                    <a:pt x="1917" y="6046"/>
                  </a:lnTo>
                  <a:lnTo>
                    <a:pt x="1915" y="6028"/>
                  </a:lnTo>
                  <a:lnTo>
                    <a:pt x="1914" y="6010"/>
                  </a:lnTo>
                  <a:lnTo>
                    <a:pt x="1911" y="6004"/>
                  </a:lnTo>
                  <a:lnTo>
                    <a:pt x="1909" y="5997"/>
                  </a:lnTo>
                  <a:lnTo>
                    <a:pt x="1909" y="5997"/>
                  </a:lnTo>
                  <a:lnTo>
                    <a:pt x="1905" y="5991"/>
                  </a:lnTo>
                  <a:lnTo>
                    <a:pt x="1899" y="5985"/>
                  </a:lnTo>
                  <a:lnTo>
                    <a:pt x="1883" y="5974"/>
                  </a:lnTo>
                  <a:lnTo>
                    <a:pt x="1867" y="5962"/>
                  </a:lnTo>
                  <a:lnTo>
                    <a:pt x="1861" y="5957"/>
                  </a:lnTo>
                  <a:lnTo>
                    <a:pt x="1855" y="5952"/>
                  </a:lnTo>
                  <a:lnTo>
                    <a:pt x="1855" y="5952"/>
                  </a:lnTo>
                  <a:lnTo>
                    <a:pt x="1849" y="5943"/>
                  </a:lnTo>
                  <a:lnTo>
                    <a:pt x="1845" y="5931"/>
                  </a:lnTo>
                  <a:lnTo>
                    <a:pt x="1836" y="5904"/>
                  </a:lnTo>
                  <a:lnTo>
                    <a:pt x="1830" y="5892"/>
                  </a:lnTo>
                  <a:lnTo>
                    <a:pt x="1825" y="5879"/>
                  </a:lnTo>
                  <a:lnTo>
                    <a:pt x="1821" y="5875"/>
                  </a:lnTo>
                  <a:lnTo>
                    <a:pt x="1818" y="5872"/>
                  </a:lnTo>
                  <a:lnTo>
                    <a:pt x="1813" y="5868"/>
                  </a:lnTo>
                  <a:lnTo>
                    <a:pt x="1810" y="5867"/>
                  </a:lnTo>
                  <a:lnTo>
                    <a:pt x="1810" y="5867"/>
                  </a:lnTo>
                  <a:lnTo>
                    <a:pt x="1807" y="5867"/>
                  </a:lnTo>
                  <a:lnTo>
                    <a:pt x="1804" y="5867"/>
                  </a:lnTo>
                  <a:lnTo>
                    <a:pt x="1799" y="5870"/>
                  </a:lnTo>
                  <a:lnTo>
                    <a:pt x="1792" y="5875"/>
                  </a:lnTo>
                  <a:lnTo>
                    <a:pt x="1786" y="5881"/>
                  </a:lnTo>
                  <a:lnTo>
                    <a:pt x="1774" y="5893"/>
                  </a:lnTo>
                  <a:lnTo>
                    <a:pt x="1767" y="5897"/>
                  </a:lnTo>
                  <a:lnTo>
                    <a:pt x="1761" y="5900"/>
                  </a:lnTo>
                  <a:lnTo>
                    <a:pt x="1761" y="5900"/>
                  </a:lnTo>
                  <a:lnTo>
                    <a:pt x="1754" y="5900"/>
                  </a:lnTo>
                  <a:lnTo>
                    <a:pt x="1744" y="5900"/>
                  </a:lnTo>
                  <a:lnTo>
                    <a:pt x="1734" y="5899"/>
                  </a:lnTo>
                  <a:lnTo>
                    <a:pt x="1723" y="5897"/>
                  </a:lnTo>
                  <a:lnTo>
                    <a:pt x="1713" y="5894"/>
                  </a:lnTo>
                  <a:lnTo>
                    <a:pt x="1703" y="5891"/>
                  </a:lnTo>
                  <a:lnTo>
                    <a:pt x="1695" y="5886"/>
                  </a:lnTo>
                  <a:lnTo>
                    <a:pt x="1688" y="5882"/>
                  </a:lnTo>
                  <a:lnTo>
                    <a:pt x="1688" y="5882"/>
                  </a:lnTo>
                  <a:lnTo>
                    <a:pt x="1685" y="5877"/>
                  </a:lnTo>
                  <a:lnTo>
                    <a:pt x="1682" y="5870"/>
                  </a:lnTo>
                  <a:lnTo>
                    <a:pt x="1680" y="5853"/>
                  </a:lnTo>
                  <a:lnTo>
                    <a:pt x="1679" y="5844"/>
                  </a:lnTo>
                  <a:lnTo>
                    <a:pt x="1677" y="5837"/>
                  </a:lnTo>
                  <a:lnTo>
                    <a:pt x="1675" y="5830"/>
                  </a:lnTo>
                  <a:lnTo>
                    <a:pt x="1672" y="5828"/>
                  </a:lnTo>
                  <a:lnTo>
                    <a:pt x="1671" y="5825"/>
                  </a:lnTo>
                  <a:lnTo>
                    <a:pt x="1671" y="5825"/>
                  </a:lnTo>
                  <a:lnTo>
                    <a:pt x="1668" y="5824"/>
                  </a:lnTo>
                  <a:lnTo>
                    <a:pt x="1664" y="5823"/>
                  </a:lnTo>
                  <a:lnTo>
                    <a:pt x="1655" y="5823"/>
                  </a:lnTo>
                  <a:lnTo>
                    <a:pt x="1645" y="5823"/>
                  </a:lnTo>
                  <a:lnTo>
                    <a:pt x="1634" y="5825"/>
                  </a:lnTo>
                  <a:lnTo>
                    <a:pt x="1624" y="5828"/>
                  </a:lnTo>
                  <a:lnTo>
                    <a:pt x="1614" y="5829"/>
                  </a:lnTo>
                  <a:lnTo>
                    <a:pt x="1605" y="5828"/>
                  </a:lnTo>
                  <a:lnTo>
                    <a:pt x="1600" y="5828"/>
                  </a:lnTo>
                  <a:lnTo>
                    <a:pt x="1597" y="5825"/>
                  </a:lnTo>
                  <a:lnTo>
                    <a:pt x="1597" y="5825"/>
                  </a:lnTo>
                  <a:lnTo>
                    <a:pt x="1593" y="5823"/>
                  </a:lnTo>
                  <a:lnTo>
                    <a:pt x="1591" y="5820"/>
                  </a:lnTo>
                  <a:lnTo>
                    <a:pt x="1585" y="5812"/>
                  </a:lnTo>
                  <a:lnTo>
                    <a:pt x="1580" y="5800"/>
                  </a:lnTo>
                  <a:lnTo>
                    <a:pt x="1575" y="5789"/>
                  </a:lnTo>
                  <a:lnTo>
                    <a:pt x="1566" y="5767"/>
                  </a:lnTo>
                  <a:lnTo>
                    <a:pt x="1562" y="5756"/>
                  </a:lnTo>
                  <a:lnTo>
                    <a:pt x="1556" y="5750"/>
                  </a:lnTo>
                  <a:lnTo>
                    <a:pt x="1556" y="5750"/>
                  </a:lnTo>
                  <a:lnTo>
                    <a:pt x="1546" y="5742"/>
                  </a:lnTo>
                  <a:lnTo>
                    <a:pt x="1531" y="5735"/>
                  </a:lnTo>
                  <a:lnTo>
                    <a:pt x="1523" y="5732"/>
                  </a:lnTo>
                  <a:lnTo>
                    <a:pt x="1517" y="5729"/>
                  </a:lnTo>
                  <a:lnTo>
                    <a:pt x="1510" y="5728"/>
                  </a:lnTo>
                  <a:lnTo>
                    <a:pt x="1504" y="5728"/>
                  </a:lnTo>
                  <a:lnTo>
                    <a:pt x="1504" y="5728"/>
                  </a:lnTo>
                  <a:lnTo>
                    <a:pt x="1498" y="5731"/>
                  </a:lnTo>
                  <a:lnTo>
                    <a:pt x="1494" y="5734"/>
                  </a:lnTo>
                  <a:lnTo>
                    <a:pt x="1484" y="5745"/>
                  </a:lnTo>
                  <a:lnTo>
                    <a:pt x="1474" y="5758"/>
                  </a:lnTo>
                  <a:lnTo>
                    <a:pt x="1469" y="5762"/>
                  </a:lnTo>
                  <a:lnTo>
                    <a:pt x="1465" y="5765"/>
                  </a:lnTo>
                  <a:lnTo>
                    <a:pt x="1465" y="5765"/>
                  </a:lnTo>
                  <a:lnTo>
                    <a:pt x="1454" y="5769"/>
                  </a:lnTo>
                  <a:lnTo>
                    <a:pt x="1442" y="5772"/>
                  </a:lnTo>
                  <a:lnTo>
                    <a:pt x="1430" y="5775"/>
                  </a:lnTo>
                  <a:lnTo>
                    <a:pt x="1424" y="5775"/>
                  </a:lnTo>
                  <a:lnTo>
                    <a:pt x="1420" y="5773"/>
                  </a:lnTo>
                  <a:lnTo>
                    <a:pt x="1420" y="5773"/>
                  </a:lnTo>
                  <a:lnTo>
                    <a:pt x="1414" y="5770"/>
                  </a:lnTo>
                  <a:lnTo>
                    <a:pt x="1408" y="5764"/>
                  </a:lnTo>
                  <a:lnTo>
                    <a:pt x="1397" y="5750"/>
                  </a:lnTo>
                  <a:lnTo>
                    <a:pt x="1391" y="5742"/>
                  </a:lnTo>
                  <a:lnTo>
                    <a:pt x="1386" y="5735"/>
                  </a:lnTo>
                  <a:lnTo>
                    <a:pt x="1380" y="5731"/>
                  </a:lnTo>
                  <a:lnTo>
                    <a:pt x="1377" y="5729"/>
                  </a:lnTo>
                  <a:lnTo>
                    <a:pt x="1374" y="5728"/>
                  </a:lnTo>
                  <a:lnTo>
                    <a:pt x="1374" y="5728"/>
                  </a:lnTo>
                  <a:lnTo>
                    <a:pt x="1366" y="5729"/>
                  </a:lnTo>
                  <a:lnTo>
                    <a:pt x="1360" y="5732"/>
                  </a:lnTo>
                  <a:lnTo>
                    <a:pt x="1352" y="5737"/>
                  </a:lnTo>
                  <a:lnTo>
                    <a:pt x="1344" y="5743"/>
                  </a:lnTo>
                  <a:lnTo>
                    <a:pt x="1336" y="5750"/>
                  </a:lnTo>
                  <a:lnTo>
                    <a:pt x="1329" y="5756"/>
                  </a:lnTo>
                  <a:lnTo>
                    <a:pt x="1319" y="5769"/>
                  </a:lnTo>
                  <a:lnTo>
                    <a:pt x="1319" y="5769"/>
                  </a:lnTo>
                  <a:lnTo>
                    <a:pt x="1317" y="5776"/>
                  </a:lnTo>
                  <a:lnTo>
                    <a:pt x="1315" y="5784"/>
                  </a:lnTo>
                  <a:lnTo>
                    <a:pt x="1312" y="5803"/>
                  </a:lnTo>
                  <a:lnTo>
                    <a:pt x="1312" y="5812"/>
                  </a:lnTo>
                  <a:lnTo>
                    <a:pt x="1310" y="5821"/>
                  </a:lnTo>
                  <a:lnTo>
                    <a:pt x="1308" y="5829"/>
                  </a:lnTo>
                  <a:lnTo>
                    <a:pt x="1304" y="5834"/>
                  </a:lnTo>
                  <a:lnTo>
                    <a:pt x="1304" y="5834"/>
                  </a:lnTo>
                  <a:lnTo>
                    <a:pt x="1301" y="5837"/>
                  </a:lnTo>
                  <a:lnTo>
                    <a:pt x="1297" y="5839"/>
                  </a:lnTo>
                  <a:lnTo>
                    <a:pt x="1285" y="5842"/>
                  </a:lnTo>
                  <a:lnTo>
                    <a:pt x="1274" y="5844"/>
                  </a:lnTo>
                  <a:lnTo>
                    <a:pt x="1269" y="5846"/>
                  </a:lnTo>
                  <a:lnTo>
                    <a:pt x="1265" y="5848"/>
                  </a:lnTo>
                  <a:lnTo>
                    <a:pt x="1265" y="5848"/>
                  </a:lnTo>
                  <a:lnTo>
                    <a:pt x="1257" y="5853"/>
                  </a:lnTo>
                  <a:lnTo>
                    <a:pt x="1248" y="5861"/>
                  </a:lnTo>
                  <a:lnTo>
                    <a:pt x="1231" y="5878"/>
                  </a:lnTo>
                  <a:lnTo>
                    <a:pt x="1231" y="5878"/>
                  </a:lnTo>
                  <a:lnTo>
                    <a:pt x="1224" y="5884"/>
                  </a:lnTo>
                  <a:lnTo>
                    <a:pt x="1216" y="5893"/>
                  </a:lnTo>
                  <a:lnTo>
                    <a:pt x="1201" y="5913"/>
                  </a:lnTo>
                  <a:lnTo>
                    <a:pt x="1192" y="5922"/>
                  </a:lnTo>
                  <a:lnTo>
                    <a:pt x="1183" y="5929"/>
                  </a:lnTo>
                  <a:lnTo>
                    <a:pt x="1178" y="5931"/>
                  </a:lnTo>
                  <a:lnTo>
                    <a:pt x="1174" y="5934"/>
                  </a:lnTo>
                  <a:lnTo>
                    <a:pt x="1170" y="5935"/>
                  </a:lnTo>
                  <a:lnTo>
                    <a:pt x="1166" y="5934"/>
                  </a:lnTo>
                  <a:lnTo>
                    <a:pt x="1166" y="5934"/>
                  </a:lnTo>
                  <a:lnTo>
                    <a:pt x="1162" y="5932"/>
                  </a:lnTo>
                  <a:lnTo>
                    <a:pt x="1159" y="5931"/>
                  </a:lnTo>
                  <a:lnTo>
                    <a:pt x="1153" y="5925"/>
                  </a:lnTo>
                  <a:lnTo>
                    <a:pt x="1148" y="5916"/>
                  </a:lnTo>
                  <a:lnTo>
                    <a:pt x="1143" y="5905"/>
                  </a:lnTo>
                  <a:lnTo>
                    <a:pt x="1140" y="5894"/>
                  </a:lnTo>
                  <a:lnTo>
                    <a:pt x="1136" y="5883"/>
                  </a:lnTo>
                  <a:lnTo>
                    <a:pt x="1133" y="5865"/>
                  </a:lnTo>
                  <a:lnTo>
                    <a:pt x="1133" y="5865"/>
                  </a:lnTo>
                  <a:lnTo>
                    <a:pt x="1133" y="5856"/>
                  </a:lnTo>
                  <a:lnTo>
                    <a:pt x="1135" y="5846"/>
                  </a:lnTo>
                  <a:lnTo>
                    <a:pt x="1142" y="5822"/>
                  </a:lnTo>
                  <a:lnTo>
                    <a:pt x="1148" y="5798"/>
                  </a:lnTo>
                  <a:lnTo>
                    <a:pt x="1150" y="5787"/>
                  </a:lnTo>
                  <a:lnTo>
                    <a:pt x="1151" y="5778"/>
                  </a:lnTo>
                  <a:lnTo>
                    <a:pt x="1151" y="5778"/>
                  </a:lnTo>
                  <a:lnTo>
                    <a:pt x="1149" y="5765"/>
                  </a:lnTo>
                  <a:lnTo>
                    <a:pt x="1146" y="5751"/>
                  </a:lnTo>
                  <a:lnTo>
                    <a:pt x="1144" y="5743"/>
                  </a:lnTo>
                  <a:lnTo>
                    <a:pt x="1141" y="5736"/>
                  </a:lnTo>
                  <a:lnTo>
                    <a:pt x="1137" y="5732"/>
                  </a:lnTo>
                  <a:lnTo>
                    <a:pt x="1133" y="5728"/>
                  </a:lnTo>
                  <a:lnTo>
                    <a:pt x="1133" y="5728"/>
                  </a:lnTo>
                  <a:lnTo>
                    <a:pt x="1131" y="5727"/>
                  </a:lnTo>
                  <a:lnTo>
                    <a:pt x="1128" y="5727"/>
                  </a:lnTo>
                  <a:lnTo>
                    <a:pt x="1122" y="5728"/>
                  </a:lnTo>
                  <a:lnTo>
                    <a:pt x="1115" y="5732"/>
                  </a:lnTo>
                  <a:lnTo>
                    <a:pt x="1108" y="5735"/>
                  </a:lnTo>
                  <a:lnTo>
                    <a:pt x="1093" y="5742"/>
                  </a:lnTo>
                  <a:lnTo>
                    <a:pt x="1087" y="5745"/>
                  </a:lnTo>
                  <a:lnTo>
                    <a:pt x="1081" y="5745"/>
                  </a:lnTo>
                  <a:lnTo>
                    <a:pt x="1081" y="5745"/>
                  </a:lnTo>
                  <a:lnTo>
                    <a:pt x="1071" y="5745"/>
                  </a:lnTo>
                  <a:lnTo>
                    <a:pt x="1060" y="5743"/>
                  </a:lnTo>
                  <a:lnTo>
                    <a:pt x="1047" y="5741"/>
                  </a:lnTo>
                  <a:lnTo>
                    <a:pt x="1034" y="5736"/>
                  </a:lnTo>
                  <a:lnTo>
                    <a:pt x="1021" y="5732"/>
                  </a:lnTo>
                  <a:lnTo>
                    <a:pt x="1010" y="5726"/>
                  </a:lnTo>
                  <a:lnTo>
                    <a:pt x="1001" y="5720"/>
                  </a:lnTo>
                  <a:lnTo>
                    <a:pt x="998" y="5717"/>
                  </a:lnTo>
                  <a:lnTo>
                    <a:pt x="994" y="5714"/>
                  </a:lnTo>
                  <a:lnTo>
                    <a:pt x="994" y="5714"/>
                  </a:lnTo>
                  <a:lnTo>
                    <a:pt x="991" y="5705"/>
                  </a:lnTo>
                  <a:lnTo>
                    <a:pt x="988" y="5694"/>
                  </a:lnTo>
                  <a:lnTo>
                    <a:pt x="987" y="5683"/>
                  </a:lnTo>
                  <a:lnTo>
                    <a:pt x="987" y="5671"/>
                  </a:lnTo>
                  <a:lnTo>
                    <a:pt x="987" y="5658"/>
                  </a:lnTo>
                  <a:lnTo>
                    <a:pt x="990" y="5646"/>
                  </a:lnTo>
                  <a:lnTo>
                    <a:pt x="992" y="5636"/>
                  </a:lnTo>
                  <a:lnTo>
                    <a:pt x="994" y="5627"/>
                  </a:lnTo>
                  <a:lnTo>
                    <a:pt x="994" y="5627"/>
                  </a:lnTo>
                  <a:lnTo>
                    <a:pt x="998" y="5621"/>
                  </a:lnTo>
                  <a:lnTo>
                    <a:pt x="1002" y="5615"/>
                  </a:lnTo>
                  <a:lnTo>
                    <a:pt x="1016" y="5604"/>
                  </a:lnTo>
                  <a:lnTo>
                    <a:pt x="1028" y="5592"/>
                  </a:lnTo>
                  <a:lnTo>
                    <a:pt x="1032" y="5586"/>
                  </a:lnTo>
                  <a:lnTo>
                    <a:pt x="1036" y="5580"/>
                  </a:lnTo>
                  <a:lnTo>
                    <a:pt x="1036" y="5580"/>
                  </a:lnTo>
                  <a:lnTo>
                    <a:pt x="1038" y="5571"/>
                  </a:lnTo>
                  <a:lnTo>
                    <a:pt x="1040" y="5559"/>
                  </a:lnTo>
                  <a:lnTo>
                    <a:pt x="1043" y="5547"/>
                  </a:lnTo>
                  <a:lnTo>
                    <a:pt x="1043" y="5532"/>
                  </a:lnTo>
                  <a:lnTo>
                    <a:pt x="1043" y="5518"/>
                  </a:lnTo>
                  <a:lnTo>
                    <a:pt x="1040" y="5506"/>
                  </a:lnTo>
                  <a:lnTo>
                    <a:pt x="1038" y="5495"/>
                  </a:lnTo>
                  <a:lnTo>
                    <a:pt x="1034" y="5486"/>
                  </a:lnTo>
                  <a:lnTo>
                    <a:pt x="1034" y="5486"/>
                  </a:lnTo>
                  <a:lnTo>
                    <a:pt x="1029" y="5480"/>
                  </a:lnTo>
                  <a:lnTo>
                    <a:pt x="1021" y="5476"/>
                  </a:lnTo>
                  <a:lnTo>
                    <a:pt x="1013" y="5471"/>
                  </a:lnTo>
                  <a:lnTo>
                    <a:pt x="1004" y="5468"/>
                  </a:lnTo>
                  <a:lnTo>
                    <a:pt x="985" y="5461"/>
                  </a:lnTo>
                  <a:lnTo>
                    <a:pt x="968" y="5457"/>
                  </a:lnTo>
                  <a:lnTo>
                    <a:pt x="968" y="5457"/>
                  </a:lnTo>
                  <a:lnTo>
                    <a:pt x="949" y="5454"/>
                  </a:lnTo>
                  <a:lnTo>
                    <a:pt x="924" y="5452"/>
                  </a:lnTo>
                  <a:lnTo>
                    <a:pt x="912" y="5452"/>
                  </a:lnTo>
                  <a:lnTo>
                    <a:pt x="900" y="5453"/>
                  </a:lnTo>
                  <a:lnTo>
                    <a:pt x="890" y="5454"/>
                  </a:lnTo>
                  <a:lnTo>
                    <a:pt x="881" y="5457"/>
                  </a:lnTo>
                  <a:lnTo>
                    <a:pt x="881" y="5457"/>
                  </a:lnTo>
                  <a:lnTo>
                    <a:pt x="876" y="5462"/>
                  </a:lnTo>
                  <a:lnTo>
                    <a:pt x="870" y="5470"/>
                  </a:lnTo>
                  <a:lnTo>
                    <a:pt x="864" y="5479"/>
                  </a:lnTo>
                  <a:lnTo>
                    <a:pt x="859" y="5488"/>
                  </a:lnTo>
                  <a:lnTo>
                    <a:pt x="847" y="5507"/>
                  </a:lnTo>
                  <a:lnTo>
                    <a:pt x="842" y="5515"/>
                  </a:lnTo>
                  <a:lnTo>
                    <a:pt x="836" y="5521"/>
                  </a:lnTo>
                  <a:lnTo>
                    <a:pt x="836" y="5521"/>
                  </a:lnTo>
                  <a:lnTo>
                    <a:pt x="828" y="5524"/>
                  </a:lnTo>
                  <a:lnTo>
                    <a:pt x="817" y="5525"/>
                  </a:lnTo>
                  <a:lnTo>
                    <a:pt x="806" y="5526"/>
                  </a:lnTo>
                  <a:lnTo>
                    <a:pt x="792" y="5527"/>
                  </a:lnTo>
                  <a:lnTo>
                    <a:pt x="767" y="5527"/>
                  </a:lnTo>
                  <a:lnTo>
                    <a:pt x="756" y="5529"/>
                  </a:lnTo>
                  <a:lnTo>
                    <a:pt x="747" y="5531"/>
                  </a:lnTo>
                  <a:lnTo>
                    <a:pt x="747" y="5531"/>
                  </a:lnTo>
                  <a:lnTo>
                    <a:pt x="737" y="5535"/>
                  </a:lnTo>
                  <a:lnTo>
                    <a:pt x="724" y="5543"/>
                  </a:lnTo>
                  <a:lnTo>
                    <a:pt x="712" y="5551"/>
                  </a:lnTo>
                  <a:lnTo>
                    <a:pt x="704" y="5559"/>
                  </a:lnTo>
                  <a:lnTo>
                    <a:pt x="704" y="5559"/>
                  </a:lnTo>
                  <a:lnTo>
                    <a:pt x="701" y="5564"/>
                  </a:lnTo>
                  <a:lnTo>
                    <a:pt x="700" y="5570"/>
                  </a:lnTo>
                  <a:lnTo>
                    <a:pt x="695" y="5586"/>
                  </a:lnTo>
                  <a:lnTo>
                    <a:pt x="694" y="5593"/>
                  </a:lnTo>
                  <a:lnTo>
                    <a:pt x="692" y="5601"/>
                  </a:lnTo>
                  <a:lnTo>
                    <a:pt x="688" y="5605"/>
                  </a:lnTo>
                  <a:lnTo>
                    <a:pt x="685" y="5609"/>
                  </a:lnTo>
                  <a:lnTo>
                    <a:pt x="685" y="5609"/>
                  </a:lnTo>
                  <a:lnTo>
                    <a:pt x="682" y="5610"/>
                  </a:lnTo>
                  <a:lnTo>
                    <a:pt x="677" y="5611"/>
                  </a:lnTo>
                  <a:lnTo>
                    <a:pt x="668" y="5610"/>
                  </a:lnTo>
                  <a:lnTo>
                    <a:pt x="658" y="5608"/>
                  </a:lnTo>
                  <a:lnTo>
                    <a:pt x="648" y="5604"/>
                  </a:lnTo>
                  <a:lnTo>
                    <a:pt x="627" y="5595"/>
                  </a:lnTo>
                  <a:lnTo>
                    <a:pt x="610" y="5587"/>
                  </a:lnTo>
                  <a:lnTo>
                    <a:pt x="610" y="5587"/>
                  </a:lnTo>
                  <a:lnTo>
                    <a:pt x="601" y="5582"/>
                  </a:lnTo>
                  <a:lnTo>
                    <a:pt x="590" y="5575"/>
                  </a:lnTo>
                  <a:lnTo>
                    <a:pt x="580" y="5567"/>
                  </a:lnTo>
                  <a:lnTo>
                    <a:pt x="574" y="5565"/>
                  </a:lnTo>
                  <a:lnTo>
                    <a:pt x="570" y="5564"/>
                  </a:lnTo>
                  <a:lnTo>
                    <a:pt x="570" y="5564"/>
                  </a:lnTo>
                  <a:lnTo>
                    <a:pt x="563" y="5564"/>
                  </a:lnTo>
                  <a:lnTo>
                    <a:pt x="556" y="5566"/>
                  </a:lnTo>
                  <a:lnTo>
                    <a:pt x="539" y="5571"/>
                  </a:lnTo>
                  <a:lnTo>
                    <a:pt x="530" y="5575"/>
                  </a:lnTo>
                  <a:lnTo>
                    <a:pt x="522" y="5576"/>
                  </a:lnTo>
                  <a:lnTo>
                    <a:pt x="517" y="5577"/>
                  </a:lnTo>
                  <a:lnTo>
                    <a:pt x="513" y="5576"/>
                  </a:lnTo>
                  <a:lnTo>
                    <a:pt x="511" y="5575"/>
                  </a:lnTo>
                  <a:lnTo>
                    <a:pt x="511" y="5575"/>
                  </a:lnTo>
                  <a:lnTo>
                    <a:pt x="508" y="5570"/>
                  </a:lnTo>
                  <a:lnTo>
                    <a:pt x="507" y="5565"/>
                  </a:lnTo>
                  <a:lnTo>
                    <a:pt x="506" y="5558"/>
                  </a:lnTo>
                  <a:lnTo>
                    <a:pt x="506" y="5550"/>
                  </a:lnTo>
                  <a:lnTo>
                    <a:pt x="508" y="5534"/>
                  </a:lnTo>
                  <a:lnTo>
                    <a:pt x="511" y="5522"/>
                  </a:lnTo>
                  <a:lnTo>
                    <a:pt x="511" y="5522"/>
                  </a:lnTo>
                  <a:lnTo>
                    <a:pt x="513" y="5517"/>
                  </a:lnTo>
                  <a:lnTo>
                    <a:pt x="517" y="5510"/>
                  </a:lnTo>
                  <a:lnTo>
                    <a:pt x="527" y="5498"/>
                  </a:lnTo>
                  <a:lnTo>
                    <a:pt x="537" y="5486"/>
                  </a:lnTo>
                  <a:lnTo>
                    <a:pt x="542" y="5480"/>
                  </a:lnTo>
                  <a:lnTo>
                    <a:pt x="544" y="5474"/>
                  </a:lnTo>
                  <a:lnTo>
                    <a:pt x="544" y="5474"/>
                  </a:lnTo>
                  <a:lnTo>
                    <a:pt x="546" y="5464"/>
                  </a:lnTo>
                  <a:lnTo>
                    <a:pt x="548" y="5452"/>
                  </a:lnTo>
                  <a:lnTo>
                    <a:pt x="551" y="5438"/>
                  </a:lnTo>
                  <a:lnTo>
                    <a:pt x="552" y="5424"/>
                  </a:lnTo>
                  <a:lnTo>
                    <a:pt x="552" y="5409"/>
                  </a:lnTo>
                  <a:lnTo>
                    <a:pt x="552" y="5395"/>
                  </a:lnTo>
                  <a:lnTo>
                    <a:pt x="551" y="5383"/>
                  </a:lnTo>
                  <a:lnTo>
                    <a:pt x="548" y="5373"/>
                  </a:lnTo>
                  <a:lnTo>
                    <a:pt x="548" y="5373"/>
                  </a:lnTo>
                  <a:lnTo>
                    <a:pt x="545" y="5367"/>
                  </a:lnTo>
                  <a:lnTo>
                    <a:pt x="542" y="5360"/>
                  </a:lnTo>
                  <a:lnTo>
                    <a:pt x="533" y="5346"/>
                  </a:lnTo>
                  <a:lnTo>
                    <a:pt x="521" y="5332"/>
                  </a:lnTo>
                  <a:lnTo>
                    <a:pt x="516" y="5327"/>
                  </a:lnTo>
                  <a:lnTo>
                    <a:pt x="511" y="5323"/>
                  </a:lnTo>
                  <a:lnTo>
                    <a:pt x="511" y="5323"/>
                  </a:lnTo>
                  <a:lnTo>
                    <a:pt x="504" y="5319"/>
                  </a:lnTo>
                  <a:lnTo>
                    <a:pt x="495" y="5315"/>
                  </a:lnTo>
                  <a:lnTo>
                    <a:pt x="474" y="5310"/>
                  </a:lnTo>
                  <a:lnTo>
                    <a:pt x="436" y="5302"/>
                  </a:lnTo>
                  <a:lnTo>
                    <a:pt x="436" y="5302"/>
                  </a:lnTo>
                  <a:lnTo>
                    <a:pt x="427" y="5300"/>
                  </a:lnTo>
                  <a:lnTo>
                    <a:pt x="415" y="5298"/>
                  </a:lnTo>
                  <a:lnTo>
                    <a:pt x="390" y="5295"/>
                  </a:lnTo>
                  <a:lnTo>
                    <a:pt x="378" y="5293"/>
                  </a:lnTo>
                  <a:lnTo>
                    <a:pt x="366" y="5290"/>
                  </a:lnTo>
                  <a:lnTo>
                    <a:pt x="357" y="5286"/>
                  </a:lnTo>
                  <a:lnTo>
                    <a:pt x="349" y="5281"/>
                  </a:lnTo>
                  <a:lnTo>
                    <a:pt x="349" y="5281"/>
                  </a:lnTo>
                  <a:lnTo>
                    <a:pt x="343" y="5276"/>
                  </a:lnTo>
                  <a:lnTo>
                    <a:pt x="337" y="5267"/>
                  </a:lnTo>
                  <a:lnTo>
                    <a:pt x="333" y="5257"/>
                  </a:lnTo>
                  <a:lnTo>
                    <a:pt x="328" y="5245"/>
                  </a:lnTo>
                  <a:lnTo>
                    <a:pt x="322" y="5223"/>
                  </a:lnTo>
                  <a:lnTo>
                    <a:pt x="318" y="5204"/>
                  </a:lnTo>
                  <a:lnTo>
                    <a:pt x="318" y="5204"/>
                  </a:lnTo>
                  <a:lnTo>
                    <a:pt x="318" y="5184"/>
                  </a:lnTo>
                  <a:lnTo>
                    <a:pt x="320" y="5162"/>
                  </a:lnTo>
                  <a:lnTo>
                    <a:pt x="323" y="5151"/>
                  </a:lnTo>
                  <a:lnTo>
                    <a:pt x="326" y="5140"/>
                  </a:lnTo>
                  <a:lnTo>
                    <a:pt x="330" y="5131"/>
                  </a:lnTo>
                  <a:lnTo>
                    <a:pt x="333" y="5124"/>
                  </a:lnTo>
                  <a:lnTo>
                    <a:pt x="333" y="5124"/>
                  </a:lnTo>
                  <a:lnTo>
                    <a:pt x="339" y="5118"/>
                  </a:lnTo>
                  <a:lnTo>
                    <a:pt x="345" y="5112"/>
                  </a:lnTo>
                  <a:lnTo>
                    <a:pt x="353" y="5108"/>
                  </a:lnTo>
                  <a:lnTo>
                    <a:pt x="362" y="5102"/>
                  </a:lnTo>
                  <a:lnTo>
                    <a:pt x="381" y="5094"/>
                  </a:lnTo>
                  <a:lnTo>
                    <a:pt x="396" y="5086"/>
                  </a:lnTo>
                  <a:lnTo>
                    <a:pt x="396" y="5086"/>
                  </a:lnTo>
                  <a:lnTo>
                    <a:pt x="419" y="5075"/>
                  </a:lnTo>
                  <a:lnTo>
                    <a:pt x="431" y="5070"/>
                  </a:lnTo>
                  <a:lnTo>
                    <a:pt x="437" y="5069"/>
                  </a:lnTo>
                  <a:lnTo>
                    <a:pt x="441" y="5069"/>
                  </a:lnTo>
                  <a:lnTo>
                    <a:pt x="441" y="5069"/>
                  </a:lnTo>
                  <a:lnTo>
                    <a:pt x="447" y="5072"/>
                  </a:lnTo>
                  <a:lnTo>
                    <a:pt x="454" y="5075"/>
                  </a:lnTo>
                  <a:lnTo>
                    <a:pt x="466" y="5085"/>
                  </a:lnTo>
                  <a:lnTo>
                    <a:pt x="478" y="5095"/>
                  </a:lnTo>
                  <a:lnTo>
                    <a:pt x="484" y="5100"/>
                  </a:lnTo>
                  <a:lnTo>
                    <a:pt x="490" y="5102"/>
                  </a:lnTo>
                  <a:lnTo>
                    <a:pt x="490" y="5102"/>
                  </a:lnTo>
                  <a:lnTo>
                    <a:pt x="500" y="5103"/>
                  </a:lnTo>
                  <a:lnTo>
                    <a:pt x="512" y="5102"/>
                  </a:lnTo>
                  <a:lnTo>
                    <a:pt x="526" y="5100"/>
                  </a:lnTo>
                  <a:lnTo>
                    <a:pt x="539" y="5096"/>
                  </a:lnTo>
                  <a:lnTo>
                    <a:pt x="566" y="5089"/>
                  </a:lnTo>
                  <a:lnTo>
                    <a:pt x="589" y="5081"/>
                  </a:lnTo>
                  <a:lnTo>
                    <a:pt x="589" y="5081"/>
                  </a:lnTo>
                  <a:lnTo>
                    <a:pt x="606" y="5074"/>
                  </a:lnTo>
                  <a:lnTo>
                    <a:pt x="625" y="5065"/>
                  </a:lnTo>
                  <a:lnTo>
                    <a:pt x="635" y="5060"/>
                  </a:lnTo>
                  <a:lnTo>
                    <a:pt x="644" y="5055"/>
                  </a:lnTo>
                  <a:lnTo>
                    <a:pt x="651" y="5049"/>
                  </a:lnTo>
                  <a:lnTo>
                    <a:pt x="657" y="5043"/>
                  </a:lnTo>
                  <a:lnTo>
                    <a:pt x="657" y="5043"/>
                  </a:lnTo>
                  <a:lnTo>
                    <a:pt x="660" y="5037"/>
                  </a:lnTo>
                  <a:lnTo>
                    <a:pt x="664" y="5026"/>
                  </a:lnTo>
                  <a:lnTo>
                    <a:pt x="666" y="5016"/>
                  </a:lnTo>
                  <a:lnTo>
                    <a:pt x="667" y="5005"/>
                  </a:lnTo>
                  <a:lnTo>
                    <a:pt x="668" y="4984"/>
                  </a:lnTo>
                  <a:lnTo>
                    <a:pt x="668" y="4973"/>
                  </a:lnTo>
                  <a:lnTo>
                    <a:pt x="667" y="4966"/>
                  </a:lnTo>
                  <a:lnTo>
                    <a:pt x="667" y="4966"/>
                  </a:lnTo>
                  <a:lnTo>
                    <a:pt x="666" y="4959"/>
                  </a:lnTo>
                  <a:lnTo>
                    <a:pt x="662" y="4951"/>
                  </a:lnTo>
                  <a:lnTo>
                    <a:pt x="652" y="4934"/>
                  </a:lnTo>
                  <a:lnTo>
                    <a:pt x="643" y="4917"/>
                  </a:lnTo>
                  <a:lnTo>
                    <a:pt x="639" y="4909"/>
                  </a:lnTo>
                  <a:lnTo>
                    <a:pt x="636" y="4902"/>
                  </a:lnTo>
                  <a:lnTo>
                    <a:pt x="636" y="4902"/>
                  </a:lnTo>
                  <a:lnTo>
                    <a:pt x="634" y="4884"/>
                  </a:lnTo>
                  <a:lnTo>
                    <a:pt x="633" y="4863"/>
                  </a:lnTo>
                  <a:lnTo>
                    <a:pt x="634" y="4840"/>
                  </a:lnTo>
                  <a:lnTo>
                    <a:pt x="636" y="4822"/>
                  </a:lnTo>
                  <a:lnTo>
                    <a:pt x="636" y="4822"/>
                  </a:lnTo>
                  <a:lnTo>
                    <a:pt x="640" y="4814"/>
                  </a:lnTo>
                  <a:lnTo>
                    <a:pt x="643" y="4805"/>
                  </a:lnTo>
                  <a:lnTo>
                    <a:pt x="653" y="4786"/>
                  </a:lnTo>
                  <a:lnTo>
                    <a:pt x="665" y="4767"/>
                  </a:lnTo>
                  <a:lnTo>
                    <a:pt x="668" y="4758"/>
                  </a:lnTo>
                  <a:lnTo>
                    <a:pt x="671" y="4751"/>
                  </a:lnTo>
                  <a:lnTo>
                    <a:pt x="671" y="4751"/>
                  </a:lnTo>
                  <a:lnTo>
                    <a:pt x="677" y="4731"/>
                  </a:lnTo>
                  <a:lnTo>
                    <a:pt x="682" y="4708"/>
                  </a:lnTo>
                  <a:lnTo>
                    <a:pt x="685" y="4684"/>
                  </a:lnTo>
                  <a:lnTo>
                    <a:pt x="687" y="4664"/>
                  </a:lnTo>
                  <a:lnTo>
                    <a:pt x="687" y="4664"/>
                  </a:lnTo>
                  <a:lnTo>
                    <a:pt x="685" y="4645"/>
                  </a:lnTo>
                  <a:lnTo>
                    <a:pt x="682" y="4621"/>
                  </a:lnTo>
                  <a:lnTo>
                    <a:pt x="677" y="4599"/>
                  </a:lnTo>
                  <a:lnTo>
                    <a:pt x="674" y="4590"/>
                  </a:lnTo>
                  <a:lnTo>
                    <a:pt x="669" y="4582"/>
                  </a:lnTo>
                  <a:lnTo>
                    <a:pt x="669" y="4582"/>
                  </a:lnTo>
                  <a:lnTo>
                    <a:pt x="662" y="4574"/>
                  </a:lnTo>
                  <a:lnTo>
                    <a:pt x="653" y="4566"/>
                  </a:lnTo>
                  <a:lnTo>
                    <a:pt x="643" y="4558"/>
                  </a:lnTo>
                  <a:lnTo>
                    <a:pt x="631" y="4550"/>
                  </a:lnTo>
                  <a:lnTo>
                    <a:pt x="619" y="4542"/>
                  </a:lnTo>
                  <a:lnTo>
                    <a:pt x="608" y="4535"/>
                  </a:lnTo>
                  <a:lnTo>
                    <a:pt x="600" y="4527"/>
                  </a:lnTo>
                  <a:lnTo>
                    <a:pt x="594" y="4519"/>
                  </a:lnTo>
                  <a:lnTo>
                    <a:pt x="594" y="4519"/>
                  </a:lnTo>
                  <a:lnTo>
                    <a:pt x="591" y="4513"/>
                  </a:lnTo>
                  <a:lnTo>
                    <a:pt x="588" y="4506"/>
                  </a:lnTo>
                  <a:lnTo>
                    <a:pt x="585" y="4489"/>
                  </a:lnTo>
                  <a:lnTo>
                    <a:pt x="583" y="4473"/>
                  </a:lnTo>
                  <a:lnTo>
                    <a:pt x="582" y="4458"/>
                  </a:lnTo>
                  <a:lnTo>
                    <a:pt x="582" y="4458"/>
                  </a:lnTo>
                  <a:lnTo>
                    <a:pt x="583" y="4452"/>
                  </a:lnTo>
                  <a:lnTo>
                    <a:pt x="585" y="4444"/>
                  </a:lnTo>
                  <a:lnTo>
                    <a:pt x="589" y="4427"/>
                  </a:lnTo>
                  <a:lnTo>
                    <a:pt x="594" y="4412"/>
                  </a:lnTo>
                  <a:lnTo>
                    <a:pt x="596" y="4404"/>
                  </a:lnTo>
                  <a:lnTo>
                    <a:pt x="596" y="4397"/>
                  </a:lnTo>
                  <a:lnTo>
                    <a:pt x="596" y="4397"/>
                  </a:lnTo>
                  <a:lnTo>
                    <a:pt x="594" y="4375"/>
                  </a:lnTo>
                  <a:lnTo>
                    <a:pt x="590" y="4363"/>
                  </a:lnTo>
                  <a:lnTo>
                    <a:pt x="588" y="4350"/>
                  </a:lnTo>
                  <a:lnTo>
                    <a:pt x="583" y="4336"/>
                  </a:lnTo>
                  <a:lnTo>
                    <a:pt x="579" y="4325"/>
                  </a:lnTo>
                  <a:lnTo>
                    <a:pt x="573" y="4315"/>
                  </a:lnTo>
                  <a:lnTo>
                    <a:pt x="568" y="4307"/>
                  </a:lnTo>
                  <a:lnTo>
                    <a:pt x="568" y="4307"/>
                  </a:lnTo>
                  <a:lnTo>
                    <a:pt x="561" y="4301"/>
                  </a:lnTo>
                  <a:lnTo>
                    <a:pt x="551" y="4297"/>
                  </a:lnTo>
                  <a:lnTo>
                    <a:pt x="541" y="4293"/>
                  </a:lnTo>
                  <a:lnTo>
                    <a:pt x="528" y="4290"/>
                  </a:lnTo>
                  <a:lnTo>
                    <a:pt x="504" y="4284"/>
                  </a:lnTo>
                  <a:lnTo>
                    <a:pt x="494" y="4281"/>
                  </a:lnTo>
                  <a:lnTo>
                    <a:pt x="485" y="4278"/>
                  </a:lnTo>
                  <a:lnTo>
                    <a:pt x="485" y="4278"/>
                  </a:lnTo>
                  <a:lnTo>
                    <a:pt x="449" y="4264"/>
                  </a:lnTo>
                  <a:lnTo>
                    <a:pt x="431" y="4255"/>
                  </a:lnTo>
                  <a:lnTo>
                    <a:pt x="422" y="4250"/>
                  </a:lnTo>
                  <a:lnTo>
                    <a:pt x="415" y="4246"/>
                  </a:lnTo>
                  <a:lnTo>
                    <a:pt x="415" y="4246"/>
                  </a:lnTo>
                  <a:lnTo>
                    <a:pt x="404" y="4236"/>
                  </a:lnTo>
                  <a:lnTo>
                    <a:pt x="393" y="4222"/>
                  </a:lnTo>
                  <a:lnTo>
                    <a:pt x="368" y="4190"/>
                  </a:lnTo>
                  <a:lnTo>
                    <a:pt x="355" y="4174"/>
                  </a:lnTo>
                  <a:lnTo>
                    <a:pt x="343" y="4159"/>
                  </a:lnTo>
                  <a:lnTo>
                    <a:pt x="331" y="4146"/>
                  </a:lnTo>
                  <a:lnTo>
                    <a:pt x="324" y="4141"/>
                  </a:lnTo>
                  <a:lnTo>
                    <a:pt x="318" y="4137"/>
                  </a:lnTo>
                  <a:lnTo>
                    <a:pt x="318" y="4137"/>
                  </a:lnTo>
                  <a:lnTo>
                    <a:pt x="310" y="4134"/>
                  </a:lnTo>
                  <a:lnTo>
                    <a:pt x="300" y="4131"/>
                  </a:lnTo>
                  <a:lnTo>
                    <a:pt x="289" y="4128"/>
                  </a:lnTo>
                  <a:lnTo>
                    <a:pt x="276" y="4126"/>
                  </a:lnTo>
                  <a:lnTo>
                    <a:pt x="253" y="4124"/>
                  </a:lnTo>
                  <a:lnTo>
                    <a:pt x="234" y="4124"/>
                  </a:lnTo>
                  <a:lnTo>
                    <a:pt x="234" y="4124"/>
                  </a:lnTo>
                  <a:lnTo>
                    <a:pt x="225" y="4126"/>
                  </a:lnTo>
                  <a:lnTo>
                    <a:pt x="213" y="4130"/>
                  </a:lnTo>
                  <a:lnTo>
                    <a:pt x="190" y="4140"/>
                  </a:lnTo>
                  <a:lnTo>
                    <a:pt x="165" y="4149"/>
                  </a:lnTo>
                  <a:lnTo>
                    <a:pt x="155" y="4152"/>
                  </a:lnTo>
                  <a:lnTo>
                    <a:pt x="144" y="4154"/>
                  </a:lnTo>
                  <a:lnTo>
                    <a:pt x="144" y="4154"/>
                  </a:lnTo>
                  <a:lnTo>
                    <a:pt x="118" y="4158"/>
                  </a:lnTo>
                  <a:lnTo>
                    <a:pt x="103" y="4159"/>
                  </a:lnTo>
                  <a:lnTo>
                    <a:pt x="86" y="4159"/>
                  </a:lnTo>
                  <a:lnTo>
                    <a:pt x="70" y="4158"/>
                  </a:lnTo>
                  <a:lnTo>
                    <a:pt x="54" y="4155"/>
                  </a:lnTo>
                  <a:lnTo>
                    <a:pt x="42" y="4152"/>
                  </a:lnTo>
                  <a:lnTo>
                    <a:pt x="36" y="4149"/>
                  </a:lnTo>
                  <a:lnTo>
                    <a:pt x="32" y="4146"/>
                  </a:lnTo>
                  <a:lnTo>
                    <a:pt x="32" y="4146"/>
                  </a:lnTo>
                  <a:lnTo>
                    <a:pt x="29" y="4142"/>
                  </a:lnTo>
                  <a:lnTo>
                    <a:pt x="27" y="4136"/>
                  </a:lnTo>
                  <a:lnTo>
                    <a:pt x="25" y="4130"/>
                  </a:lnTo>
                  <a:lnTo>
                    <a:pt x="24" y="4123"/>
                  </a:lnTo>
                  <a:lnTo>
                    <a:pt x="23" y="4108"/>
                  </a:lnTo>
                  <a:lnTo>
                    <a:pt x="21" y="4096"/>
                  </a:lnTo>
                  <a:lnTo>
                    <a:pt x="21" y="4096"/>
                  </a:lnTo>
                  <a:lnTo>
                    <a:pt x="17" y="4084"/>
                  </a:lnTo>
                  <a:lnTo>
                    <a:pt x="12" y="4070"/>
                  </a:lnTo>
                  <a:lnTo>
                    <a:pt x="7" y="4054"/>
                  </a:lnTo>
                  <a:lnTo>
                    <a:pt x="3" y="4042"/>
                  </a:lnTo>
                  <a:lnTo>
                    <a:pt x="3" y="4042"/>
                  </a:lnTo>
                  <a:lnTo>
                    <a:pt x="1" y="4026"/>
                  </a:lnTo>
                  <a:lnTo>
                    <a:pt x="0" y="4005"/>
                  </a:lnTo>
                  <a:lnTo>
                    <a:pt x="0" y="3995"/>
                  </a:lnTo>
                  <a:lnTo>
                    <a:pt x="0" y="3986"/>
                  </a:lnTo>
                  <a:lnTo>
                    <a:pt x="1" y="3977"/>
                  </a:lnTo>
                  <a:lnTo>
                    <a:pt x="3" y="3970"/>
                  </a:lnTo>
                  <a:lnTo>
                    <a:pt x="3" y="3970"/>
                  </a:lnTo>
                  <a:lnTo>
                    <a:pt x="6" y="3967"/>
                  </a:lnTo>
                  <a:lnTo>
                    <a:pt x="9" y="3964"/>
                  </a:lnTo>
                  <a:lnTo>
                    <a:pt x="17" y="3958"/>
                  </a:lnTo>
                  <a:lnTo>
                    <a:pt x="26" y="3952"/>
                  </a:lnTo>
                  <a:lnTo>
                    <a:pt x="37" y="3948"/>
                  </a:lnTo>
                  <a:lnTo>
                    <a:pt x="58" y="3937"/>
                  </a:lnTo>
                  <a:lnTo>
                    <a:pt x="65" y="3931"/>
                  </a:lnTo>
                  <a:lnTo>
                    <a:pt x="71" y="3925"/>
                  </a:lnTo>
                  <a:lnTo>
                    <a:pt x="71" y="3925"/>
                  </a:lnTo>
                  <a:lnTo>
                    <a:pt x="74" y="3920"/>
                  </a:lnTo>
                  <a:lnTo>
                    <a:pt x="77" y="3913"/>
                  </a:lnTo>
                  <a:lnTo>
                    <a:pt x="81" y="3897"/>
                  </a:lnTo>
                  <a:lnTo>
                    <a:pt x="85" y="3880"/>
                  </a:lnTo>
                  <a:lnTo>
                    <a:pt x="87" y="3862"/>
                  </a:lnTo>
                  <a:lnTo>
                    <a:pt x="91" y="3825"/>
                  </a:lnTo>
                  <a:lnTo>
                    <a:pt x="93" y="3809"/>
                  </a:lnTo>
                  <a:lnTo>
                    <a:pt x="95" y="3794"/>
                  </a:lnTo>
                  <a:lnTo>
                    <a:pt x="95" y="3794"/>
                  </a:lnTo>
                  <a:lnTo>
                    <a:pt x="107" y="3730"/>
                  </a:lnTo>
                  <a:lnTo>
                    <a:pt x="115" y="3695"/>
                  </a:lnTo>
                  <a:lnTo>
                    <a:pt x="120" y="3681"/>
                  </a:lnTo>
                  <a:lnTo>
                    <a:pt x="123" y="3667"/>
                  </a:lnTo>
                  <a:lnTo>
                    <a:pt x="123" y="3667"/>
                  </a:lnTo>
                  <a:lnTo>
                    <a:pt x="128" y="3658"/>
                  </a:lnTo>
                  <a:lnTo>
                    <a:pt x="132" y="3647"/>
                  </a:lnTo>
                  <a:lnTo>
                    <a:pt x="146" y="3623"/>
                  </a:lnTo>
                  <a:lnTo>
                    <a:pt x="158" y="3599"/>
                  </a:lnTo>
                  <a:lnTo>
                    <a:pt x="163" y="3588"/>
                  </a:lnTo>
                  <a:lnTo>
                    <a:pt x="166" y="3578"/>
                  </a:lnTo>
                  <a:lnTo>
                    <a:pt x="166" y="3578"/>
                  </a:lnTo>
                  <a:lnTo>
                    <a:pt x="169" y="3564"/>
                  </a:lnTo>
                  <a:lnTo>
                    <a:pt x="173" y="3548"/>
                  </a:lnTo>
                  <a:lnTo>
                    <a:pt x="177" y="3511"/>
                  </a:lnTo>
                  <a:lnTo>
                    <a:pt x="181" y="3474"/>
                  </a:lnTo>
                  <a:lnTo>
                    <a:pt x="182" y="3444"/>
                  </a:lnTo>
                  <a:lnTo>
                    <a:pt x="182" y="3444"/>
                  </a:lnTo>
                  <a:lnTo>
                    <a:pt x="181" y="3437"/>
                  </a:lnTo>
                  <a:lnTo>
                    <a:pt x="179" y="3428"/>
                  </a:lnTo>
                  <a:lnTo>
                    <a:pt x="175" y="3410"/>
                  </a:lnTo>
                  <a:lnTo>
                    <a:pt x="173" y="3400"/>
                  </a:lnTo>
                  <a:lnTo>
                    <a:pt x="172" y="3392"/>
                  </a:lnTo>
                  <a:lnTo>
                    <a:pt x="172" y="3383"/>
                  </a:lnTo>
                  <a:lnTo>
                    <a:pt x="173" y="3377"/>
                  </a:lnTo>
                  <a:lnTo>
                    <a:pt x="173" y="3377"/>
                  </a:lnTo>
                  <a:lnTo>
                    <a:pt x="175" y="3374"/>
                  </a:lnTo>
                  <a:lnTo>
                    <a:pt x="178" y="3370"/>
                  </a:lnTo>
                  <a:lnTo>
                    <a:pt x="186" y="3365"/>
                  </a:lnTo>
                  <a:lnTo>
                    <a:pt x="195" y="3360"/>
                  </a:lnTo>
                  <a:lnTo>
                    <a:pt x="207" y="3354"/>
                  </a:lnTo>
                  <a:lnTo>
                    <a:pt x="227" y="3345"/>
                  </a:lnTo>
                  <a:lnTo>
                    <a:pt x="236" y="3341"/>
                  </a:lnTo>
                  <a:lnTo>
                    <a:pt x="243" y="3335"/>
                  </a:lnTo>
                  <a:lnTo>
                    <a:pt x="243" y="3335"/>
                  </a:lnTo>
                  <a:lnTo>
                    <a:pt x="248" y="3327"/>
                  </a:lnTo>
                  <a:lnTo>
                    <a:pt x="255" y="3318"/>
                  </a:lnTo>
                  <a:lnTo>
                    <a:pt x="262" y="3307"/>
                  </a:lnTo>
                  <a:lnTo>
                    <a:pt x="267" y="3295"/>
                  </a:lnTo>
                  <a:lnTo>
                    <a:pt x="273" y="3282"/>
                  </a:lnTo>
                  <a:lnTo>
                    <a:pt x="276" y="3271"/>
                  </a:lnTo>
                  <a:lnTo>
                    <a:pt x="279" y="3260"/>
                  </a:lnTo>
                  <a:lnTo>
                    <a:pt x="278" y="3255"/>
                  </a:lnTo>
                  <a:lnTo>
                    <a:pt x="276" y="3251"/>
                  </a:lnTo>
                  <a:lnTo>
                    <a:pt x="276" y="3251"/>
                  </a:lnTo>
                  <a:lnTo>
                    <a:pt x="275" y="3247"/>
                  </a:lnTo>
                  <a:lnTo>
                    <a:pt x="273" y="3243"/>
                  </a:lnTo>
                  <a:lnTo>
                    <a:pt x="265" y="3236"/>
                  </a:lnTo>
                  <a:lnTo>
                    <a:pt x="256" y="3228"/>
                  </a:lnTo>
                  <a:lnTo>
                    <a:pt x="245" y="3221"/>
                  </a:lnTo>
                  <a:lnTo>
                    <a:pt x="232" y="3216"/>
                  </a:lnTo>
                  <a:lnTo>
                    <a:pt x="221" y="3211"/>
                  </a:lnTo>
                  <a:lnTo>
                    <a:pt x="210" y="3208"/>
                  </a:lnTo>
                  <a:lnTo>
                    <a:pt x="201" y="3206"/>
                  </a:lnTo>
                  <a:lnTo>
                    <a:pt x="201" y="3206"/>
                  </a:lnTo>
                  <a:lnTo>
                    <a:pt x="196" y="3206"/>
                  </a:lnTo>
                  <a:lnTo>
                    <a:pt x="190" y="3207"/>
                  </a:lnTo>
                  <a:lnTo>
                    <a:pt x="176" y="3212"/>
                  </a:lnTo>
                  <a:lnTo>
                    <a:pt x="168" y="3216"/>
                  </a:lnTo>
                  <a:lnTo>
                    <a:pt x="161" y="3217"/>
                  </a:lnTo>
                  <a:lnTo>
                    <a:pt x="156" y="3218"/>
                  </a:lnTo>
                  <a:lnTo>
                    <a:pt x="151" y="3216"/>
                  </a:lnTo>
                  <a:lnTo>
                    <a:pt x="151" y="3216"/>
                  </a:lnTo>
                  <a:lnTo>
                    <a:pt x="148" y="3213"/>
                  </a:lnTo>
                  <a:lnTo>
                    <a:pt x="146" y="3208"/>
                  </a:lnTo>
                  <a:lnTo>
                    <a:pt x="144" y="3202"/>
                  </a:lnTo>
                  <a:lnTo>
                    <a:pt x="142" y="3195"/>
                  </a:lnTo>
                  <a:lnTo>
                    <a:pt x="140" y="3171"/>
                  </a:lnTo>
                  <a:lnTo>
                    <a:pt x="140" y="3171"/>
                  </a:lnTo>
                  <a:lnTo>
                    <a:pt x="138" y="3150"/>
                  </a:lnTo>
                  <a:lnTo>
                    <a:pt x="135" y="3125"/>
                  </a:lnTo>
                  <a:lnTo>
                    <a:pt x="134" y="3113"/>
                  </a:lnTo>
                  <a:lnTo>
                    <a:pt x="134" y="3102"/>
                  </a:lnTo>
                  <a:lnTo>
                    <a:pt x="135" y="3090"/>
                  </a:lnTo>
                  <a:lnTo>
                    <a:pt x="139" y="3081"/>
                  </a:lnTo>
                  <a:lnTo>
                    <a:pt x="139" y="3081"/>
                  </a:lnTo>
                  <a:lnTo>
                    <a:pt x="141" y="3077"/>
                  </a:lnTo>
                  <a:lnTo>
                    <a:pt x="146" y="3071"/>
                  </a:lnTo>
                  <a:lnTo>
                    <a:pt x="158" y="3061"/>
                  </a:lnTo>
                  <a:lnTo>
                    <a:pt x="170" y="3051"/>
                  </a:lnTo>
                  <a:lnTo>
                    <a:pt x="175" y="3045"/>
                  </a:lnTo>
                  <a:lnTo>
                    <a:pt x="177" y="3041"/>
                  </a:lnTo>
                  <a:lnTo>
                    <a:pt x="177" y="3041"/>
                  </a:lnTo>
                  <a:lnTo>
                    <a:pt x="178" y="3034"/>
                  </a:lnTo>
                  <a:lnTo>
                    <a:pt x="178" y="3027"/>
                  </a:lnTo>
                  <a:lnTo>
                    <a:pt x="176" y="3019"/>
                  </a:lnTo>
                  <a:lnTo>
                    <a:pt x="174" y="3011"/>
                  </a:lnTo>
                  <a:lnTo>
                    <a:pt x="168" y="2993"/>
                  </a:lnTo>
                  <a:lnTo>
                    <a:pt x="160" y="2975"/>
                  </a:lnTo>
                  <a:lnTo>
                    <a:pt x="152" y="2957"/>
                  </a:lnTo>
                  <a:lnTo>
                    <a:pt x="146" y="2940"/>
                  </a:lnTo>
                  <a:lnTo>
                    <a:pt x="143" y="2932"/>
                  </a:lnTo>
                  <a:lnTo>
                    <a:pt x="142" y="2925"/>
                  </a:lnTo>
                  <a:lnTo>
                    <a:pt x="142" y="2917"/>
                  </a:lnTo>
                  <a:lnTo>
                    <a:pt x="142" y="2911"/>
                  </a:lnTo>
                  <a:lnTo>
                    <a:pt x="142" y="2911"/>
                  </a:lnTo>
                  <a:lnTo>
                    <a:pt x="144" y="2905"/>
                  </a:lnTo>
                  <a:lnTo>
                    <a:pt x="148" y="2900"/>
                  </a:lnTo>
                  <a:lnTo>
                    <a:pt x="158" y="2888"/>
                  </a:lnTo>
                  <a:lnTo>
                    <a:pt x="169" y="2878"/>
                  </a:lnTo>
                  <a:lnTo>
                    <a:pt x="179" y="2872"/>
                  </a:lnTo>
                  <a:lnTo>
                    <a:pt x="179" y="2872"/>
                  </a:lnTo>
                  <a:lnTo>
                    <a:pt x="190" y="2868"/>
                  </a:lnTo>
                  <a:lnTo>
                    <a:pt x="202" y="2865"/>
                  </a:lnTo>
                  <a:lnTo>
                    <a:pt x="216" y="2863"/>
                  </a:lnTo>
                  <a:lnTo>
                    <a:pt x="230" y="2861"/>
                  </a:lnTo>
                  <a:lnTo>
                    <a:pt x="260" y="2859"/>
                  </a:lnTo>
                  <a:lnTo>
                    <a:pt x="283" y="2857"/>
                  </a:lnTo>
                  <a:lnTo>
                    <a:pt x="283" y="2857"/>
                  </a:lnTo>
                  <a:lnTo>
                    <a:pt x="305" y="2855"/>
                  </a:lnTo>
                  <a:lnTo>
                    <a:pt x="331" y="2851"/>
                  </a:lnTo>
                  <a:lnTo>
                    <a:pt x="357" y="2848"/>
                  </a:lnTo>
                  <a:lnTo>
                    <a:pt x="368" y="2846"/>
                  </a:lnTo>
                  <a:lnTo>
                    <a:pt x="377" y="2843"/>
                  </a:lnTo>
                  <a:lnTo>
                    <a:pt x="377" y="2843"/>
                  </a:lnTo>
                  <a:lnTo>
                    <a:pt x="395" y="2835"/>
                  </a:lnTo>
                  <a:lnTo>
                    <a:pt x="416" y="2824"/>
                  </a:lnTo>
                  <a:lnTo>
                    <a:pt x="427" y="2819"/>
                  </a:lnTo>
                  <a:lnTo>
                    <a:pt x="437" y="2812"/>
                  </a:lnTo>
                  <a:lnTo>
                    <a:pt x="445" y="2805"/>
                  </a:lnTo>
                  <a:lnTo>
                    <a:pt x="450" y="2798"/>
                  </a:lnTo>
                  <a:lnTo>
                    <a:pt x="450" y="2798"/>
                  </a:lnTo>
                  <a:lnTo>
                    <a:pt x="456" y="2788"/>
                  </a:lnTo>
                  <a:lnTo>
                    <a:pt x="462" y="2775"/>
                  </a:lnTo>
                  <a:lnTo>
                    <a:pt x="466" y="2760"/>
                  </a:lnTo>
                  <a:lnTo>
                    <a:pt x="469" y="2744"/>
                  </a:lnTo>
                  <a:lnTo>
                    <a:pt x="474" y="2711"/>
                  </a:lnTo>
                  <a:lnTo>
                    <a:pt x="476" y="2685"/>
                  </a:lnTo>
                  <a:lnTo>
                    <a:pt x="476" y="2685"/>
                  </a:lnTo>
                  <a:lnTo>
                    <a:pt x="476" y="2672"/>
                  </a:lnTo>
                  <a:lnTo>
                    <a:pt x="476" y="2657"/>
                  </a:lnTo>
                  <a:lnTo>
                    <a:pt x="474" y="2623"/>
                  </a:lnTo>
                  <a:lnTo>
                    <a:pt x="468" y="2590"/>
                  </a:lnTo>
                  <a:lnTo>
                    <a:pt x="464" y="2561"/>
                  </a:lnTo>
                  <a:lnTo>
                    <a:pt x="464" y="2561"/>
                  </a:lnTo>
                  <a:lnTo>
                    <a:pt x="457" y="2541"/>
                  </a:lnTo>
                  <a:lnTo>
                    <a:pt x="449" y="2516"/>
                  </a:lnTo>
                  <a:lnTo>
                    <a:pt x="439" y="2491"/>
                  </a:lnTo>
                  <a:lnTo>
                    <a:pt x="434" y="2481"/>
                  </a:lnTo>
                  <a:lnTo>
                    <a:pt x="429" y="2473"/>
                  </a:lnTo>
                  <a:lnTo>
                    <a:pt x="429" y="2473"/>
                  </a:lnTo>
                  <a:lnTo>
                    <a:pt x="422" y="2465"/>
                  </a:lnTo>
                  <a:lnTo>
                    <a:pt x="414" y="2459"/>
                  </a:lnTo>
                  <a:lnTo>
                    <a:pt x="394" y="2443"/>
                  </a:lnTo>
                  <a:lnTo>
                    <a:pt x="374" y="2427"/>
                  </a:lnTo>
                  <a:lnTo>
                    <a:pt x="366" y="2419"/>
                  </a:lnTo>
                  <a:lnTo>
                    <a:pt x="359" y="2412"/>
                  </a:lnTo>
                  <a:lnTo>
                    <a:pt x="359" y="2412"/>
                  </a:lnTo>
                  <a:lnTo>
                    <a:pt x="355" y="2404"/>
                  </a:lnTo>
                  <a:lnTo>
                    <a:pt x="352" y="2394"/>
                  </a:lnTo>
                  <a:lnTo>
                    <a:pt x="348" y="2371"/>
                  </a:lnTo>
                  <a:lnTo>
                    <a:pt x="343" y="2347"/>
                  </a:lnTo>
                  <a:lnTo>
                    <a:pt x="341" y="2337"/>
                  </a:lnTo>
                  <a:lnTo>
                    <a:pt x="337" y="2328"/>
                  </a:lnTo>
                  <a:lnTo>
                    <a:pt x="337" y="2328"/>
                  </a:lnTo>
                  <a:lnTo>
                    <a:pt x="327" y="2305"/>
                  </a:lnTo>
                  <a:lnTo>
                    <a:pt x="313" y="2278"/>
                  </a:lnTo>
                  <a:lnTo>
                    <a:pt x="298" y="2253"/>
                  </a:lnTo>
                  <a:lnTo>
                    <a:pt x="283" y="2232"/>
                  </a:lnTo>
                  <a:lnTo>
                    <a:pt x="283" y="2232"/>
                  </a:lnTo>
                  <a:lnTo>
                    <a:pt x="271" y="2217"/>
                  </a:lnTo>
                  <a:lnTo>
                    <a:pt x="255" y="2199"/>
                  </a:lnTo>
                  <a:lnTo>
                    <a:pt x="238" y="2183"/>
                  </a:lnTo>
                  <a:lnTo>
                    <a:pt x="230" y="2177"/>
                  </a:lnTo>
                  <a:lnTo>
                    <a:pt x="222" y="2172"/>
                  </a:lnTo>
                  <a:lnTo>
                    <a:pt x="222" y="2172"/>
                  </a:lnTo>
                  <a:lnTo>
                    <a:pt x="218" y="2169"/>
                  </a:lnTo>
                  <a:lnTo>
                    <a:pt x="211" y="2168"/>
                  </a:lnTo>
                  <a:lnTo>
                    <a:pt x="197" y="2164"/>
                  </a:lnTo>
                  <a:lnTo>
                    <a:pt x="181" y="2162"/>
                  </a:lnTo>
                  <a:lnTo>
                    <a:pt x="164" y="2161"/>
                  </a:lnTo>
                  <a:lnTo>
                    <a:pt x="147" y="2159"/>
                  </a:lnTo>
                  <a:lnTo>
                    <a:pt x="131" y="2156"/>
                  </a:lnTo>
                  <a:lnTo>
                    <a:pt x="117" y="2153"/>
                  </a:lnTo>
                  <a:lnTo>
                    <a:pt x="111" y="2151"/>
                  </a:lnTo>
                  <a:lnTo>
                    <a:pt x="106" y="2147"/>
                  </a:lnTo>
                  <a:lnTo>
                    <a:pt x="106" y="2147"/>
                  </a:lnTo>
                  <a:lnTo>
                    <a:pt x="97" y="2142"/>
                  </a:lnTo>
                  <a:lnTo>
                    <a:pt x="88" y="2133"/>
                  </a:lnTo>
                  <a:lnTo>
                    <a:pt x="79" y="2122"/>
                  </a:lnTo>
                  <a:lnTo>
                    <a:pt x="70" y="2111"/>
                  </a:lnTo>
                  <a:lnTo>
                    <a:pt x="62" y="2099"/>
                  </a:lnTo>
                  <a:lnTo>
                    <a:pt x="54" y="2086"/>
                  </a:lnTo>
                  <a:lnTo>
                    <a:pt x="49" y="2075"/>
                  </a:lnTo>
                  <a:lnTo>
                    <a:pt x="45" y="2065"/>
                  </a:lnTo>
                  <a:lnTo>
                    <a:pt x="45" y="2065"/>
                  </a:lnTo>
                  <a:lnTo>
                    <a:pt x="43" y="2056"/>
                  </a:lnTo>
                  <a:lnTo>
                    <a:pt x="42" y="2045"/>
                  </a:lnTo>
                  <a:lnTo>
                    <a:pt x="41" y="2031"/>
                  </a:lnTo>
                  <a:lnTo>
                    <a:pt x="41" y="2017"/>
                  </a:lnTo>
                  <a:lnTo>
                    <a:pt x="43" y="2005"/>
                  </a:lnTo>
                  <a:lnTo>
                    <a:pt x="45" y="1993"/>
                  </a:lnTo>
                  <a:lnTo>
                    <a:pt x="49" y="1983"/>
                  </a:lnTo>
                  <a:lnTo>
                    <a:pt x="51" y="1978"/>
                  </a:lnTo>
                  <a:lnTo>
                    <a:pt x="54" y="1975"/>
                  </a:lnTo>
                  <a:lnTo>
                    <a:pt x="54" y="1975"/>
                  </a:lnTo>
                  <a:lnTo>
                    <a:pt x="58" y="1971"/>
                  </a:lnTo>
                  <a:lnTo>
                    <a:pt x="62" y="1969"/>
                  </a:lnTo>
                  <a:lnTo>
                    <a:pt x="67" y="1968"/>
                  </a:lnTo>
                  <a:lnTo>
                    <a:pt x="72" y="1967"/>
                  </a:lnTo>
                  <a:lnTo>
                    <a:pt x="86" y="1967"/>
                  </a:lnTo>
                  <a:lnTo>
                    <a:pt x="99" y="1967"/>
                  </a:lnTo>
                  <a:lnTo>
                    <a:pt x="114" y="1967"/>
                  </a:lnTo>
                  <a:lnTo>
                    <a:pt x="126" y="1967"/>
                  </a:lnTo>
                  <a:lnTo>
                    <a:pt x="138" y="1966"/>
                  </a:lnTo>
                  <a:lnTo>
                    <a:pt x="143" y="1963"/>
                  </a:lnTo>
                  <a:lnTo>
                    <a:pt x="147" y="1961"/>
                  </a:lnTo>
                  <a:lnTo>
                    <a:pt x="147" y="1961"/>
                  </a:lnTo>
                  <a:lnTo>
                    <a:pt x="151" y="1958"/>
                  </a:lnTo>
                  <a:lnTo>
                    <a:pt x="155" y="1953"/>
                  </a:lnTo>
                  <a:lnTo>
                    <a:pt x="163" y="1942"/>
                  </a:lnTo>
                  <a:lnTo>
                    <a:pt x="169" y="1928"/>
                  </a:lnTo>
                  <a:lnTo>
                    <a:pt x="175" y="1914"/>
                  </a:lnTo>
                  <a:lnTo>
                    <a:pt x="179" y="1899"/>
                  </a:lnTo>
                  <a:lnTo>
                    <a:pt x="184" y="1884"/>
                  </a:lnTo>
                  <a:lnTo>
                    <a:pt x="191" y="1860"/>
                  </a:lnTo>
                  <a:lnTo>
                    <a:pt x="191" y="1860"/>
                  </a:lnTo>
                  <a:lnTo>
                    <a:pt x="192" y="1847"/>
                  </a:lnTo>
                  <a:lnTo>
                    <a:pt x="192" y="1831"/>
                  </a:lnTo>
                  <a:lnTo>
                    <a:pt x="191" y="1797"/>
                  </a:lnTo>
                  <a:lnTo>
                    <a:pt x="191" y="1779"/>
                  </a:lnTo>
                  <a:lnTo>
                    <a:pt x="191" y="1764"/>
                  </a:lnTo>
                  <a:lnTo>
                    <a:pt x="192" y="1748"/>
                  </a:lnTo>
                  <a:lnTo>
                    <a:pt x="193" y="1742"/>
                  </a:lnTo>
                  <a:lnTo>
                    <a:pt x="194" y="1735"/>
                  </a:lnTo>
                  <a:lnTo>
                    <a:pt x="194" y="1735"/>
                  </a:lnTo>
                  <a:lnTo>
                    <a:pt x="200" y="1726"/>
                  </a:lnTo>
                  <a:lnTo>
                    <a:pt x="207" y="1716"/>
                  </a:lnTo>
                  <a:lnTo>
                    <a:pt x="214" y="1705"/>
                  </a:lnTo>
                  <a:lnTo>
                    <a:pt x="225" y="1694"/>
                  </a:lnTo>
                  <a:lnTo>
                    <a:pt x="244" y="1673"/>
                  </a:lnTo>
                  <a:lnTo>
                    <a:pt x="260" y="1655"/>
                  </a:lnTo>
                  <a:lnTo>
                    <a:pt x="260" y="1655"/>
                  </a:lnTo>
                  <a:lnTo>
                    <a:pt x="280" y="1634"/>
                  </a:lnTo>
                  <a:lnTo>
                    <a:pt x="306" y="1609"/>
                  </a:lnTo>
                  <a:lnTo>
                    <a:pt x="353" y="1565"/>
                  </a:lnTo>
                  <a:lnTo>
                    <a:pt x="353" y="1565"/>
                  </a:lnTo>
                  <a:lnTo>
                    <a:pt x="367" y="1554"/>
                  </a:lnTo>
                  <a:lnTo>
                    <a:pt x="384" y="1540"/>
                  </a:lnTo>
                  <a:lnTo>
                    <a:pt x="401" y="1527"/>
                  </a:lnTo>
                  <a:lnTo>
                    <a:pt x="413" y="1514"/>
                  </a:lnTo>
                  <a:lnTo>
                    <a:pt x="413" y="1514"/>
                  </a:lnTo>
                  <a:lnTo>
                    <a:pt x="430" y="1495"/>
                  </a:lnTo>
                  <a:lnTo>
                    <a:pt x="448" y="1470"/>
                  </a:lnTo>
                  <a:lnTo>
                    <a:pt x="464" y="1444"/>
                  </a:lnTo>
                  <a:lnTo>
                    <a:pt x="476" y="1422"/>
                  </a:lnTo>
                  <a:lnTo>
                    <a:pt x="476" y="1422"/>
                  </a:lnTo>
                  <a:lnTo>
                    <a:pt x="482" y="1409"/>
                  </a:lnTo>
                  <a:lnTo>
                    <a:pt x="486" y="1395"/>
                  </a:lnTo>
                  <a:lnTo>
                    <a:pt x="486" y="1395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1" name="Freeform 16">
              <a:extLst>
                <a:ext uri="{FF2B5EF4-FFF2-40B4-BE49-F238E27FC236}">
                  <a16:creationId xmlns:a16="http://schemas.microsoft.com/office/drawing/2014/main" id="{F7B05F9D-B3AC-4E26-AC8B-7BFDF594C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8588" y="334963"/>
              <a:ext cx="1762125" cy="1371600"/>
            </a:xfrm>
            <a:custGeom>
              <a:avLst/>
              <a:gdLst>
                <a:gd name="T0" fmla="*/ 2147483646 w 8881"/>
                <a:gd name="T1" fmla="*/ 2147483646 h 6915"/>
                <a:gd name="T2" fmla="*/ 2147483646 w 8881"/>
                <a:gd name="T3" fmla="*/ 2147483646 h 6915"/>
                <a:gd name="T4" fmla="*/ 2147483646 w 8881"/>
                <a:gd name="T5" fmla="*/ 2147483646 h 6915"/>
                <a:gd name="T6" fmla="*/ 2147483646 w 8881"/>
                <a:gd name="T7" fmla="*/ 2147483646 h 6915"/>
                <a:gd name="T8" fmla="*/ 2147483646 w 8881"/>
                <a:gd name="T9" fmla="*/ 2147483646 h 6915"/>
                <a:gd name="T10" fmla="*/ 2147483646 w 8881"/>
                <a:gd name="T11" fmla="*/ 2147483646 h 6915"/>
                <a:gd name="T12" fmla="*/ 2147483646 w 8881"/>
                <a:gd name="T13" fmla="*/ 2147483646 h 6915"/>
                <a:gd name="T14" fmla="*/ 2147483646 w 8881"/>
                <a:gd name="T15" fmla="*/ 2147483646 h 6915"/>
                <a:gd name="T16" fmla="*/ 2147483646 w 8881"/>
                <a:gd name="T17" fmla="*/ 2147483646 h 6915"/>
                <a:gd name="T18" fmla="*/ 2147483646 w 8881"/>
                <a:gd name="T19" fmla="*/ 2147483646 h 6915"/>
                <a:gd name="T20" fmla="*/ 2147483646 w 8881"/>
                <a:gd name="T21" fmla="*/ 2147483646 h 6915"/>
                <a:gd name="T22" fmla="*/ 2147483646 w 8881"/>
                <a:gd name="T23" fmla="*/ 2147483646 h 6915"/>
                <a:gd name="T24" fmla="*/ 2147483646 w 8881"/>
                <a:gd name="T25" fmla="*/ 2147483646 h 6915"/>
                <a:gd name="T26" fmla="*/ 2147483646 w 8881"/>
                <a:gd name="T27" fmla="*/ 2147483646 h 6915"/>
                <a:gd name="T28" fmla="*/ 2147483646 w 8881"/>
                <a:gd name="T29" fmla="*/ 2147483646 h 6915"/>
                <a:gd name="T30" fmla="*/ 2147483646 w 8881"/>
                <a:gd name="T31" fmla="*/ 2147483646 h 6915"/>
                <a:gd name="T32" fmla="*/ 2147483646 w 8881"/>
                <a:gd name="T33" fmla="*/ 2147483646 h 6915"/>
                <a:gd name="T34" fmla="*/ 2147483646 w 8881"/>
                <a:gd name="T35" fmla="*/ 2147483646 h 6915"/>
                <a:gd name="T36" fmla="*/ 2147483646 w 8881"/>
                <a:gd name="T37" fmla="*/ 2147483646 h 6915"/>
                <a:gd name="T38" fmla="*/ 2147483646 w 8881"/>
                <a:gd name="T39" fmla="*/ 2147483646 h 6915"/>
                <a:gd name="T40" fmla="*/ 2147483646 w 8881"/>
                <a:gd name="T41" fmla="*/ 2147483646 h 6915"/>
                <a:gd name="T42" fmla="*/ 2147483646 w 8881"/>
                <a:gd name="T43" fmla="*/ 2147483646 h 6915"/>
                <a:gd name="T44" fmla="*/ 2147483646 w 8881"/>
                <a:gd name="T45" fmla="*/ 2147483646 h 6915"/>
                <a:gd name="T46" fmla="*/ 2147483646 w 8881"/>
                <a:gd name="T47" fmla="*/ 2147483646 h 6915"/>
                <a:gd name="T48" fmla="*/ 2147483646 w 8881"/>
                <a:gd name="T49" fmla="*/ 2147483646 h 6915"/>
                <a:gd name="T50" fmla="*/ 2147483646 w 8881"/>
                <a:gd name="T51" fmla="*/ 2147483646 h 6915"/>
                <a:gd name="T52" fmla="*/ 2147483646 w 8881"/>
                <a:gd name="T53" fmla="*/ 2147483646 h 6915"/>
                <a:gd name="T54" fmla="*/ 2147483646 w 8881"/>
                <a:gd name="T55" fmla="*/ 2147483646 h 6915"/>
                <a:gd name="T56" fmla="*/ 2147483646 w 8881"/>
                <a:gd name="T57" fmla="*/ 2147483646 h 6915"/>
                <a:gd name="T58" fmla="*/ 2147483646 w 8881"/>
                <a:gd name="T59" fmla="*/ 2147483646 h 6915"/>
                <a:gd name="T60" fmla="*/ 2147483646 w 8881"/>
                <a:gd name="T61" fmla="*/ 2147483646 h 6915"/>
                <a:gd name="T62" fmla="*/ 2147483646 w 8881"/>
                <a:gd name="T63" fmla="*/ 2147483646 h 6915"/>
                <a:gd name="T64" fmla="*/ 2147483646 w 8881"/>
                <a:gd name="T65" fmla="*/ 2147483646 h 6915"/>
                <a:gd name="T66" fmla="*/ 2147483646 w 8881"/>
                <a:gd name="T67" fmla="*/ 2147483646 h 6915"/>
                <a:gd name="T68" fmla="*/ 2147483646 w 8881"/>
                <a:gd name="T69" fmla="*/ 2147483646 h 6915"/>
                <a:gd name="T70" fmla="*/ 2147483646 w 8881"/>
                <a:gd name="T71" fmla="*/ 2147483646 h 6915"/>
                <a:gd name="T72" fmla="*/ 2147483646 w 8881"/>
                <a:gd name="T73" fmla="*/ 2147483646 h 6915"/>
                <a:gd name="T74" fmla="*/ 2147483646 w 8881"/>
                <a:gd name="T75" fmla="*/ 2147483646 h 6915"/>
                <a:gd name="T76" fmla="*/ 2147483646 w 8881"/>
                <a:gd name="T77" fmla="*/ 2147483646 h 6915"/>
                <a:gd name="T78" fmla="*/ 2147483646 w 8881"/>
                <a:gd name="T79" fmla="*/ 2147483646 h 6915"/>
                <a:gd name="T80" fmla="*/ 2147483646 w 8881"/>
                <a:gd name="T81" fmla="*/ 2147483646 h 6915"/>
                <a:gd name="T82" fmla="*/ 2147483646 w 8881"/>
                <a:gd name="T83" fmla="*/ 2147483646 h 6915"/>
                <a:gd name="T84" fmla="*/ 2147483646 w 8881"/>
                <a:gd name="T85" fmla="*/ 2147483646 h 6915"/>
                <a:gd name="T86" fmla="*/ 2147483646 w 8881"/>
                <a:gd name="T87" fmla="*/ 2147483646 h 6915"/>
                <a:gd name="T88" fmla="*/ 2147483646 w 8881"/>
                <a:gd name="T89" fmla="*/ 2147483646 h 6915"/>
                <a:gd name="T90" fmla="*/ 2147483646 w 8881"/>
                <a:gd name="T91" fmla="*/ 2147483646 h 6915"/>
                <a:gd name="T92" fmla="*/ 2147483646 w 8881"/>
                <a:gd name="T93" fmla="*/ 2147483646 h 6915"/>
                <a:gd name="T94" fmla="*/ 2147483646 w 8881"/>
                <a:gd name="T95" fmla="*/ 2147483646 h 6915"/>
                <a:gd name="T96" fmla="*/ 2147483646 w 8881"/>
                <a:gd name="T97" fmla="*/ 2147483646 h 6915"/>
                <a:gd name="T98" fmla="*/ 2147483646 w 8881"/>
                <a:gd name="T99" fmla="*/ 2147483646 h 6915"/>
                <a:gd name="T100" fmla="*/ 2147483646 w 8881"/>
                <a:gd name="T101" fmla="*/ 2147483646 h 6915"/>
                <a:gd name="T102" fmla="*/ 2147483646 w 8881"/>
                <a:gd name="T103" fmla="*/ 2147483646 h 6915"/>
                <a:gd name="T104" fmla="*/ 2147483646 w 8881"/>
                <a:gd name="T105" fmla="*/ 2147483646 h 6915"/>
                <a:gd name="T106" fmla="*/ 2147483646 w 8881"/>
                <a:gd name="T107" fmla="*/ 2147483646 h 6915"/>
                <a:gd name="T108" fmla="*/ 2147483646 w 8881"/>
                <a:gd name="T109" fmla="*/ 2147483646 h 6915"/>
                <a:gd name="T110" fmla="*/ 2147483646 w 8881"/>
                <a:gd name="T111" fmla="*/ 2147483646 h 6915"/>
                <a:gd name="T112" fmla="*/ 2147483646 w 8881"/>
                <a:gd name="T113" fmla="*/ 2147483646 h 6915"/>
                <a:gd name="T114" fmla="*/ 2147483646 w 8881"/>
                <a:gd name="T115" fmla="*/ 2147483646 h 6915"/>
                <a:gd name="T116" fmla="*/ 2147483646 w 8881"/>
                <a:gd name="T117" fmla="*/ 2147483646 h 6915"/>
                <a:gd name="T118" fmla="*/ 2147483646 w 8881"/>
                <a:gd name="T119" fmla="*/ 2147483646 h 6915"/>
                <a:gd name="T120" fmla="*/ 2147483646 w 8881"/>
                <a:gd name="T121" fmla="*/ 2147483646 h 6915"/>
                <a:gd name="T122" fmla="*/ 2147483646 w 8881"/>
                <a:gd name="T123" fmla="*/ 2147483646 h 6915"/>
                <a:gd name="T124" fmla="*/ 2147483646 w 8881"/>
                <a:gd name="T125" fmla="*/ 2147483646 h 69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8881" h="6915">
                  <a:moveTo>
                    <a:pt x="8880" y="2013"/>
                  </a:moveTo>
                  <a:lnTo>
                    <a:pt x="8880" y="2013"/>
                  </a:lnTo>
                  <a:lnTo>
                    <a:pt x="8881" y="2016"/>
                  </a:lnTo>
                  <a:lnTo>
                    <a:pt x="8881" y="2020"/>
                  </a:lnTo>
                  <a:lnTo>
                    <a:pt x="8881" y="2028"/>
                  </a:lnTo>
                  <a:lnTo>
                    <a:pt x="8880" y="2038"/>
                  </a:lnTo>
                  <a:lnTo>
                    <a:pt x="8877" y="2049"/>
                  </a:lnTo>
                  <a:lnTo>
                    <a:pt x="8872" y="2058"/>
                  </a:lnTo>
                  <a:lnTo>
                    <a:pt x="8868" y="2068"/>
                  </a:lnTo>
                  <a:lnTo>
                    <a:pt x="8860" y="2082"/>
                  </a:lnTo>
                  <a:lnTo>
                    <a:pt x="8851" y="2093"/>
                  </a:lnTo>
                  <a:lnTo>
                    <a:pt x="8838" y="2102"/>
                  </a:lnTo>
                  <a:lnTo>
                    <a:pt x="8825" y="2112"/>
                  </a:lnTo>
                  <a:lnTo>
                    <a:pt x="8809" y="2122"/>
                  </a:lnTo>
                  <a:lnTo>
                    <a:pt x="8777" y="2140"/>
                  </a:lnTo>
                  <a:lnTo>
                    <a:pt x="8753" y="2155"/>
                  </a:lnTo>
                  <a:lnTo>
                    <a:pt x="8630" y="2234"/>
                  </a:lnTo>
                  <a:lnTo>
                    <a:pt x="8561" y="2277"/>
                  </a:lnTo>
                  <a:lnTo>
                    <a:pt x="8504" y="2310"/>
                  </a:lnTo>
                  <a:lnTo>
                    <a:pt x="8453" y="2339"/>
                  </a:lnTo>
                  <a:lnTo>
                    <a:pt x="8389" y="2371"/>
                  </a:lnTo>
                  <a:lnTo>
                    <a:pt x="8326" y="2402"/>
                  </a:lnTo>
                  <a:lnTo>
                    <a:pt x="8273" y="2427"/>
                  </a:lnTo>
                  <a:lnTo>
                    <a:pt x="8244" y="2438"/>
                  </a:lnTo>
                  <a:lnTo>
                    <a:pt x="8211" y="2449"/>
                  </a:lnTo>
                  <a:lnTo>
                    <a:pt x="8134" y="2475"/>
                  </a:lnTo>
                  <a:lnTo>
                    <a:pt x="8059" y="2500"/>
                  </a:lnTo>
                  <a:lnTo>
                    <a:pt x="7996" y="2521"/>
                  </a:lnTo>
                  <a:lnTo>
                    <a:pt x="7974" y="2529"/>
                  </a:lnTo>
                  <a:lnTo>
                    <a:pt x="7949" y="2539"/>
                  </a:lnTo>
                  <a:lnTo>
                    <a:pt x="7895" y="2563"/>
                  </a:lnTo>
                  <a:lnTo>
                    <a:pt x="7867" y="2574"/>
                  </a:lnTo>
                  <a:lnTo>
                    <a:pt x="7840" y="2583"/>
                  </a:lnTo>
                  <a:lnTo>
                    <a:pt x="7815" y="2591"/>
                  </a:lnTo>
                  <a:lnTo>
                    <a:pt x="7792" y="2597"/>
                  </a:lnTo>
                  <a:lnTo>
                    <a:pt x="7775" y="2598"/>
                  </a:lnTo>
                  <a:lnTo>
                    <a:pt x="7755" y="2597"/>
                  </a:lnTo>
                  <a:lnTo>
                    <a:pt x="7733" y="2596"/>
                  </a:lnTo>
                  <a:lnTo>
                    <a:pt x="7709" y="2594"/>
                  </a:lnTo>
                  <a:lnTo>
                    <a:pt x="7685" y="2591"/>
                  </a:lnTo>
                  <a:lnTo>
                    <a:pt x="7663" y="2589"/>
                  </a:lnTo>
                  <a:lnTo>
                    <a:pt x="7642" y="2589"/>
                  </a:lnTo>
                  <a:lnTo>
                    <a:pt x="7633" y="2590"/>
                  </a:lnTo>
                  <a:lnTo>
                    <a:pt x="7625" y="2591"/>
                  </a:lnTo>
                  <a:lnTo>
                    <a:pt x="7610" y="2595"/>
                  </a:lnTo>
                  <a:lnTo>
                    <a:pt x="7590" y="2601"/>
                  </a:lnTo>
                  <a:lnTo>
                    <a:pt x="7581" y="2605"/>
                  </a:lnTo>
                  <a:lnTo>
                    <a:pt x="7574" y="2609"/>
                  </a:lnTo>
                  <a:lnTo>
                    <a:pt x="7567" y="2615"/>
                  </a:lnTo>
                  <a:lnTo>
                    <a:pt x="7562" y="2620"/>
                  </a:lnTo>
                  <a:lnTo>
                    <a:pt x="7559" y="2626"/>
                  </a:lnTo>
                  <a:lnTo>
                    <a:pt x="7558" y="2634"/>
                  </a:lnTo>
                  <a:lnTo>
                    <a:pt x="7557" y="2643"/>
                  </a:lnTo>
                  <a:lnTo>
                    <a:pt x="7557" y="2652"/>
                  </a:lnTo>
                  <a:lnTo>
                    <a:pt x="7559" y="2671"/>
                  </a:lnTo>
                  <a:lnTo>
                    <a:pt x="7562" y="2686"/>
                  </a:lnTo>
                  <a:lnTo>
                    <a:pt x="7566" y="2697"/>
                  </a:lnTo>
                  <a:lnTo>
                    <a:pt x="7570" y="2710"/>
                  </a:lnTo>
                  <a:lnTo>
                    <a:pt x="7584" y="2737"/>
                  </a:lnTo>
                  <a:lnTo>
                    <a:pt x="7598" y="2764"/>
                  </a:lnTo>
                  <a:lnTo>
                    <a:pt x="7604" y="2776"/>
                  </a:lnTo>
                  <a:lnTo>
                    <a:pt x="7607" y="2788"/>
                  </a:lnTo>
                  <a:lnTo>
                    <a:pt x="7613" y="2809"/>
                  </a:lnTo>
                  <a:lnTo>
                    <a:pt x="7616" y="2836"/>
                  </a:lnTo>
                  <a:lnTo>
                    <a:pt x="7619" y="2863"/>
                  </a:lnTo>
                  <a:lnTo>
                    <a:pt x="7620" y="2886"/>
                  </a:lnTo>
                  <a:lnTo>
                    <a:pt x="7619" y="2896"/>
                  </a:lnTo>
                  <a:lnTo>
                    <a:pt x="7615" y="2908"/>
                  </a:lnTo>
                  <a:lnTo>
                    <a:pt x="7607" y="2935"/>
                  </a:lnTo>
                  <a:lnTo>
                    <a:pt x="7605" y="2949"/>
                  </a:lnTo>
                  <a:lnTo>
                    <a:pt x="7603" y="2963"/>
                  </a:lnTo>
                  <a:lnTo>
                    <a:pt x="7603" y="2968"/>
                  </a:lnTo>
                  <a:lnTo>
                    <a:pt x="7604" y="2973"/>
                  </a:lnTo>
                  <a:lnTo>
                    <a:pt x="7605" y="2977"/>
                  </a:lnTo>
                  <a:lnTo>
                    <a:pt x="7607" y="2981"/>
                  </a:lnTo>
                  <a:lnTo>
                    <a:pt x="7612" y="2984"/>
                  </a:lnTo>
                  <a:lnTo>
                    <a:pt x="7599" y="3005"/>
                  </a:lnTo>
                  <a:lnTo>
                    <a:pt x="7595" y="3014"/>
                  </a:lnTo>
                  <a:lnTo>
                    <a:pt x="7592" y="3023"/>
                  </a:lnTo>
                  <a:lnTo>
                    <a:pt x="7590" y="3031"/>
                  </a:lnTo>
                  <a:lnTo>
                    <a:pt x="7590" y="3043"/>
                  </a:lnTo>
                  <a:lnTo>
                    <a:pt x="7592" y="3065"/>
                  </a:lnTo>
                  <a:lnTo>
                    <a:pt x="7594" y="3089"/>
                  </a:lnTo>
                  <a:lnTo>
                    <a:pt x="7596" y="3108"/>
                  </a:lnTo>
                  <a:lnTo>
                    <a:pt x="7599" y="3125"/>
                  </a:lnTo>
                  <a:lnTo>
                    <a:pt x="7605" y="3145"/>
                  </a:lnTo>
                  <a:lnTo>
                    <a:pt x="7612" y="3166"/>
                  </a:lnTo>
                  <a:lnTo>
                    <a:pt x="7618" y="3181"/>
                  </a:lnTo>
                  <a:lnTo>
                    <a:pt x="7627" y="3198"/>
                  </a:lnTo>
                  <a:lnTo>
                    <a:pt x="7637" y="3217"/>
                  </a:lnTo>
                  <a:lnTo>
                    <a:pt x="7649" y="3236"/>
                  </a:lnTo>
                  <a:lnTo>
                    <a:pt x="7656" y="3242"/>
                  </a:lnTo>
                  <a:lnTo>
                    <a:pt x="7662" y="3248"/>
                  </a:lnTo>
                  <a:lnTo>
                    <a:pt x="7667" y="3252"/>
                  </a:lnTo>
                  <a:lnTo>
                    <a:pt x="7675" y="3255"/>
                  </a:lnTo>
                  <a:lnTo>
                    <a:pt x="7693" y="3259"/>
                  </a:lnTo>
                  <a:lnTo>
                    <a:pt x="7710" y="3265"/>
                  </a:lnTo>
                  <a:lnTo>
                    <a:pt x="7718" y="3268"/>
                  </a:lnTo>
                  <a:lnTo>
                    <a:pt x="7724" y="3272"/>
                  </a:lnTo>
                  <a:lnTo>
                    <a:pt x="7730" y="3278"/>
                  </a:lnTo>
                  <a:lnTo>
                    <a:pt x="7736" y="3287"/>
                  </a:lnTo>
                  <a:lnTo>
                    <a:pt x="7742" y="3298"/>
                  </a:lnTo>
                  <a:lnTo>
                    <a:pt x="7747" y="3310"/>
                  </a:lnTo>
                  <a:lnTo>
                    <a:pt x="7757" y="3333"/>
                  </a:lnTo>
                  <a:lnTo>
                    <a:pt x="7766" y="3351"/>
                  </a:lnTo>
                  <a:lnTo>
                    <a:pt x="7772" y="3360"/>
                  </a:lnTo>
                  <a:lnTo>
                    <a:pt x="7780" y="3369"/>
                  </a:lnTo>
                  <a:lnTo>
                    <a:pt x="7797" y="3389"/>
                  </a:lnTo>
                  <a:lnTo>
                    <a:pt x="7806" y="3399"/>
                  </a:lnTo>
                  <a:lnTo>
                    <a:pt x="7813" y="3410"/>
                  </a:lnTo>
                  <a:lnTo>
                    <a:pt x="7817" y="3421"/>
                  </a:lnTo>
                  <a:lnTo>
                    <a:pt x="7818" y="3425"/>
                  </a:lnTo>
                  <a:lnTo>
                    <a:pt x="7818" y="3430"/>
                  </a:lnTo>
                  <a:lnTo>
                    <a:pt x="7818" y="3435"/>
                  </a:lnTo>
                  <a:lnTo>
                    <a:pt x="7816" y="3441"/>
                  </a:lnTo>
                  <a:lnTo>
                    <a:pt x="7813" y="3448"/>
                  </a:lnTo>
                  <a:lnTo>
                    <a:pt x="7809" y="3454"/>
                  </a:lnTo>
                  <a:lnTo>
                    <a:pt x="7800" y="3466"/>
                  </a:lnTo>
                  <a:lnTo>
                    <a:pt x="7792" y="3475"/>
                  </a:lnTo>
                  <a:lnTo>
                    <a:pt x="7787" y="3478"/>
                  </a:lnTo>
                  <a:lnTo>
                    <a:pt x="7780" y="3480"/>
                  </a:lnTo>
                  <a:lnTo>
                    <a:pt x="7763" y="3485"/>
                  </a:lnTo>
                  <a:lnTo>
                    <a:pt x="7747" y="3488"/>
                  </a:lnTo>
                  <a:lnTo>
                    <a:pt x="7734" y="3492"/>
                  </a:lnTo>
                  <a:lnTo>
                    <a:pt x="7718" y="3495"/>
                  </a:lnTo>
                  <a:lnTo>
                    <a:pt x="7699" y="3498"/>
                  </a:lnTo>
                  <a:lnTo>
                    <a:pt x="7689" y="3501"/>
                  </a:lnTo>
                  <a:lnTo>
                    <a:pt x="7680" y="3503"/>
                  </a:lnTo>
                  <a:lnTo>
                    <a:pt x="7672" y="3506"/>
                  </a:lnTo>
                  <a:lnTo>
                    <a:pt x="7666" y="3511"/>
                  </a:lnTo>
                  <a:lnTo>
                    <a:pt x="7663" y="3515"/>
                  </a:lnTo>
                  <a:lnTo>
                    <a:pt x="7659" y="3520"/>
                  </a:lnTo>
                  <a:lnTo>
                    <a:pt x="7654" y="3533"/>
                  </a:lnTo>
                  <a:lnTo>
                    <a:pt x="7649" y="3548"/>
                  </a:lnTo>
                  <a:lnTo>
                    <a:pt x="7647" y="3560"/>
                  </a:lnTo>
                  <a:lnTo>
                    <a:pt x="7647" y="3568"/>
                  </a:lnTo>
                  <a:lnTo>
                    <a:pt x="7649" y="3577"/>
                  </a:lnTo>
                  <a:lnTo>
                    <a:pt x="7655" y="3598"/>
                  </a:lnTo>
                  <a:lnTo>
                    <a:pt x="7660" y="3617"/>
                  </a:lnTo>
                  <a:lnTo>
                    <a:pt x="7662" y="3626"/>
                  </a:lnTo>
                  <a:lnTo>
                    <a:pt x="7662" y="3634"/>
                  </a:lnTo>
                  <a:lnTo>
                    <a:pt x="7659" y="3645"/>
                  </a:lnTo>
                  <a:lnTo>
                    <a:pt x="7656" y="3656"/>
                  </a:lnTo>
                  <a:lnTo>
                    <a:pt x="7650" y="3669"/>
                  </a:lnTo>
                  <a:lnTo>
                    <a:pt x="7643" y="3682"/>
                  </a:lnTo>
                  <a:lnTo>
                    <a:pt x="7630" y="3707"/>
                  </a:lnTo>
                  <a:lnTo>
                    <a:pt x="7616" y="3726"/>
                  </a:lnTo>
                  <a:lnTo>
                    <a:pt x="7612" y="3731"/>
                  </a:lnTo>
                  <a:lnTo>
                    <a:pt x="7605" y="3736"/>
                  </a:lnTo>
                  <a:lnTo>
                    <a:pt x="7590" y="3746"/>
                  </a:lnTo>
                  <a:lnTo>
                    <a:pt x="7576" y="3756"/>
                  </a:lnTo>
                  <a:lnTo>
                    <a:pt x="7570" y="3761"/>
                  </a:lnTo>
                  <a:lnTo>
                    <a:pt x="7566" y="3767"/>
                  </a:lnTo>
                  <a:lnTo>
                    <a:pt x="7562" y="3773"/>
                  </a:lnTo>
                  <a:lnTo>
                    <a:pt x="7559" y="3779"/>
                  </a:lnTo>
                  <a:lnTo>
                    <a:pt x="7553" y="3796"/>
                  </a:lnTo>
                  <a:lnTo>
                    <a:pt x="7550" y="3813"/>
                  </a:lnTo>
                  <a:lnTo>
                    <a:pt x="7548" y="3828"/>
                  </a:lnTo>
                  <a:lnTo>
                    <a:pt x="7550" y="3837"/>
                  </a:lnTo>
                  <a:lnTo>
                    <a:pt x="7553" y="3848"/>
                  </a:lnTo>
                  <a:lnTo>
                    <a:pt x="7558" y="3859"/>
                  </a:lnTo>
                  <a:lnTo>
                    <a:pt x="7560" y="3868"/>
                  </a:lnTo>
                  <a:lnTo>
                    <a:pt x="7562" y="3892"/>
                  </a:lnTo>
                  <a:lnTo>
                    <a:pt x="7563" y="3905"/>
                  </a:lnTo>
                  <a:lnTo>
                    <a:pt x="7563" y="3916"/>
                  </a:lnTo>
                  <a:lnTo>
                    <a:pt x="7561" y="3937"/>
                  </a:lnTo>
                  <a:lnTo>
                    <a:pt x="7559" y="3949"/>
                  </a:lnTo>
                  <a:lnTo>
                    <a:pt x="7558" y="3953"/>
                  </a:lnTo>
                  <a:lnTo>
                    <a:pt x="7555" y="3958"/>
                  </a:lnTo>
                  <a:lnTo>
                    <a:pt x="7551" y="3961"/>
                  </a:lnTo>
                  <a:lnTo>
                    <a:pt x="7544" y="3964"/>
                  </a:lnTo>
                  <a:lnTo>
                    <a:pt x="7526" y="3970"/>
                  </a:lnTo>
                  <a:lnTo>
                    <a:pt x="7518" y="3972"/>
                  </a:lnTo>
                  <a:lnTo>
                    <a:pt x="7510" y="3976"/>
                  </a:lnTo>
                  <a:lnTo>
                    <a:pt x="7504" y="3979"/>
                  </a:lnTo>
                  <a:lnTo>
                    <a:pt x="7501" y="3981"/>
                  </a:lnTo>
                  <a:lnTo>
                    <a:pt x="7500" y="3985"/>
                  </a:lnTo>
                  <a:lnTo>
                    <a:pt x="7499" y="3988"/>
                  </a:lnTo>
                  <a:lnTo>
                    <a:pt x="7499" y="3991"/>
                  </a:lnTo>
                  <a:lnTo>
                    <a:pt x="7500" y="4002"/>
                  </a:lnTo>
                  <a:lnTo>
                    <a:pt x="7504" y="4013"/>
                  </a:lnTo>
                  <a:lnTo>
                    <a:pt x="7508" y="4024"/>
                  </a:lnTo>
                  <a:lnTo>
                    <a:pt x="7518" y="4043"/>
                  </a:lnTo>
                  <a:lnTo>
                    <a:pt x="7523" y="4054"/>
                  </a:lnTo>
                  <a:lnTo>
                    <a:pt x="7528" y="4063"/>
                  </a:lnTo>
                  <a:lnTo>
                    <a:pt x="7542" y="4081"/>
                  </a:lnTo>
                  <a:lnTo>
                    <a:pt x="7550" y="4091"/>
                  </a:lnTo>
                  <a:lnTo>
                    <a:pt x="7558" y="4100"/>
                  </a:lnTo>
                  <a:lnTo>
                    <a:pt x="7566" y="4108"/>
                  </a:lnTo>
                  <a:lnTo>
                    <a:pt x="7572" y="4112"/>
                  </a:lnTo>
                  <a:lnTo>
                    <a:pt x="7581" y="4114"/>
                  </a:lnTo>
                  <a:lnTo>
                    <a:pt x="7593" y="4116"/>
                  </a:lnTo>
                  <a:lnTo>
                    <a:pt x="7605" y="4117"/>
                  </a:lnTo>
                  <a:lnTo>
                    <a:pt x="7618" y="4116"/>
                  </a:lnTo>
                  <a:lnTo>
                    <a:pt x="7642" y="4116"/>
                  </a:lnTo>
                  <a:lnTo>
                    <a:pt x="7654" y="4116"/>
                  </a:lnTo>
                  <a:lnTo>
                    <a:pt x="7663" y="4118"/>
                  </a:lnTo>
                  <a:lnTo>
                    <a:pt x="7671" y="4120"/>
                  </a:lnTo>
                  <a:lnTo>
                    <a:pt x="7680" y="4126"/>
                  </a:lnTo>
                  <a:lnTo>
                    <a:pt x="7687" y="4131"/>
                  </a:lnTo>
                  <a:lnTo>
                    <a:pt x="7691" y="4134"/>
                  </a:lnTo>
                  <a:lnTo>
                    <a:pt x="7693" y="4137"/>
                  </a:lnTo>
                  <a:lnTo>
                    <a:pt x="7694" y="4142"/>
                  </a:lnTo>
                  <a:lnTo>
                    <a:pt x="7694" y="4146"/>
                  </a:lnTo>
                  <a:lnTo>
                    <a:pt x="7693" y="4157"/>
                  </a:lnTo>
                  <a:lnTo>
                    <a:pt x="7689" y="4179"/>
                  </a:lnTo>
                  <a:lnTo>
                    <a:pt x="7686" y="4184"/>
                  </a:lnTo>
                  <a:lnTo>
                    <a:pt x="7684" y="4192"/>
                  </a:lnTo>
                  <a:lnTo>
                    <a:pt x="7676" y="4209"/>
                  </a:lnTo>
                  <a:lnTo>
                    <a:pt x="7669" y="4226"/>
                  </a:lnTo>
                  <a:lnTo>
                    <a:pt x="7667" y="4233"/>
                  </a:lnTo>
                  <a:lnTo>
                    <a:pt x="7666" y="4240"/>
                  </a:lnTo>
                  <a:lnTo>
                    <a:pt x="7668" y="4253"/>
                  </a:lnTo>
                  <a:lnTo>
                    <a:pt x="7672" y="4269"/>
                  </a:lnTo>
                  <a:lnTo>
                    <a:pt x="7675" y="4276"/>
                  </a:lnTo>
                  <a:lnTo>
                    <a:pt x="7678" y="4284"/>
                  </a:lnTo>
                  <a:lnTo>
                    <a:pt x="7683" y="4289"/>
                  </a:lnTo>
                  <a:lnTo>
                    <a:pt x="7686" y="4293"/>
                  </a:lnTo>
                  <a:lnTo>
                    <a:pt x="7692" y="4296"/>
                  </a:lnTo>
                  <a:lnTo>
                    <a:pt x="7698" y="4298"/>
                  </a:lnTo>
                  <a:lnTo>
                    <a:pt x="7706" y="4299"/>
                  </a:lnTo>
                  <a:lnTo>
                    <a:pt x="7713" y="4301"/>
                  </a:lnTo>
                  <a:lnTo>
                    <a:pt x="7728" y="4301"/>
                  </a:lnTo>
                  <a:lnTo>
                    <a:pt x="7735" y="4299"/>
                  </a:lnTo>
                  <a:lnTo>
                    <a:pt x="7741" y="4298"/>
                  </a:lnTo>
                  <a:lnTo>
                    <a:pt x="7746" y="4296"/>
                  </a:lnTo>
                  <a:lnTo>
                    <a:pt x="7752" y="4292"/>
                  </a:lnTo>
                  <a:lnTo>
                    <a:pt x="7763" y="4281"/>
                  </a:lnTo>
                  <a:lnTo>
                    <a:pt x="7774" y="4270"/>
                  </a:lnTo>
                  <a:lnTo>
                    <a:pt x="7780" y="4266"/>
                  </a:lnTo>
                  <a:lnTo>
                    <a:pt x="7786" y="4262"/>
                  </a:lnTo>
                  <a:lnTo>
                    <a:pt x="7795" y="4261"/>
                  </a:lnTo>
                  <a:lnTo>
                    <a:pt x="7807" y="4260"/>
                  </a:lnTo>
                  <a:lnTo>
                    <a:pt x="7818" y="4261"/>
                  </a:lnTo>
                  <a:lnTo>
                    <a:pt x="7827" y="4262"/>
                  </a:lnTo>
                  <a:lnTo>
                    <a:pt x="7834" y="4267"/>
                  </a:lnTo>
                  <a:lnTo>
                    <a:pt x="7840" y="4272"/>
                  </a:lnTo>
                  <a:lnTo>
                    <a:pt x="7853" y="4286"/>
                  </a:lnTo>
                  <a:lnTo>
                    <a:pt x="7867" y="4301"/>
                  </a:lnTo>
                  <a:lnTo>
                    <a:pt x="7873" y="4307"/>
                  </a:lnTo>
                  <a:lnTo>
                    <a:pt x="7878" y="4312"/>
                  </a:lnTo>
                  <a:lnTo>
                    <a:pt x="7888" y="4316"/>
                  </a:lnTo>
                  <a:lnTo>
                    <a:pt x="7900" y="4320"/>
                  </a:lnTo>
                  <a:lnTo>
                    <a:pt x="7928" y="4325"/>
                  </a:lnTo>
                  <a:lnTo>
                    <a:pt x="7955" y="4332"/>
                  </a:lnTo>
                  <a:lnTo>
                    <a:pt x="7966" y="4337"/>
                  </a:lnTo>
                  <a:lnTo>
                    <a:pt x="7976" y="4341"/>
                  </a:lnTo>
                  <a:lnTo>
                    <a:pt x="7986" y="4348"/>
                  </a:lnTo>
                  <a:lnTo>
                    <a:pt x="7998" y="4357"/>
                  </a:lnTo>
                  <a:lnTo>
                    <a:pt x="8007" y="4368"/>
                  </a:lnTo>
                  <a:lnTo>
                    <a:pt x="8010" y="4374"/>
                  </a:lnTo>
                  <a:lnTo>
                    <a:pt x="8012" y="4378"/>
                  </a:lnTo>
                  <a:lnTo>
                    <a:pt x="8014" y="4385"/>
                  </a:lnTo>
                  <a:lnTo>
                    <a:pt x="8014" y="4393"/>
                  </a:lnTo>
                  <a:lnTo>
                    <a:pt x="8012" y="4402"/>
                  </a:lnTo>
                  <a:lnTo>
                    <a:pt x="8011" y="4411"/>
                  </a:lnTo>
                  <a:lnTo>
                    <a:pt x="8002" y="4445"/>
                  </a:lnTo>
                  <a:lnTo>
                    <a:pt x="7996" y="4469"/>
                  </a:lnTo>
                  <a:lnTo>
                    <a:pt x="7985" y="4496"/>
                  </a:lnTo>
                  <a:lnTo>
                    <a:pt x="7976" y="4524"/>
                  </a:lnTo>
                  <a:lnTo>
                    <a:pt x="7973" y="4536"/>
                  </a:lnTo>
                  <a:lnTo>
                    <a:pt x="7971" y="4548"/>
                  </a:lnTo>
                  <a:lnTo>
                    <a:pt x="7970" y="4562"/>
                  </a:lnTo>
                  <a:lnTo>
                    <a:pt x="7968" y="4580"/>
                  </a:lnTo>
                  <a:lnTo>
                    <a:pt x="7968" y="4600"/>
                  </a:lnTo>
                  <a:lnTo>
                    <a:pt x="7970" y="4607"/>
                  </a:lnTo>
                  <a:lnTo>
                    <a:pt x="7971" y="4614"/>
                  </a:lnTo>
                  <a:lnTo>
                    <a:pt x="7976" y="4631"/>
                  </a:lnTo>
                  <a:lnTo>
                    <a:pt x="7985" y="4653"/>
                  </a:lnTo>
                  <a:lnTo>
                    <a:pt x="7990" y="4663"/>
                  </a:lnTo>
                  <a:lnTo>
                    <a:pt x="7997" y="4672"/>
                  </a:lnTo>
                  <a:lnTo>
                    <a:pt x="8002" y="4680"/>
                  </a:lnTo>
                  <a:lnTo>
                    <a:pt x="8009" y="4684"/>
                  </a:lnTo>
                  <a:lnTo>
                    <a:pt x="8017" y="4688"/>
                  </a:lnTo>
                  <a:lnTo>
                    <a:pt x="8028" y="4690"/>
                  </a:lnTo>
                  <a:lnTo>
                    <a:pt x="8041" y="4691"/>
                  </a:lnTo>
                  <a:lnTo>
                    <a:pt x="8054" y="4690"/>
                  </a:lnTo>
                  <a:lnTo>
                    <a:pt x="8080" y="4688"/>
                  </a:lnTo>
                  <a:lnTo>
                    <a:pt x="8100" y="4683"/>
                  </a:lnTo>
                  <a:lnTo>
                    <a:pt x="8107" y="4681"/>
                  </a:lnTo>
                  <a:lnTo>
                    <a:pt x="8114" y="4679"/>
                  </a:lnTo>
                  <a:lnTo>
                    <a:pt x="8130" y="4670"/>
                  </a:lnTo>
                  <a:lnTo>
                    <a:pt x="8158" y="4654"/>
                  </a:lnTo>
                  <a:lnTo>
                    <a:pt x="8194" y="4635"/>
                  </a:lnTo>
                  <a:lnTo>
                    <a:pt x="8214" y="4624"/>
                  </a:lnTo>
                  <a:lnTo>
                    <a:pt x="8230" y="4618"/>
                  </a:lnTo>
                  <a:lnTo>
                    <a:pt x="8254" y="4610"/>
                  </a:lnTo>
                  <a:lnTo>
                    <a:pt x="8282" y="4601"/>
                  </a:lnTo>
                  <a:lnTo>
                    <a:pt x="8310" y="4595"/>
                  </a:lnTo>
                  <a:lnTo>
                    <a:pt x="8324" y="4593"/>
                  </a:lnTo>
                  <a:lnTo>
                    <a:pt x="8335" y="4591"/>
                  </a:lnTo>
                  <a:lnTo>
                    <a:pt x="8354" y="4592"/>
                  </a:lnTo>
                  <a:lnTo>
                    <a:pt x="8379" y="4593"/>
                  </a:lnTo>
                  <a:lnTo>
                    <a:pt x="8403" y="4597"/>
                  </a:lnTo>
                  <a:lnTo>
                    <a:pt x="8413" y="4600"/>
                  </a:lnTo>
                  <a:lnTo>
                    <a:pt x="8422" y="4602"/>
                  </a:lnTo>
                  <a:lnTo>
                    <a:pt x="8448" y="4613"/>
                  </a:lnTo>
                  <a:lnTo>
                    <a:pt x="8463" y="4620"/>
                  </a:lnTo>
                  <a:lnTo>
                    <a:pt x="8478" y="4629"/>
                  </a:lnTo>
                  <a:lnTo>
                    <a:pt x="8493" y="4638"/>
                  </a:lnTo>
                  <a:lnTo>
                    <a:pt x="8506" y="4648"/>
                  </a:lnTo>
                  <a:lnTo>
                    <a:pt x="8511" y="4654"/>
                  </a:lnTo>
                  <a:lnTo>
                    <a:pt x="8516" y="4658"/>
                  </a:lnTo>
                  <a:lnTo>
                    <a:pt x="8519" y="4664"/>
                  </a:lnTo>
                  <a:lnTo>
                    <a:pt x="8521" y="4670"/>
                  </a:lnTo>
                  <a:lnTo>
                    <a:pt x="8522" y="4675"/>
                  </a:lnTo>
                  <a:lnTo>
                    <a:pt x="8521" y="4683"/>
                  </a:lnTo>
                  <a:lnTo>
                    <a:pt x="8519" y="4692"/>
                  </a:lnTo>
                  <a:lnTo>
                    <a:pt x="8516" y="4701"/>
                  </a:lnTo>
                  <a:lnTo>
                    <a:pt x="8512" y="4710"/>
                  </a:lnTo>
                  <a:lnTo>
                    <a:pt x="8508" y="4718"/>
                  </a:lnTo>
                  <a:lnTo>
                    <a:pt x="8503" y="4725"/>
                  </a:lnTo>
                  <a:lnTo>
                    <a:pt x="8499" y="4729"/>
                  </a:lnTo>
                  <a:lnTo>
                    <a:pt x="8494" y="4733"/>
                  </a:lnTo>
                  <a:lnTo>
                    <a:pt x="8487" y="4734"/>
                  </a:lnTo>
                  <a:lnTo>
                    <a:pt x="8473" y="4735"/>
                  </a:lnTo>
                  <a:lnTo>
                    <a:pt x="8459" y="4737"/>
                  </a:lnTo>
                  <a:lnTo>
                    <a:pt x="8453" y="4738"/>
                  </a:lnTo>
                  <a:lnTo>
                    <a:pt x="8449" y="4742"/>
                  </a:lnTo>
                  <a:lnTo>
                    <a:pt x="8446" y="4746"/>
                  </a:lnTo>
                  <a:lnTo>
                    <a:pt x="8442" y="4753"/>
                  </a:lnTo>
                  <a:lnTo>
                    <a:pt x="8441" y="4761"/>
                  </a:lnTo>
                  <a:lnTo>
                    <a:pt x="8440" y="4770"/>
                  </a:lnTo>
                  <a:lnTo>
                    <a:pt x="8439" y="4787"/>
                  </a:lnTo>
                  <a:lnTo>
                    <a:pt x="8439" y="4800"/>
                  </a:lnTo>
                  <a:lnTo>
                    <a:pt x="8440" y="4807"/>
                  </a:lnTo>
                  <a:lnTo>
                    <a:pt x="8442" y="4815"/>
                  </a:lnTo>
                  <a:lnTo>
                    <a:pt x="8448" y="4833"/>
                  </a:lnTo>
                  <a:lnTo>
                    <a:pt x="8454" y="4850"/>
                  </a:lnTo>
                  <a:lnTo>
                    <a:pt x="8456" y="4858"/>
                  </a:lnTo>
                  <a:lnTo>
                    <a:pt x="8456" y="4865"/>
                  </a:lnTo>
                  <a:lnTo>
                    <a:pt x="8455" y="4874"/>
                  </a:lnTo>
                  <a:lnTo>
                    <a:pt x="8453" y="4883"/>
                  </a:lnTo>
                  <a:lnTo>
                    <a:pt x="8445" y="4903"/>
                  </a:lnTo>
                  <a:lnTo>
                    <a:pt x="8436" y="4922"/>
                  </a:lnTo>
                  <a:lnTo>
                    <a:pt x="8431" y="4931"/>
                  </a:lnTo>
                  <a:lnTo>
                    <a:pt x="8425" y="4938"/>
                  </a:lnTo>
                  <a:lnTo>
                    <a:pt x="8421" y="4944"/>
                  </a:lnTo>
                  <a:lnTo>
                    <a:pt x="8413" y="4948"/>
                  </a:lnTo>
                  <a:lnTo>
                    <a:pt x="8396" y="4959"/>
                  </a:lnTo>
                  <a:lnTo>
                    <a:pt x="8379" y="4971"/>
                  </a:lnTo>
                  <a:lnTo>
                    <a:pt x="8372" y="4975"/>
                  </a:lnTo>
                  <a:lnTo>
                    <a:pt x="8368" y="4981"/>
                  </a:lnTo>
                  <a:lnTo>
                    <a:pt x="8363" y="4988"/>
                  </a:lnTo>
                  <a:lnTo>
                    <a:pt x="8359" y="4997"/>
                  </a:lnTo>
                  <a:lnTo>
                    <a:pt x="8352" y="5017"/>
                  </a:lnTo>
                  <a:lnTo>
                    <a:pt x="8346" y="5038"/>
                  </a:lnTo>
                  <a:lnTo>
                    <a:pt x="8343" y="5057"/>
                  </a:lnTo>
                  <a:lnTo>
                    <a:pt x="8344" y="5063"/>
                  </a:lnTo>
                  <a:lnTo>
                    <a:pt x="8344" y="5071"/>
                  </a:lnTo>
                  <a:lnTo>
                    <a:pt x="8349" y="5088"/>
                  </a:lnTo>
                  <a:lnTo>
                    <a:pt x="8352" y="5106"/>
                  </a:lnTo>
                  <a:lnTo>
                    <a:pt x="8353" y="5114"/>
                  </a:lnTo>
                  <a:lnTo>
                    <a:pt x="8353" y="5121"/>
                  </a:lnTo>
                  <a:lnTo>
                    <a:pt x="8350" y="5137"/>
                  </a:lnTo>
                  <a:lnTo>
                    <a:pt x="8344" y="5155"/>
                  </a:lnTo>
                  <a:lnTo>
                    <a:pt x="8337" y="5172"/>
                  </a:lnTo>
                  <a:lnTo>
                    <a:pt x="8333" y="5179"/>
                  </a:lnTo>
                  <a:lnTo>
                    <a:pt x="8328" y="5185"/>
                  </a:lnTo>
                  <a:lnTo>
                    <a:pt x="8323" y="5190"/>
                  </a:lnTo>
                  <a:lnTo>
                    <a:pt x="8315" y="5193"/>
                  </a:lnTo>
                  <a:lnTo>
                    <a:pt x="8296" y="5200"/>
                  </a:lnTo>
                  <a:lnTo>
                    <a:pt x="8278" y="5205"/>
                  </a:lnTo>
                  <a:lnTo>
                    <a:pt x="8270" y="5210"/>
                  </a:lnTo>
                  <a:lnTo>
                    <a:pt x="8264" y="5214"/>
                  </a:lnTo>
                  <a:lnTo>
                    <a:pt x="8260" y="5221"/>
                  </a:lnTo>
                  <a:lnTo>
                    <a:pt x="8255" y="5231"/>
                  </a:lnTo>
                  <a:lnTo>
                    <a:pt x="8252" y="5242"/>
                  </a:lnTo>
                  <a:lnTo>
                    <a:pt x="8248" y="5254"/>
                  </a:lnTo>
                  <a:lnTo>
                    <a:pt x="8244" y="5277"/>
                  </a:lnTo>
                  <a:lnTo>
                    <a:pt x="8242" y="5297"/>
                  </a:lnTo>
                  <a:lnTo>
                    <a:pt x="8243" y="5306"/>
                  </a:lnTo>
                  <a:lnTo>
                    <a:pt x="8245" y="5316"/>
                  </a:lnTo>
                  <a:lnTo>
                    <a:pt x="8253" y="5340"/>
                  </a:lnTo>
                  <a:lnTo>
                    <a:pt x="8261" y="5362"/>
                  </a:lnTo>
                  <a:lnTo>
                    <a:pt x="8263" y="5374"/>
                  </a:lnTo>
                  <a:lnTo>
                    <a:pt x="8264" y="5383"/>
                  </a:lnTo>
                  <a:lnTo>
                    <a:pt x="8264" y="5403"/>
                  </a:lnTo>
                  <a:lnTo>
                    <a:pt x="8262" y="5415"/>
                  </a:lnTo>
                  <a:lnTo>
                    <a:pt x="8261" y="5428"/>
                  </a:lnTo>
                  <a:lnTo>
                    <a:pt x="8257" y="5440"/>
                  </a:lnTo>
                  <a:lnTo>
                    <a:pt x="8254" y="5451"/>
                  </a:lnTo>
                  <a:lnTo>
                    <a:pt x="8249" y="5460"/>
                  </a:lnTo>
                  <a:lnTo>
                    <a:pt x="8247" y="5465"/>
                  </a:lnTo>
                  <a:lnTo>
                    <a:pt x="8244" y="5468"/>
                  </a:lnTo>
                  <a:lnTo>
                    <a:pt x="8239" y="5471"/>
                  </a:lnTo>
                  <a:lnTo>
                    <a:pt x="8235" y="5473"/>
                  </a:lnTo>
                  <a:lnTo>
                    <a:pt x="8222" y="5475"/>
                  </a:lnTo>
                  <a:lnTo>
                    <a:pt x="8209" y="5475"/>
                  </a:lnTo>
                  <a:lnTo>
                    <a:pt x="8203" y="5475"/>
                  </a:lnTo>
                  <a:lnTo>
                    <a:pt x="8199" y="5473"/>
                  </a:lnTo>
                  <a:lnTo>
                    <a:pt x="8193" y="5469"/>
                  </a:lnTo>
                  <a:lnTo>
                    <a:pt x="8187" y="5465"/>
                  </a:lnTo>
                  <a:lnTo>
                    <a:pt x="8181" y="5459"/>
                  </a:lnTo>
                  <a:lnTo>
                    <a:pt x="8176" y="5451"/>
                  </a:lnTo>
                  <a:lnTo>
                    <a:pt x="8166" y="5437"/>
                  </a:lnTo>
                  <a:lnTo>
                    <a:pt x="8158" y="5424"/>
                  </a:lnTo>
                  <a:lnTo>
                    <a:pt x="8156" y="5419"/>
                  </a:lnTo>
                  <a:lnTo>
                    <a:pt x="8153" y="5412"/>
                  </a:lnTo>
                  <a:lnTo>
                    <a:pt x="8150" y="5396"/>
                  </a:lnTo>
                  <a:lnTo>
                    <a:pt x="8146" y="5380"/>
                  </a:lnTo>
                  <a:lnTo>
                    <a:pt x="8143" y="5374"/>
                  </a:lnTo>
                  <a:lnTo>
                    <a:pt x="8141" y="5368"/>
                  </a:lnTo>
                  <a:lnTo>
                    <a:pt x="8134" y="5359"/>
                  </a:lnTo>
                  <a:lnTo>
                    <a:pt x="8125" y="5348"/>
                  </a:lnTo>
                  <a:lnTo>
                    <a:pt x="8116" y="5339"/>
                  </a:lnTo>
                  <a:lnTo>
                    <a:pt x="8107" y="5332"/>
                  </a:lnTo>
                  <a:lnTo>
                    <a:pt x="8100" y="5328"/>
                  </a:lnTo>
                  <a:lnTo>
                    <a:pt x="8091" y="5326"/>
                  </a:lnTo>
                  <a:lnTo>
                    <a:pt x="8071" y="5322"/>
                  </a:lnTo>
                  <a:lnTo>
                    <a:pt x="8050" y="5319"/>
                  </a:lnTo>
                  <a:lnTo>
                    <a:pt x="8033" y="5317"/>
                  </a:lnTo>
                  <a:lnTo>
                    <a:pt x="7956" y="5301"/>
                  </a:lnTo>
                  <a:lnTo>
                    <a:pt x="7914" y="5290"/>
                  </a:lnTo>
                  <a:lnTo>
                    <a:pt x="7892" y="5284"/>
                  </a:lnTo>
                  <a:lnTo>
                    <a:pt x="7873" y="5281"/>
                  </a:lnTo>
                  <a:lnTo>
                    <a:pt x="7854" y="5279"/>
                  </a:lnTo>
                  <a:lnTo>
                    <a:pt x="7833" y="5277"/>
                  </a:lnTo>
                  <a:lnTo>
                    <a:pt x="7822" y="5277"/>
                  </a:lnTo>
                  <a:lnTo>
                    <a:pt x="7812" y="5278"/>
                  </a:lnTo>
                  <a:lnTo>
                    <a:pt x="7803" y="5279"/>
                  </a:lnTo>
                  <a:lnTo>
                    <a:pt x="7795" y="5281"/>
                  </a:lnTo>
                  <a:lnTo>
                    <a:pt x="7791" y="5284"/>
                  </a:lnTo>
                  <a:lnTo>
                    <a:pt x="7787" y="5289"/>
                  </a:lnTo>
                  <a:lnTo>
                    <a:pt x="7779" y="5300"/>
                  </a:lnTo>
                  <a:lnTo>
                    <a:pt x="7772" y="5314"/>
                  </a:lnTo>
                  <a:lnTo>
                    <a:pt x="7769" y="5325"/>
                  </a:lnTo>
                  <a:lnTo>
                    <a:pt x="7769" y="5331"/>
                  </a:lnTo>
                  <a:lnTo>
                    <a:pt x="7770" y="5337"/>
                  </a:lnTo>
                  <a:lnTo>
                    <a:pt x="7773" y="5353"/>
                  </a:lnTo>
                  <a:lnTo>
                    <a:pt x="7777" y="5368"/>
                  </a:lnTo>
                  <a:lnTo>
                    <a:pt x="7778" y="5375"/>
                  </a:lnTo>
                  <a:lnTo>
                    <a:pt x="7779" y="5381"/>
                  </a:lnTo>
                  <a:lnTo>
                    <a:pt x="7779" y="5401"/>
                  </a:lnTo>
                  <a:lnTo>
                    <a:pt x="7777" y="5423"/>
                  </a:lnTo>
                  <a:lnTo>
                    <a:pt x="7774" y="5447"/>
                  </a:lnTo>
                  <a:lnTo>
                    <a:pt x="7770" y="5466"/>
                  </a:lnTo>
                  <a:lnTo>
                    <a:pt x="7766" y="5475"/>
                  </a:lnTo>
                  <a:lnTo>
                    <a:pt x="7762" y="5485"/>
                  </a:lnTo>
                  <a:lnTo>
                    <a:pt x="7750" y="5509"/>
                  </a:lnTo>
                  <a:lnTo>
                    <a:pt x="7738" y="5533"/>
                  </a:lnTo>
                  <a:lnTo>
                    <a:pt x="7734" y="5543"/>
                  </a:lnTo>
                  <a:lnTo>
                    <a:pt x="7731" y="5552"/>
                  </a:lnTo>
                  <a:lnTo>
                    <a:pt x="7730" y="5560"/>
                  </a:lnTo>
                  <a:lnTo>
                    <a:pt x="7731" y="5569"/>
                  </a:lnTo>
                  <a:lnTo>
                    <a:pt x="7734" y="5589"/>
                  </a:lnTo>
                  <a:lnTo>
                    <a:pt x="7737" y="5609"/>
                  </a:lnTo>
                  <a:lnTo>
                    <a:pt x="7738" y="5618"/>
                  </a:lnTo>
                  <a:lnTo>
                    <a:pt x="7737" y="5626"/>
                  </a:lnTo>
                  <a:lnTo>
                    <a:pt x="7734" y="5645"/>
                  </a:lnTo>
                  <a:lnTo>
                    <a:pt x="7726" y="5668"/>
                  </a:lnTo>
                  <a:lnTo>
                    <a:pt x="7717" y="5689"/>
                  </a:lnTo>
                  <a:lnTo>
                    <a:pt x="7712" y="5698"/>
                  </a:lnTo>
                  <a:lnTo>
                    <a:pt x="7708" y="5706"/>
                  </a:lnTo>
                  <a:lnTo>
                    <a:pt x="7701" y="5713"/>
                  </a:lnTo>
                  <a:lnTo>
                    <a:pt x="7693" y="5721"/>
                  </a:lnTo>
                  <a:lnTo>
                    <a:pt x="7673" y="5736"/>
                  </a:lnTo>
                  <a:lnTo>
                    <a:pt x="7651" y="5750"/>
                  </a:lnTo>
                  <a:lnTo>
                    <a:pt x="7634" y="5763"/>
                  </a:lnTo>
                  <a:lnTo>
                    <a:pt x="7612" y="5782"/>
                  </a:lnTo>
                  <a:lnTo>
                    <a:pt x="7584" y="5807"/>
                  </a:lnTo>
                  <a:lnTo>
                    <a:pt x="7558" y="5832"/>
                  </a:lnTo>
                  <a:lnTo>
                    <a:pt x="7546" y="5844"/>
                  </a:lnTo>
                  <a:lnTo>
                    <a:pt x="7539" y="5854"/>
                  </a:lnTo>
                  <a:lnTo>
                    <a:pt x="7527" y="5873"/>
                  </a:lnTo>
                  <a:lnTo>
                    <a:pt x="7515" y="5896"/>
                  </a:lnTo>
                  <a:lnTo>
                    <a:pt x="7505" y="5920"/>
                  </a:lnTo>
                  <a:lnTo>
                    <a:pt x="7501" y="5931"/>
                  </a:lnTo>
                  <a:lnTo>
                    <a:pt x="7499" y="5940"/>
                  </a:lnTo>
                  <a:lnTo>
                    <a:pt x="7498" y="5950"/>
                  </a:lnTo>
                  <a:lnTo>
                    <a:pt x="7499" y="5962"/>
                  </a:lnTo>
                  <a:lnTo>
                    <a:pt x="7501" y="5990"/>
                  </a:lnTo>
                  <a:lnTo>
                    <a:pt x="7506" y="6018"/>
                  </a:lnTo>
                  <a:lnTo>
                    <a:pt x="7508" y="6040"/>
                  </a:lnTo>
                  <a:lnTo>
                    <a:pt x="7509" y="6083"/>
                  </a:lnTo>
                  <a:lnTo>
                    <a:pt x="7509" y="6107"/>
                  </a:lnTo>
                  <a:lnTo>
                    <a:pt x="7508" y="6127"/>
                  </a:lnTo>
                  <a:lnTo>
                    <a:pt x="7505" y="6142"/>
                  </a:lnTo>
                  <a:lnTo>
                    <a:pt x="7500" y="6161"/>
                  </a:lnTo>
                  <a:lnTo>
                    <a:pt x="7498" y="6170"/>
                  </a:lnTo>
                  <a:lnTo>
                    <a:pt x="7495" y="6179"/>
                  </a:lnTo>
                  <a:lnTo>
                    <a:pt x="7491" y="6186"/>
                  </a:lnTo>
                  <a:lnTo>
                    <a:pt x="7487" y="6192"/>
                  </a:lnTo>
                  <a:lnTo>
                    <a:pt x="7480" y="6196"/>
                  </a:lnTo>
                  <a:lnTo>
                    <a:pt x="7471" y="6201"/>
                  </a:lnTo>
                  <a:lnTo>
                    <a:pt x="7461" y="6204"/>
                  </a:lnTo>
                  <a:lnTo>
                    <a:pt x="7449" y="6206"/>
                  </a:lnTo>
                  <a:lnTo>
                    <a:pt x="7428" y="6210"/>
                  </a:lnTo>
                  <a:lnTo>
                    <a:pt x="7409" y="6212"/>
                  </a:lnTo>
                  <a:lnTo>
                    <a:pt x="7397" y="6212"/>
                  </a:lnTo>
                  <a:lnTo>
                    <a:pt x="7384" y="6211"/>
                  </a:lnTo>
                  <a:lnTo>
                    <a:pt x="7370" y="6211"/>
                  </a:lnTo>
                  <a:lnTo>
                    <a:pt x="7365" y="6211"/>
                  </a:lnTo>
                  <a:lnTo>
                    <a:pt x="7359" y="6212"/>
                  </a:lnTo>
                  <a:lnTo>
                    <a:pt x="7356" y="6216"/>
                  </a:lnTo>
                  <a:lnTo>
                    <a:pt x="7351" y="6222"/>
                  </a:lnTo>
                  <a:lnTo>
                    <a:pt x="7348" y="6228"/>
                  </a:lnTo>
                  <a:lnTo>
                    <a:pt x="7344" y="6232"/>
                  </a:lnTo>
                  <a:lnTo>
                    <a:pt x="7340" y="6234"/>
                  </a:lnTo>
                  <a:lnTo>
                    <a:pt x="7334" y="6238"/>
                  </a:lnTo>
                  <a:lnTo>
                    <a:pt x="7322" y="6242"/>
                  </a:lnTo>
                  <a:lnTo>
                    <a:pt x="7308" y="6247"/>
                  </a:lnTo>
                  <a:lnTo>
                    <a:pt x="7303" y="6250"/>
                  </a:lnTo>
                  <a:lnTo>
                    <a:pt x="7298" y="6252"/>
                  </a:lnTo>
                  <a:lnTo>
                    <a:pt x="7287" y="6263"/>
                  </a:lnTo>
                  <a:lnTo>
                    <a:pt x="7274" y="6277"/>
                  </a:lnTo>
                  <a:lnTo>
                    <a:pt x="7263" y="6292"/>
                  </a:lnTo>
                  <a:lnTo>
                    <a:pt x="7255" y="6305"/>
                  </a:lnTo>
                  <a:lnTo>
                    <a:pt x="7252" y="6313"/>
                  </a:lnTo>
                  <a:lnTo>
                    <a:pt x="7250" y="6324"/>
                  </a:lnTo>
                  <a:lnTo>
                    <a:pt x="7246" y="6347"/>
                  </a:lnTo>
                  <a:lnTo>
                    <a:pt x="7244" y="6370"/>
                  </a:lnTo>
                  <a:lnTo>
                    <a:pt x="7242" y="6389"/>
                  </a:lnTo>
                  <a:lnTo>
                    <a:pt x="7236" y="6409"/>
                  </a:lnTo>
                  <a:lnTo>
                    <a:pt x="7228" y="6435"/>
                  </a:lnTo>
                  <a:lnTo>
                    <a:pt x="7225" y="6434"/>
                  </a:lnTo>
                  <a:lnTo>
                    <a:pt x="7216" y="6432"/>
                  </a:lnTo>
                  <a:lnTo>
                    <a:pt x="7203" y="6430"/>
                  </a:lnTo>
                  <a:lnTo>
                    <a:pt x="7177" y="6426"/>
                  </a:lnTo>
                  <a:lnTo>
                    <a:pt x="7151" y="6423"/>
                  </a:lnTo>
                  <a:lnTo>
                    <a:pt x="7130" y="6422"/>
                  </a:lnTo>
                  <a:lnTo>
                    <a:pt x="7096" y="6421"/>
                  </a:lnTo>
                  <a:lnTo>
                    <a:pt x="7056" y="6421"/>
                  </a:lnTo>
                  <a:lnTo>
                    <a:pt x="6982" y="6422"/>
                  </a:lnTo>
                  <a:lnTo>
                    <a:pt x="6913" y="6422"/>
                  </a:lnTo>
                  <a:lnTo>
                    <a:pt x="6846" y="6424"/>
                  </a:lnTo>
                  <a:lnTo>
                    <a:pt x="6804" y="6426"/>
                  </a:lnTo>
                  <a:lnTo>
                    <a:pt x="6753" y="6431"/>
                  </a:lnTo>
                  <a:lnTo>
                    <a:pt x="6704" y="6435"/>
                  </a:lnTo>
                  <a:lnTo>
                    <a:pt x="6662" y="6439"/>
                  </a:lnTo>
                  <a:lnTo>
                    <a:pt x="6636" y="6442"/>
                  </a:lnTo>
                  <a:lnTo>
                    <a:pt x="6605" y="6446"/>
                  </a:lnTo>
                  <a:lnTo>
                    <a:pt x="6590" y="6448"/>
                  </a:lnTo>
                  <a:lnTo>
                    <a:pt x="6575" y="6448"/>
                  </a:lnTo>
                  <a:lnTo>
                    <a:pt x="6561" y="6446"/>
                  </a:lnTo>
                  <a:lnTo>
                    <a:pt x="6556" y="6445"/>
                  </a:lnTo>
                  <a:lnTo>
                    <a:pt x="6551" y="6443"/>
                  </a:lnTo>
                  <a:lnTo>
                    <a:pt x="6546" y="6440"/>
                  </a:lnTo>
                  <a:lnTo>
                    <a:pt x="6541" y="6433"/>
                  </a:lnTo>
                  <a:lnTo>
                    <a:pt x="6533" y="6418"/>
                  </a:lnTo>
                  <a:lnTo>
                    <a:pt x="6525" y="6404"/>
                  </a:lnTo>
                  <a:lnTo>
                    <a:pt x="6521" y="6397"/>
                  </a:lnTo>
                  <a:lnTo>
                    <a:pt x="6516" y="6393"/>
                  </a:lnTo>
                  <a:lnTo>
                    <a:pt x="6509" y="6390"/>
                  </a:lnTo>
                  <a:lnTo>
                    <a:pt x="6502" y="6388"/>
                  </a:lnTo>
                  <a:lnTo>
                    <a:pt x="6493" y="6387"/>
                  </a:lnTo>
                  <a:lnTo>
                    <a:pt x="6483" y="6386"/>
                  </a:lnTo>
                  <a:lnTo>
                    <a:pt x="6463" y="6386"/>
                  </a:lnTo>
                  <a:lnTo>
                    <a:pt x="6441" y="6387"/>
                  </a:lnTo>
                  <a:lnTo>
                    <a:pt x="6398" y="6390"/>
                  </a:lnTo>
                  <a:lnTo>
                    <a:pt x="6379" y="6391"/>
                  </a:lnTo>
                  <a:lnTo>
                    <a:pt x="6363" y="6391"/>
                  </a:lnTo>
                  <a:lnTo>
                    <a:pt x="6337" y="6389"/>
                  </a:lnTo>
                  <a:lnTo>
                    <a:pt x="6305" y="6384"/>
                  </a:lnTo>
                  <a:lnTo>
                    <a:pt x="6289" y="6382"/>
                  </a:lnTo>
                  <a:lnTo>
                    <a:pt x="6274" y="6380"/>
                  </a:lnTo>
                  <a:lnTo>
                    <a:pt x="6260" y="6375"/>
                  </a:lnTo>
                  <a:lnTo>
                    <a:pt x="6250" y="6372"/>
                  </a:lnTo>
                  <a:lnTo>
                    <a:pt x="6233" y="6363"/>
                  </a:lnTo>
                  <a:lnTo>
                    <a:pt x="6215" y="6349"/>
                  </a:lnTo>
                  <a:lnTo>
                    <a:pt x="6207" y="6342"/>
                  </a:lnTo>
                  <a:lnTo>
                    <a:pt x="6199" y="6335"/>
                  </a:lnTo>
                  <a:lnTo>
                    <a:pt x="6194" y="6327"/>
                  </a:lnTo>
                  <a:lnTo>
                    <a:pt x="6189" y="6320"/>
                  </a:lnTo>
                  <a:lnTo>
                    <a:pt x="6187" y="6313"/>
                  </a:lnTo>
                  <a:lnTo>
                    <a:pt x="6184" y="6307"/>
                  </a:lnTo>
                  <a:lnTo>
                    <a:pt x="6182" y="6290"/>
                  </a:lnTo>
                  <a:lnTo>
                    <a:pt x="6182" y="6272"/>
                  </a:lnTo>
                  <a:lnTo>
                    <a:pt x="6183" y="6251"/>
                  </a:lnTo>
                  <a:lnTo>
                    <a:pt x="6186" y="6232"/>
                  </a:lnTo>
                  <a:lnTo>
                    <a:pt x="6188" y="6214"/>
                  </a:lnTo>
                  <a:lnTo>
                    <a:pt x="6191" y="6197"/>
                  </a:lnTo>
                  <a:lnTo>
                    <a:pt x="6196" y="6182"/>
                  </a:lnTo>
                  <a:lnTo>
                    <a:pt x="6200" y="6172"/>
                  </a:lnTo>
                  <a:lnTo>
                    <a:pt x="6207" y="6161"/>
                  </a:lnTo>
                  <a:lnTo>
                    <a:pt x="6224" y="6135"/>
                  </a:lnTo>
                  <a:lnTo>
                    <a:pt x="6242" y="6110"/>
                  </a:lnTo>
                  <a:lnTo>
                    <a:pt x="6249" y="6098"/>
                  </a:lnTo>
                  <a:lnTo>
                    <a:pt x="6253" y="6088"/>
                  </a:lnTo>
                  <a:lnTo>
                    <a:pt x="6261" y="6063"/>
                  </a:lnTo>
                  <a:lnTo>
                    <a:pt x="6265" y="6048"/>
                  </a:lnTo>
                  <a:lnTo>
                    <a:pt x="6267" y="6032"/>
                  </a:lnTo>
                  <a:lnTo>
                    <a:pt x="6269" y="6017"/>
                  </a:lnTo>
                  <a:lnTo>
                    <a:pt x="6269" y="6002"/>
                  </a:lnTo>
                  <a:lnTo>
                    <a:pt x="6267" y="5990"/>
                  </a:lnTo>
                  <a:lnTo>
                    <a:pt x="6265" y="5984"/>
                  </a:lnTo>
                  <a:lnTo>
                    <a:pt x="6262" y="5979"/>
                  </a:lnTo>
                  <a:lnTo>
                    <a:pt x="6260" y="5976"/>
                  </a:lnTo>
                  <a:lnTo>
                    <a:pt x="6258" y="5974"/>
                  </a:lnTo>
                  <a:lnTo>
                    <a:pt x="6250" y="5970"/>
                  </a:lnTo>
                  <a:lnTo>
                    <a:pt x="6240" y="5967"/>
                  </a:lnTo>
                  <a:lnTo>
                    <a:pt x="6230" y="5964"/>
                  </a:lnTo>
                  <a:lnTo>
                    <a:pt x="6209" y="5960"/>
                  </a:lnTo>
                  <a:lnTo>
                    <a:pt x="6191" y="5956"/>
                  </a:lnTo>
                  <a:lnTo>
                    <a:pt x="6171" y="5949"/>
                  </a:lnTo>
                  <a:lnTo>
                    <a:pt x="6146" y="5940"/>
                  </a:lnTo>
                  <a:lnTo>
                    <a:pt x="6134" y="5937"/>
                  </a:lnTo>
                  <a:lnTo>
                    <a:pt x="6121" y="5933"/>
                  </a:lnTo>
                  <a:lnTo>
                    <a:pt x="6110" y="5932"/>
                  </a:lnTo>
                  <a:lnTo>
                    <a:pt x="6101" y="5933"/>
                  </a:lnTo>
                  <a:lnTo>
                    <a:pt x="6096" y="5934"/>
                  </a:lnTo>
                  <a:lnTo>
                    <a:pt x="6092" y="5938"/>
                  </a:lnTo>
                  <a:lnTo>
                    <a:pt x="6083" y="5944"/>
                  </a:lnTo>
                  <a:lnTo>
                    <a:pt x="6075" y="5955"/>
                  </a:lnTo>
                  <a:lnTo>
                    <a:pt x="6066" y="5966"/>
                  </a:lnTo>
                  <a:lnTo>
                    <a:pt x="6057" y="5977"/>
                  </a:lnTo>
                  <a:lnTo>
                    <a:pt x="6048" y="5986"/>
                  </a:lnTo>
                  <a:lnTo>
                    <a:pt x="6040" y="5995"/>
                  </a:lnTo>
                  <a:lnTo>
                    <a:pt x="6036" y="5997"/>
                  </a:lnTo>
                  <a:lnTo>
                    <a:pt x="6031" y="6000"/>
                  </a:lnTo>
                  <a:lnTo>
                    <a:pt x="6025" y="6001"/>
                  </a:lnTo>
                  <a:lnTo>
                    <a:pt x="6019" y="6002"/>
                  </a:lnTo>
                  <a:lnTo>
                    <a:pt x="6002" y="6003"/>
                  </a:lnTo>
                  <a:lnTo>
                    <a:pt x="5985" y="6003"/>
                  </a:lnTo>
                  <a:lnTo>
                    <a:pt x="5966" y="6001"/>
                  </a:lnTo>
                  <a:lnTo>
                    <a:pt x="5948" y="5997"/>
                  </a:lnTo>
                  <a:lnTo>
                    <a:pt x="5929" y="5994"/>
                  </a:lnTo>
                  <a:lnTo>
                    <a:pt x="5900" y="5988"/>
                  </a:lnTo>
                  <a:lnTo>
                    <a:pt x="5892" y="5986"/>
                  </a:lnTo>
                  <a:lnTo>
                    <a:pt x="5884" y="5983"/>
                  </a:lnTo>
                  <a:lnTo>
                    <a:pt x="5866" y="5974"/>
                  </a:lnTo>
                  <a:lnTo>
                    <a:pt x="5848" y="5966"/>
                  </a:lnTo>
                  <a:lnTo>
                    <a:pt x="5840" y="5962"/>
                  </a:lnTo>
                  <a:lnTo>
                    <a:pt x="5834" y="5960"/>
                  </a:lnTo>
                  <a:lnTo>
                    <a:pt x="5822" y="5959"/>
                  </a:lnTo>
                  <a:lnTo>
                    <a:pt x="5809" y="5959"/>
                  </a:lnTo>
                  <a:lnTo>
                    <a:pt x="5796" y="5959"/>
                  </a:lnTo>
                  <a:lnTo>
                    <a:pt x="5791" y="5960"/>
                  </a:lnTo>
                  <a:lnTo>
                    <a:pt x="5786" y="5962"/>
                  </a:lnTo>
                  <a:lnTo>
                    <a:pt x="5779" y="5966"/>
                  </a:lnTo>
                  <a:lnTo>
                    <a:pt x="5773" y="5972"/>
                  </a:lnTo>
                  <a:lnTo>
                    <a:pt x="5758" y="5985"/>
                  </a:lnTo>
                  <a:lnTo>
                    <a:pt x="5746" y="6001"/>
                  </a:lnTo>
                  <a:lnTo>
                    <a:pt x="5733" y="6012"/>
                  </a:lnTo>
                  <a:lnTo>
                    <a:pt x="5722" y="6025"/>
                  </a:lnTo>
                  <a:lnTo>
                    <a:pt x="5707" y="6039"/>
                  </a:lnTo>
                  <a:lnTo>
                    <a:pt x="5693" y="6053"/>
                  </a:lnTo>
                  <a:lnTo>
                    <a:pt x="5686" y="6058"/>
                  </a:lnTo>
                  <a:lnTo>
                    <a:pt x="5679" y="6062"/>
                  </a:lnTo>
                  <a:lnTo>
                    <a:pt x="5670" y="6063"/>
                  </a:lnTo>
                  <a:lnTo>
                    <a:pt x="5660" y="6063"/>
                  </a:lnTo>
                  <a:lnTo>
                    <a:pt x="5637" y="6060"/>
                  </a:lnTo>
                  <a:lnTo>
                    <a:pt x="5625" y="6058"/>
                  </a:lnTo>
                  <a:lnTo>
                    <a:pt x="5614" y="6057"/>
                  </a:lnTo>
                  <a:lnTo>
                    <a:pt x="5604" y="6058"/>
                  </a:lnTo>
                  <a:lnTo>
                    <a:pt x="5600" y="6060"/>
                  </a:lnTo>
                  <a:lnTo>
                    <a:pt x="5597" y="6062"/>
                  </a:lnTo>
                  <a:lnTo>
                    <a:pt x="5593" y="6064"/>
                  </a:lnTo>
                  <a:lnTo>
                    <a:pt x="5591" y="6069"/>
                  </a:lnTo>
                  <a:lnTo>
                    <a:pt x="5586" y="6078"/>
                  </a:lnTo>
                  <a:lnTo>
                    <a:pt x="5583" y="6089"/>
                  </a:lnTo>
                  <a:lnTo>
                    <a:pt x="5580" y="6101"/>
                  </a:lnTo>
                  <a:lnTo>
                    <a:pt x="5577" y="6115"/>
                  </a:lnTo>
                  <a:lnTo>
                    <a:pt x="5574" y="6126"/>
                  </a:lnTo>
                  <a:lnTo>
                    <a:pt x="5571" y="6136"/>
                  </a:lnTo>
                  <a:lnTo>
                    <a:pt x="5567" y="6140"/>
                  </a:lnTo>
                  <a:lnTo>
                    <a:pt x="5565" y="6143"/>
                  </a:lnTo>
                  <a:lnTo>
                    <a:pt x="5559" y="6145"/>
                  </a:lnTo>
                  <a:lnTo>
                    <a:pt x="5553" y="6149"/>
                  </a:lnTo>
                  <a:lnTo>
                    <a:pt x="5545" y="6150"/>
                  </a:lnTo>
                  <a:lnTo>
                    <a:pt x="5536" y="6151"/>
                  </a:lnTo>
                  <a:lnTo>
                    <a:pt x="5519" y="6152"/>
                  </a:lnTo>
                  <a:lnTo>
                    <a:pt x="5512" y="6151"/>
                  </a:lnTo>
                  <a:lnTo>
                    <a:pt x="5505" y="6150"/>
                  </a:lnTo>
                  <a:lnTo>
                    <a:pt x="5500" y="6148"/>
                  </a:lnTo>
                  <a:lnTo>
                    <a:pt x="5492" y="6144"/>
                  </a:lnTo>
                  <a:lnTo>
                    <a:pt x="5477" y="6134"/>
                  </a:lnTo>
                  <a:lnTo>
                    <a:pt x="5463" y="6123"/>
                  </a:lnTo>
                  <a:lnTo>
                    <a:pt x="5459" y="6116"/>
                  </a:lnTo>
                  <a:lnTo>
                    <a:pt x="5454" y="6110"/>
                  </a:lnTo>
                  <a:lnTo>
                    <a:pt x="5452" y="6104"/>
                  </a:lnTo>
                  <a:lnTo>
                    <a:pt x="5452" y="6096"/>
                  </a:lnTo>
                  <a:lnTo>
                    <a:pt x="5453" y="6076"/>
                  </a:lnTo>
                  <a:lnTo>
                    <a:pt x="5453" y="6066"/>
                  </a:lnTo>
                  <a:lnTo>
                    <a:pt x="5453" y="6056"/>
                  </a:lnTo>
                  <a:lnTo>
                    <a:pt x="5453" y="6048"/>
                  </a:lnTo>
                  <a:lnTo>
                    <a:pt x="5450" y="6041"/>
                  </a:lnTo>
                  <a:lnTo>
                    <a:pt x="5447" y="6037"/>
                  </a:lnTo>
                  <a:lnTo>
                    <a:pt x="5441" y="6034"/>
                  </a:lnTo>
                  <a:lnTo>
                    <a:pt x="5426" y="6027"/>
                  </a:lnTo>
                  <a:lnTo>
                    <a:pt x="5412" y="6020"/>
                  </a:lnTo>
                  <a:lnTo>
                    <a:pt x="5405" y="6017"/>
                  </a:lnTo>
                  <a:lnTo>
                    <a:pt x="5401" y="6012"/>
                  </a:lnTo>
                  <a:lnTo>
                    <a:pt x="5399" y="6009"/>
                  </a:lnTo>
                  <a:lnTo>
                    <a:pt x="5398" y="6004"/>
                  </a:lnTo>
                  <a:lnTo>
                    <a:pt x="5398" y="5995"/>
                  </a:lnTo>
                  <a:lnTo>
                    <a:pt x="5398" y="5984"/>
                  </a:lnTo>
                  <a:lnTo>
                    <a:pt x="5399" y="5972"/>
                  </a:lnTo>
                  <a:lnTo>
                    <a:pt x="5400" y="5959"/>
                  </a:lnTo>
                  <a:lnTo>
                    <a:pt x="5400" y="5948"/>
                  </a:lnTo>
                  <a:lnTo>
                    <a:pt x="5399" y="5939"/>
                  </a:lnTo>
                  <a:lnTo>
                    <a:pt x="5398" y="5935"/>
                  </a:lnTo>
                  <a:lnTo>
                    <a:pt x="5396" y="5932"/>
                  </a:lnTo>
                  <a:lnTo>
                    <a:pt x="5392" y="5929"/>
                  </a:lnTo>
                  <a:lnTo>
                    <a:pt x="5389" y="5926"/>
                  </a:lnTo>
                  <a:lnTo>
                    <a:pt x="5379" y="5922"/>
                  </a:lnTo>
                  <a:lnTo>
                    <a:pt x="5368" y="5918"/>
                  </a:lnTo>
                  <a:lnTo>
                    <a:pt x="5356" y="5915"/>
                  </a:lnTo>
                  <a:lnTo>
                    <a:pt x="5330" y="5913"/>
                  </a:lnTo>
                  <a:lnTo>
                    <a:pt x="5310" y="5912"/>
                  </a:lnTo>
                  <a:lnTo>
                    <a:pt x="5300" y="5912"/>
                  </a:lnTo>
                  <a:lnTo>
                    <a:pt x="5286" y="5913"/>
                  </a:lnTo>
                  <a:lnTo>
                    <a:pt x="5274" y="5915"/>
                  </a:lnTo>
                  <a:lnTo>
                    <a:pt x="5264" y="5918"/>
                  </a:lnTo>
                  <a:lnTo>
                    <a:pt x="5256" y="5924"/>
                  </a:lnTo>
                  <a:lnTo>
                    <a:pt x="5248" y="5931"/>
                  </a:lnTo>
                  <a:lnTo>
                    <a:pt x="5231" y="5950"/>
                  </a:lnTo>
                  <a:lnTo>
                    <a:pt x="5223" y="5960"/>
                  </a:lnTo>
                  <a:lnTo>
                    <a:pt x="5214" y="5968"/>
                  </a:lnTo>
                  <a:lnTo>
                    <a:pt x="5206" y="5975"/>
                  </a:lnTo>
                  <a:lnTo>
                    <a:pt x="5202" y="5977"/>
                  </a:lnTo>
                  <a:lnTo>
                    <a:pt x="5197" y="5979"/>
                  </a:lnTo>
                  <a:lnTo>
                    <a:pt x="5194" y="5979"/>
                  </a:lnTo>
                  <a:lnTo>
                    <a:pt x="5189" y="5979"/>
                  </a:lnTo>
                  <a:lnTo>
                    <a:pt x="5180" y="5977"/>
                  </a:lnTo>
                  <a:lnTo>
                    <a:pt x="5171" y="5975"/>
                  </a:lnTo>
                  <a:lnTo>
                    <a:pt x="5163" y="5974"/>
                  </a:lnTo>
                  <a:lnTo>
                    <a:pt x="5154" y="5975"/>
                  </a:lnTo>
                  <a:lnTo>
                    <a:pt x="5145" y="5978"/>
                  </a:lnTo>
                  <a:lnTo>
                    <a:pt x="5125" y="5986"/>
                  </a:lnTo>
                  <a:lnTo>
                    <a:pt x="5105" y="5994"/>
                  </a:lnTo>
                  <a:lnTo>
                    <a:pt x="5096" y="5996"/>
                  </a:lnTo>
                  <a:lnTo>
                    <a:pt x="5088" y="5999"/>
                  </a:lnTo>
                  <a:lnTo>
                    <a:pt x="5079" y="5997"/>
                  </a:lnTo>
                  <a:lnTo>
                    <a:pt x="5067" y="5996"/>
                  </a:lnTo>
                  <a:lnTo>
                    <a:pt x="5043" y="5992"/>
                  </a:lnTo>
                  <a:lnTo>
                    <a:pt x="4999" y="5981"/>
                  </a:lnTo>
                  <a:lnTo>
                    <a:pt x="4970" y="5973"/>
                  </a:lnTo>
                  <a:lnTo>
                    <a:pt x="4938" y="5962"/>
                  </a:lnTo>
                  <a:lnTo>
                    <a:pt x="4905" y="5952"/>
                  </a:lnTo>
                  <a:lnTo>
                    <a:pt x="4889" y="5949"/>
                  </a:lnTo>
                  <a:lnTo>
                    <a:pt x="4877" y="5948"/>
                  </a:lnTo>
                  <a:lnTo>
                    <a:pt x="4868" y="5948"/>
                  </a:lnTo>
                  <a:lnTo>
                    <a:pt x="4856" y="5949"/>
                  </a:lnTo>
                  <a:lnTo>
                    <a:pt x="4832" y="5952"/>
                  </a:lnTo>
                  <a:lnTo>
                    <a:pt x="4806" y="5956"/>
                  </a:lnTo>
                  <a:lnTo>
                    <a:pt x="4795" y="5957"/>
                  </a:lnTo>
                  <a:lnTo>
                    <a:pt x="4785" y="5956"/>
                  </a:lnTo>
                  <a:lnTo>
                    <a:pt x="4773" y="5953"/>
                  </a:lnTo>
                  <a:lnTo>
                    <a:pt x="4758" y="5949"/>
                  </a:lnTo>
                  <a:lnTo>
                    <a:pt x="4742" y="5944"/>
                  </a:lnTo>
                  <a:lnTo>
                    <a:pt x="4725" y="5938"/>
                  </a:lnTo>
                  <a:lnTo>
                    <a:pt x="4710" y="5931"/>
                  </a:lnTo>
                  <a:lnTo>
                    <a:pt x="4696" y="5923"/>
                  </a:lnTo>
                  <a:lnTo>
                    <a:pt x="4684" y="5914"/>
                  </a:lnTo>
                  <a:lnTo>
                    <a:pt x="4678" y="5911"/>
                  </a:lnTo>
                  <a:lnTo>
                    <a:pt x="4675" y="5906"/>
                  </a:lnTo>
                  <a:lnTo>
                    <a:pt x="4671" y="5900"/>
                  </a:lnTo>
                  <a:lnTo>
                    <a:pt x="4669" y="5895"/>
                  </a:lnTo>
                  <a:lnTo>
                    <a:pt x="4665" y="5880"/>
                  </a:lnTo>
                  <a:lnTo>
                    <a:pt x="4662" y="5864"/>
                  </a:lnTo>
                  <a:lnTo>
                    <a:pt x="4662" y="5858"/>
                  </a:lnTo>
                  <a:lnTo>
                    <a:pt x="4662" y="5852"/>
                  </a:lnTo>
                  <a:lnTo>
                    <a:pt x="4665" y="5846"/>
                  </a:lnTo>
                  <a:lnTo>
                    <a:pt x="4668" y="5841"/>
                  </a:lnTo>
                  <a:lnTo>
                    <a:pt x="4678" y="5827"/>
                  </a:lnTo>
                  <a:lnTo>
                    <a:pt x="4688" y="5815"/>
                  </a:lnTo>
                  <a:lnTo>
                    <a:pt x="4692" y="5809"/>
                  </a:lnTo>
                  <a:lnTo>
                    <a:pt x="4693" y="5803"/>
                  </a:lnTo>
                  <a:lnTo>
                    <a:pt x="4693" y="5793"/>
                  </a:lnTo>
                  <a:lnTo>
                    <a:pt x="4692" y="5782"/>
                  </a:lnTo>
                  <a:lnTo>
                    <a:pt x="4688" y="5770"/>
                  </a:lnTo>
                  <a:lnTo>
                    <a:pt x="4685" y="5757"/>
                  </a:lnTo>
                  <a:lnTo>
                    <a:pt x="4679" y="5745"/>
                  </a:lnTo>
                  <a:lnTo>
                    <a:pt x="4674" y="5733"/>
                  </a:lnTo>
                  <a:lnTo>
                    <a:pt x="4667" y="5724"/>
                  </a:lnTo>
                  <a:lnTo>
                    <a:pt x="4663" y="5722"/>
                  </a:lnTo>
                  <a:lnTo>
                    <a:pt x="4660" y="5719"/>
                  </a:lnTo>
                  <a:lnTo>
                    <a:pt x="4656" y="5718"/>
                  </a:lnTo>
                  <a:lnTo>
                    <a:pt x="4650" y="5717"/>
                  </a:lnTo>
                  <a:lnTo>
                    <a:pt x="4644" y="5717"/>
                  </a:lnTo>
                  <a:lnTo>
                    <a:pt x="4637" y="5717"/>
                  </a:lnTo>
                  <a:lnTo>
                    <a:pt x="4624" y="5720"/>
                  </a:lnTo>
                  <a:lnTo>
                    <a:pt x="4609" y="5724"/>
                  </a:lnTo>
                  <a:lnTo>
                    <a:pt x="4581" y="5735"/>
                  </a:lnTo>
                  <a:lnTo>
                    <a:pt x="4569" y="5739"/>
                  </a:lnTo>
                  <a:lnTo>
                    <a:pt x="4557" y="5741"/>
                  </a:lnTo>
                  <a:lnTo>
                    <a:pt x="4543" y="5742"/>
                  </a:lnTo>
                  <a:lnTo>
                    <a:pt x="4525" y="5744"/>
                  </a:lnTo>
                  <a:lnTo>
                    <a:pt x="4507" y="5744"/>
                  </a:lnTo>
                  <a:lnTo>
                    <a:pt x="4499" y="5742"/>
                  </a:lnTo>
                  <a:lnTo>
                    <a:pt x="4492" y="5741"/>
                  </a:lnTo>
                  <a:lnTo>
                    <a:pt x="4487" y="5738"/>
                  </a:lnTo>
                  <a:lnTo>
                    <a:pt x="4483" y="5733"/>
                  </a:lnTo>
                  <a:lnTo>
                    <a:pt x="4474" y="5721"/>
                  </a:lnTo>
                  <a:lnTo>
                    <a:pt x="4464" y="5710"/>
                  </a:lnTo>
                  <a:lnTo>
                    <a:pt x="4459" y="5705"/>
                  </a:lnTo>
                  <a:lnTo>
                    <a:pt x="4455" y="5702"/>
                  </a:lnTo>
                  <a:lnTo>
                    <a:pt x="4450" y="5701"/>
                  </a:lnTo>
                  <a:lnTo>
                    <a:pt x="4445" y="5700"/>
                  </a:lnTo>
                  <a:lnTo>
                    <a:pt x="4432" y="5700"/>
                  </a:lnTo>
                  <a:lnTo>
                    <a:pt x="4419" y="5701"/>
                  </a:lnTo>
                  <a:lnTo>
                    <a:pt x="4404" y="5703"/>
                  </a:lnTo>
                  <a:lnTo>
                    <a:pt x="4389" y="5705"/>
                  </a:lnTo>
                  <a:lnTo>
                    <a:pt x="4376" y="5706"/>
                  </a:lnTo>
                  <a:lnTo>
                    <a:pt x="4364" y="5705"/>
                  </a:lnTo>
                  <a:lnTo>
                    <a:pt x="4359" y="5704"/>
                  </a:lnTo>
                  <a:lnTo>
                    <a:pt x="4355" y="5702"/>
                  </a:lnTo>
                  <a:lnTo>
                    <a:pt x="4351" y="5698"/>
                  </a:lnTo>
                  <a:lnTo>
                    <a:pt x="4349" y="5693"/>
                  </a:lnTo>
                  <a:lnTo>
                    <a:pt x="4343" y="5680"/>
                  </a:lnTo>
                  <a:lnTo>
                    <a:pt x="4340" y="5667"/>
                  </a:lnTo>
                  <a:lnTo>
                    <a:pt x="4337" y="5660"/>
                  </a:lnTo>
                  <a:lnTo>
                    <a:pt x="4335" y="5656"/>
                  </a:lnTo>
                  <a:lnTo>
                    <a:pt x="4329" y="5645"/>
                  </a:lnTo>
                  <a:lnTo>
                    <a:pt x="4322" y="5634"/>
                  </a:lnTo>
                  <a:lnTo>
                    <a:pt x="4314" y="5623"/>
                  </a:lnTo>
                  <a:lnTo>
                    <a:pt x="4309" y="5619"/>
                  </a:lnTo>
                  <a:lnTo>
                    <a:pt x="4305" y="5616"/>
                  </a:lnTo>
                  <a:lnTo>
                    <a:pt x="4298" y="5615"/>
                  </a:lnTo>
                  <a:lnTo>
                    <a:pt x="4291" y="5616"/>
                  </a:lnTo>
                  <a:lnTo>
                    <a:pt x="4282" y="5617"/>
                  </a:lnTo>
                  <a:lnTo>
                    <a:pt x="4274" y="5619"/>
                  </a:lnTo>
                  <a:lnTo>
                    <a:pt x="4256" y="5625"/>
                  </a:lnTo>
                  <a:lnTo>
                    <a:pt x="4249" y="5627"/>
                  </a:lnTo>
                  <a:lnTo>
                    <a:pt x="4243" y="5629"/>
                  </a:lnTo>
                  <a:lnTo>
                    <a:pt x="4228" y="5631"/>
                  </a:lnTo>
                  <a:lnTo>
                    <a:pt x="4210" y="5633"/>
                  </a:lnTo>
                  <a:lnTo>
                    <a:pt x="4202" y="5633"/>
                  </a:lnTo>
                  <a:lnTo>
                    <a:pt x="4193" y="5633"/>
                  </a:lnTo>
                  <a:lnTo>
                    <a:pt x="4186" y="5632"/>
                  </a:lnTo>
                  <a:lnTo>
                    <a:pt x="4180" y="5630"/>
                  </a:lnTo>
                  <a:lnTo>
                    <a:pt x="4176" y="5625"/>
                  </a:lnTo>
                  <a:lnTo>
                    <a:pt x="4171" y="5618"/>
                  </a:lnTo>
                  <a:lnTo>
                    <a:pt x="4169" y="5610"/>
                  </a:lnTo>
                  <a:lnTo>
                    <a:pt x="4166" y="5601"/>
                  </a:lnTo>
                  <a:lnTo>
                    <a:pt x="4161" y="5585"/>
                  </a:lnTo>
                  <a:lnTo>
                    <a:pt x="4159" y="5577"/>
                  </a:lnTo>
                  <a:lnTo>
                    <a:pt x="4156" y="5570"/>
                  </a:lnTo>
                  <a:lnTo>
                    <a:pt x="4146" y="5556"/>
                  </a:lnTo>
                  <a:lnTo>
                    <a:pt x="4131" y="5539"/>
                  </a:lnTo>
                  <a:lnTo>
                    <a:pt x="4123" y="5531"/>
                  </a:lnTo>
                  <a:lnTo>
                    <a:pt x="4115" y="5525"/>
                  </a:lnTo>
                  <a:lnTo>
                    <a:pt x="4108" y="5521"/>
                  </a:lnTo>
                  <a:lnTo>
                    <a:pt x="4104" y="5520"/>
                  </a:lnTo>
                  <a:lnTo>
                    <a:pt x="4100" y="5520"/>
                  </a:lnTo>
                  <a:lnTo>
                    <a:pt x="4097" y="5520"/>
                  </a:lnTo>
                  <a:lnTo>
                    <a:pt x="4095" y="5521"/>
                  </a:lnTo>
                  <a:lnTo>
                    <a:pt x="4088" y="5526"/>
                  </a:lnTo>
                  <a:lnTo>
                    <a:pt x="4081" y="5533"/>
                  </a:lnTo>
                  <a:lnTo>
                    <a:pt x="4076" y="5539"/>
                  </a:lnTo>
                  <a:lnTo>
                    <a:pt x="4064" y="5556"/>
                  </a:lnTo>
                  <a:lnTo>
                    <a:pt x="4057" y="5570"/>
                  </a:lnTo>
                  <a:lnTo>
                    <a:pt x="4053" y="5581"/>
                  </a:lnTo>
                  <a:lnTo>
                    <a:pt x="4051" y="5595"/>
                  </a:lnTo>
                  <a:lnTo>
                    <a:pt x="4048" y="5610"/>
                  </a:lnTo>
                  <a:lnTo>
                    <a:pt x="4047" y="5626"/>
                  </a:lnTo>
                  <a:lnTo>
                    <a:pt x="4045" y="5658"/>
                  </a:lnTo>
                  <a:lnTo>
                    <a:pt x="4044" y="5671"/>
                  </a:lnTo>
                  <a:lnTo>
                    <a:pt x="4042" y="5683"/>
                  </a:lnTo>
                  <a:lnTo>
                    <a:pt x="4035" y="5706"/>
                  </a:lnTo>
                  <a:lnTo>
                    <a:pt x="4026" y="5735"/>
                  </a:lnTo>
                  <a:lnTo>
                    <a:pt x="4021" y="5748"/>
                  </a:lnTo>
                  <a:lnTo>
                    <a:pt x="4016" y="5762"/>
                  </a:lnTo>
                  <a:lnTo>
                    <a:pt x="4010" y="5773"/>
                  </a:lnTo>
                  <a:lnTo>
                    <a:pt x="4003" y="5783"/>
                  </a:lnTo>
                  <a:lnTo>
                    <a:pt x="3992" y="5797"/>
                  </a:lnTo>
                  <a:lnTo>
                    <a:pt x="3975" y="5811"/>
                  </a:lnTo>
                  <a:lnTo>
                    <a:pt x="3967" y="5818"/>
                  </a:lnTo>
                  <a:lnTo>
                    <a:pt x="3958" y="5824"/>
                  </a:lnTo>
                  <a:lnTo>
                    <a:pt x="3949" y="5828"/>
                  </a:lnTo>
                  <a:lnTo>
                    <a:pt x="3941" y="5830"/>
                  </a:lnTo>
                  <a:lnTo>
                    <a:pt x="3933" y="5830"/>
                  </a:lnTo>
                  <a:lnTo>
                    <a:pt x="3924" y="5828"/>
                  </a:lnTo>
                  <a:lnTo>
                    <a:pt x="3913" y="5826"/>
                  </a:lnTo>
                  <a:lnTo>
                    <a:pt x="3903" y="5821"/>
                  </a:lnTo>
                  <a:lnTo>
                    <a:pt x="3893" y="5816"/>
                  </a:lnTo>
                  <a:lnTo>
                    <a:pt x="3883" y="5811"/>
                  </a:lnTo>
                  <a:lnTo>
                    <a:pt x="3875" y="5806"/>
                  </a:lnTo>
                  <a:lnTo>
                    <a:pt x="3868" y="5800"/>
                  </a:lnTo>
                  <a:lnTo>
                    <a:pt x="3865" y="5795"/>
                  </a:lnTo>
                  <a:lnTo>
                    <a:pt x="3861" y="5790"/>
                  </a:lnTo>
                  <a:lnTo>
                    <a:pt x="3854" y="5775"/>
                  </a:lnTo>
                  <a:lnTo>
                    <a:pt x="3849" y="5761"/>
                  </a:lnTo>
                  <a:lnTo>
                    <a:pt x="3845" y="5754"/>
                  </a:lnTo>
                  <a:lnTo>
                    <a:pt x="3842" y="5749"/>
                  </a:lnTo>
                  <a:lnTo>
                    <a:pt x="3834" y="5744"/>
                  </a:lnTo>
                  <a:lnTo>
                    <a:pt x="3825" y="5738"/>
                  </a:lnTo>
                  <a:lnTo>
                    <a:pt x="3801" y="5727"/>
                  </a:lnTo>
                  <a:lnTo>
                    <a:pt x="3779" y="5717"/>
                  </a:lnTo>
                  <a:lnTo>
                    <a:pt x="3768" y="5711"/>
                  </a:lnTo>
                  <a:lnTo>
                    <a:pt x="3760" y="5706"/>
                  </a:lnTo>
                  <a:lnTo>
                    <a:pt x="3746" y="5696"/>
                  </a:lnTo>
                  <a:lnTo>
                    <a:pt x="3729" y="5684"/>
                  </a:lnTo>
                  <a:lnTo>
                    <a:pt x="3714" y="5671"/>
                  </a:lnTo>
                  <a:lnTo>
                    <a:pt x="3708" y="5665"/>
                  </a:lnTo>
                  <a:lnTo>
                    <a:pt x="3703" y="5659"/>
                  </a:lnTo>
                  <a:lnTo>
                    <a:pt x="3701" y="5653"/>
                  </a:lnTo>
                  <a:lnTo>
                    <a:pt x="3699" y="5648"/>
                  </a:lnTo>
                  <a:lnTo>
                    <a:pt x="3696" y="5634"/>
                  </a:lnTo>
                  <a:lnTo>
                    <a:pt x="3693" y="5621"/>
                  </a:lnTo>
                  <a:lnTo>
                    <a:pt x="3691" y="5615"/>
                  </a:lnTo>
                  <a:lnTo>
                    <a:pt x="3687" y="5610"/>
                  </a:lnTo>
                  <a:lnTo>
                    <a:pt x="3684" y="5608"/>
                  </a:lnTo>
                  <a:lnTo>
                    <a:pt x="3679" y="5606"/>
                  </a:lnTo>
                  <a:lnTo>
                    <a:pt x="3669" y="5603"/>
                  </a:lnTo>
                  <a:lnTo>
                    <a:pt x="3658" y="5600"/>
                  </a:lnTo>
                  <a:lnTo>
                    <a:pt x="3648" y="5599"/>
                  </a:lnTo>
                  <a:lnTo>
                    <a:pt x="3641" y="5600"/>
                  </a:lnTo>
                  <a:lnTo>
                    <a:pt x="3634" y="5604"/>
                  </a:lnTo>
                  <a:lnTo>
                    <a:pt x="3617" y="5613"/>
                  </a:lnTo>
                  <a:lnTo>
                    <a:pt x="3601" y="5622"/>
                  </a:lnTo>
                  <a:lnTo>
                    <a:pt x="3593" y="5625"/>
                  </a:lnTo>
                  <a:lnTo>
                    <a:pt x="3586" y="5626"/>
                  </a:lnTo>
                  <a:lnTo>
                    <a:pt x="3576" y="5627"/>
                  </a:lnTo>
                  <a:lnTo>
                    <a:pt x="3562" y="5627"/>
                  </a:lnTo>
                  <a:lnTo>
                    <a:pt x="3549" y="5626"/>
                  </a:lnTo>
                  <a:lnTo>
                    <a:pt x="3543" y="5624"/>
                  </a:lnTo>
                  <a:lnTo>
                    <a:pt x="3538" y="5623"/>
                  </a:lnTo>
                  <a:lnTo>
                    <a:pt x="3535" y="5619"/>
                  </a:lnTo>
                  <a:lnTo>
                    <a:pt x="3532" y="5616"/>
                  </a:lnTo>
                  <a:lnTo>
                    <a:pt x="3526" y="5606"/>
                  </a:lnTo>
                  <a:lnTo>
                    <a:pt x="3519" y="5597"/>
                  </a:lnTo>
                  <a:lnTo>
                    <a:pt x="3516" y="5594"/>
                  </a:lnTo>
                  <a:lnTo>
                    <a:pt x="3512" y="5590"/>
                  </a:lnTo>
                  <a:lnTo>
                    <a:pt x="3507" y="5589"/>
                  </a:lnTo>
                  <a:lnTo>
                    <a:pt x="3500" y="5588"/>
                  </a:lnTo>
                  <a:lnTo>
                    <a:pt x="3485" y="5587"/>
                  </a:lnTo>
                  <a:lnTo>
                    <a:pt x="3478" y="5587"/>
                  </a:lnTo>
                  <a:lnTo>
                    <a:pt x="3471" y="5588"/>
                  </a:lnTo>
                  <a:lnTo>
                    <a:pt x="3464" y="5590"/>
                  </a:lnTo>
                  <a:lnTo>
                    <a:pt x="3459" y="5592"/>
                  </a:lnTo>
                  <a:lnTo>
                    <a:pt x="3454" y="5597"/>
                  </a:lnTo>
                  <a:lnTo>
                    <a:pt x="3449" y="5603"/>
                  </a:lnTo>
                  <a:lnTo>
                    <a:pt x="3446" y="5610"/>
                  </a:lnTo>
                  <a:lnTo>
                    <a:pt x="3441" y="5619"/>
                  </a:lnTo>
                  <a:lnTo>
                    <a:pt x="3439" y="5627"/>
                  </a:lnTo>
                  <a:lnTo>
                    <a:pt x="3436" y="5636"/>
                  </a:lnTo>
                  <a:lnTo>
                    <a:pt x="3435" y="5644"/>
                  </a:lnTo>
                  <a:lnTo>
                    <a:pt x="3435" y="5651"/>
                  </a:lnTo>
                  <a:lnTo>
                    <a:pt x="3435" y="5658"/>
                  </a:lnTo>
                  <a:lnTo>
                    <a:pt x="3437" y="5665"/>
                  </a:lnTo>
                  <a:lnTo>
                    <a:pt x="3443" y="5680"/>
                  </a:lnTo>
                  <a:lnTo>
                    <a:pt x="3450" y="5694"/>
                  </a:lnTo>
                  <a:lnTo>
                    <a:pt x="3455" y="5701"/>
                  </a:lnTo>
                  <a:lnTo>
                    <a:pt x="3459" y="5705"/>
                  </a:lnTo>
                  <a:lnTo>
                    <a:pt x="3463" y="5707"/>
                  </a:lnTo>
                  <a:lnTo>
                    <a:pt x="3468" y="5709"/>
                  </a:lnTo>
                  <a:lnTo>
                    <a:pt x="3482" y="5711"/>
                  </a:lnTo>
                  <a:lnTo>
                    <a:pt x="3496" y="5713"/>
                  </a:lnTo>
                  <a:lnTo>
                    <a:pt x="3501" y="5715"/>
                  </a:lnTo>
                  <a:lnTo>
                    <a:pt x="3506" y="5718"/>
                  </a:lnTo>
                  <a:lnTo>
                    <a:pt x="3510" y="5724"/>
                  </a:lnTo>
                  <a:lnTo>
                    <a:pt x="3515" y="5732"/>
                  </a:lnTo>
                  <a:lnTo>
                    <a:pt x="3519" y="5741"/>
                  </a:lnTo>
                  <a:lnTo>
                    <a:pt x="3523" y="5751"/>
                  </a:lnTo>
                  <a:lnTo>
                    <a:pt x="3527" y="5773"/>
                  </a:lnTo>
                  <a:lnTo>
                    <a:pt x="3532" y="5790"/>
                  </a:lnTo>
                  <a:lnTo>
                    <a:pt x="3534" y="5807"/>
                  </a:lnTo>
                  <a:lnTo>
                    <a:pt x="3535" y="5826"/>
                  </a:lnTo>
                  <a:lnTo>
                    <a:pt x="3535" y="5846"/>
                  </a:lnTo>
                  <a:lnTo>
                    <a:pt x="3534" y="5855"/>
                  </a:lnTo>
                  <a:lnTo>
                    <a:pt x="3533" y="5862"/>
                  </a:lnTo>
                  <a:lnTo>
                    <a:pt x="3531" y="5868"/>
                  </a:lnTo>
                  <a:lnTo>
                    <a:pt x="3527" y="5874"/>
                  </a:lnTo>
                  <a:lnTo>
                    <a:pt x="3518" y="5888"/>
                  </a:lnTo>
                  <a:lnTo>
                    <a:pt x="3509" y="5902"/>
                  </a:lnTo>
                  <a:lnTo>
                    <a:pt x="3499" y="5912"/>
                  </a:lnTo>
                  <a:lnTo>
                    <a:pt x="3490" y="5920"/>
                  </a:lnTo>
                  <a:lnTo>
                    <a:pt x="3478" y="5929"/>
                  </a:lnTo>
                  <a:lnTo>
                    <a:pt x="3449" y="5947"/>
                  </a:lnTo>
                  <a:lnTo>
                    <a:pt x="3419" y="5964"/>
                  </a:lnTo>
                  <a:lnTo>
                    <a:pt x="3394" y="5976"/>
                  </a:lnTo>
                  <a:lnTo>
                    <a:pt x="3376" y="5984"/>
                  </a:lnTo>
                  <a:lnTo>
                    <a:pt x="3353" y="5992"/>
                  </a:lnTo>
                  <a:lnTo>
                    <a:pt x="3331" y="5997"/>
                  </a:lnTo>
                  <a:lnTo>
                    <a:pt x="3321" y="6000"/>
                  </a:lnTo>
                  <a:lnTo>
                    <a:pt x="3312" y="6001"/>
                  </a:lnTo>
                  <a:lnTo>
                    <a:pt x="3303" y="6001"/>
                  </a:lnTo>
                  <a:lnTo>
                    <a:pt x="3294" y="6000"/>
                  </a:lnTo>
                  <a:lnTo>
                    <a:pt x="3271" y="5996"/>
                  </a:lnTo>
                  <a:lnTo>
                    <a:pt x="3250" y="5992"/>
                  </a:lnTo>
                  <a:lnTo>
                    <a:pt x="3239" y="5988"/>
                  </a:lnTo>
                  <a:lnTo>
                    <a:pt x="3233" y="5985"/>
                  </a:lnTo>
                  <a:lnTo>
                    <a:pt x="3227" y="5982"/>
                  </a:lnTo>
                  <a:lnTo>
                    <a:pt x="3221" y="5976"/>
                  </a:lnTo>
                  <a:lnTo>
                    <a:pt x="3209" y="5964"/>
                  </a:lnTo>
                  <a:lnTo>
                    <a:pt x="3197" y="5951"/>
                  </a:lnTo>
                  <a:lnTo>
                    <a:pt x="3190" y="5946"/>
                  </a:lnTo>
                  <a:lnTo>
                    <a:pt x="3184" y="5943"/>
                  </a:lnTo>
                  <a:lnTo>
                    <a:pt x="3176" y="5941"/>
                  </a:lnTo>
                  <a:lnTo>
                    <a:pt x="3165" y="5940"/>
                  </a:lnTo>
                  <a:lnTo>
                    <a:pt x="3154" y="5940"/>
                  </a:lnTo>
                  <a:lnTo>
                    <a:pt x="3142" y="5941"/>
                  </a:lnTo>
                  <a:lnTo>
                    <a:pt x="3130" y="5942"/>
                  </a:lnTo>
                  <a:lnTo>
                    <a:pt x="3119" y="5946"/>
                  </a:lnTo>
                  <a:lnTo>
                    <a:pt x="3110" y="5949"/>
                  </a:lnTo>
                  <a:lnTo>
                    <a:pt x="3102" y="5953"/>
                  </a:lnTo>
                  <a:lnTo>
                    <a:pt x="3098" y="5958"/>
                  </a:lnTo>
                  <a:lnTo>
                    <a:pt x="3094" y="5965"/>
                  </a:lnTo>
                  <a:lnTo>
                    <a:pt x="3092" y="5973"/>
                  </a:lnTo>
                  <a:lnTo>
                    <a:pt x="3088" y="5981"/>
                  </a:lnTo>
                  <a:lnTo>
                    <a:pt x="3085" y="5999"/>
                  </a:lnTo>
                  <a:lnTo>
                    <a:pt x="3084" y="6012"/>
                  </a:lnTo>
                  <a:lnTo>
                    <a:pt x="3084" y="6021"/>
                  </a:lnTo>
                  <a:lnTo>
                    <a:pt x="3084" y="6031"/>
                  </a:lnTo>
                  <a:lnTo>
                    <a:pt x="3088" y="6054"/>
                  </a:lnTo>
                  <a:lnTo>
                    <a:pt x="3093" y="6075"/>
                  </a:lnTo>
                  <a:lnTo>
                    <a:pt x="3100" y="6093"/>
                  </a:lnTo>
                  <a:lnTo>
                    <a:pt x="3104" y="6101"/>
                  </a:lnTo>
                  <a:lnTo>
                    <a:pt x="3111" y="6111"/>
                  </a:lnTo>
                  <a:lnTo>
                    <a:pt x="3118" y="6120"/>
                  </a:lnTo>
                  <a:lnTo>
                    <a:pt x="3122" y="6128"/>
                  </a:lnTo>
                  <a:lnTo>
                    <a:pt x="3124" y="6134"/>
                  </a:lnTo>
                  <a:lnTo>
                    <a:pt x="3128" y="6142"/>
                  </a:lnTo>
                  <a:lnTo>
                    <a:pt x="3132" y="6159"/>
                  </a:lnTo>
                  <a:lnTo>
                    <a:pt x="3137" y="6176"/>
                  </a:lnTo>
                  <a:lnTo>
                    <a:pt x="3139" y="6182"/>
                  </a:lnTo>
                  <a:lnTo>
                    <a:pt x="3142" y="6189"/>
                  </a:lnTo>
                  <a:lnTo>
                    <a:pt x="3146" y="6193"/>
                  </a:lnTo>
                  <a:lnTo>
                    <a:pt x="3150" y="6197"/>
                  </a:lnTo>
                  <a:lnTo>
                    <a:pt x="3156" y="6201"/>
                  </a:lnTo>
                  <a:lnTo>
                    <a:pt x="3160" y="6203"/>
                  </a:lnTo>
                  <a:lnTo>
                    <a:pt x="3165" y="6205"/>
                  </a:lnTo>
                  <a:lnTo>
                    <a:pt x="3171" y="6205"/>
                  </a:lnTo>
                  <a:lnTo>
                    <a:pt x="3184" y="6205"/>
                  </a:lnTo>
                  <a:lnTo>
                    <a:pt x="3197" y="6205"/>
                  </a:lnTo>
                  <a:lnTo>
                    <a:pt x="3202" y="6205"/>
                  </a:lnTo>
                  <a:lnTo>
                    <a:pt x="3208" y="6206"/>
                  </a:lnTo>
                  <a:lnTo>
                    <a:pt x="3222" y="6212"/>
                  </a:lnTo>
                  <a:lnTo>
                    <a:pt x="3241" y="6220"/>
                  </a:lnTo>
                  <a:lnTo>
                    <a:pt x="3250" y="6225"/>
                  </a:lnTo>
                  <a:lnTo>
                    <a:pt x="3256" y="6231"/>
                  </a:lnTo>
                  <a:lnTo>
                    <a:pt x="3263" y="6237"/>
                  </a:lnTo>
                  <a:lnTo>
                    <a:pt x="3267" y="6242"/>
                  </a:lnTo>
                  <a:lnTo>
                    <a:pt x="3268" y="6246"/>
                  </a:lnTo>
                  <a:lnTo>
                    <a:pt x="3268" y="6249"/>
                  </a:lnTo>
                  <a:lnTo>
                    <a:pt x="3267" y="6257"/>
                  </a:lnTo>
                  <a:lnTo>
                    <a:pt x="3262" y="6272"/>
                  </a:lnTo>
                  <a:lnTo>
                    <a:pt x="3259" y="6286"/>
                  </a:lnTo>
                  <a:lnTo>
                    <a:pt x="3252" y="6304"/>
                  </a:lnTo>
                  <a:lnTo>
                    <a:pt x="3245" y="6321"/>
                  </a:lnTo>
                  <a:lnTo>
                    <a:pt x="3242" y="6329"/>
                  </a:lnTo>
                  <a:lnTo>
                    <a:pt x="3238" y="6335"/>
                  </a:lnTo>
                  <a:lnTo>
                    <a:pt x="3233" y="6342"/>
                  </a:lnTo>
                  <a:lnTo>
                    <a:pt x="3226" y="6348"/>
                  </a:lnTo>
                  <a:lnTo>
                    <a:pt x="3209" y="6362"/>
                  </a:lnTo>
                  <a:lnTo>
                    <a:pt x="3177" y="6387"/>
                  </a:lnTo>
                  <a:lnTo>
                    <a:pt x="3166" y="6397"/>
                  </a:lnTo>
                  <a:lnTo>
                    <a:pt x="3151" y="6410"/>
                  </a:lnTo>
                  <a:lnTo>
                    <a:pt x="3145" y="6417"/>
                  </a:lnTo>
                  <a:lnTo>
                    <a:pt x="3137" y="6422"/>
                  </a:lnTo>
                  <a:lnTo>
                    <a:pt x="3130" y="6425"/>
                  </a:lnTo>
                  <a:lnTo>
                    <a:pt x="3123" y="6426"/>
                  </a:lnTo>
                  <a:lnTo>
                    <a:pt x="3120" y="6425"/>
                  </a:lnTo>
                  <a:lnTo>
                    <a:pt x="3115" y="6423"/>
                  </a:lnTo>
                  <a:lnTo>
                    <a:pt x="3111" y="6419"/>
                  </a:lnTo>
                  <a:lnTo>
                    <a:pt x="3106" y="6415"/>
                  </a:lnTo>
                  <a:lnTo>
                    <a:pt x="3097" y="6406"/>
                  </a:lnTo>
                  <a:lnTo>
                    <a:pt x="3089" y="6393"/>
                  </a:lnTo>
                  <a:lnTo>
                    <a:pt x="3074" y="6371"/>
                  </a:lnTo>
                  <a:lnTo>
                    <a:pt x="3066" y="6361"/>
                  </a:lnTo>
                  <a:lnTo>
                    <a:pt x="3061" y="6357"/>
                  </a:lnTo>
                  <a:lnTo>
                    <a:pt x="3058" y="6355"/>
                  </a:lnTo>
                  <a:lnTo>
                    <a:pt x="3049" y="6352"/>
                  </a:lnTo>
                  <a:lnTo>
                    <a:pt x="3037" y="6348"/>
                  </a:lnTo>
                  <a:lnTo>
                    <a:pt x="3026" y="6347"/>
                  </a:lnTo>
                  <a:lnTo>
                    <a:pt x="3017" y="6347"/>
                  </a:lnTo>
                  <a:lnTo>
                    <a:pt x="3010" y="6351"/>
                  </a:lnTo>
                  <a:lnTo>
                    <a:pt x="3005" y="6355"/>
                  </a:lnTo>
                  <a:lnTo>
                    <a:pt x="2991" y="6369"/>
                  </a:lnTo>
                  <a:lnTo>
                    <a:pt x="2984" y="6374"/>
                  </a:lnTo>
                  <a:lnTo>
                    <a:pt x="2978" y="6381"/>
                  </a:lnTo>
                  <a:lnTo>
                    <a:pt x="2971" y="6384"/>
                  </a:lnTo>
                  <a:lnTo>
                    <a:pt x="2965" y="6387"/>
                  </a:lnTo>
                  <a:lnTo>
                    <a:pt x="2957" y="6386"/>
                  </a:lnTo>
                  <a:lnTo>
                    <a:pt x="2949" y="6383"/>
                  </a:lnTo>
                  <a:lnTo>
                    <a:pt x="2942" y="6379"/>
                  </a:lnTo>
                  <a:lnTo>
                    <a:pt x="2933" y="6373"/>
                  </a:lnTo>
                  <a:lnTo>
                    <a:pt x="2916" y="6362"/>
                  </a:lnTo>
                  <a:lnTo>
                    <a:pt x="2908" y="6357"/>
                  </a:lnTo>
                  <a:lnTo>
                    <a:pt x="2901" y="6355"/>
                  </a:lnTo>
                  <a:lnTo>
                    <a:pt x="2884" y="6353"/>
                  </a:lnTo>
                  <a:lnTo>
                    <a:pt x="2863" y="6352"/>
                  </a:lnTo>
                  <a:lnTo>
                    <a:pt x="2852" y="6352"/>
                  </a:lnTo>
                  <a:lnTo>
                    <a:pt x="2843" y="6354"/>
                  </a:lnTo>
                  <a:lnTo>
                    <a:pt x="2834" y="6356"/>
                  </a:lnTo>
                  <a:lnTo>
                    <a:pt x="2832" y="6358"/>
                  </a:lnTo>
                  <a:lnTo>
                    <a:pt x="2829" y="6361"/>
                  </a:lnTo>
                  <a:lnTo>
                    <a:pt x="2825" y="6368"/>
                  </a:lnTo>
                  <a:lnTo>
                    <a:pt x="2822" y="6377"/>
                  </a:lnTo>
                  <a:lnTo>
                    <a:pt x="2821" y="6387"/>
                  </a:lnTo>
                  <a:lnTo>
                    <a:pt x="2820" y="6398"/>
                  </a:lnTo>
                  <a:lnTo>
                    <a:pt x="2821" y="6408"/>
                  </a:lnTo>
                  <a:lnTo>
                    <a:pt x="2822" y="6419"/>
                  </a:lnTo>
                  <a:lnTo>
                    <a:pt x="2825" y="6427"/>
                  </a:lnTo>
                  <a:lnTo>
                    <a:pt x="2829" y="6434"/>
                  </a:lnTo>
                  <a:lnTo>
                    <a:pt x="2833" y="6437"/>
                  </a:lnTo>
                  <a:lnTo>
                    <a:pt x="2838" y="6439"/>
                  </a:lnTo>
                  <a:lnTo>
                    <a:pt x="2851" y="6439"/>
                  </a:lnTo>
                  <a:lnTo>
                    <a:pt x="2865" y="6439"/>
                  </a:lnTo>
                  <a:lnTo>
                    <a:pt x="2870" y="6440"/>
                  </a:lnTo>
                  <a:lnTo>
                    <a:pt x="2875" y="6442"/>
                  </a:lnTo>
                  <a:lnTo>
                    <a:pt x="2879" y="6445"/>
                  </a:lnTo>
                  <a:lnTo>
                    <a:pt x="2882" y="6452"/>
                  </a:lnTo>
                  <a:lnTo>
                    <a:pt x="2885" y="6459"/>
                  </a:lnTo>
                  <a:lnTo>
                    <a:pt x="2887" y="6466"/>
                  </a:lnTo>
                  <a:lnTo>
                    <a:pt x="2891" y="6481"/>
                  </a:lnTo>
                  <a:lnTo>
                    <a:pt x="2891" y="6488"/>
                  </a:lnTo>
                  <a:lnTo>
                    <a:pt x="2891" y="6494"/>
                  </a:lnTo>
                  <a:lnTo>
                    <a:pt x="2888" y="6507"/>
                  </a:lnTo>
                  <a:lnTo>
                    <a:pt x="2882" y="6522"/>
                  </a:lnTo>
                  <a:lnTo>
                    <a:pt x="2877" y="6530"/>
                  </a:lnTo>
                  <a:lnTo>
                    <a:pt x="2874" y="6536"/>
                  </a:lnTo>
                  <a:lnTo>
                    <a:pt x="2868" y="6541"/>
                  </a:lnTo>
                  <a:lnTo>
                    <a:pt x="2864" y="6545"/>
                  </a:lnTo>
                  <a:lnTo>
                    <a:pt x="2856" y="6546"/>
                  </a:lnTo>
                  <a:lnTo>
                    <a:pt x="2847" y="6546"/>
                  </a:lnTo>
                  <a:lnTo>
                    <a:pt x="2837" y="6545"/>
                  </a:lnTo>
                  <a:lnTo>
                    <a:pt x="2825" y="6541"/>
                  </a:lnTo>
                  <a:lnTo>
                    <a:pt x="2815" y="6537"/>
                  </a:lnTo>
                  <a:lnTo>
                    <a:pt x="2805" y="6532"/>
                  </a:lnTo>
                  <a:lnTo>
                    <a:pt x="2797" y="6528"/>
                  </a:lnTo>
                  <a:lnTo>
                    <a:pt x="2790" y="6523"/>
                  </a:lnTo>
                  <a:lnTo>
                    <a:pt x="2787" y="6520"/>
                  </a:lnTo>
                  <a:lnTo>
                    <a:pt x="2785" y="6515"/>
                  </a:lnTo>
                  <a:lnTo>
                    <a:pt x="2780" y="6504"/>
                  </a:lnTo>
                  <a:lnTo>
                    <a:pt x="2776" y="6493"/>
                  </a:lnTo>
                  <a:lnTo>
                    <a:pt x="2773" y="6488"/>
                  </a:lnTo>
                  <a:lnTo>
                    <a:pt x="2770" y="6485"/>
                  </a:lnTo>
                  <a:lnTo>
                    <a:pt x="2766" y="6480"/>
                  </a:lnTo>
                  <a:lnTo>
                    <a:pt x="2758" y="6476"/>
                  </a:lnTo>
                  <a:lnTo>
                    <a:pt x="2741" y="6469"/>
                  </a:lnTo>
                  <a:lnTo>
                    <a:pt x="2724" y="6462"/>
                  </a:lnTo>
                  <a:lnTo>
                    <a:pt x="2714" y="6458"/>
                  </a:lnTo>
                  <a:lnTo>
                    <a:pt x="2711" y="6456"/>
                  </a:lnTo>
                  <a:lnTo>
                    <a:pt x="2709" y="6450"/>
                  </a:lnTo>
                  <a:lnTo>
                    <a:pt x="2702" y="6436"/>
                  </a:lnTo>
                  <a:lnTo>
                    <a:pt x="2696" y="6422"/>
                  </a:lnTo>
                  <a:lnTo>
                    <a:pt x="2691" y="6415"/>
                  </a:lnTo>
                  <a:lnTo>
                    <a:pt x="2688" y="6410"/>
                  </a:lnTo>
                  <a:lnTo>
                    <a:pt x="2681" y="6405"/>
                  </a:lnTo>
                  <a:lnTo>
                    <a:pt x="2672" y="6399"/>
                  </a:lnTo>
                  <a:lnTo>
                    <a:pt x="2662" y="6393"/>
                  </a:lnTo>
                  <a:lnTo>
                    <a:pt x="2654" y="6391"/>
                  </a:lnTo>
                  <a:lnTo>
                    <a:pt x="2647" y="6391"/>
                  </a:lnTo>
                  <a:lnTo>
                    <a:pt x="2639" y="6391"/>
                  </a:lnTo>
                  <a:lnTo>
                    <a:pt x="2621" y="6396"/>
                  </a:lnTo>
                  <a:lnTo>
                    <a:pt x="2605" y="6401"/>
                  </a:lnTo>
                  <a:lnTo>
                    <a:pt x="2599" y="6405"/>
                  </a:lnTo>
                  <a:lnTo>
                    <a:pt x="2593" y="6408"/>
                  </a:lnTo>
                  <a:lnTo>
                    <a:pt x="2589" y="6413"/>
                  </a:lnTo>
                  <a:lnTo>
                    <a:pt x="2586" y="6418"/>
                  </a:lnTo>
                  <a:lnTo>
                    <a:pt x="2582" y="6432"/>
                  </a:lnTo>
                  <a:lnTo>
                    <a:pt x="2577" y="6446"/>
                  </a:lnTo>
                  <a:lnTo>
                    <a:pt x="2574" y="6452"/>
                  </a:lnTo>
                  <a:lnTo>
                    <a:pt x="2571" y="6457"/>
                  </a:lnTo>
                  <a:lnTo>
                    <a:pt x="2562" y="6463"/>
                  </a:lnTo>
                  <a:lnTo>
                    <a:pt x="2550" y="6470"/>
                  </a:lnTo>
                  <a:lnTo>
                    <a:pt x="2536" y="6476"/>
                  </a:lnTo>
                  <a:lnTo>
                    <a:pt x="2531" y="6477"/>
                  </a:lnTo>
                  <a:lnTo>
                    <a:pt x="2525" y="6478"/>
                  </a:lnTo>
                  <a:lnTo>
                    <a:pt x="2516" y="6478"/>
                  </a:lnTo>
                  <a:lnTo>
                    <a:pt x="2506" y="6476"/>
                  </a:lnTo>
                  <a:lnTo>
                    <a:pt x="2494" y="6474"/>
                  </a:lnTo>
                  <a:lnTo>
                    <a:pt x="2482" y="6470"/>
                  </a:lnTo>
                  <a:lnTo>
                    <a:pt x="2459" y="6461"/>
                  </a:lnTo>
                  <a:lnTo>
                    <a:pt x="2450" y="6457"/>
                  </a:lnTo>
                  <a:lnTo>
                    <a:pt x="2441" y="6452"/>
                  </a:lnTo>
                  <a:lnTo>
                    <a:pt x="2429" y="6443"/>
                  </a:lnTo>
                  <a:lnTo>
                    <a:pt x="2416" y="6431"/>
                  </a:lnTo>
                  <a:lnTo>
                    <a:pt x="2404" y="6417"/>
                  </a:lnTo>
                  <a:lnTo>
                    <a:pt x="2400" y="6410"/>
                  </a:lnTo>
                  <a:lnTo>
                    <a:pt x="2398" y="6404"/>
                  </a:lnTo>
                  <a:lnTo>
                    <a:pt x="2397" y="6396"/>
                  </a:lnTo>
                  <a:lnTo>
                    <a:pt x="2397" y="6386"/>
                  </a:lnTo>
                  <a:lnTo>
                    <a:pt x="2398" y="6375"/>
                  </a:lnTo>
                  <a:lnTo>
                    <a:pt x="2400" y="6363"/>
                  </a:lnTo>
                  <a:lnTo>
                    <a:pt x="2404" y="6340"/>
                  </a:lnTo>
                  <a:lnTo>
                    <a:pt x="2406" y="6330"/>
                  </a:lnTo>
                  <a:lnTo>
                    <a:pt x="2407" y="6321"/>
                  </a:lnTo>
                  <a:lnTo>
                    <a:pt x="2406" y="6300"/>
                  </a:lnTo>
                  <a:lnTo>
                    <a:pt x="2403" y="6289"/>
                  </a:lnTo>
                  <a:lnTo>
                    <a:pt x="2402" y="6284"/>
                  </a:lnTo>
                  <a:lnTo>
                    <a:pt x="2400" y="6281"/>
                  </a:lnTo>
                  <a:lnTo>
                    <a:pt x="2397" y="6277"/>
                  </a:lnTo>
                  <a:lnTo>
                    <a:pt x="2392" y="6274"/>
                  </a:lnTo>
                  <a:lnTo>
                    <a:pt x="2380" y="6269"/>
                  </a:lnTo>
                  <a:lnTo>
                    <a:pt x="2367" y="6265"/>
                  </a:lnTo>
                  <a:lnTo>
                    <a:pt x="2356" y="6264"/>
                  </a:lnTo>
                  <a:lnTo>
                    <a:pt x="2348" y="6263"/>
                  </a:lnTo>
                  <a:lnTo>
                    <a:pt x="2338" y="6264"/>
                  </a:lnTo>
                  <a:lnTo>
                    <a:pt x="2316" y="6266"/>
                  </a:lnTo>
                  <a:lnTo>
                    <a:pt x="2305" y="6268"/>
                  </a:lnTo>
                  <a:lnTo>
                    <a:pt x="2295" y="6270"/>
                  </a:lnTo>
                  <a:lnTo>
                    <a:pt x="2286" y="6274"/>
                  </a:lnTo>
                  <a:lnTo>
                    <a:pt x="2278" y="6278"/>
                  </a:lnTo>
                  <a:lnTo>
                    <a:pt x="2272" y="6284"/>
                  </a:lnTo>
                  <a:lnTo>
                    <a:pt x="2267" y="6292"/>
                  </a:lnTo>
                  <a:lnTo>
                    <a:pt x="2261" y="6301"/>
                  </a:lnTo>
                  <a:lnTo>
                    <a:pt x="2257" y="6311"/>
                  </a:lnTo>
                  <a:lnTo>
                    <a:pt x="2246" y="6331"/>
                  </a:lnTo>
                  <a:lnTo>
                    <a:pt x="2242" y="6340"/>
                  </a:lnTo>
                  <a:lnTo>
                    <a:pt x="2237" y="6347"/>
                  </a:lnTo>
                  <a:lnTo>
                    <a:pt x="2226" y="6360"/>
                  </a:lnTo>
                  <a:lnTo>
                    <a:pt x="2210" y="6373"/>
                  </a:lnTo>
                  <a:lnTo>
                    <a:pt x="2196" y="6387"/>
                  </a:lnTo>
                  <a:lnTo>
                    <a:pt x="2183" y="6398"/>
                  </a:lnTo>
                  <a:lnTo>
                    <a:pt x="2169" y="6410"/>
                  </a:lnTo>
                  <a:lnTo>
                    <a:pt x="2152" y="6426"/>
                  </a:lnTo>
                  <a:lnTo>
                    <a:pt x="2144" y="6434"/>
                  </a:lnTo>
                  <a:lnTo>
                    <a:pt x="2136" y="6442"/>
                  </a:lnTo>
                  <a:lnTo>
                    <a:pt x="2130" y="6451"/>
                  </a:lnTo>
                  <a:lnTo>
                    <a:pt x="2127" y="6458"/>
                  </a:lnTo>
                  <a:lnTo>
                    <a:pt x="2125" y="6465"/>
                  </a:lnTo>
                  <a:lnTo>
                    <a:pt x="2125" y="6472"/>
                  </a:lnTo>
                  <a:lnTo>
                    <a:pt x="2125" y="6489"/>
                  </a:lnTo>
                  <a:lnTo>
                    <a:pt x="2128" y="6509"/>
                  </a:lnTo>
                  <a:lnTo>
                    <a:pt x="2131" y="6528"/>
                  </a:lnTo>
                  <a:lnTo>
                    <a:pt x="2140" y="6567"/>
                  </a:lnTo>
                  <a:lnTo>
                    <a:pt x="2144" y="6584"/>
                  </a:lnTo>
                  <a:lnTo>
                    <a:pt x="2146" y="6599"/>
                  </a:lnTo>
                  <a:lnTo>
                    <a:pt x="2148" y="6625"/>
                  </a:lnTo>
                  <a:lnTo>
                    <a:pt x="2149" y="6655"/>
                  </a:lnTo>
                  <a:lnTo>
                    <a:pt x="2149" y="6671"/>
                  </a:lnTo>
                  <a:lnTo>
                    <a:pt x="2148" y="6686"/>
                  </a:lnTo>
                  <a:lnTo>
                    <a:pt x="2147" y="6698"/>
                  </a:lnTo>
                  <a:lnTo>
                    <a:pt x="2144" y="6709"/>
                  </a:lnTo>
                  <a:lnTo>
                    <a:pt x="2139" y="6720"/>
                  </a:lnTo>
                  <a:lnTo>
                    <a:pt x="2131" y="6731"/>
                  </a:lnTo>
                  <a:lnTo>
                    <a:pt x="2122" y="6743"/>
                  </a:lnTo>
                  <a:lnTo>
                    <a:pt x="2112" y="6754"/>
                  </a:lnTo>
                  <a:lnTo>
                    <a:pt x="2092" y="6778"/>
                  </a:lnTo>
                  <a:lnTo>
                    <a:pt x="2083" y="6788"/>
                  </a:lnTo>
                  <a:lnTo>
                    <a:pt x="2077" y="6798"/>
                  </a:lnTo>
                  <a:lnTo>
                    <a:pt x="2072" y="6810"/>
                  </a:lnTo>
                  <a:lnTo>
                    <a:pt x="2067" y="6822"/>
                  </a:lnTo>
                  <a:lnTo>
                    <a:pt x="2059" y="6852"/>
                  </a:lnTo>
                  <a:lnTo>
                    <a:pt x="2051" y="6884"/>
                  </a:lnTo>
                  <a:lnTo>
                    <a:pt x="2043" y="6915"/>
                  </a:lnTo>
                  <a:lnTo>
                    <a:pt x="2015" y="6906"/>
                  </a:lnTo>
                  <a:lnTo>
                    <a:pt x="2002" y="6901"/>
                  </a:lnTo>
                  <a:lnTo>
                    <a:pt x="1991" y="6899"/>
                  </a:lnTo>
                  <a:lnTo>
                    <a:pt x="1985" y="6899"/>
                  </a:lnTo>
                  <a:lnTo>
                    <a:pt x="1978" y="6899"/>
                  </a:lnTo>
                  <a:lnTo>
                    <a:pt x="1961" y="6900"/>
                  </a:lnTo>
                  <a:lnTo>
                    <a:pt x="1944" y="6901"/>
                  </a:lnTo>
                  <a:lnTo>
                    <a:pt x="1936" y="6900"/>
                  </a:lnTo>
                  <a:lnTo>
                    <a:pt x="1931" y="6900"/>
                  </a:lnTo>
                  <a:lnTo>
                    <a:pt x="1921" y="6898"/>
                  </a:lnTo>
                  <a:lnTo>
                    <a:pt x="1912" y="6894"/>
                  </a:lnTo>
                  <a:lnTo>
                    <a:pt x="1892" y="6885"/>
                  </a:lnTo>
                  <a:lnTo>
                    <a:pt x="1873" y="6875"/>
                  </a:lnTo>
                  <a:lnTo>
                    <a:pt x="1857" y="6866"/>
                  </a:lnTo>
                  <a:lnTo>
                    <a:pt x="1845" y="6856"/>
                  </a:lnTo>
                  <a:lnTo>
                    <a:pt x="1830" y="6844"/>
                  </a:lnTo>
                  <a:lnTo>
                    <a:pt x="1805" y="6820"/>
                  </a:lnTo>
                  <a:lnTo>
                    <a:pt x="1798" y="6811"/>
                  </a:lnTo>
                  <a:lnTo>
                    <a:pt x="1791" y="6801"/>
                  </a:lnTo>
                  <a:lnTo>
                    <a:pt x="1774" y="6778"/>
                  </a:lnTo>
                  <a:lnTo>
                    <a:pt x="1757" y="6756"/>
                  </a:lnTo>
                  <a:lnTo>
                    <a:pt x="1748" y="6747"/>
                  </a:lnTo>
                  <a:lnTo>
                    <a:pt x="1740" y="6740"/>
                  </a:lnTo>
                  <a:lnTo>
                    <a:pt x="1733" y="6735"/>
                  </a:lnTo>
                  <a:lnTo>
                    <a:pt x="1724" y="6731"/>
                  </a:lnTo>
                  <a:lnTo>
                    <a:pt x="1704" y="6723"/>
                  </a:lnTo>
                  <a:lnTo>
                    <a:pt x="1683" y="6716"/>
                  </a:lnTo>
                  <a:lnTo>
                    <a:pt x="1674" y="6715"/>
                  </a:lnTo>
                  <a:lnTo>
                    <a:pt x="1665" y="6714"/>
                  </a:lnTo>
                  <a:lnTo>
                    <a:pt x="1657" y="6715"/>
                  </a:lnTo>
                  <a:lnTo>
                    <a:pt x="1647" y="6717"/>
                  </a:lnTo>
                  <a:lnTo>
                    <a:pt x="1626" y="6725"/>
                  </a:lnTo>
                  <a:lnTo>
                    <a:pt x="1603" y="6734"/>
                  </a:lnTo>
                  <a:lnTo>
                    <a:pt x="1594" y="6736"/>
                  </a:lnTo>
                  <a:lnTo>
                    <a:pt x="1585" y="6738"/>
                  </a:lnTo>
                  <a:lnTo>
                    <a:pt x="1576" y="6738"/>
                  </a:lnTo>
                  <a:lnTo>
                    <a:pt x="1565" y="6735"/>
                  </a:lnTo>
                  <a:lnTo>
                    <a:pt x="1540" y="6730"/>
                  </a:lnTo>
                  <a:lnTo>
                    <a:pt x="1515" y="6723"/>
                  </a:lnTo>
                  <a:lnTo>
                    <a:pt x="1505" y="6720"/>
                  </a:lnTo>
                  <a:lnTo>
                    <a:pt x="1495" y="6718"/>
                  </a:lnTo>
                  <a:lnTo>
                    <a:pt x="1483" y="6718"/>
                  </a:lnTo>
                  <a:lnTo>
                    <a:pt x="1468" y="6718"/>
                  </a:lnTo>
                  <a:lnTo>
                    <a:pt x="1436" y="6721"/>
                  </a:lnTo>
                  <a:lnTo>
                    <a:pt x="1404" y="6723"/>
                  </a:lnTo>
                  <a:lnTo>
                    <a:pt x="1389" y="6724"/>
                  </a:lnTo>
                  <a:lnTo>
                    <a:pt x="1376" y="6723"/>
                  </a:lnTo>
                  <a:lnTo>
                    <a:pt x="1364" y="6722"/>
                  </a:lnTo>
                  <a:lnTo>
                    <a:pt x="1351" y="6720"/>
                  </a:lnTo>
                  <a:lnTo>
                    <a:pt x="1319" y="6712"/>
                  </a:lnTo>
                  <a:lnTo>
                    <a:pt x="1286" y="6704"/>
                  </a:lnTo>
                  <a:lnTo>
                    <a:pt x="1260" y="6699"/>
                  </a:lnTo>
                  <a:lnTo>
                    <a:pt x="1231" y="6695"/>
                  </a:lnTo>
                  <a:lnTo>
                    <a:pt x="1195" y="6689"/>
                  </a:lnTo>
                  <a:lnTo>
                    <a:pt x="1177" y="6687"/>
                  </a:lnTo>
                  <a:lnTo>
                    <a:pt x="1160" y="6686"/>
                  </a:lnTo>
                  <a:lnTo>
                    <a:pt x="1144" y="6687"/>
                  </a:lnTo>
                  <a:lnTo>
                    <a:pt x="1130" y="6689"/>
                  </a:lnTo>
                  <a:lnTo>
                    <a:pt x="1121" y="6692"/>
                  </a:lnTo>
                  <a:lnTo>
                    <a:pt x="1110" y="6698"/>
                  </a:lnTo>
                  <a:lnTo>
                    <a:pt x="1099" y="6706"/>
                  </a:lnTo>
                  <a:lnTo>
                    <a:pt x="1086" y="6715"/>
                  </a:lnTo>
                  <a:lnTo>
                    <a:pt x="1064" y="6733"/>
                  </a:lnTo>
                  <a:lnTo>
                    <a:pt x="1046" y="6748"/>
                  </a:lnTo>
                  <a:lnTo>
                    <a:pt x="1037" y="6758"/>
                  </a:lnTo>
                  <a:lnTo>
                    <a:pt x="1027" y="6770"/>
                  </a:lnTo>
                  <a:lnTo>
                    <a:pt x="1017" y="6782"/>
                  </a:lnTo>
                  <a:lnTo>
                    <a:pt x="1011" y="6786"/>
                  </a:lnTo>
                  <a:lnTo>
                    <a:pt x="1006" y="6789"/>
                  </a:lnTo>
                  <a:lnTo>
                    <a:pt x="994" y="6793"/>
                  </a:lnTo>
                  <a:lnTo>
                    <a:pt x="978" y="6795"/>
                  </a:lnTo>
                  <a:lnTo>
                    <a:pt x="961" y="6796"/>
                  </a:lnTo>
                  <a:lnTo>
                    <a:pt x="944" y="6796"/>
                  </a:lnTo>
                  <a:lnTo>
                    <a:pt x="926" y="6794"/>
                  </a:lnTo>
                  <a:lnTo>
                    <a:pt x="909" y="6792"/>
                  </a:lnTo>
                  <a:lnTo>
                    <a:pt x="895" y="6788"/>
                  </a:lnTo>
                  <a:lnTo>
                    <a:pt x="882" y="6784"/>
                  </a:lnTo>
                  <a:lnTo>
                    <a:pt x="877" y="6779"/>
                  </a:lnTo>
                  <a:lnTo>
                    <a:pt x="870" y="6774"/>
                  </a:lnTo>
                  <a:lnTo>
                    <a:pt x="863" y="6768"/>
                  </a:lnTo>
                  <a:lnTo>
                    <a:pt x="857" y="6760"/>
                  </a:lnTo>
                  <a:lnTo>
                    <a:pt x="846" y="6744"/>
                  </a:lnTo>
                  <a:lnTo>
                    <a:pt x="842" y="6738"/>
                  </a:lnTo>
                  <a:lnTo>
                    <a:pt x="839" y="6731"/>
                  </a:lnTo>
                  <a:lnTo>
                    <a:pt x="838" y="6726"/>
                  </a:lnTo>
                  <a:lnTo>
                    <a:pt x="837" y="6721"/>
                  </a:lnTo>
                  <a:lnTo>
                    <a:pt x="837" y="6709"/>
                  </a:lnTo>
                  <a:lnTo>
                    <a:pt x="842" y="6682"/>
                  </a:lnTo>
                  <a:lnTo>
                    <a:pt x="843" y="6669"/>
                  </a:lnTo>
                  <a:lnTo>
                    <a:pt x="844" y="6656"/>
                  </a:lnTo>
                  <a:lnTo>
                    <a:pt x="843" y="6645"/>
                  </a:lnTo>
                  <a:lnTo>
                    <a:pt x="842" y="6641"/>
                  </a:lnTo>
                  <a:lnTo>
                    <a:pt x="839" y="6636"/>
                  </a:lnTo>
                  <a:lnTo>
                    <a:pt x="835" y="6630"/>
                  </a:lnTo>
                  <a:lnTo>
                    <a:pt x="828" y="6626"/>
                  </a:lnTo>
                  <a:lnTo>
                    <a:pt x="820" y="6621"/>
                  </a:lnTo>
                  <a:lnTo>
                    <a:pt x="811" y="6617"/>
                  </a:lnTo>
                  <a:lnTo>
                    <a:pt x="802" y="6613"/>
                  </a:lnTo>
                  <a:lnTo>
                    <a:pt x="792" y="6611"/>
                  </a:lnTo>
                  <a:lnTo>
                    <a:pt x="784" y="6610"/>
                  </a:lnTo>
                  <a:lnTo>
                    <a:pt x="777" y="6610"/>
                  </a:lnTo>
                  <a:lnTo>
                    <a:pt x="773" y="6611"/>
                  </a:lnTo>
                  <a:lnTo>
                    <a:pt x="768" y="6612"/>
                  </a:lnTo>
                  <a:lnTo>
                    <a:pt x="759" y="6618"/>
                  </a:lnTo>
                  <a:lnTo>
                    <a:pt x="750" y="6626"/>
                  </a:lnTo>
                  <a:lnTo>
                    <a:pt x="740" y="6635"/>
                  </a:lnTo>
                  <a:lnTo>
                    <a:pt x="730" y="6644"/>
                  </a:lnTo>
                  <a:lnTo>
                    <a:pt x="721" y="6651"/>
                  </a:lnTo>
                  <a:lnTo>
                    <a:pt x="712" y="6657"/>
                  </a:lnTo>
                  <a:lnTo>
                    <a:pt x="707" y="6659"/>
                  </a:lnTo>
                  <a:lnTo>
                    <a:pt x="703" y="6660"/>
                  </a:lnTo>
                  <a:lnTo>
                    <a:pt x="694" y="6660"/>
                  </a:lnTo>
                  <a:lnTo>
                    <a:pt x="683" y="6659"/>
                  </a:lnTo>
                  <a:lnTo>
                    <a:pt x="670" y="6656"/>
                  </a:lnTo>
                  <a:lnTo>
                    <a:pt x="658" y="6652"/>
                  </a:lnTo>
                  <a:lnTo>
                    <a:pt x="645" y="6647"/>
                  </a:lnTo>
                  <a:lnTo>
                    <a:pt x="634" y="6642"/>
                  </a:lnTo>
                  <a:lnTo>
                    <a:pt x="625" y="6636"/>
                  </a:lnTo>
                  <a:lnTo>
                    <a:pt x="618" y="6629"/>
                  </a:lnTo>
                  <a:lnTo>
                    <a:pt x="614" y="6624"/>
                  </a:lnTo>
                  <a:lnTo>
                    <a:pt x="609" y="6616"/>
                  </a:lnTo>
                  <a:lnTo>
                    <a:pt x="606" y="6608"/>
                  </a:lnTo>
                  <a:lnTo>
                    <a:pt x="604" y="6598"/>
                  </a:lnTo>
                  <a:lnTo>
                    <a:pt x="599" y="6577"/>
                  </a:lnTo>
                  <a:lnTo>
                    <a:pt x="596" y="6555"/>
                  </a:lnTo>
                  <a:lnTo>
                    <a:pt x="591" y="6511"/>
                  </a:lnTo>
                  <a:lnTo>
                    <a:pt x="589" y="6492"/>
                  </a:lnTo>
                  <a:lnTo>
                    <a:pt x="584" y="6475"/>
                  </a:lnTo>
                  <a:lnTo>
                    <a:pt x="576" y="6451"/>
                  </a:lnTo>
                  <a:lnTo>
                    <a:pt x="565" y="6423"/>
                  </a:lnTo>
                  <a:lnTo>
                    <a:pt x="543" y="6372"/>
                  </a:lnTo>
                  <a:lnTo>
                    <a:pt x="527" y="6339"/>
                  </a:lnTo>
                  <a:lnTo>
                    <a:pt x="508" y="6300"/>
                  </a:lnTo>
                  <a:lnTo>
                    <a:pt x="488" y="6261"/>
                  </a:lnTo>
                  <a:lnTo>
                    <a:pt x="478" y="6246"/>
                  </a:lnTo>
                  <a:lnTo>
                    <a:pt x="469" y="6231"/>
                  </a:lnTo>
                  <a:lnTo>
                    <a:pt x="461" y="6222"/>
                  </a:lnTo>
                  <a:lnTo>
                    <a:pt x="450" y="6211"/>
                  </a:lnTo>
                  <a:lnTo>
                    <a:pt x="425" y="6187"/>
                  </a:lnTo>
                  <a:lnTo>
                    <a:pt x="459" y="6177"/>
                  </a:lnTo>
                  <a:lnTo>
                    <a:pt x="474" y="6171"/>
                  </a:lnTo>
                  <a:lnTo>
                    <a:pt x="486" y="6166"/>
                  </a:lnTo>
                  <a:lnTo>
                    <a:pt x="500" y="6155"/>
                  </a:lnTo>
                  <a:lnTo>
                    <a:pt x="516" y="6141"/>
                  </a:lnTo>
                  <a:lnTo>
                    <a:pt x="523" y="6133"/>
                  </a:lnTo>
                  <a:lnTo>
                    <a:pt x="529" y="6124"/>
                  </a:lnTo>
                  <a:lnTo>
                    <a:pt x="535" y="6117"/>
                  </a:lnTo>
                  <a:lnTo>
                    <a:pt x="538" y="6109"/>
                  </a:lnTo>
                  <a:lnTo>
                    <a:pt x="540" y="6100"/>
                  </a:lnTo>
                  <a:lnTo>
                    <a:pt x="541" y="6089"/>
                  </a:lnTo>
                  <a:lnTo>
                    <a:pt x="543" y="6078"/>
                  </a:lnTo>
                  <a:lnTo>
                    <a:pt x="543" y="6065"/>
                  </a:lnTo>
                  <a:lnTo>
                    <a:pt x="541" y="6039"/>
                  </a:lnTo>
                  <a:lnTo>
                    <a:pt x="538" y="6011"/>
                  </a:lnTo>
                  <a:lnTo>
                    <a:pt x="532" y="5983"/>
                  </a:lnTo>
                  <a:lnTo>
                    <a:pt x="527" y="5957"/>
                  </a:lnTo>
                  <a:lnTo>
                    <a:pt x="516" y="5912"/>
                  </a:lnTo>
                  <a:lnTo>
                    <a:pt x="511" y="5898"/>
                  </a:lnTo>
                  <a:lnTo>
                    <a:pt x="505" y="5884"/>
                  </a:lnTo>
                  <a:lnTo>
                    <a:pt x="488" y="5849"/>
                  </a:lnTo>
                  <a:lnTo>
                    <a:pt x="473" y="5815"/>
                  </a:lnTo>
                  <a:lnTo>
                    <a:pt x="465" y="5800"/>
                  </a:lnTo>
                  <a:lnTo>
                    <a:pt x="460" y="5786"/>
                  </a:lnTo>
                  <a:lnTo>
                    <a:pt x="450" y="5759"/>
                  </a:lnTo>
                  <a:lnTo>
                    <a:pt x="439" y="5728"/>
                  </a:lnTo>
                  <a:lnTo>
                    <a:pt x="433" y="5711"/>
                  </a:lnTo>
                  <a:lnTo>
                    <a:pt x="430" y="5695"/>
                  </a:lnTo>
                  <a:lnTo>
                    <a:pt x="426" y="5680"/>
                  </a:lnTo>
                  <a:lnTo>
                    <a:pt x="425" y="5667"/>
                  </a:lnTo>
                  <a:lnTo>
                    <a:pt x="426" y="5653"/>
                  </a:lnTo>
                  <a:lnTo>
                    <a:pt x="429" y="5638"/>
                  </a:lnTo>
                  <a:lnTo>
                    <a:pt x="433" y="5622"/>
                  </a:lnTo>
                  <a:lnTo>
                    <a:pt x="438" y="5608"/>
                  </a:lnTo>
                  <a:lnTo>
                    <a:pt x="446" y="5596"/>
                  </a:lnTo>
                  <a:lnTo>
                    <a:pt x="457" y="5582"/>
                  </a:lnTo>
                  <a:lnTo>
                    <a:pt x="469" y="5569"/>
                  </a:lnTo>
                  <a:lnTo>
                    <a:pt x="483" y="5554"/>
                  </a:lnTo>
                  <a:lnTo>
                    <a:pt x="497" y="5541"/>
                  </a:lnTo>
                  <a:lnTo>
                    <a:pt x="512" y="5528"/>
                  </a:lnTo>
                  <a:lnTo>
                    <a:pt x="526" y="5518"/>
                  </a:lnTo>
                  <a:lnTo>
                    <a:pt x="538" y="5509"/>
                  </a:lnTo>
                  <a:lnTo>
                    <a:pt x="546" y="5504"/>
                  </a:lnTo>
                  <a:lnTo>
                    <a:pt x="556" y="5501"/>
                  </a:lnTo>
                  <a:lnTo>
                    <a:pt x="579" y="5495"/>
                  </a:lnTo>
                  <a:lnTo>
                    <a:pt x="591" y="5492"/>
                  </a:lnTo>
                  <a:lnTo>
                    <a:pt x="601" y="5489"/>
                  </a:lnTo>
                  <a:lnTo>
                    <a:pt x="611" y="5484"/>
                  </a:lnTo>
                  <a:lnTo>
                    <a:pt x="618" y="5478"/>
                  </a:lnTo>
                  <a:lnTo>
                    <a:pt x="622" y="5474"/>
                  </a:lnTo>
                  <a:lnTo>
                    <a:pt x="625" y="5467"/>
                  </a:lnTo>
                  <a:lnTo>
                    <a:pt x="632" y="5453"/>
                  </a:lnTo>
                  <a:lnTo>
                    <a:pt x="636" y="5436"/>
                  </a:lnTo>
                  <a:lnTo>
                    <a:pt x="637" y="5429"/>
                  </a:lnTo>
                  <a:lnTo>
                    <a:pt x="637" y="5422"/>
                  </a:lnTo>
                  <a:lnTo>
                    <a:pt x="635" y="5410"/>
                  </a:lnTo>
                  <a:lnTo>
                    <a:pt x="631" y="5395"/>
                  </a:lnTo>
                  <a:lnTo>
                    <a:pt x="627" y="5388"/>
                  </a:lnTo>
                  <a:lnTo>
                    <a:pt x="624" y="5381"/>
                  </a:lnTo>
                  <a:lnTo>
                    <a:pt x="620" y="5376"/>
                  </a:lnTo>
                  <a:lnTo>
                    <a:pt x="616" y="5372"/>
                  </a:lnTo>
                  <a:lnTo>
                    <a:pt x="610" y="5370"/>
                  </a:lnTo>
                  <a:lnTo>
                    <a:pt x="602" y="5370"/>
                  </a:lnTo>
                  <a:lnTo>
                    <a:pt x="595" y="5370"/>
                  </a:lnTo>
                  <a:lnTo>
                    <a:pt x="585" y="5371"/>
                  </a:lnTo>
                  <a:lnTo>
                    <a:pt x="569" y="5375"/>
                  </a:lnTo>
                  <a:lnTo>
                    <a:pt x="561" y="5374"/>
                  </a:lnTo>
                  <a:lnTo>
                    <a:pt x="555" y="5372"/>
                  </a:lnTo>
                  <a:lnTo>
                    <a:pt x="549" y="5369"/>
                  </a:lnTo>
                  <a:lnTo>
                    <a:pt x="544" y="5363"/>
                  </a:lnTo>
                  <a:lnTo>
                    <a:pt x="537" y="5355"/>
                  </a:lnTo>
                  <a:lnTo>
                    <a:pt x="531" y="5349"/>
                  </a:lnTo>
                  <a:lnTo>
                    <a:pt x="521" y="5332"/>
                  </a:lnTo>
                  <a:lnTo>
                    <a:pt x="514" y="5318"/>
                  </a:lnTo>
                  <a:lnTo>
                    <a:pt x="510" y="5308"/>
                  </a:lnTo>
                  <a:lnTo>
                    <a:pt x="507" y="5296"/>
                  </a:lnTo>
                  <a:lnTo>
                    <a:pt x="501" y="5266"/>
                  </a:lnTo>
                  <a:lnTo>
                    <a:pt x="497" y="5252"/>
                  </a:lnTo>
                  <a:lnTo>
                    <a:pt x="493" y="5238"/>
                  </a:lnTo>
                  <a:lnTo>
                    <a:pt x="490" y="5226"/>
                  </a:lnTo>
                  <a:lnTo>
                    <a:pt x="484" y="5217"/>
                  </a:lnTo>
                  <a:lnTo>
                    <a:pt x="477" y="5210"/>
                  </a:lnTo>
                  <a:lnTo>
                    <a:pt x="467" y="5204"/>
                  </a:lnTo>
                  <a:lnTo>
                    <a:pt x="456" y="5199"/>
                  </a:lnTo>
                  <a:lnTo>
                    <a:pt x="444" y="5194"/>
                  </a:lnTo>
                  <a:lnTo>
                    <a:pt x="432" y="5189"/>
                  </a:lnTo>
                  <a:lnTo>
                    <a:pt x="421" y="5183"/>
                  </a:lnTo>
                  <a:lnTo>
                    <a:pt x="412" y="5177"/>
                  </a:lnTo>
                  <a:lnTo>
                    <a:pt x="408" y="5174"/>
                  </a:lnTo>
                  <a:lnTo>
                    <a:pt x="405" y="5170"/>
                  </a:lnTo>
                  <a:lnTo>
                    <a:pt x="403" y="5167"/>
                  </a:lnTo>
                  <a:lnTo>
                    <a:pt x="402" y="5161"/>
                  </a:lnTo>
                  <a:lnTo>
                    <a:pt x="398" y="5150"/>
                  </a:lnTo>
                  <a:lnTo>
                    <a:pt x="397" y="5138"/>
                  </a:lnTo>
                  <a:lnTo>
                    <a:pt x="397" y="5128"/>
                  </a:lnTo>
                  <a:lnTo>
                    <a:pt x="399" y="5115"/>
                  </a:lnTo>
                  <a:lnTo>
                    <a:pt x="403" y="5101"/>
                  </a:lnTo>
                  <a:lnTo>
                    <a:pt x="408" y="5085"/>
                  </a:lnTo>
                  <a:lnTo>
                    <a:pt x="414" y="5069"/>
                  </a:lnTo>
                  <a:lnTo>
                    <a:pt x="422" y="5053"/>
                  </a:lnTo>
                  <a:lnTo>
                    <a:pt x="430" y="5038"/>
                  </a:lnTo>
                  <a:lnTo>
                    <a:pt x="438" y="5026"/>
                  </a:lnTo>
                  <a:lnTo>
                    <a:pt x="447" y="5017"/>
                  </a:lnTo>
                  <a:lnTo>
                    <a:pt x="457" y="5010"/>
                  </a:lnTo>
                  <a:lnTo>
                    <a:pt x="469" y="5003"/>
                  </a:lnTo>
                  <a:lnTo>
                    <a:pt x="484" y="4999"/>
                  </a:lnTo>
                  <a:lnTo>
                    <a:pt x="501" y="4994"/>
                  </a:lnTo>
                  <a:lnTo>
                    <a:pt x="532" y="4987"/>
                  </a:lnTo>
                  <a:lnTo>
                    <a:pt x="560" y="4982"/>
                  </a:lnTo>
                  <a:lnTo>
                    <a:pt x="571" y="4981"/>
                  </a:lnTo>
                  <a:lnTo>
                    <a:pt x="585" y="4982"/>
                  </a:lnTo>
                  <a:lnTo>
                    <a:pt x="616" y="4983"/>
                  </a:lnTo>
                  <a:lnTo>
                    <a:pt x="646" y="4984"/>
                  </a:lnTo>
                  <a:lnTo>
                    <a:pt x="661" y="4984"/>
                  </a:lnTo>
                  <a:lnTo>
                    <a:pt x="672" y="4982"/>
                  </a:lnTo>
                  <a:lnTo>
                    <a:pt x="688" y="4976"/>
                  </a:lnTo>
                  <a:lnTo>
                    <a:pt x="706" y="4969"/>
                  </a:lnTo>
                  <a:lnTo>
                    <a:pt x="715" y="4963"/>
                  </a:lnTo>
                  <a:lnTo>
                    <a:pt x="724" y="4957"/>
                  </a:lnTo>
                  <a:lnTo>
                    <a:pt x="730" y="4952"/>
                  </a:lnTo>
                  <a:lnTo>
                    <a:pt x="734" y="4946"/>
                  </a:lnTo>
                  <a:lnTo>
                    <a:pt x="738" y="4937"/>
                  </a:lnTo>
                  <a:lnTo>
                    <a:pt x="740" y="4927"/>
                  </a:lnTo>
                  <a:lnTo>
                    <a:pt x="740" y="4915"/>
                  </a:lnTo>
                  <a:lnTo>
                    <a:pt x="739" y="4903"/>
                  </a:lnTo>
                  <a:lnTo>
                    <a:pt x="737" y="4878"/>
                  </a:lnTo>
                  <a:lnTo>
                    <a:pt x="734" y="4859"/>
                  </a:lnTo>
                  <a:lnTo>
                    <a:pt x="736" y="4846"/>
                  </a:lnTo>
                  <a:lnTo>
                    <a:pt x="737" y="4829"/>
                  </a:lnTo>
                  <a:lnTo>
                    <a:pt x="741" y="4792"/>
                  </a:lnTo>
                  <a:lnTo>
                    <a:pt x="742" y="4773"/>
                  </a:lnTo>
                  <a:lnTo>
                    <a:pt x="741" y="4756"/>
                  </a:lnTo>
                  <a:lnTo>
                    <a:pt x="739" y="4741"/>
                  </a:lnTo>
                  <a:lnTo>
                    <a:pt x="738" y="4735"/>
                  </a:lnTo>
                  <a:lnTo>
                    <a:pt x="734" y="4728"/>
                  </a:lnTo>
                  <a:lnTo>
                    <a:pt x="732" y="4725"/>
                  </a:lnTo>
                  <a:lnTo>
                    <a:pt x="729" y="4721"/>
                  </a:lnTo>
                  <a:lnTo>
                    <a:pt x="720" y="4714"/>
                  </a:lnTo>
                  <a:lnTo>
                    <a:pt x="708" y="4707"/>
                  </a:lnTo>
                  <a:lnTo>
                    <a:pt x="697" y="4700"/>
                  </a:lnTo>
                  <a:lnTo>
                    <a:pt x="672" y="4688"/>
                  </a:lnTo>
                  <a:lnTo>
                    <a:pt x="661" y="4682"/>
                  </a:lnTo>
                  <a:lnTo>
                    <a:pt x="652" y="4676"/>
                  </a:lnTo>
                  <a:lnTo>
                    <a:pt x="644" y="4670"/>
                  </a:lnTo>
                  <a:lnTo>
                    <a:pt x="634" y="4660"/>
                  </a:lnTo>
                  <a:lnTo>
                    <a:pt x="611" y="4639"/>
                  </a:lnTo>
                  <a:lnTo>
                    <a:pt x="590" y="4619"/>
                  </a:lnTo>
                  <a:lnTo>
                    <a:pt x="580" y="4610"/>
                  </a:lnTo>
                  <a:lnTo>
                    <a:pt x="571" y="4603"/>
                  </a:lnTo>
                  <a:lnTo>
                    <a:pt x="561" y="4597"/>
                  </a:lnTo>
                  <a:lnTo>
                    <a:pt x="549" y="4593"/>
                  </a:lnTo>
                  <a:lnTo>
                    <a:pt x="522" y="4582"/>
                  </a:lnTo>
                  <a:lnTo>
                    <a:pt x="495" y="4571"/>
                  </a:lnTo>
                  <a:lnTo>
                    <a:pt x="484" y="4566"/>
                  </a:lnTo>
                  <a:lnTo>
                    <a:pt x="475" y="4560"/>
                  </a:lnTo>
                  <a:lnTo>
                    <a:pt x="460" y="4547"/>
                  </a:lnTo>
                  <a:lnTo>
                    <a:pt x="444" y="4530"/>
                  </a:lnTo>
                  <a:lnTo>
                    <a:pt x="437" y="4521"/>
                  </a:lnTo>
                  <a:lnTo>
                    <a:pt x="431" y="4512"/>
                  </a:lnTo>
                  <a:lnTo>
                    <a:pt x="425" y="4503"/>
                  </a:lnTo>
                  <a:lnTo>
                    <a:pt x="423" y="4495"/>
                  </a:lnTo>
                  <a:lnTo>
                    <a:pt x="422" y="4489"/>
                  </a:lnTo>
                  <a:lnTo>
                    <a:pt x="422" y="4483"/>
                  </a:lnTo>
                  <a:lnTo>
                    <a:pt x="424" y="4470"/>
                  </a:lnTo>
                  <a:lnTo>
                    <a:pt x="428" y="4455"/>
                  </a:lnTo>
                  <a:lnTo>
                    <a:pt x="432" y="4439"/>
                  </a:lnTo>
                  <a:lnTo>
                    <a:pt x="442" y="4409"/>
                  </a:lnTo>
                  <a:lnTo>
                    <a:pt x="446" y="4395"/>
                  </a:lnTo>
                  <a:lnTo>
                    <a:pt x="447" y="4384"/>
                  </a:lnTo>
                  <a:lnTo>
                    <a:pt x="447" y="4366"/>
                  </a:lnTo>
                  <a:lnTo>
                    <a:pt x="444" y="4343"/>
                  </a:lnTo>
                  <a:lnTo>
                    <a:pt x="442" y="4332"/>
                  </a:lnTo>
                  <a:lnTo>
                    <a:pt x="440" y="4322"/>
                  </a:lnTo>
                  <a:lnTo>
                    <a:pt x="435" y="4313"/>
                  </a:lnTo>
                  <a:lnTo>
                    <a:pt x="432" y="4306"/>
                  </a:lnTo>
                  <a:lnTo>
                    <a:pt x="428" y="4303"/>
                  </a:lnTo>
                  <a:lnTo>
                    <a:pt x="423" y="4299"/>
                  </a:lnTo>
                  <a:lnTo>
                    <a:pt x="411" y="4295"/>
                  </a:lnTo>
                  <a:lnTo>
                    <a:pt x="397" y="4292"/>
                  </a:lnTo>
                  <a:lnTo>
                    <a:pt x="386" y="4290"/>
                  </a:lnTo>
                  <a:lnTo>
                    <a:pt x="377" y="4293"/>
                  </a:lnTo>
                  <a:lnTo>
                    <a:pt x="365" y="4297"/>
                  </a:lnTo>
                  <a:lnTo>
                    <a:pt x="354" y="4303"/>
                  </a:lnTo>
                  <a:lnTo>
                    <a:pt x="347" y="4308"/>
                  </a:lnTo>
                  <a:lnTo>
                    <a:pt x="343" y="4313"/>
                  </a:lnTo>
                  <a:lnTo>
                    <a:pt x="340" y="4319"/>
                  </a:lnTo>
                  <a:lnTo>
                    <a:pt x="333" y="4333"/>
                  </a:lnTo>
                  <a:lnTo>
                    <a:pt x="328" y="4348"/>
                  </a:lnTo>
                  <a:lnTo>
                    <a:pt x="325" y="4360"/>
                  </a:lnTo>
                  <a:lnTo>
                    <a:pt x="325" y="4369"/>
                  </a:lnTo>
                  <a:lnTo>
                    <a:pt x="327" y="4380"/>
                  </a:lnTo>
                  <a:lnTo>
                    <a:pt x="333" y="4402"/>
                  </a:lnTo>
                  <a:lnTo>
                    <a:pt x="336" y="4413"/>
                  </a:lnTo>
                  <a:lnTo>
                    <a:pt x="338" y="4425"/>
                  </a:lnTo>
                  <a:lnTo>
                    <a:pt x="338" y="4435"/>
                  </a:lnTo>
                  <a:lnTo>
                    <a:pt x="337" y="4439"/>
                  </a:lnTo>
                  <a:lnTo>
                    <a:pt x="336" y="4443"/>
                  </a:lnTo>
                  <a:lnTo>
                    <a:pt x="333" y="4447"/>
                  </a:lnTo>
                  <a:lnTo>
                    <a:pt x="328" y="4452"/>
                  </a:lnTo>
                  <a:lnTo>
                    <a:pt x="324" y="4455"/>
                  </a:lnTo>
                  <a:lnTo>
                    <a:pt x="317" y="4460"/>
                  </a:lnTo>
                  <a:lnTo>
                    <a:pt x="310" y="4463"/>
                  </a:lnTo>
                  <a:lnTo>
                    <a:pt x="303" y="4465"/>
                  </a:lnTo>
                  <a:lnTo>
                    <a:pt x="298" y="4466"/>
                  </a:lnTo>
                  <a:lnTo>
                    <a:pt x="293" y="4466"/>
                  </a:lnTo>
                  <a:lnTo>
                    <a:pt x="285" y="4464"/>
                  </a:lnTo>
                  <a:lnTo>
                    <a:pt x="279" y="4460"/>
                  </a:lnTo>
                  <a:lnTo>
                    <a:pt x="272" y="4453"/>
                  </a:lnTo>
                  <a:lnTo>
                    <a:pt x="264" y="4445"/>
                  </a:lnTo>
                  <a:lnTo>
                    <a:pt x="251" y="4429"/>
                  </a:lnTo>
                  <a:lnTo>
                    <a:pt x="242" y="4415"/>
                  </a:lnTo>
                  <a:lnTo>
                    <a:pt x="240" y="4408"/>
                  </a:lnTo>
                  <a:lnTo>
                    <a:pt x="239" y="4400"/>
                  </a:lnTo>
                  <a:lnTo>
                    <a:pt x="237" y="4381"/>
                  </a:lnTo>
                  <a:lnTo>
                    <a:pt x="235" y="4362"/>
                  </a:lnTo>
                  <a:lnTo>
                    <a:pt x="232" y="4354"/>
                  </a:lnTo>
                  <a:lnTo>
                    <a:pt x="230" y="4347"/>
                  </a:lnTo>
                  <a:lnTo>
                    <a:pt x="228" y="4345"/>
                  </a:lnTo>
                  <a:lnTo>
                    <a:pt x="226" y="4341"/>
                  </a:lnTo>
                  <a:lnTo>
                    <a:pt x="218" y="4336"/>
                  </a:lnTo>
                  <a:lnTo>
                    <a:pt x="211" y="4330"/>
                  </a:lnTo>
                  <a:lnTo>
                    <a:pt x="207" y="4327"/>
                  </a:lnTo>
                  <a:lnTo>
                    <a:pt x="206" y="4323"/>
                  </a:lnTo>
                  <a:lnTo>
                    <a:pt x="203" y="4314"/>
                  </a:lnTo>
                  <a:lnTo>
                    <a:pt x="202" y="4304"/>
                  </a:lnTo>
                  <a:lnTo>
                    <a:pt x="202" y="4292"/>
                  </a:lnTo>
                  <a:lnTo>
                    <a:pt x="202" y="4278"/>
                  </a:lnTo>
                  <a:lnTo>
                    <a:pt x="204" y="4253"/>
                  </a:lnTo>
                  <a:lnTo>
                    <a:pt x="206" y="4233"/>
                  </a:lnTo>
                  <a:lnTo>
                    <a:pt x="212" y="4198"/>
                  </a:lnTo>
                  <a:lnTo>
                    <a:pt x="220" y="4157"/>
                  </a:lnTo>
                  <a:lnTo>
                    <a:pt x="230" y="4118"/>
                  </a:lnTo>
                  <a:lnTo>
                    <a:pt x="236" y="4100"/>
                  </a:lnTo>
                  <a:lnTo>
                    <a:pt x="240" y="4085"/>
                  </a:lnTo>
                  <a:lnTo>
                    <a:pt x="246" y="4074"/>
                  </a:lnTo>
                  <a:lnTo>
                    <a:pt x="255" y="4061"/>
                  </a:lnTo>
                  <a:lnTo>
                    <a:pt x="262" y="4049"/>
                  </a:lnTo>
                  <a:lnTo>
                    <a:pt x="265" y="4042"/>
                  </a:lnTo>
                  <a:lnTo>
                    <a:pt x="267" y="4038"/>
                  </a:lnTo>
                  <a:lnTo>
                    <a:pt x="270" y="4023"/>
                  </a:lnTo>
                  <a:lnTo>
                    <a:pt x="272" y="4005"/>
                  </a:lnTo>
                  <a:lnTo>
                    <a:pt x="273" y="3986"/>
                  </a:lnTo>
                  <a:lnTo>
                    <a:pt x="273" y="3966"/>
                  </a:lnTo>
                  <a:lnTo>
                    <a:pt x="273" y="3945"/>
                  </a:lnTo>
                  <a:lnTo>
                    <a:pt x="272" y="3926"/>
                  </a:lnTo>
                  <a:lnTo>
                    <a:pt x="270" y="3909"/>
                  </a:lnTo>
                  <a:lnTo>
                    <a:pt x="267" y="3894"/>
                  </a:lnTo>
                  <a:lnTo>
                    <a:pt x="263" y="3882"/>
                  </a:lnTo>
                  <a:lnTo>
                    <a:pt x="256" y="3867"/>
                  </a:lnTo>
                  <a:lnTo>
                    <a:pt x="240" y="3838"/>
                  </a:lnTo>
                  <a:lnTo>
                    <a:pt x="222" y="3808"/>
                  </a:lnTo>
                  <a:lnTo>
                    <a:pt x="215" y="3794"/>
                  </a:lnTo>
                  <a:lnTo>
                    <a:pt x="211" y="3782"/>
                  </a:lnTo>
                  <a:lnTo>
                    <a:pt x="204" y="3760"/>
                  </a:lnTo>
                  <a:lnTo>
                    <a:pt x="200" y="3734"/>
                  </a:lnTo>
                  <a:lnTo>
                    <a:pt x="195" y="3711"/>
                  </a:lnTo>
                  <a:lnTo>
                    <a:pt x="193" y="3697"/>
                  </a:lnTo>
                  <a:lnTo>
                    <a:pt x="196" y="3651"/>
                  </a:lnTo>
                  <a:lnTo>
                    <a:pt x="196" y="3634"/>
                  </a:lnTo>
                  <a:lnTo>
                    <a:pt x="196" y="3617"/>
                  </a:lnTo>
                  <a:lnTo>
                    <a:pt x="195" y="3602"/>
                  </a:lnTo>
                  <a:lnTo>
                    <a:pt x="193" y="3591"/>
                  </a:lnTo>
                  <a:lnTo>
                    <a:pt x="191" y="3584"/>
                  </a:lnTo>
                  <a:lnTo>
                    <a:pt x="186" y="3576"/>
                  </a:lnTo>
                  <a:lnTo>
                    <a:pt x="176" y="3559"/>
                  </a:lnTo>
                  <a:lnTo>
                    <a:pt x="154" y="3530"/>
                  </a:lnTo>
                  <a:lnTo>
                    <a:pt x="148" y="3521"/>
                  </a:lnTo>
                  <a:lnTo>
                    <a:pt x="139" y="3511"/>
                  </a:lnTo>
                  <a:lnTo>
                    <a:pt x="119" y="3488"/>
                  </a:lnTo>
                  <a:lnTo>
                    <a:pt x="109" y="3476"/>
                  </a:lnTo>
                  <a:lnTo>
                    <a:pt x="100" y="3465"/>
                  </a:lnTo>
                  <a:lnTo>
                    <a:pt x="94" y="3453"/>
                  </a:lnTo>
                  <a:lnTo>
                    <a:pt x="89" y="3443"/>
                  </a:lnTo>
                  <a:lnTo>
                    <a:pt x="88" y="3439"/>
                  </a:lnTo>
                  <a:lnTo>
                    <a:pt x="87" y="3433"/>
                  </a:lnTo>
                  <a:lnTo>
                    <a:pt x="87" y="3419"/>
                  </a:lnTo>
                  <a:lnTo>
                    <a:pt x="88" y="3405"/>
                  </a:lnTo>
                  <a:lnTo>
                    <a:pt x="90" y="3389"/>
                  </a:lnTo>
                  <a:lnTo>
                    <a:pt x="91" y="3373"/>
                  </a:lnTo>
                  <a:lnTo>
                    <a:pt x="92" y="3359"/>
                  </a:lnTo>
                  <a:lnTo>
                    <a:pt x="91" y="3346"/>
                  </a:lnTo>
                  <a:lnTo>
                    <a:pt x="91" y="3340"/>
                  </a:lnTo>
                  <a:lnTo>
                    <a:pt x="89" y="3335"/>
                  </a:lnTo>
                  <a:lnTo>
                    <a:pt x="84" y="3328"/>
                  </a:lnTo>
                  <a:lnTo>
                    <a:pt x="77" y="3320"/>
                  </a:lnTo>
                  <a:lnTo>
                    <a:pt x="69" y="3312"/>
                  </a:lnTo>
                  <a:lnTo>
                    <a:pt x="59" y="3305"/>
                  </a:lnTo>
                  <a:lnTo>
                    <a:pt x="39" y="3291"/>
                  </a:lnTo>
                  <a:lnTo>
                    <a:pt x="31" y="3284"/>
                  </a:lnTo>
                  <a:lnTo>
                    <a:pt x="26" y="3276"/>
                  </a:lnTo>
                  <a:lnTo>
                    <a:pt x="21" y="3267"/>
                  </a:lnTo>
                  <a:lnTo>
                    <a:pt x="17" y="3255"/>
                  </a:lnTo>
                  <a:lnTo>
                    <a:pt x="12" y="3242"/>
                  </a:lnTo>
                  <a:lnTo>
                    <a:pt x="9" y="3228"/>
                  </a:lnTo>
                  <a:lnTo>
                    <a:pt x="2" y="3201"/>
                  </a:lnTo>
                  <a:lnTo>
                    <a:pt x="1" y="3188"/>
                  </a:lnTo>
                  <a:lnTo>
                    <a:pt x="0" y="3177"/>
                  </a:lnTo>
                  <a:lnTo>
                    <a:pt x="1" y="3161"/>
                  </a:lnTo>
                  <a:lnTo>
                    <a:pt x="2" y="3142"/>
                  </a:lnTo>
                  <a:lnTo>
                    <a:pt x="4" y="3122"/>
                  </a:lnTo>
                  <a:lnTo>
                    <a:pt x="8" y="3101"/>
                  </a:lnTo>
                  <a:lnTo>
                    <a:pt x="13" y="3080"/>
                  </a:lnTo>
                  <a:lnTo>
                    <a:pt x="19" y="3061"/>
                  </a:lnTo>
                  <a:lnTo>
                    <a:pt x="25" y="3044"/>
                  </a:lnTo>
                  <a:lnTo>
                    <a:pt x="33" y="3029"/>
                  </a:lnTo>
                  <a:lnTo>
                    <a:pt x="38" y="3022"/>
                  </a:lnTo>
                  <a:lnTo>
                    <a:pt x="46" y="3016"/>
                  </a:lnTo>
                  <a:lnTo>
                    <a:pt x="55" y="3009"/>
                  </a:lnTo>
                  <a:lnTo>
                    <a:pt x="64" y="3002"/>
                  </a:lnTo>
                  <a:lnTo>
                    <a:pt x="84" y="2991"/>
                  </a:lnTo>
                  <a:lnTo>
                    <a:pt x="103" y="2982"/>
                  </a:lnTo>
                  <a:lnTo>
                    <a:pt x="110" y="2978"/>
                  </a:lnTo>
                  <a:lnTo>
                    <a:pt x="121" y="2976"/>
                  </a:lnTo>
                  <a:lnTo>
                    <a:pt x="145" y="2972"/>
                  </a:lnTo>
                  <a:lnTo>
                    <a:pt x="169" y="2968"/>
                  </a:lnTo>
                  <a:lnTo>
                    <a:pt x="188" y="2965"/>
                  </a:lnTo>
                  <a:lnTo>
                    <a:pt x="238" y="2955"/>
                  </a:lnTo>
                  <a:lnTo>
                    <a:pt x="264" y="2949"/>
                  </a:lnTo>
                  <a:lnTo>
                    <a:pt x="286" y="2943"/>
                  </a:lnTo>
                  <a:lnTo>
                    <a:pt x="310" y="2935"/>
                  </a:lnTo>
                  <a:lnTo>
                    <a:pt x="338" y="2926"/>
                  </a:lnTo>
                  <a:lnTo>
                    <a:pt x="353" y="2921"/>
                  </a:lnTo>
                  <a:lnTo>
                    <a:pt x="365" y="2914"/>
                  </a:lnTo>
                  <a:lnTo>
                    <a:pt x="377" y="2907"/>
                  </a:lnTo>
                  <a:lnTo>
                    <a:pt x="380" y="2904"/>
                  </a:lnTo>
                  <a:lnTo>
                    <a:pt x="384" y="2899"/>
                  </a:lnTo>
                  <a:lnTo>
                    <a:pt x="387" y="2894"/>
                  </a:lnTo>
                  <a:lnTo>
                    <a:pt x="390" y="2887"/>
                  </a:lnTo>
                  <a:lnTo>
                    <a:pt x="391" y="2879"/>
                  </a:lnTo>
                  <a:lnTo>
                    <a:pt x="394" y="2870"/>
                  </a:lnTo>
                  <a:lnTo>
                    <a:pt x="395" y="2852"/>
                  </a:lnTo>
                  <a:lnTo>
                    <a:pt x="395" y="2833"/>
                  </a:lnTo>
                  <a:lnTo>
                    <a:pt x="393" y="2793"/>
                  </a:lnTo>
                  <a:lnTo>
                    <a:pt x="390" y="2761"/>
                  </a:lnTo>
                  <a:lnTo>
                    <a:pt x="391" y="2733"/>
                  </a:lnTo>
                  <a:lnTo>
                    <a:pt x="393" y="2700"/>
                  </a:lnTo>
                  <a:lnTo>
                    <a:pt x="393" y="2683"/>
                  </a:lnTo>
                  <a:lnTo>
                    <a:pt x="390" y="2668"/>
                  </a:lnTo>
                  <a:lnTo>
                    <a:pt x="388" y="2661"/>
                  </a:lnTo>
                  <a:lnTo>
                    <a:pt x="386" y="2656"/>
                  </a:lnTo>
                  <a:lnTo>
                    <a:pt x="384" y="2650"/>
                  </a:lnTo>
                  <a:lnTo>
                    <a:pt x="379" y="2645"/>
                  </a:lnTo>
                  <a:lnTo>
                    <a:pt x="378" y="2644"/>
                  </a:lnTo>
                  <a:lnTo>
                    <a:pt x="374" y="2643"/>
                  </a:lnTo>
                  <a:lnTo>
                    <a:pt x="369" y="2643"/>
                  </a:lnTo>
                  <a:lnTo>
                    <a:pt x="361" y="2643"/>
                  </a:lnTo>
                  <a:lnTo>
                    <a:pt x="353" y="2644"/>
                  </a:lnTo>
                  <a:lnTo>
                    <a:pt x="337" y="2648"/>
                  </a:lnTo>
                  <a:lnTo>
                    <a:pt x="330" y="2648"/>
                  </a:lnTo>
                  <a:lnTo>
                    <a:pt x="325" y="2645"/>
                  </a:lnTo>
                  <a:lnTo>
                    <a:pt x="320" y="2642"/>
                  </a:lnTo>
                  <a:lnTo>
                    <a:pt x="315" y="2638"/>
                  </a:lnTo>
                  <a:lnTo>
                    <a:pt x="310" y="2631"/>
                  </a:lnTo>
                  <a:lnTo>
                    <a:pt x="306" y="2624"/>
                  </a:lnTo>
                  <a:lnTo>
                    <a:pt x="297" y="2609"/>
                  </a:lnTo>
                  <a:lnTo>
                    <a:pt x="294" y="2603"/>
                  </a:lnTo>
                  <a:lnTo>
                    <a:pt x="293" y="2596"/>
                  </a:lnTo>
                  <a:lnTo>
                    <a:pt x="293" y="2589"/>
                  </a:lnTo>
                  <a:lnTo>
                    <a:pt x="294" y="2581"/>
                  </a:lnTo>
                  <a:lnTo>
                    <a:pt x="299" y="2565"/>
                  </a:lnTo>
                  <a:lnTo>
                    <a:pt x="303" y="2555"/>
                  </a:lnTo>
                  <a:lnTo>
                    <a:pt x="310" y="2544"/>
                  </a:lnTo>
                  <a:lnTo>
                    <a:pt x="326" y="2518"/>
                  </a:lnTo>
                  <a:lnTo>
                    <a:pt x="334" y="2506"/>
                  </a:lnTo>
                  <a:lnTo>
                    <a:pt x="341" y="2493"/>
                  </a:lnTo>
                  <a:lnTo>
                    <a:pt x="346" y="2481"/>
                  </a:lnTo>
                  <a:lnTo>
                    <a:pt x="350" y="2471"/>
                  </a:lnTo>
                  <a:lnTo>
                    <a:pt x="350" y="2465"/>
                  </a:lnTo>
                  <a:lnTo>
                    <a:pt x="349" y="2459"/>
                  </a:lnTo>
                  <a:lnTo>
                    <a:pt x="345" y="2446"/>
                  </a:lnTo>
                  <a:lnTo>
                    <a:pt x="338" y="2422"/>
                  </a:lnTo>
                  <a:lnTo>
                    <a:pt x="333" y="2406"/>
                  </a:lnTo>
                  <a:lnTo>
                    <a:pt x="325" y="2387"/>
                  </a:lnTo>
                  <a:lnTo>
                    <a:pt x="318" y="2368"/>
                  </a:lnTo>
                  <a:lnTo>
                    <a:pt x="316" y="2359"/>
                  </a:lnTo>
                  <a:lnTo>
                    <a:pt x="315" y="2351"/>
                  </a:lnTo>
                  <a:lnTo>
                    <a:pt x="316" y="2339"/>
                  </a:lnTo>
                  <a:lnTo>
                    <a:pt x="318" y="2324"/>
                  </a:lnTo>
                  <a:lnTo>
                    <a:pt x="320" y="2317"/>
                  </a:lnTo>
                  <a:lnTo>
                    <a:pt x="323" y="2310"/>
                  </a:lnTo>
                  <a:lnTo>
                    <a:pt x="326" y="2305"/>
                  </a:lnTo>
                  <a:lnTo>
                    <a:pt x="329" y="2301"/>
                  </a:lnTo>
                  <a:lnTo>
                    <a:pt x="335" y="2299"/>
                  </a:lnTo>
                  <a:lnTo>
                    <a:pt x="341" y="2298"/>
                  </a:lnTo>
                  <a:lnTo>
                    <a:pt x="349" y="2298"/>
                  </a:lnTo>
                  <a:lnTo>
                    <a:pt x="355" y="2299"/>
                  </a:lnTo>
                  <a:lnTo>
                    <a:pt x="371" y="2301"/>
                  </a:lnTo>
                  <a:lnTo>
                    <a:pt x="378" y="2301"/>
                  </a:lnTo>
                  <a:lnTo>
                    <a:pt x="384" y="2301"/>
                  </a:lnTo>
                  <a:lnTo>
                    <a:pt x="402" y="2297"/>
                  </a:lnTo>
                  <a:lnTo>
                    <a:pt x="424" y="2291"/>
                  </a:lnTo>
                  <a:lnTo>
                    <a:pt x="434" y="2288"/>
                  </a:lnTo>
                  <a:lnTo>
                    <a:pt x="443" y="2282"/>
                  </a:lnTo>
                  <a:lnTo>
                    <a:pt x="451" y="2278"/>
                  </a:lnTo>
                  <a:lnTo>
                    <a:pt x="453" y="2274"/>
                  </a:lnTo>
                  <a:lnTo>
                    <a:pt x="456" y="2271"/>
                  </a:lnTo>
                  <a:lnTo>
                    <a:pt x="457" y="2265"/>
                  </a:lnTo>
                  <a:lnTo>
                    <a:pt x="456" y="2260"/>
                  </a:lnTo>
                  <a:lnTo>
                    <a:pt x="453" y="2252"/>
                  </a:lnTo>
                  <a:lnTo>
                    <a:pt x="450" y="2245"/>
                  </a:lnTo>
                  <a:lnTo>
                    <a:pt x="442" y="2230"/>
                  </a:lnTo>
                  <a:lnTo>
                    <a:pt x="435" y="2219"/>
                  </a:lnTo>
                  <a:lnTo>
                    <a:pt x="431" y="2210"/>
                  </a:lnTo>
                  <a:lnTo>
                    <a:pt x="424" y="2201"/>
                  </a:lnTo>
                  <a:lnTo>
                    <a:pt x="407" y="2181"/>
                  </a:lnTo>
                  <a:lnTo>
                    <a:pt x="391" y="2159"/>
                  </a:lnTo>
                  <a:lnTo>
                    <a:pt x="386" y="2150"/>
                  </a:lnTo>
                  <a:lnTo>
                    <a:pt x="381" y="2141"/>
                  </a:lnTo>
                  <a:lnTo>
                    <a:pt x="380" y="2129"/>
                  </a:lnTo>
                  <a:lnTo>
                    <a:pt x="379" y="2115"/>
                  </a:lnTo>
                  <a:lnTo>
                    <a:pt x="380" y="2101"/>
                  </a:lnTo>
                  <a:lnTo>
                    <a:pt x="381" y="2089"/>
                  </a:lnTo>
                  <a:lnTo>
                    <a:pt x="385" y="2079"/>
                  </a:lnTo>
                  <a:lnTo>
                    <a:pt x="390" y="2068"/>
                  </a:lnTo>
                  <a:lnTo>
                    <a:pt x="403" y="2043"/>
                  </a:lnTo>
                  <a:lnTo>
                    <a:pt x="416" y="2019"/>
                  </a:lnTo>
                  <a:lnTo>
                    <a:pt x="421" y="2008"/>
                  </a:lnTo>
                  <a:lnTo>
                    <a:pt x="423" y="1998"/>
                  </a:lnTo>
                  <a:lnTo>
                    <a:pt x="423" y="1987"/>
                  </a:lnTo>
                  <a:lnTo>
                    <a:pt x="422" y="1974"/>
                  </a:lnTo>
                  <a:lnTo>
                    <a:pt x="417" y="1944"/>
                  </a:lnTo>
                  <a:lnTo>
                    <a:pt x="413" y="1917"/>
                  </a:lnTo>
                  <a:lnTo>
                    <a:pt x="409" y="1902"/>
                  </a:lnTo>
                  <a:lnTo>
                    <a:pt x="408" y="1885"/>
                  </a:lnTo>
                  <a:lnTo>
                    <a:pt x="403" y="1853"/>
                  </a:lnTo>
                  <a:lnTo>
                    <a:pt x="398" y="1835"/>
                  </a:lnTo>
                  <a:lnTo>
                    <a:pt x="394" y="1817"/>
                  </a:lnTo>
                  <a:lnTo>
                    <a:pt x="388" y="1803"/>
                  </a:lnTo>
                  <a:lnTo>
                    <a:pt x="385" y="1797"/>
                  </a:lnTo>
                  <a:lnTo>
                    <a:pt x="381" y="1791"/>
                  </a:lnTo>
                  <a:lnTo>
                    <a:pt x="378" y="1788"/>
                  </a:lnTo>
                  <a:lnTo>
                    <a:pt x="372" y="1784"/>
                  </a:lnTo>
                  <a:lnTo>
                    <a:pt x="358" y="1774"/>
                  </a:lnTo>
                  <a:lnTo>
                    <a:pt x="343" y="1768"/>
                  </a:lnTo>
                  <a:lnTo>
                    <a:pt x="329" y="1763"/>
                  </a:lnTo>
                  <a:lnTo>
                    <a:pt x="320" y="1763"/>
                  </a:lnTo>
                  <a:lnTo>
                    <a:pt x="309" y="1763"/>
                  </a:lnTo>
                  <a:lnTo>
                    <a:pt x="284" y="1767"/>
                  </a:lnTo>
                  <a:lnTo>
                    <a:pt x="272" y="1768"/>
                  </a:lnTo>
                  <a:lnTo>
                    <a:pt x="259" y="1769"/>
                  </a:lnTo>
                  <a:lnTo>
                    <a:pt x="249" y="1767"/>
                  </a:lnTo>
                  <a:lnTo>
                    <a:pt x="245" y="1765"/>
                  </a:lnTo>
                  <a:lnTo>
                    <a:pt x="240" y="1763"/>
                  </a:lnTo>
                  <a:lnTo>
                    <a:pt x="237" y="1761"/>
                  </a:lnTo>
                  <a:lnTo>
                    <a:pt x="233" y="1756"/>
                  </a:lnTo>
                  <a:lnTo>
                    <a:pt x="228" y="1747"/>
                  </a:lnTo>
                  <a:lnTo>
                    <a:pt x="222" y="1735"/>
                  </a:lnTo>
                  <a:lnTo>
                    <a:pt x="219" y="1721"/>
                  </a:lnTo>
                  <a:lnTo>
                    <a:pt x="211" y="1694"/>
                  </a:lnTo>
                  <a:lnTo>
                    <a:pt x="206" y="1673"/>
                  </a:lnTo>
                  <a:lnTo>
                    <a:pt x="198" y="1640"/>
                  </a:lnTo>
                  <a:lnTo>
                    <a:pt x="191" y="1601"/>
                  </a:lnTo>
                  <a:lnTo>
                    <a:pt x="184" y="1561"/>
                  </a:lnTo>
                  <a:lnTo>
                    <a:pt x="180" y="1527"/>
                  </a:lnTo>
                  <a:lnTo>
                    <a:pt x="179" y="1505"/>
                  </a:lnTo>
                  <a:lnTo>
                    <a:pt x="180" y="1475"/>
                  </a:lnTo>
                  <a:lnTo>
                    <a:pt x="185" y="1415"/>
                  </a:lnTo>
                  <a:lnTo>
                    <a:pt x="261" y="1403"/>
                  </a:lnTo>
                  <a:lnTo>
                    <a:pt x="325" y="1392"/>
                  </a:lnTo>
                  <a:lnTo>
                    <a:pt x="360" y="1384"/>
                  </a:lnTo>
                  <a:lnTo>
                    <a:pt x="403" y="1373"/>
                  </a:lnTo>
                  <a:lnTo>
                    <a:pt x="446" y="1362"/>
                  </a:lnTo>
                  <a:lnTo>
                    <a:pt x="481" y="1351"/>
                  </a:lnTo>
                  <a:lnTo>
                    <a:pt x="531" y="1334"/>
                  </a:lnTo>
                  <a:lnTo>
                    <a:pt x="592" y="1312"/>
                  </a:lnTo>
                  <a:lnTo>
                    <a:pt x="623" y="1301"/>
                  </a:lnTo>
                  <a:lnTo>
                    <a:pt x="652" y="1288"/>
                  </a:lnTo>
                  <a:lnTo>
                    <a:pt x="678" y="1276"/>
                  </a:lnTo>
                  <a:lnTo>
                    <a:pt x="701" y="1265"/>
                  </a:lnTo>
                  <a:lnTo>
                    <a:pt x="722" y="1250"/>
                  </a:lnTo>
                  <a:lnTo>
                    <a:pt x="747" y="1233"/>
                  </a:lnTo>
                  <a:lnTo>
                    <a:pt x="774" y="1211"/>
                  </a:lnTo>
                  <a:lnTo>
                    <a:pt x="801" y="1190"/>
                  </a:lnTo>
                  <a:lnTo>
                    <a:pt x="853" y="1145"/>
                  </a:lnTo>
                  <a:lnTo>
                    <a:pt x="897" y="1109"/>
                  </a:lnTo>
                  <a:lnTo>
                    <a:pt x="957" y="1058"/>
                  </a:lnTo>
                  <a:lnTo>
                    <a:pt x="1029" y="995"/>
                  </a:lnTo>
                  <a:lnTo>
                    <a:pt x="1101" y="934"/>
                  </a:lnTo>
                  <a:lnTo>
                    <a:pt x="1134" y="908"/>
                  </a:lnTo>
                  <a:lnTo>
                    <a:pt x="1163" y="885"/>
                  </a:lnTo>
                  <a:lnTo>
                    <a:pt x="1197" y="863"/>
                  </a:lnTo>
                  <a:lnTo>
                    <a:pt x="1239" y="836"/>
                  </a:lnTo>
                  <a:lnTo>
                    <a:pt x="1284" y="808"/>
                  </a:lnTo>
                  <a:lnTo>
                    <a:pt x="1332" y="778"/>
                  </a:lnTo>
                  <a:lnTo>
                    <a:pt x="1381" y="751"/>
                  </a:lnTo>
                  <a:lnTo>
                    <a:pt x="1428" y="724"/>
                  </a:lnTo>
                  <a:lnTo>
                    <a:pt x="1471" y="702"/>
                  </a:lnTo>
                  <a:lnTo>
                    <a:pt x="1510" y="683"/>
                  </a:lnTo>
                  <a:lnTo>
                    <a:pt x="1547" y="669"/>
                  </a:lnTo>
                  <a:lnTo>
                    <a:pt x="1590" y="653"/>
                  </a:lnTo>
                  <a:lnTo>
                    <a:pt x="1638" y="636"/>
                  </a:lnTo>
                  <a:lnTo>
                    <a:pt x="1689" y="620"/>
                  </a:lnTo>
                  <a:lnTo>
                    <a:pt x="1788" y="589"/>
                  </a:lnTo>
                  <a:lnTo>
                    <a:pt x="1833" y="575"/>
                  </a:lnTo>
                  <a:lnTo>
                    <a:pt x="1871" y="563"/>
                  </a:lnTo>
                  <a:lnTo>
                    <a:pt x="1917" y="545"/>
                  </a:lnTo>
                  <a:lnTo>
                    <a:pt x="1973" y="522"/>
                  </a:lnTo>
                  <a:lnTo>
                    <a:pt x="2029" y="500"/>
                  </a:lnTo>
                  <a:lnTo>
                    <a:pt x="2055" y="491"/>
                  </a:lnTo>
                  <a:lnTo>
                    <a:pt x="2076" y="484"/>
                  </a:lnTo>
                  <a:lnTo>
                    <a:pt x="2107" y="477"/>
                  </a:lnTo>
                  <a:lnTo>
                    <a:pt x="2144" y="469"/>
                  </a:lnTo>
                  <a:lnTo>
                    <a:pt x="2183" y="462"/>
                  </a:lnTo>
                  <a:lnTo>
                    <a:pt x="2226" y="456"/>
                  </a:lnTo>
                  <a:lnTo>
                    <a:pt x="2376" y="432"/>
                  </a:lnTo>
                  <a:lnTo>
                    <a:pt x="2433" y="425"/>
                  </a:lnTo>
                  <a:lnTo>
                    <a:pt x="2501" y="416"/>
                  </a:lnTo>
                  <a:lnTo>
                    <a:pt x="2569" y="407"/>
                  </a:lnTo>
                  <a:lnTo>
                    <a:pt x="2600" y="403"/>
                  </a:lnTo>
                  <a:lnTo>
                    <a:pt x="2626" y="398"/>
                  </a:lnTo>
                  <a:lnTo>
                    <a:pt x="2646" y="392"/>
                  </a:lnTo>
                  <a:lnTo>
                    <a:pt x="2668" y="386"/>
                  </a:lnTo>
                  <a:lnTo>
                    <a:pt x="2720" y="368"/>
                  </a:lnTo>
                  <a:lnTo>
                    <a:pt x="2772" y="351"/>
                  </a:lnTo>
                  <a:lnTo>
                    <a:pt x="2796" y="343"/>
                  </a:lnTo>
                  <a:lnTo>
                    <a:pt x="2816" y="337"/>
                  </a:lnTo>
                  <a:lnTo>
                    <a:pt x="2838" y="331"/>
                  </a:lnTo>
                  <a:lnTo>
                    <a:pt x="2864" y="326"/>
                  </a:lnTo>
                  <a:lnTo>
                    <a:pt x="2921" y="315"/>
                  </a:lnTo>
                  <a:lnTo>
                    <a:pt x="2979" y="304"/>
                  </a:lnTo>
                  <a:lnTo>
                    <a:pt x="3027" y="293"/>
                  </a:lnTo>
                  <a:lnTo>
                    <a:pt x="3072" y="282"/>
                  </a:lnTo>
                  <a:lnTo>
                    <a:pt x="3124" y="267"/>
                  </a:lnTo>
                  <a:lnTo>
                    <a:pt x="3242" y="232"/>
                  </a:lnTo>
                  <a:lnTo>
                    <a:pt x="3455" y="167"/>
                  </a:lnTo>
                  <a:lnTo>
                    <a:pt x="3533" y="142"/>
                  </a:lnTo>
                  <a:lnTo>
                    <a:pt x="3628" y="111"/>
                  </a:lnTo>
                  <a:lnTo>
                    <a:pt x="3676" y="96"/>
                  </a:lnTo>
                  <a:lnTo>
                    <a:pt x="3722" y="82"/>
                  </a:lnTo>
                  <a:lnTo>
                    <a:pt x="3764" y="71"/>
                  </a:lnTo>
                  <a:lnTo>
                    <a:pt x="3801" y="62"/>
                  </a:lnTo>
                  <a:lnTo>
                    <a:pt x="3830" y="57"/>
                  </a:lnTo>
                  <a:lnTo>
                    <a:pt x="3862" y="53"/>
                  </a:lnTo>
                  <a:lnTo>
                    <a:pt x="3898" y="49"/>
                  </a:lnTo>
                  <a:lnTo>
                    <a:pt x="3937" y="45"/>
                  </a:lnTo>
                  <a:lnTo>
                    <a:pt x="3975" y="43"/>
                  </a:lnTo>
                  <a:lnTo>
                    <a:pt x="4011" y="40"/>
                  </a:lnTo>
                  <a:lnTo>
                    <a:pt x="4045" y="39"/>
                  </a:lnTo>
                  <a:lnTo>
                    <a:pt x="4073" y="39"/>
                  </a:lnTo>
                  <a:lnTo>
                    <a:pt x="4096" y="40"/>
                  </a:lnTo>
                  <a:lnTo>
                    <a:pt x="4123" y="45"/>
                  </a:lnTo>
                  <a:lnTo>
                    <a:pt x="4183" y="55"/>
                  </a:lnTo>
                  <a:lnTo>
                    <a:pt x="4243" y="65"/>
                  </a:lnTo>
                  <a:lnTo>
                    <a:pt x="4270" y="69"/>
                  </a:lnTo>
                  <a:lnTo>
                    <a:pt x="4293" y="71"/>
                  </a:lnTo>
                  <a:lnTo>
                    <a:pt x="4324" y="71"/>
                  </a:lnTo>
                  <a:lnTo>
                    <a:pt x="4362" y="70"/>
                  </a:lnTo>
                  <a:lnTo>
                    <a:pt x="4401" y="67"/>
                  </a:lnTo>
                  <a:lnTo>
                    <a:pt x="4432" y="65"/>
                  </a:lnTo>
                  <a:lnTo>
                    <a:pt x="4476" y="61"/>
                  </a:lnTo>
                  <a:lnTo>
                    <a:pt x="4529" y="53"/>
                  </a:lnTo>
                  <a:lnTo>
                    <a:pt x="4582" y="45"/>
                  </a:lnTo>
                  <a:lnTo>
                    <a:pt x="4625" y="36"/>
                  </a:lnTo>
                  <a:lnTo>
                    <a:pt x="4649" y="29"/>
                  </a:lnTo>
                  <a:lnTo>
                    <a:pt x="4676" y="20"/>
                  </a:lnTo>
                  <a:lnTo>
                    <a:pt x="4703" y="10"/>
                  </a:lnTo>
                  <a:lnTo>
                    <a:pt x="4715" y="7"/>
                  </a:lnTo>
                  <a:lnTo>
                    <a:pt x="4727" y="4"/>
                  </a:lnTo>
                  <a:lnTo>
                    <a:pt x="4741" y="3"/>
                  </a:lnTo>
                  <a:lnTo>
                    <a:pt x="4758" y="1"/>
                  </a:lnTo>
                  <a:lnTo>
                    <a:pt x="4795" y="0"/>
                  </a:lnTo>
                  <a:lnTo>
                    <a:pt x="4834" y="1"/>
                  </a:lnTo>
                  <a:lnTo>
                    <a:pt x="4851" y="2"/>
                  </a:lnTo>
                  <a:lnTo>
                    <a:pt x="4865" y="4"/>
                  </a:lnTo>
                  <a:lnTo>
                    <a:pt x="4880" y="8"/>
                  </a:lnTo>
                  <a:lnTo>
                    <a:pt x="4898" y="12"/>
                  </a:lnTo>
                  <a:lnTo>
                    <a:pt x="4917" y="18"/>
                  </a:lnTo>
                  <a:lnTo>
                    <a:pt x="4938" y="25"/>
                  </a:lnTo>
                  <a:lnTo>
                    <a:pt x="4957" y="31"/>
                  </a:lnTo>
                  <a:lnTo>
                    <a:pt x="4975" y="39"/>
                  </a:lnTo>
                  <a:lnTo>
                    <a:pt x="4991" y="48"/>
                  </a:lnTo>
                  <a:lnTo>
                    <a:pt x="5004" y="56"/>
                  </a:lnTo>
                  <a:lnTo>
                    <a:pt x="5009" y="61"/>
                  </a:lnTo>
                  <a:lnTo>
                    <a:pt x="5014" y="66"/>
                  </a:lnTo>
                  <a:lnTo>
                    <a:pt x="5025" y="80"/>
                  </a:lnTo>
                  <a:lnTo>
                    <a:pt x="5035" y="96"/>
                  </a:lnTo>
                  <a:lnTo>
                    <a:pt x="5044" y="113"/>
                  </a:lnTo>
                  <a:lnTo>
                    <a:pt x="5063" y="146"/>
                  </a:lnTo>
                  <a:lnTo>
                    <a:pt x="5073" y="161"/>
                  </a:lnTo>
                  <a:lnTo>
                    <a:pt x="5082" y="172"/>
                  </a:lnTo>
                  <a:lnTo>
                    <a:pt x="5093" y="183"/>
                  </a:lnTo>
                  <a:lnTo>
                    <a:pt x="5107" y="194"/>
                  </a:lnTo>
                  <a:lnTo>
                    <a:pt x="5140" y="218"/>
                  </a:lnTo>
                  <a:lnTo>
                    <a:pt x="5172" y="240"/>
                  </a:lnTo>
                  <a:lnTo>
                    <a:pt x="5201" y="259"/>
                  </a:lnTo>
                  <a:lnTo>
                    <a:pt x="5233" y="277"/>
                  </a:lnTo>
                  <a:lnTo>
                    <a:pt x="5273" y="300"/>
                  </a:lnTo>
                  <a:lnTo>
                    <a:pt x="5312" y="321"/>
                  </a:lnTo>
                  <a:lnTo>
                    <a:pt x="5345" y="339"/>
                  </a:lnTo>
                  <a:lnTo>
                    <a:pt x="5377" y="360"/>
                  </a:lnTo>
                  <a:lnTo>
                    <a:pt x="5414" y="384"/>
                  </a:lnTo>
                  <a:lnTo>
                    <a:pt x="5495" y="441"/>
                  </a:lnTo>
                  <a:lnTo>
                    <a:pt x="5577" y="496"/>
                  </a:lnTo>
                  <a:lnTo>
                    <a:pt x="5614" y="521"/>
                  </a:lnTo>
                  <a:lnTo>
                    <a:pt x="5645" y="542"/>
                  </a:lnTo>
                  <a:lnTo>
                    <a:pt x="5677" y="562"/>
                  </a:lnTo>
                  <a:lnTo>
                    <a:pt x="5714" y="583"/>
                  </a:lnTo>
                  <a:lnTo>
                    <a:pt x="5799" y="632"/>
                  </a:lnTo>
                  <a:lnTo>
                    <a:pt x="5841" y="656"/>
                  </a:lnTo>
                  <a:lnTo>
                    <a:pt x="5882" y="680"/>
                  </a:lnTo>
                  <a:lnTo>
                    <a:pt x="5918" y="703"/>
                  </a:lnTo>
                  <a:lnTo>
                    <a:pt x="5949" y="724"/>
                  </a:lnTo>
                  <a:lnTo>
                    <a:pt x="5975" y="744"/>
                  </a:lnTo>
                  <a:lnTo>
                    <a:pt x="6004" y="769"/>
                  </a:lnTo>
                  <a:lnTo>
                    <a:pt x="6037" y="796"/>
                  </a:lnTo>
                  <a:lnTo>
                    <a:pt x="6069" y="827"/>
                  </a:lnTo>
                  <a:lnTo>
                    <a:pt x="6131" y="885"/>
                  </a:lnTo>
                  <a:lnTo>
                    <a:pt x="6183" y="935"/>
                  </a:lnTo>
                  <a:lnTo>
                    <a:pt x="6214" y="966"/>
                  </a:lnTo>
                  <a:lnTo>
                    <a:pt x="6251" y="1003"/>
                  </a:lnTo>
                  <a:lnTo>
                    <a:pt x="6269" y="1022"/>
                  </a:lnTo>
                  <a:lnTo>
                    <a:pt x="6286" y="1041"/>
                  </a:lnTo>
                  <a:lnTo>
                    <a:pt x="6300" y="1059"/>
                  </a:lnTo>
                  <a:lnTo>
                    <a:pt x="6305" y="1068"/>
                  </a:lnTo>
                  <a:lnTo>
                    <a:pt x="6310" y="1076"/>
                  </a:lnTo>
                  <a:lnTo>
                    <a:pt x="6316" y="1092"/>
                  </a:lnTo>
                  <a:lnTo>
                    <a:pt x="6323" y="1111"/>
                  </a:lnTo>
                  <a:lnTo>
                    <a:pt x="6328" y="1133"/>
                  </a:lnTo>
                  <a:lnTo>
                    <a:pt x="6332" y="1155"/>
                  </a:lnTo>
                  <a:lnTo>
                    <a:pt x="6337" y="1177"/>
                  </a:lnTo>
                  <a:lnTo>
                    <a:pt x="6339" y="1199"/>
                  </a:lnTo>
                  <a:lnTo>
                    <a:pt x="6341" y="1218"/>
                  </a:lnTo>
                  <a:lnTo>
                    <a:pt x="6342" y="1235"/>
                  </a:lnTo>
                  <a:lnTo>
                    <a:pt x="6342" y="1258"/>
                  </a:lnTo>
                  <a:lnTo>
                    <a:pt x="6342" y="1270"/>
                  </a:lnTo>
                  <a:lnTo>
                    <a:pt x="6342" y="1284"/>
                  </a:lnTo>
                  <a:lnTo>
                    <a:pt x="6341" y="1297"/>
                  </a:lnTo>
                  <a:lnTo>
                    <a:pt x="6338" y="1309"/>
                  </a:lnTo>
                  <a:lnTo>
                    <a:pt x="6337" y="1313"/>
                  </a:lnTo>
                  <a:lnTo>
                    <a:pt x="6335" y="1318"/>
                  </a:lnTo>
                  <a:lnTo>
                    <a:pt x="6331" y="1320"/>
                  </a:lnTo>
                  <a:lnTo>
                    <a:pt x="6328" y="1322"/>
                  </a:lnTo>
                  <a:lnTo>
                    <a:pt x="6322" y="1323"/>
                  </a:lnTo>
                  <a:lnTo>
                    <a:pt x="6315" y="1323"/>
                  </a:lnTo>
                  <a:lnTo>
                    <a:pt x="6309" y="1322"/>
                  </a:lnTo>
                  <a:lnTo>
                    <a:pt x="6302" y="1319"/>
                  </a:lnTo>
                  <a:lnTo>
                    <a:pt x="6295" y="1314"/>
                  </a:lnTo>
                  <a:lnTo>
                    <a:pt x="6288" y="1310"/>
                  </a:lnTo>
                  <a:lnTo>
                    <a:pt x="6274" y="1297"/>
                  </a:lnTo>
                  <a:lnTo>
                    <a:pt x="6259" y="1284"/>
                  </a:lnTo>
                  <a:lnTo>
                    <a:pt x="6245" y="1269"/>
                  </a:lnTo>
                  <a:lnTo>
                    <a:pt x="6234" y="1257"/>
                  </a:lnTo>
                  <a:lnTo>
                    <a:pt x="6224" y="1248"/>
                  </a:lnTo>
                  <a:lnTo>
                    <a:pt x="6204" y="1230"/>
                  </a:lnTo>
                  <a:lnTo>
                    <a:pt x="6181" y="1209"/>
                  </a:lnTo>
                  <a:lnTo>
                    <a:pt x="6159" y="1187"/>
                  </a:lnTo>
                  <a:lnTo>
                    <a:pt x="6149" y="1175"/>
                  </a:lnTo>
                  <a:lnTo>
                    <a:pt x="6143" y="1166"/>
                  </a:lnTo>
                  <a:lnTo>
                    <a:pt x="6138" y="1157"/>
                  </a:lnTo>
                  <a:lnTo>
                    <a:pt x="6134" y="1146"/>
                  </a:lnTo>
                  <a:lnTo>
                    <a:pt x="6125" y="1119"/>
                  </a:lnTo>
                  <a:lnTo>
                    <a:pt x="6117" y="1093"/>
                  </a:lnTo>
                  <a:lnTo>
                    <a:pt x="6111" y="1070"/>
                  </a:lnTo>
                  <a:lnTo>
                    <a:pt x="6091" y="1012"/>
                  </a:lnTo>
                  <a:lnTo>
                    <a:pt x="6081" y="979"/>
                  </a:lnTo>
                  <a:lnTo>
                    <a:pt x="6071" y="952"/>
                  </a:lnTo>
                  <a:lnTo>
                    <a:pt x="6058" y="920"/>
                  </a:lnTo>
                  <a:lnTo>
                    <a:pt x="6050" y="905"/>
                  </a:lnTo>
                  <a:lnTo>
                    <a:pt x="6046" y="897"/>
                  </a:lnTo>
                  <a:lnTo>
                    <a:pt x="6041" y="892"/>
                  </a:lnTo>
                  <a:lnTo>
                    <a:pt x="6032" y="883"/>
                  </a:lnTo>
                  <a:lnTo>
                    <a:pt x="6021" y="875"/>
                  </a:lnTo>
                  <a:lnTo>
                    <a:pt x="6006" y="867"/>
                  </a:lnTo>
                  <a:lnTo>
                    <a:pt x="5992" y="859"/>
                  </a:lnTo>
                  <a:lnTo>
                    <a:pt x="5962" y="845"/>
                  </a:lnTo>
                  <a:lnTo>
                    <a:pt x="5937" y="834"/>
                  </a:lnTo>
                  <a:lnTo>
                    <a:pt x="5926" y="830"/>
                  </a:lnTo>
                  <a:lnTo>
                    <a:pt x="5913" y="827"/>
                  </a:lnTo>
                  <a:lnTo>
                    <a:pt x="5882" y="820"/>
                  </a:lnTo>
                  <a:lnTo>
                    <a:pt x="5866" y="815"/>
                  </a:lnTo>
                  <a:lnTo>
                    <a:pt x="5853" y="811"/>
                  </a:lnTo>
                  <a:lnTo>
                    <a:pt x="5840" y="805"/>
                  </a:lnTo>
                  <a:lnTo>
                    <a:pt x="5835" y="803"/>
                  </a:lnTo>
                  <a:lnTo>
                    <a:pt x="5830" y="800"/>
                  </a:lnTo>
                  <a:lnTo>
                    <a:pt x="5827" y="795"/>
                  </a:lnTo>
                  <a:lnTo>
                    <a:pt x="5825" y="791"/>
                  </a:lnTo>
                  <a:lnTo>
                    <a:pt x="5819" y="781"/>
                  </a:lnTo>
                  <a:lnTo>
                    <a:pt x="5814" y="767"/>
                  </a:lnTo>
                  <a:lnTo>
                    <a:pt x="5810" y="753"/>
                  </a:lnTo>
                  <a:lnTo>
                    <a:pt x="5805" y="740"/>
                  </a:lnTo>
                  <a:lnTo>
                    <a:pt x="5801" y="726"/>
                  </a:lnTo>
                  <a:lnTo>
                    <a:pt x="5796" y="715"/>
                  </a:lnTo>
                  <a:lnTo>
                    <a:pt x="5793" y="711"/>
                  </a:lnTo>
                  <a:lnTo>
                    <a:pt x="5790" y="707"/>
                  </a:lnTo>
                  <a:lnTo>
                    <a:pt x="5785" y="703"/>
                  </a:lnTo>
                  <a:lnTo>
                    <a:pt x="5781" y="699"/>
                  </a:lnTo>
                  <a:lnTo>
                    <a:pt x="5767" y="693"/>
                  </a:lnTo>
                  <a:lnTo>
                    <a:pt x="5752" y="686"/>
                  </a:lnTo>
                  <a:lnTo>
                    <a:pt x="5735" y="680"/>
                  </a:lnTo>
                  <a:lnTo>
                    <a:pt x="5703" y="669"/>
                  </a:lnTo>
                  <a:lnTo>
                    <a:pt x="5689" y="663"/>
                  </a:lnTo>
                  <a:lnTo>
                    <a:pt x="5677" y="658"/>
                  </a:lnTo>
                  <a:lnTo>
                    <a:pt x="5645" y="638"/>
                  </a:lnTo>
                  <a:lnTo>
                    <a:pt x="5607" y="614"/>
                  </a:lnTo>
                  <a:lnTo>
                    <a:pt x="5570" y="588"/>
                  </a:lnTo>
                  <a:lnTo>
                    <a:pt x="5539" y="565"/>
                  </a:lnTo>
                  <a:lnTo>
                    <a:pt x="5524" y="554"/>
                  </a:lnTo>
                  <a:lnTo>
                    <a:pt x="5510" y="540"/>
                  </a:lnTo>
                  <a:lnTo>
                    <a:pt x="5475" y="510"/>
                  </a:lnTo>
                  <a:lnTo>
                    <a:pt x="5441" y="479"/>
                  </a:lnTo>
                  <a:lnTo>
                    <a:pt x="5425" y="466"/>
                  </a:lnTo>
                  <a:lnTo>
                    <a:pt x="5412" y="456"/>
                  </a:lnTo>
                  <a:lnTo>
                    <a:pt x="5368" y="426"/>
                  </a:lnTo>
                  <a:lnTo>
                    <a:pt x="5312" y="394"/>
                  </a:lnTo>
                  <a:lnTo>
                    <a:pt x="5284" y="377"/>
                  </a:lnTo>
                  <a:lnTo>
                    <a:pt x="5257" y="362"/>
                  </a:lnTo>
                  <a:lnTo>
                    <a:pt x="5231" y="350"/>
                  </a:lnTo>
                  <a:lnTo>
                    <a:pt x="5210" y="339"/>
                  </a:lnTo>
                  <a:lnTo>
                    <a:pt x="5194" y="333"/>
                  </a:lnTo>
                  <a:lnTo>
                    <a:pt x="5173" y="326"/>
                  </a:lnTo>
                  <a:lnTo>
                    <a:pt x="5164" y="322"/>
                  </a:lnTo>
                  <a:lnTo>
                    <a:pt x="5154" y="320"/>
                  </a:lnTo>
                  <a:lnTo>
                    <a:pt x="5146" y="320"/>
                  </a:lnTo>
                  <a:lnTo>
                    <a:pt x="5143" y="321"/>
                  </a:lnTo>
                  <a:lnTo>
                    <a:pt x="5140" y="322"/>
                  </a:lnTo>
                  <a:lnTo>
                    <a:pt x="5136" y="326"/>
                  </a:lnTo>
                  <a:lnTo>
                    <a:pt x="5132" y="329"/>
                  </a:lnTo>
                  <a:lnTo>
                    <a:pt x="5129" y="334"/>
                  </a:lnTo>
                  <a:lnTo>
                    <a:pt x="5126" y="339"/>
                  </a:lnTo>
                  <a:lnTo>
                    <a:pt x="5122" y="353"/>
                  </a:lnTo>
                  <a:lnTo>
                    <a:pt x="5118" y="366"/>
                  </a:lnTo>
                  <a:lnTo>
                    <a:pt x="5113" y="397"/>
                  </a:lnTo>
                  <a:lnTo>
                    <a:pt x="5110" y="410"/>
                  </a:lnTo>
                  <a:lnTo>
                    <a:pt x="5108" y="421"/>
                  </a:lnTo>
                  <a:lnTo>
                    <a:pt x="5093" y="462"/>
                  </a:lnTo>
                  <a:lnTo>
                    <a:pt x="5087" y="485"/>
                  </a:lnTo>
                  <a:lnTo>
                    <a:pt x="5082" y="504"/>
                  </a:lnTo>
                  <a:lnTo>
                    <a:pt x="5076" y="539"/>
                  </a:lnTo>
                  <a:lnTo>
                    <a:pt x="5074" y="559"/>
                  </a:lnTo>
                  <a:lnTo>
                    <a:pt x="5073" y="581"/>
                  </a:lnTo>
                  <a:lnTo>
                    <a:pt x="5072" y="602"/>
                  </a:lnTo>
                  <a:lnTo>
                    <a:pt x="5073" y="623"/>
                  </a:lnTo>
                  <a:lnTo>
                    <a:pt x="5074" y="632"/>
                  </a:lnTo>
                  <a:lnTo>
                    <a:pt x="5076" y="641"/>
                  </a:lnTo>
                  <a:lnTo>
                    <a:pt x="5079" y="649"/>
                  </a:lnTo>
                  <a:lnTo>
                    <a:pt x="5082" y="655"/>
                  </a:lnTo>
                  <a:lnTo>
                    <a:pt x="5088" y="661"/>
                  </a:lnTo>
                  <a:lnTo>
                    <a:pt x="5094" y="668"/>
                  </a:lnTo>
                  <a:lnTo>
                    <a:pt x="5105" y="674"/>
                  </a:lnTo>
                  <a:lnTo>
                    <a:pt x="5115" y="680"/>
                  </a:lnTo>
                  <a:lnTo>
                    <a:pt x="5136" y="690"/>
                  </a:lnTo>
                  <a:lnTo>
                    <a:pt x="5154" y="698"/>
                  </a:lnTo>
                  <a:lnTo>
                    <a:pt x="5169" y="705"/>
                  </a:lnTo>
                  <a:lnTo>
                    <a:pt x="5188" y="711"/>
                  </a:lnTo>
                  <a:lnTo>
                    <a:pt x="5230" y="724"/>
                  </a:lnTo>
                  <a:lnTo>
                    <a:pt x="5250" y="731"/>
                  </a:lnTo>
                  <a:lnTo>
                    <a:pt x="5269" y="740"/>
                  </a:lnTo>
                  <a:lnTo>
                    <a:pt x="5277" y="744"/>
                  </a:lnTo>
                  <a:lnTo>
                    <a:pt x="5285" y="749"/>
                  </a:lnTo>
                  <a:lnTo>
                    <a:pt x="5291" y="755"/>
                  </a:lnTo>
                  <a:lnTo>
                    <a:pt x="5295" y="760"/>
                  </a:lnTo>
                  <a:lnTo>
                    <a:pt x="5298" y="765"/>
                  </a:lnTo>
                  <a:lnTo>
                    <a:pt x="5300" y="770"/>
                  </a:lnTo>
                  <a:lnTo>
                    <a:pt x="5302" y="782"/>
                  </a:lnTo>
                  <a:lnTo>
                    <a:pt x="5302" y="796"/>
                  </a:lnTo>
                  <a:lnTo>
                    <a:pt x="5301" y="811"/>
                  </a:lnTo>
                  <a:lnTo>
                    <a:pt x="5298" y="840"/>
                  </a:lnTo>
                  <a:lnTo>
                    <a:pt x="5296" y="853"/>
                  </a:lnTo>
                  <a:lnTo>
                    <a:pt x="5295" y="864"/>
                  </a:lnTo>
                  <a:lnTo>
                    <a:pt x="5295" y="882"/>
                  </a:lnTo>
                  <a:lnTo>
                    <a:pt x="5294" y="902"/>
                  </a:lnTo>
                  <a:lnTo>
                    <a:pt x="5291" y="947"/>
                  </a:lnTo>
                  <a:lnTo>
                    <a:pt x="5291" y="970"/>
                  </a:lnTo>
                  <a:lnTo>
                    <a:pt x="5291" y="993"/>
                  </a:lnTo>
                  <a:lnTo>
                    <a:pt x="5292" y="1012"/>
                  </a:lnTo>
                  <a:lnTo>
                    <a:pt x="5294" y="1021"/>
                  </a:lnTo>
                  <a:lnTo>
                    <a:pt x="5295" y="1029"/>
                  </a:lnTo>
                  <a:lnTo>
                    <a:pt x="5300" y="1042"/>
                  </a:lnTo>
                  <a:lnTo>
                    <a:pt x="5305" y="1058"/>
                  </a:lnTo>
                  <a:lnTo>
                    <a:pt x="5313" y="1074"/>
                  </a:lnTo>
                  <a:lnTo>
                    <a:pt x="5322" y="1091"/>
                  </a:lnTo>
                  <a:lnTo>
                    <a:pt x="5331" y="1107"/>
                  </a:lnTo>
                  <a:lnTo>
                    <a:pt x="5343" y="1120"/>
                  </a:lnTo>
                  <a:lnTo>
                    <a:pt x="5348" y="1125"/>
                  </a:lnTo>
                  <a:lnTo>
                    <a:pt x="5354" y="1129"/>
                  </a:lnTo>
                  <a:lnTo>
                    <a:pt x="5360" y="1131"/>
                  </a:lnTo>
                  <a:lnTo>
                    <a:pt x="5365" y="1133"/>
                  </a:lnTo>
                  <a:lnTo>
                    <a:pt x="5369" y="1133"/>
                  </a:lnTo>
                  <a:lnTo>
                    <a:pt x="5373" y="1130"/>
                  </a:lnTo>
                  <a:lnTo>
                    <a:pt x="5377" y="1128"/>
                  </a:lnTo>
                  <a:lnTo>
                    <a:pt x="5380" y="1123"/>
                  </a:lnTo>
                  <a:lnTo>
                    <a:pt x="5387" y="1113"/>
                  </a:lnTo>
                  <a:lnTo>
                    <a:pt x="5393" y="1102"/>
                  </a:lnTo>
                  <a:lnTo>
                    <a:pt x="5400" y="1091"/>
                  </a:lnTo>
                  <a:lnTo>
                    <a:pt x="5407" y="1081"/>
                  </a:lnTo>
                  <a:lnTo>
                    <a:pt x="5410" y="1076"/>
                  </a:lnTo>
                  <a:lnTo>
                    <a:pt x="5414" y="1074"/>
                  </a:lnTo>
                  <a:lnTo>
                    <a:pt x="5417" y="1073"/>
                  </a:lnTo>
                  <a:lnTo>
                    <a:pt x="5422" y="1073"/>
                  </a:lnTo>
                  <a:lnTo>
                    <a:pt x="5425" y="1074"/>
                  </a:lnTo>
                  <a:lnTo>
                    <a:pt x="5428" y="1076"/>
                  </a:lnTo>
                  <a:lnTo>
                    <a:pt x="5432" y="1079"/>
                  </a:lnTo>
                  <a:lnTo>
                    <a:pt x="5434" y="1083"/>
                  </a:lnTo>
                  <a:lnTo>
                    <a:pt x="5439" y="1093"/>
                  </a:lnTo>
                  <a:lnTo>
                    <a:pt x="5443" y="1105"/>
                  </a:lnTo>
                  <a:lnTo>
                    <a:pt x="5445" y="1118"/>
                  </a:lnTo>
                  <a:lnTo>
                    <a:pt x="5449" y="1130"/>
                  </a:lnTo>
                  <a:lnTo>
                    <a:pt x="5452" y="1151"/>
                  </a:lnTo>
                  <a:lnTo>
                    <a:pt x="5453" y="1165"/>
                  </a:lnTo>
                  <a:lnTo>
                    <a:pt x="5454" y="1183"/>
                  </a:lnTo>
                  <a:lnTo>
                    <a:pt x="5453" y="1224"/>
                  </a:lnTo>
                  <a:lnTo>
                    <a:pt x="5451" y="1265"/>
                  </a:lnTo>
                  <a:lnTo>
                    <a:pt x="5451" y="1283"/>
                  </a:lnTo>
                  <a:lnTo>
                    <a:pt x="5452" y="1297"/>
                  </a:lnTo>
                  <a:lnTo>
                    <a:pt x="5456" y="1323"/>
                  </a:lnTo>
                  <a:lnTo>
                    <a:pt x="5462" y="1353"/>
                  </a:lnTo>
                  <a:lnTo>
                    <a:pt x="5470" y="1382"/>
                  </a:lnTo>
                  <a:lnTo>
                    <a:pt x="5478" y="1406"/>
                  </a:lnTo>
                  <a:lnTo>
                    <a:pt x="5486" y="1424"/>
                  </a:lnTo>
                  <a:lnTo>
                    <a:pt x="5496" y="1444"/>
                  </a:lnTo>
                  <a:lnTo>
                    <a:pt x="5521" y="1488"/>
                  </a:lnTo>
                  <a:lnTo>
                    <a:pt x="5533" y="1510"/>
                  </a:lnTo>
                  <a:lnTo>
                    <a:pt x="5545" y="1532"/>
                  </a:lnTo>
                  <a:lnTo>
                    <a:pt x="5555" y="1552"/>
                  </a:lnTo>
                  <a:lnTo>
                    <a:pt x="5558" y="1562"/>
                  </a:lnTo>
                  <a:lnTo>
                    <a:pt x="5560" y="1570"/>
                  </a:lnTo>
                  <a:lnTo>
                    <a:pt x="5564" y="1588"/>
                  </a:lnTo>
                  <a:lnTo>
                    <a:pt x="5566" y="1608"/>
                  </a:lnTo>
                  <a:lnTo>
                    <a:pt x="5567" y="1628"/>
                  </a:lnTo>
                  <a:lnTo>
                    <a:pt x="5568" y="1650"/>
                  </a:lnTo>
                  <a:lnTo>
                    <a:pt x="5567" y="1698"/>
                  </a:lnTo>
                  <a:lnTo>
                    <a:pt x="5565" y="1747"/>
                  </a:lnTo>
                  <a:lnTo>
                    <a:pt x="5560" y="1846"/>
                  </a:lnTo>
                  <a:lnTo>
                    <a:pt x="5559" y="1890"/>
                  </a:lnTo>
                  <a:lnTo>
                    <a:pt x="5559" y="1909"/>
                  </a:lnTo>
                  <a:lnTo>
                    <a:pt x="5560" y="1927"/>
                  </a:lnTo>
                  <a:lnTo>
                    <a:pt x="5563" y="1961"/>
                  </a:lnTo>
                  <a:lnTo>
                    <a:pt x="5566" y="2004"/>
                  </a:lnTo>
                  <a:lnTo>
                    <a:pt x="5568" y="2025"/>
                  </a:lnTo>
                  <a:lnTo>
                    <a:pt x="5572" y="2045"/>
                  </a:lnTo>
                  <a:lnTo>
                    <a:pt x="5576" y="2063"/>
                  </a:lnTo>
                  <a:lnTo>
                    <a:pt x="5582" y="2078"/>
                  </a:lnTo>
                  <a:lnTo>
                    <a:pt x="5590" y="2093"/>
                  </a:lnTo>
                  <a:lnTo>
                    <a:pt x="5600" y="2108"/>
                  </a:lnTo>
                  <a:lnTo>
                    <a:pt x="5612" y="2124"/>
                  </a:lnTo>
                  <a:lnTo>
                    <a:pt x="5626" y="2141"/>
                  </a:lnTo>
                  <a:lnTo>
                    <a:pt x="5641" y="2158"/>
                  </a:lnTo>
                  <a:lnTo>
                    <a:pt x="5655" y="2173"/>
                  </a:lnTo>
                  <a:lnTo>
                    <a:pt x="5669" y="2185"/>
                  </a:lnTo>
                  <a:lnTo>
                    <a:pt x="5681" y="2195"/>
                  </a:lnTo>
                  <a:lnTo>
                    <a:pt x="5694" y="2202"/>
                  </a:lnTo>
                  <a:lnTo>
                    <a:pt x="5708" y="2208"/>
                  </a:lnTo>
                  <a:lnTo>
                    <a:pt x="5725" y="2213"/>
                  </a:lnTo>
                  <a:lnTo>
                    <a:pt x="5743" y="2218"/>
                  </a:lnTo>
                  <a:lnTo>
                    <a:pt x="5779" y="2228"/>
                  </a:lnTo>
                  <a:lnTo>
                    <a:pt x="5794" y="2233"/>
                  </a:lnTo>
                  <a:lnTo>
                    <a:pt x="5808" y="2238"/>
                  </a:lnTo>
                  <a:lnTo>
                    <a:pt x="5829" y="2251"/>
                  </a:lnTo>
                  <a:lnTo>
                    <a:pt x="5854" y="2266"/>
                  </a:lnTo>
                  <a:lnTo>
                    <a:pt x="5879" y="2284"/>
                  </a:lnTo>
                  <a:lnTo>
                    <a:pt x="5898" y="2299"/>
                  </a:lnTo>
                  <a:lnTo>
                    <a:pt x="5913" y="2312"/>
                  </a:lnTo>
                  <a:lnTo>
                    <a:pt x="5928" y="2327"/>
                  </a:lnTo>
                  <a:lnTo>
                    <a:pt x="5961" y="2362"/>
                  </a:lnTo>
                  <a:lnTo>
                    <a:pt x="5979" y="2380"/>
                  </a:lnTo>
                  <a:lnTo>
                    <a:pt x="5996" y="2397"/>
                  </a:lnTo>
                  <a:lnTo>
                    <a:pt x="6013" y="2411"/>
                  </a:lnTo>
                  <a:lnTo>
                    <a:pt x="6021" y="2416"/>
                  </a:lnTo>
                  <a:lnTo>
                    <a:pt x="6029" y="2421"/>
                  </a:lnTo>
                  <a:lnTo>
                    <a:pt x="6037" y="2424"/>
                  </a:lnTo>
                  <a:lnTo>
                    <a:pt x="6047" y="2428"/>
                  </a:lnTo>
                  <a:lnTo>
                    <a:pt x="6071" y="2432"/>
                  </a:lnTo>
                  <a:lnTo>
                    <a:pt x="6096" y="2436"/>
                  </a:lnTo>
                  <a:lnTo>
                    <a:pt x="6124" y="2439"/>
                  </a:lnTo>
                  <a:lnTo>
                    <a:pt x="6151" y="2441"/>
                  </a:lnTo>
                  <a:lnTo>
                    <a:pt x="6177" y="2445"/>
                  </a:lnTo>
                  <a:lnTo>
                    <a:pt x="6200" y="2449"/>
                  </a:lnTo>
                  <a:lnTo>
                    <a:pt x="6210" y="2451"/>
                  </a:lnTo>
                  <a:lnTo>
                    <a:pt x="6219" y="2455"/>
                  </a:lnTo>
                  <a:lnTo>
                    <a:pt x="6226" y="2458"/>
                  </a:lnTo>
                  <a:lnTo>
                    <a:pt x="6233" y="2463"/>
                  </a:lnTo>
                  <a:lnTo>
                    <a:pt x="6248" y="2474"/>
                  </a:lnTo>
                  <a:lnTo>
                    <a:pt x="6263" y="2488"/>
                  </a:lnTo>
                  <a:lnTo>
                    <a:pt x="6279" y="2501"/>
                  </a:lnTo>
                  <a:lnTo>
                    <a:pt x="6296" y="2516"/>
                  </a:lnTo>
                  <a:lnTo>
                    <a:pt x="6312" y="2528"/>
                  </a:lnTo>
                  <a:lnTo>
                    <a:pt x="6327" y="2539"/>
                  </a:lnTo>
                  <a:lnTo>
                    <a:pt x="6333" y="2543"/>
                  </a:lnTo>
                  <a:lnTo>
                    <a:pt x="6340" y="2546"/>
                  </a:lnTo>
                  <a:lnTo>
                    <a:pt x="6349" y="2550"/>
                  </a:lnTo>
                  <a:lnTo>
                    <a:pt x="6361" y="2552"/>
                  </a:lnTo>
                  <a:lnTo>
                    <a:pt x="6383" y="2556"/>
                  </a:lnTo>
                  <a:lnTo>
                    <a:pt x="6409" y="2559"/>
                  </a:lnTo>
                  <a:lnTo>
                    <a:pt x="6437" y="2561"/>
                  </a:lnTo>
                  <a:lnTo>
                    <a:pt x="6491" y="2562"/>
                  </a:lnTo>
                  <a:lnTo>
                    <a:pt x="6535" y="2563"/>
                  </a:lnTo>
                  <a:lnTo>
                    <a:pt x="6620" y="2565"/>
                  </a:lnTo>
                  <a:lnTo>
                    <a:pt x="6722" y="2566"/>
                  </a:lnTo>
                  <a:lnTo>
                    <a:pt x="6824" y="2565"/>
                  </a:lnTo>
                  <a:lnTo>
                    <a:pt x="6909" y="2563"/>
                  </a:lnTo>
                  <a:lnTo>
                    <a:pt x="6975" y="2560"/>
                  </a:lnTo>
                  <a:lnTo>
                    <a:pt x="7056" y="2555"/>
                  </a:lnTo>
                  <a:lnTo>
                    <a:pt x="7203" y="2545"/>
                  </a:lnTo>
                  <a:lnTo>
                    <a:pt x="7361" y="2537"/>
                  </a:lnTo>
                  <a:lnTo>
                    <a:pt x="7447" y="2533"/>
                  </a:lnTo>
                  <a:lnTo>
                    <a:pt x="7518" y="2527"/>
                  </a:lnTo>
                  <a:lnTo>
                    <a:pt x="7592" y="2520"/>
                  </a:lnTo>
                  <a:lnTo>
                    <a:pt x="7680" y="2511"/>
                  </a:lnTo>
                  <a:lnTo>
                    <a:pt x="7725" y="2507"/>
                  </a:lnTo>
                  <a:lnTo>
                    <a:pt x="7768" y="2500"/>
                  </a:lnTo>
                  <a:lnTo>
                    <a:pt x="7806" y="2494"/>
                  </a:lnTo>
                  <a:lnTo>
                    <a:pt x="7839" y="2486"/>
                  </a:lnTo>
                  <a:lnTo>
                    <a:pt x="7878" y="2476"/>
                  </a:lnTo>
                  <a:lnTo>
                    <a:pt x="7922" y="2462"/>
                  </a:lnTo>
                  <a:lnTo>
                    <a:pt x="7971" y="2444"/>
                  </a:lnTo>
                  <a:lnTo>
                    <a:pt x="8020" y="2424"/>
                  </a:lnTo>
                  <a:lnTo>
                    <a:pt x="8117" y="2385"/>
                  </a:lnTo>
                  <a:lnTo>
                    <a:pt x="8197" y="2351"/>
                  </a:lnTo>
                  <a:lnTo>
                    <a:pt x="8286" y="2312"/>
                  </a:lnTo>
                  <a:lnTo>
                    <a:pt x="8390" y="2261"/>
                  </a:lnTo>
                  <a:lnTo>
                    <a:pt x="8445" y="2235"/>
                  </a:lnTo>
                  <a:lnTo>
                    <a:pt x="8495" y="2208"/>
                  </a:lnTo>
                  <a:lnTo>
                    <a:pt x="8541" y="2183"/>
                  </a:lnTo>
                  <a:lnTo>
                    <a:pt x="8579" y="2160"/>
                  </a:lnTo>
                  <a:lnTo>
                    <a:pt x="8597" y="2148"/>
                  </a:lnTo>
                  <a:lnTo>
                    <a:pt x="8616" y="2133"/>
                  </a:lnTo>
                  <a:lnTo>
                    <a:pt x="8660" y="2098"/>
                  </a:lnTo>
                  <a:lnTo>
                    <a:pt x="8704" y="2063"/>
                  </a:lnTo>
                  <a:lnTo>
                    <a:pt x="8723" y="2049"/>
                  </a:lnTo>
                  <a:lnTo>
                    <a:pt x="8741" y="2036"/>
                  </a:lnTo>
                  <a:lnTo>
                    <a:pt x="8758" y="2025"/>
                  </a:lnTo>
                  <a:lnTo>
                    <a:pt x="8779" y="2010"/>
                  </a:lnTo>
                  <a:lnTo>
                    <a:pt x="8790" y="2005"/>
                  </a:lnTo>
                  <a:lnTo>
                    <a:pt x="8800" y="1999"/>
                  </a:lnTo>
                  <a:lnTo>
                    <a:pt x="8810" y="1994"/>
                  </a:lnTo>
                  <a:lnTo>
                    <a:pt x="8819" y="1992"/>
                  </a:lnTo>
                  <a:lnTo>
                    <a:pt x="8826" y="1992"/>
                  </a:lnTo>
                  <a:lnTo>
                    <a:pt x="8834" y="1993"/>
                  </a:lnTo>
                  <a:lnTo>
                    <a:pt x="8843" y="1994"/>
                  </a:lnTo>
                  <a:lnTo>
                    <a:pt x="8852" y="1997"/>
                  </a:lnTo>
                  <a:lnTo>
                    <a:pt x="8861" y="2000"/>
                  </a:lnTo>
                  <a:lnTo>
                    <a:pt x="8869" y="2004"/>
                  </a:lnTo>
                  <a:lnTo>
                    <a:pt x="8876" y="2008"/>
                  </a:lnTo>
                  <a:lnTo>
                    <a:pt x="8880" y="2013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371597FB-240E-45D7-BAA4-C1C04CFD5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475" y="2038350"/>
              <a:ext cx="1169987" cy="1792288"/>
            </a:xfrm>
            <a:custGeom>
              <a:avLst/>
              <a:gdLst>
                <a:gd name="T0" fmla="*/ 2147483646 w 5897"/>
                <a:gd name="T1" fmla="*/ 2147483646 h 9031"/>
                <a:gd name="T2" fmla="*/ 2147483646 w 5897"/>
                <a:gd name="T3" fmla="*/ 2147483646 h 9031"/>
                <a:gd name="T4" fmla="*/ 2147483646 w 5897"/>
                <a:gd name="T5" fmla="*/ 2147483646 h 9031"/>
                <a:gd name="T6" fmla="*/ 2147483646 w 5897"/>
                <a:gd name="T7" fmla="*/ 2147483646 h 9031"/>
                <a:gd name="T8" fmla="*/ 2147483646 w 5897"/>
                <a:gd name="T9" fmla="*/ 2147483646 h 9031"/>
                <a:gd name="T10" fmla="*/ 2147483646 w 5897"/>
                <a:gd name="T11" fmla="*/ 2147483646 h 9031"/>
                <a:gd name="T12" fmla="*/ 2147483646 w 5897"/>
                <a:gd name="T13" fmla="*/ 2147483646 h 9031"/>
                <a:gd name="T14" fmla="*/ 2147483646 w 5897"/>
                <a:gd name="T15" fmla="*/ 2147483646 h 9031"/>
                <a:gd name="T16" fmla="*/ 2147483646 w 5897"/>
                <a:gd name="T17" fmla="*/ 2147483646 h 9031"/>
                <a:gd name="T18" fmla="*/ 2147483646 w 5897"/>
                <a:gd name="T19" fmla="*/ 2147483646 h 9031"/>
                <a:gd name="T20" fmla="*/ 2147483646 w 5897"/>
                <a:gd name="T21" fmla="*/ 2147483646 h 9031"/>
                <a:gd name="T22" fmla="*/ 2147483646 w 5897"/>
                <a:gd name="T23" fmla="*/ 2147483646 h 9031"/>
                <a:gd name="T24" fmla="*/ 2147483646 w 5897"/>
                <a:gd name="T25" fmla="*/ 2147483646 h 9031"/>
                <a:gd name="T26" fmla="*/ 2147483646 w 5897"/>
                <a:gd name="T27" fmla="*/ 2147483646 h 9031"/>
                <a:gd name="T28" fmla="*/ 2147483646 w 5897"/>
                <a:gd name="T29" fmla="*/ 2147483646 h 9031"/>
                <a:gd name="T30" fmla="*/ 2147483646 w 5897"/>
                <a:gd name="T31" fmla="*/ 2147483646 h 9031"/>
                <a:gd name="T32" fmla="*/ 2147483646 w 5897"/>
                <a:gd name="T33" fmla="*/ 2147483646 h 9031"/>
                <a:gd name="T34" fmla="*/ 2147483646 w 5897"/>
                <a:gd name="T35" fmla="*/ 2147483646 h 9031"/>
                <a:gd name="T36" fmla="*/ 2147483646 w 5897"/>
                <a:gd name="T37" fmla="*/ 2147483646 h 9031"/>
                <a:gd name="T38" fmla="*/ 2147483646 w 5897"/>
                <a:gd name="T39" fmla="*/ 2147483646 h 9031"/>
                <a:gd name="T40" fmla="*/ 2147483646 w 5897"/>
                <a:gd name="T41" fmla="*/ 2147483646 h 9031"/>
                <a:gd name="T42" fmla="*/ 2147483646 w 5897"/>
                <a:gd name="T43" fmla="*/ 2147483646 h 9031"/>
                <a:gd name="T44" fmla="*/ 2147483646 w 5897"/>
                <a:gd name="T45" fmla="*/ 2147483646 h 9031"/>
                <a:gd name="T46" fmla="*/ 2147483646 w 5897"/>
                <a:gd name="T47" fmla="*/ 2147483646 h 9031"/>
                <a:gd name="T48" fmla="*/ 2147483646 w 5897"/>
                <a:gd name="T49" fmla="*/ 2147483646 h 9031"/>
                <a:gd name="T50" fmla="*/ 2147483646 w 5897"/>
                <a:gd name="T51" fmla="*/ 2147483646 h 9031"/>
                <a:gd name="T52" fmla="*/ 2147483646 w 5897"/>
                <a:gd name="T53" fmla="*/ 2147483646 h 9031"/>
                <a:gd name="T54" fmla="*/ 2147483646 w 5897"/>
                <a:gd name="T55" fmla="*/ 2147483646 h 9031"/>
                <a:gd name="T56" fmla="*/ 2147483646 w 5897"/>
                <a:gd name="T57" fmla="*/ 2147483646 h 9031"/>
                <a:gd name="T58" fmla="*/ 2147483646 w 5897"/>
                <a:gd name="T59" fmla="*/ 2147483646 h 9031"/>
                <a:gd name="T60" fmla="*/ 2147483646 w 5897"/>
                <a:gd name="T61" fmla="*/ 2147483646 h 9031"/>
                <a:gd name="T62" fmla="*/ 2147483646 w 5897"/>
                <a:gd name="T63" fmla="*/ 2147483646 h 9031"/>
                <a:gd name="T64" fmla="*/ 2147483646 w 5897"/>
                <a:gd name="T65" fmla="*/ 2147483646 h 9031"/>
                <a:gd name="T66" fmla="*/ 2147483646 w 5897"/>
                <a:gd name="T67" fmla="*/ 2147483646 h 9031"/>
                <a:gd name="T68" fmla="*/ 2147483646 w 5897"/>
                <a:gd name="T69" fmla="*/ 2147483646 h 9031"/>
                <a:gd name="T70" fmla="*/ 2147483646 w 5897"/>
                <a:gd name="T71" fmla="*/ 2147483646 h 9031"/>
                <a:gd name="T72" fmla="*/ 2147483646 w 5897"/>
                <a:gd name="T73" fmla="*/ 2147483646 h 9031"/>
                <a:gd name="T74" fmla="*/ 2147483646 w 5897"/>
                <a:gd name="T75" fmla="*/ 2147483646 h 9031"/>
                <a:gd name="T76" fmla="*/ 2147483646 w 5897"/>
                <a:gd name="T77" fmla="*/ 2147483646 h 9031"/>
                <a:gd name="T78" fmla="*/ 2147483646 w 5897"/>
                <a:gd name="T79" fmla="*/ 2147483646 h 9031"/>
                <a:gd name="T80" fmla="*/ 2147483646 w 5897"/>
                <a:gd name="T81" fmla="*/ 2147483646 h 9031"/>
                <a:gd name="T82" fmla="*/ 2147483646 w 5897"/>
                <a:gd name="T83" fmla="*/ 2147483646 h 9031"/>
                <a:gd name="T84" fmla="*/ 2147483646 w 5897"/>
                <a:gd name="T85" fmla="*/ 2147483646 h 9031"/>
                <a:gd name="T86" fmla="*/ 2147483646 w 5897"/>
                <a:gd name="T87" fmla="*/ 2147483646 h 9031"/>
                <a:gd name="T88" fmla="*/ 2147483646 w 5897"/>
                <a:gd name="T89" fmla="*/ 2147483646 h 9031"/>
                <a:gd name="T90" fmla="*/ 2147483646 w 5897"/>
                <a:gd name="T91" fmla="*/ 2147483646 h 9031"/>
                <a:gd name="T92" fmla="*/ 2147483646 w 5897"/>
                <a:gd name="T93" fmla="*/ 2147483646 h 9031"/>
                <a:gd name="T94" fmla="*/ 2147483646 w 5897"/>
                <a:gd name="T95" fmla="*/ 2147483646 h 9031"/>
                <a:gd name="T96" fmla="*/ 2147483646 w 5897"/>
                <a:gd name="T97" fmla="*/ 2147483646 h 9031"/>
                <a:gd name="T98" fmla="*/ 2147483646 w 5897"/>
                <a:gd name="T99" fmla="*/ 2147483646 h 9031"/>
                <a:gd name="T100" fmla="*/ 2147483646 w 5897"/>
                <a:gd name="T101" fmla="*/ 2147483646 h 9031"/>
                <a:gd name="T102" fmla="*/ 2147483646 w 5897"/>
                <a:gd name="T103" fmla="*/ 2147483646 h 9031"/>
                <a:gd name="T104" fmla="*/ 2147483646 w 5897"/>
                <a:gd name="T105" fmla="*/ 2147483646 h 9031"/>
                <a:gd name="T106" fmla="*/ 2147483646 w 5897"/>
                <a:gd name="T107" fmla="*/ 2147483646 h 9031"/>
                <a:gd name="T108" fmla="*/ 2147483646 w 5897"/>
                <a:gd name="T109" fmla="*/ 2147483646 h 9031"/>
                <a:gd name="T110" fmla="*/ 2147483646 w 5897"/>
                <a:gd name="T111" fmla="*/ 2147483646 h 9031"/>
                <a:gd name="T112" fmla="*/ 2147483646 w 5897"/>
                <a:gd name="T113" fmla="*/ 2147483646 h 9031"/>
                <a:gd name="T114" fmla="*/ 2147483646 w 5897"/>
                <a:gd name="T115" fmla="*/ 2147483646 h 9031"/>
                <a:gd name="T116" fmla="*/ 2147483646 w 5897"/>
                <a:gd name="T117" fmla="*/ 2147483646 h 9031"/>
                <a:gd name="T118" fmla="*/ 2147483646 w 5897"/>
                <a:gd name="T119" fmla="*/ 2147483646 h 9031"/>
                <a:gd name="T120" fmla="*/ 2147483646 w 5897"/>
                <a:gd name="T121" fmla="*/ 2147483646 h 9031"/>
                <a:gd name="T122" fmla="*/ 2147483646 w 5897"/>
                <a:gd name="T123" fmla="*/ 2147483646 h 9031"/>
                <a:gd name="T124" fmla="*/ 2147483646 w 5897"/>
                <a:gd name="T125" fmla="*/ 2147483646 h 90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5897" h="9031">
                  <a:moveTo>
                    <a:pt x="4700" y="407"/>
                  </a:moveTo>
                  <a:lnTo>
                    <a:pt x="4700" y="407"/>
                  </a:lnTo>
                  <a:lnTo>
                    <a:pt x="4694" y="414"/>
                  </a:lnTo>
                  <a:lnTo>
                    <a:pt x="4688" y="420"/>
                  </a:lnTo>
                  <a:lnTo>
                    <a:pt x="4672" y="436"/>
                  </a:lnTo>
                  <a:lnTo>
                    <a:pt x="4657" y="451"/>
                  </a:lnTo>
                  <a:lnTo>
                    <a:pt x="4650" y="459"/>
                  </a:lnTo>
                  <a:lnTo>
                    <a:pt x="4646" y="466"/>
                  </a:lnTo>
                  <a:lnTo>
                    <a:pt x="4641" y="476"/>
                  </a:lnTo>
                  <a:lnTo>
                    <a:pt x="4638" y="489"/>
                  </a:lnTo>
                  <a:lnTo>
                    <a:pt x="4633" y="504"/>
                  </a:lnTo>
                  <a:lnTo>
                    <a:pt x="4631" y="520"/>
                  </a:lnTo>
                  <a:lnTo>
                    <a:pt x="4627" y="550"/>
                  </a:lnTo>
                  <a:lnTo>
                    <a:pt x="4625" y="565"/>
                  </a:lnTo>
                  <a:lnTo>
                    <a:pt x="4625" y="576"/>
                  </a:lnTo>
                  <a:lnTo>
                    <a:pt x="4627" y="589"/>
                  </a:lnTo>
                  <a:lnTo>
                    <a:pt x="4630" y="602"/>
                  </a:lnTo>
                  <a:lnTo>
                    <a:pt x="4638" y="631"/>
                  </a:lnTo>
                  <a:lnTo>
                    <a:pt x="4647" y="662"/>
                  </a:lnTo>
                  <a:lnTo>
                    <a:pt x="4655" y="687"/>
                  </a:lnTo>
                  <a:lnTo>
                    <a:pt x="4671" y="744"/>
                  </a:lnTo>
                  <a:lnTo>
                    <a:pt x="4679" y="776"/>
                  </a:lnTo>
                  <a:lnTo>
                    <a:pt x="4684" y="802"/>
                  </a:lnTo>
                  <a:lnTo>
                    <a:pt x="4690" y="842"/>
                  </a:lnTo>
                  <a:lnTo>
                    <a:pt x="4694" y="891"/>
                  </a:lnTo>
                  <a:lnTo>
                    <a:pt x="4698" y="941"/>
                  </a:lnTo>
                  <a:lnTo>
                    <a:pt x="4700" y="981"/>
                  </a:lnTo>
                  <a:lnTo>
                    <a:pt x="4699" y="997"/>
                  </a:lnTo>
                  <a:lnTo>
                    <a:pt x="4698" y="1016"/>
                  </a:lnTo>
                  <a:lnTo>
                    <a:pt x="4693" y="1059"/>
                  </a:lnTo>
                  <a:lnTo>
                    <a:pt x="4689" y="1102"/>
                  </a:lnTo>
                  <a:lnTo>
                    <a:pt x="4686" y="1137"/>
                  </a:lnTo>
                  <a:lnTo>
                    <a:pt x="4688" y="1164"/>
                  </a:lnTo>
                  <a:lnTo>
                    <a:pt x="4690" y="1196"/>
                  </a:lnTo>
                  <a:lnTo>
                    <a:pt x="4691" y="1227"/>
                  </a:lnTo>
                  <a:lnTo>
                    <a:pt x="4691" y="1242"/>
                  </a:lnTo>
                  <a:lnTo>
                    <a:pt x="4691" y="1254"/>
                  </a:lnTo>
                  <a:lnTo>
                    <a:pt x="4690" y="1270"/>
                  </a:lnTo>
                  <a:lnTo>
                    <a:pt x="4688" y="1289"/>
                  </a:lnTo>
                  <a:lnTo>
                    <a:pt x="4685" y="1299"/>
                  </a:lnTo>
                  <a:lnTo>
                    <a:pt x="4683" y="1308"/>
                  </a:lnTo>
                  <a:lnTo>
                    <a:pt x="4680" y="1316"/>
                  </a:lnTo>
                  <a:lnTo>
                    <a:pt x="4676" y="1322"/>
                  </a:lnTo>
                  <a:lnTo>
                    <a:pt x="4673" y="1325"/>
                  </a:lnTo>
                  <a:lnTo>
                    <a:pt x="4668" y="1329"/>
                  </a:lnTo>
                  <a:lnTo>
                    <a:pt x="4658" y="1335"/>
                  </a:lnTo>
                  <a:lnTo>
                    <a:pt x="4646" y="1341"/>
                  </a:lnTo>
                  <a:lnTo>
                    <a:pt x="4632" y="1346"/>
                  </a:lnTo>
                  <a:lnTo>
                    <a:pt x="4619" y="1351"/>
                  </a:lnTo>
                  <a:lnTo>
                    <a:pt x="4605" y="1357"/>
                  </a:lnTo>
                  <a:lnTo>
                    <a:pt x="4595" y="1363"/>
                  </a:lnTo>
                  <a:lnTo>
                    <a:pt x="4590" y="1366"/>
                  </a:lnTo>
                  <a:lnTo>
                    <a:pt x="4587" y="1369"/>
                  </a:lnTo>
                  <a:lnTo>
                    <a:pt x="4584" y="1376"/>
                  </a:lnTo>
                  <a:lnTo>
                    <a:pt x="4580" y="1385"/>
                  </a:lnTo>
                  <a:lnTo>
                    <a:pt x="4577" y="1405"/>
                  </a:lnTo>
                  <a:lnTo>
                    <a:pt x="4576" y="1416"/>
                  </a:lnTo>
                  <a:lnTo>
                    <a:pt x="4574" y="1425"/>
                  </a:lnTo>
                  <a:lnTo>
                    <a:pt x="4570" y="1432"/>
                  </a:lnTo>
                  <a:lnTo>
                    <a:pt x="4567" y="1439"/>
                  </a:lnTo>
                  <a:lnTo>
                    <a:pt x="4561" y="1444"/>
                  </a:lnTo>
                  <a:lnTo>
                    <a:pt x="4556" y="1447"/>
                  </a:lnTo>
                  <a:lnTo>
                    <a:pt x="4548" y="1449"/>
                  </a:lnTo>
                  <a:lnTo>
                    <a:pt x="4540" y="1453"/>
                  </a:lnTo>
                  <a:lnTo>
                    <a:pt x="4522" y="1456"/>
                  </a:lnTo>
                  <a:lnTo>
                    <a:pt x="4502" y="1460"/>
                  </a:lnTo>
                  <a:lnTo>
                    <a:pt x="4483" y="1463"/>
                  </a:lnTo>
                  <a:lnTo>
                    <a:pt x="4465" y="1466"/>
                  </a:lnTo>
                  <a:lnTo>
                    <a:pt x="4457" y="1470"/>
                  </a:lnTo>
                  <a:lnTo>
                    <a:pt x="4449" y="1472"/>
                  </a:lnTo>
                  <a:lnTo>
                    <a:pt x="4443" y="1475"/>
                  </a:lnTo>
                  <a:lnTo>
                    <a:pt x="4438" y="1480"/>
                  </a:lnTo>
                  <a:lnTo>
                    <a:pt x="4430" y="1489"/>
                  </a:lnTo>
                  <a:lnTo>
                    <a:pt x="4423" y="1501"/>
                  </a:lnTo>
                  <a:lnTo>
                    <a:pt x="4418" y="1516"/>
                  </a:lnTo>
                  <a:lnTo>
                    <a:pt x="4412" y="1532"/>
                  </a:lnTo>
                  <a:lnTo>
                    <a:pt x="4408" y="1548"/>
                  </a:lnTo>
                  <a:lnTo>
                    <a:pt x="4404" y="1563"/>
                  </a:lnTo>
                  <a:lnTo>
                    <a:pt x="4402" y="1577"/>
                  </a:lnTo>
                  <a:lnTo>
                    <a:pt x="4401" y="1589"/>
                  </a:lnTo>
                  <a:lnTo>
                    <a:pt x="4400" y="1605"/>
                  </a:lnTo>
                  <a:lnTo>
                    <a:pt x="4402" y="1624"/>
                  </a:lnTo>
                  <a:lnTo>
                    <a:pt x="4404" y="1634"/>
                  </a:lnTo>
                  <a:lnTo>
                    <a:pt x="4407" y="1642"/>
                  </a:lnTo>
                  <a:lnTo>
                    <a:pt x="4410" y="1650"/>
                  </a:lnTo>
                  <a:lnTo>
                    <a:pt x="4413" y="1656"/>
                  </a:lnTo>
                  <a:lnTo>
                    <a:pt x="4417" y="1659"/>
                  </a:lnTo>
                  <a:lnTo>
                    <a:pt x="4421" y="1662"/>
                  </a:lnTo>
                  <a:lnTo>
                    <a:pt x="4433" y="1664"/>
                  </a:lnTo>
                  <a:lnTo>
                    <a:pt x="4446" y="1666"/>
                  </a:lnTo>
                  <a:lnTo>
                    <a:pt x="4461" y="1667"/>
                  </a:lnTo>
                  <a:lnTo>
                    <a:pt x="4475" y="1668"/>
                  </a:lnTo>
                  <a:lnTo>
                    <a:pt x="4489" y="1669"/>
                  </a:lnTo>
                  <a:lnTo>
                    <a:pt x="4495" y="1672"/>
                  </a:lnTo>
                  <a:lnTo>
                    <a:pt x="4500" y="1673"/>
                  </a:lnTo>
                  <a:lnTo>
                    <a:pt x="4504" y="1676"/>
                  </a:lnTo>
                  <a:lnTo>
                    <a:pt x="4507" y="1678"/>
                  </a:lnTo>
                  <a:lnTo>
                    <a:pt x="4512" y="1685"/>
                  </a:lnTo>
                  <a:lnTo>
                    <a:pt x="4514" y="1692"/>
                  </a:lnTo>
                  <a:lnTo>
                    <a:pt x="4516" y="1700"/>
                  </a:lnTo>
                  <a:lnTo>
                    <a:pt x="4517" y="1709"/>
                  </a:lnTo>
                  <a:lnTo>
                    <a:pt x="4518" y="1728"/>
                  </a:lnTo>
                  <a:lnTo>
                    <a:pt x="4518" y="1748"/>
                  </a:lnTo>
                  <a:lnTo>
                    <a:pt x="4516" y="1770"/>
                  </a:lnTo>
                  <a:lnTo>
                    <a:pt x="4514" y="1791"/>
                  </a:lnTo>
                  <a:lnTo>
                    <a:pt x="4512" y="1809"/>
                  </a:lnTo>
                  <a:lnTo>
                    <a:pt x="4510" y="1825"/>
                  </a:lnTo>
                  <a:lnTo>
                    <a:pt x="4509" y="1853"/>
                  </a:lnTo>
                  <a:lnTo>
                    <a:pt x="4506" y="1887"/>
                  </a:lnTo>
                  <a:lnTo>
                    <a:pt x="4504" y="1921"/>
                  </a:lnTo>
                  <a:lnTo>
                    <a:pt x="4499" y="1949"/>
                  </a:lnTo>
                  <a:lnTo>
                    <a:pt x="4497" y="1964"/>
                  </a:lnTo>
                  <a:lnTo>
                    <a:pt x="4492" y="1982"/>
                  </a:lnTo>
                  <a:lnTo>
                    <a:pt x="4488" y="1999"/>
                  </a:lnTo>
                  <a:lnTo>
                    <a:pt x="4484" y="2007"/>
                  </a:lnTo>
                  <a:lnTo>
                    <a:pt x="4481" y="2012"/>
                  </a:lnTo>
                  <a:lnTo>
                    <a:pt x="4474" y="2018"/>
                  </a:lnTo>
                  <a:lnTo>
                    <a:pt x="4465" y="2025"/>
                  </a:lnTo>
                  <a:lnTo>
                    <a:pt x="4456" y="2032"/>
                  </a:lnTo>
                  <a:lnTo>
                    <a:pt x="4445" y="2037"/>
                  </a:lnTo>
                  <a:lnTo>
                    <a:pt x="4422" y="2048"/>
                  </a:lnTo>
                  <a:lnTo>
                    <a:pt x="4403" y="2055"/>
                  </a:lnTo>
                  <a:lnTo>
                    <a:pt x="4395" y="2058"/>
                  </a:lnTo>
                  <a:lnTo>
                    <a:pt x="4385" y="2059"/>
                  </a:lnTo>
                  <a:lnTo>
                    <a:pt x="4364" y="2061"/>
                  </a:lnTo>
                  <a:lnTo>
                    <a:pt x="4341" y="2063"/>
                  </a:lnTo>
                  <a:lnTo>
                    <a:pt x="4322" y="2065"/>
                  </a:lnTo>
                  <a:lnTo>
                    <a:pt x="4303" y="2070"/>
                  </a:lnTo>
                  <a:lnTo>
                    <a:pt x="4280" y="2076"/>
                  </a:lnTo>
                  <a:lnTo>
                    <a:pt x="4256" y="2082"/>
                  </a:lnTo>
                  <a:lnTo>
                    <a:pt x="4237" y="2086"/>
                  </a:lnTo>
                  <a:lnTo>
                    <a:pt x="4223" y="2087"/>
                  </a:lnTo>
                  <a:lnTo>
                    <a:pt x="4207" y="2087"/>
                  </a:lnTo>
                  <a:lnTo>
                    <a:pt x="4171" y="2086"/>
                  </a:lnTo>
                  <a:lnTo>
                    <a:pt x="4135" y="2085"/>
                  </a:lnTo>
                  <a:lnTo>
                    <a:pt x="4119" y="2085"/>
                  </a:lnTo>
                  <a:lnTo>
                    <a:pt x="4105" y="2086"/>
                  </a:lnTo>
                  <a:lnTo>
                    <a:pt x="4080" y="2090"/>
                  </a:lnTo>
                  <a:lnTo>
                    <a:pt x="4049" y="2097"/>
                  </a:lnTo>
                  <a:lnTo>
                    <a:pt x="4034" y="2102"/>
                  </a:lnTo>
                  <a:lnTo>
                    <a:pt x="4021" y="2107"/>
                  </a:lnTo>
                  <a:lnTo>
                    <a:pt x="4008" y="2113"/>
                  </a:lnTo>
                  <a:lnTo>
                    <a:pt x="4004" y="2116"/>
                  </a:lnTo>
                  <a:lnTo>
                    <a:pt x="3999" y="2121"/>
                  </a:lnTo>
                  <a:lnTo>
                    <a:pt x="3996" y="2126"/>
                  </a:lnTo>
                  <a:lnTo>
                    <a:pt x="3991" y="2133"/>
                  </a:lnTo>
                  <a:lnTo>
                    <a:pt x="3989" y="2141"/>
                  </a:lnTo>
                  <a:lnTo>
                    <a:pt x="3987" y="2151"/>
                  </a:lnTo>
                  <a:lnTo>
                    <a:pt x="3983" y="2169"/>
                  </a:lnTo>
                  <a:lnTo>
                    <a:pt x="3982" y="2184"/>
                  </a:lnTo>
                  <a:lnTo>
                    <a:pt x="3983" y="2193"/>
                  </a:lnTo>
                  <a:lnTo>
                    <a:pt x="3986" y="2203"/>
                  </a:lnTo>
                  <a:lnTo>
                    <a:pt x="3995" y="2226"/>
                  </a:lnTo>
                  <a:lnTo>
                    <a:pt x="4003" y="2248"/>
                  </a:lnTo>
                  <a:lnTo>
                    <a:pt x="4005" y="2258"/>
                  </a:lnTo>
                  <a:lnTo>
                    <a:pt x="4006" y="2266"/>
                  </a:lnTo>
                  <a:lnTo>
                    <a:pt x="4005" y="2274"/>
                  </a:lnTo>
                  <a:lnTo>
                    <a:pt x="4004" y="2282"/>
                  </a:lnTo>
                  <a:lnTo>
                    <a:pt x="3997" y="2301"/>
                  </a:lnTo>
                  <a:lnTo>
                    <a:pt x="3994" y="2310"/>
                  </a:lnTo>
                  <a:lnTo>
                    <a:pt x="3989" y="2318"/>
                  </a:lnTo>
                  <a:lnTo>
                    <a:pt x="3985" y="2325"/>
                  </a:lnTo>
                  <a:lnTo>
                    <a:pt x="3980" y="2331"/>
                  </a:lnTo>
                  <a:lnTo>
                    <a:pt x="3976" y="2333"/>
                  </a:lnTo>
                  <a:lnTo>
                    <a:pt x="3970" y="2335"/>
                  </a:lnTo>
                  <a:lnTo>
                    <a:pt x="3957" y="2337"/>
                  </a:lnTo>
                  <a:lnTo>
                    <a:pt x="3944" y="2340"/>
                  </a:lnTo>
                  <a:lnTo>
                    <a:pt x="3939" y="2341"/>
                  </a:lnTo>
                  <a:lnTo>
                    <a:pt x="3935" y="2344"/>
                  </a:lnTo>
                  <a:lnTo>
                    <a:pt x="3932" y="2349"/>
                  </a:lnTo>
                  <a:lnTo>
                    <a:pt x="3929" y="2354"/>
                  </a:lnTo>
                  <a:lnTo>
                    <a:pt x="3925" y="2368"/>
                  </a:lnTo>
                  <a:lnTo>
                    <a:pt x="3921" y="2382"/>
                  </a:lnTo>
                  <a:lnTo>
                    <a:pt x="3919" y="2399"/>
                  </a:lnTo>
                  <a:lnTo>
                    <a:pt x="3917" y="2434"/>
                  </a:lnTo>
                  <a:lnTo>
                    <a:pt x="3916" y="2461"/>
                  </a:lnTo>
                  <a:lnTo>
                    <a:pt x="3916" y="2493"/>
                  </a:lnTo>
                  <a:lnTo>
                    <a:pt x="3918" y="2529"/>
                  </a:lnTo>
                  <a:lnTo>
                    <a:pt x="3920" y="2566"/>
                  </a:lnTo>
                  <a:lnTo>
                    <a:pt x="3925" y="2597"/>
                  </a:lnTo>
                  <a:lnTo>
                    <a:pt x="3928" y="2615"/>
                  </a:lnTo>
                  <a:lnTo>
                    <a:pt x="3934" y="2636"/>
                  </a:lnTo>
                  <a:lnTo>
                    <a:pt x="3939" y="2658"/>
                  </a:lnTo>
                  <a:lnTo>
                    <a:pt x="3943" y="2667"/>
                  </a:lnTo>
                  <a:lnTo>
                    <a:pt x="3946" y="2675"/>
                  </a:lnTo>
                  <a:lnTo>
                    <a:pt x="3950" y="2680"/>
                  </a:lnTo>
                  <a:lnTo>
                    <a:pt x="3955" y="2686"/>
                  </a:lnTo>
                  <a:lnTo>
                    <a:pt x="3968" y="2699"/>
                  </a:lnTo>
                  <a:lnTo>
                    <a:pt x="3981" y="2713"/>
                  </a:lnTo>
                  <a:lnTo>
                    <a:pt x="3986" y="2719"/>
                  </a:lnTo>
                  <a:lnTo>
                    <a:pt x="3989" y="2725"/>
                  </a:lnTo>
                  <a:lnTo>
                    <a:pt x="3990" y="2733"/>
                  </a:lnTo>
                  <a:lnTo>
                    <a:pt x="3991" y="2743"/>
                  </a:lnTo>
                  <a:lnTo>
                    <a:pt x="3991" y="2767"/>
                  </a:lnTo>
                  <a:lnTo>
                    <a:pt x="3990" y="2791"/>
                  </a:lnTo>
                  <a:lnTo>
                    <a:pt x="3990" y="2811"/>
                  </a:lnTo>
                  <a:lnTo>
                    <a:pt x="3989" y="2839"/>
                  </a:lnTo>
                  <a:lnTo>
                    <a:pt x="3990" y="2855"/>
                  </a:lnTo>
                  <a:lnTo>
                    <a:pt x="3991" y="2862"/>
                  </a:lnTo>
                  <a:lnTo>
                    <a:pt x="3992" y="2868"/>
                  </a:lnTo>
                  <a:lnTo>
                    <a:pt x="3997" y="2872"/>
                  </a:lnTo>
                  <a:lnTo>
                    <a:pt x="4003" y="2877"/>
                  </a:lnTo>
                  <a:lnTo>
                    <a:pt x="4016" y="2886"/>
                  </a:lnTo>
                  <a:lnTo>
                    <a:pt x="4031" y="2895"/>
                  </a:lnTo>
                  <a:lnTo>
                    <a:pt x="4036" y="2899"/>
                  </a:lnTo>
                  <a:lnTo>
                    <a:pt x="4041" y="2904"/>
                  </a:lnTo>
                  <a:lnTo>
                    <a:pt x="4044" y="2910"/>
                  </a:lnTo>
                  <a:lnTo>
                    <a:pt x="4047" y="2918"/>
                  </a:lnTo>
                  <a:lnTo>
                    <a:pt x="4052" y="2938"/>
                  </a:lnTo>
                  <a:lnTo>
                    <a:pt x="4056" y="2957"/>
                  </a:lnTo>
                  <a:lnTo>
                    <a:pt x="4056" y="2974"/>
                  </a:lnTo>
                  <a:lnTo>
                    <a:pt x="4055" y="2979"/>
                  </a:lnTo>
                  <a:lnTo>
                    <a:pt x="4052" y="2986"/>
                  </a:lnTo>
                  <a:lnTo>
                    <a:pt x="4045" y="3002"/>
                  </a:lnTo>
                  <a:lnTo>
                    <a:pt x="4039" y="3018"/>
                  </a:lnTo>
                  <a:lnTo>
                    <a:pt x="4036" y="3024"/>
                  </a:lnTo>
                  <a:lnTo>
                    <a:pt x="4035" y="3031"/>
                  </a:lnTo>
                  <a:lnTo>
                    <a:pt x="4034" y="3044"/>
                  </a:lnTo>
                  <a:lnTo>
                    <a:pt x="4033" y="3061"/>
                  </a:lnTo>
                  <a:lnTo>
                    <a:pt x="4034" y="3076"/>
                  </a:lnTo>
                  <a:lnTo>
                    <a:pt x="4036" y="3083"/>
                  </a:lnTo>
                  <a:lnTo>
                    <a:pt x="4039" y="3088"/>
                  </a:lnTo>
                  <a:lnTo>
                    <a:pt x="4041" y="3092"/>
                  </a:lnTo>
                  <a:lnTo>
                    <a:pt x="4045" y="3095"/>
                  </a:lnTo>
                  <a:lnTo>
                    <a:pt x="4055" y="3101"/>
                  </a:lnTo>
                  <a:lnTo>
                    <a:pt x="4066" y="3107"/>
                  </a:lnTo>
                  <a:lnTo>
                    <a:pt x="4079" y="3111"/>
                  </a:lnTo>
                  <a:lnTo>
                    <a:pt x="4104" y="3121"/>
                  </a:lnTo>
                  <a:lnTo>
                    <a:pt x="4114" y="3127"/>
                  </a:lnTo>
                  <a:lnTo>
                    <a:pt x="4119" y="3130"/>
                  </a:lnTo>
                  <a:lnTo>
                    <a:pt x="4122" y="3134"/>
                  </a:lnTo>
                  <a:lnTo>
                    <a:pt x="4128" y="3141"/>
                  </a:lnTo>
                  <a:lnTo>
                    <a:pt x="4132" y="3150"/>
                  </a:lnTo>
                  <a:lnTo>
                    <a:pt x="4138" y="3161"/>
                  </a:lnTo>
                  <a:lnTo>
                    <a:pt x="4143" y="3172"/>
                  </a:lnTo>
                  <a:lnTo>
                    <a:pt x="4150" y="3195"/>
                  </a:lnTo>
                  <a:lnTo>
                    <a:pt x="4156" y="3214"/>
                  </a:lnTo>
                  <a:lnTo>
                    <a:pt x="4162" y="3233"/>
                  </a:lnTo>
                  <a:lnTo>
                    <a:pt x="4166" y="3256"/>
                  </a:lnTo>
                  <a:lnTo>
                    <a:pt x="4170" y="3279"/>
                  </a:lnTo>
                  <a:lnTo>
                    <a:pt x="4171" y="3299"/>
                  </a:lnTo>
                  <a:lnTo>
                    <a:pt x="4170" y="3308"/>
                  </a:lnTo>
                  <a:lnTo>
                    <a:pt x="4168" y="3318"/>
                  </a:lnTo>
                  <a:lnTo>
                    <a:pt x="4164" y="3341"/>
                  </a:lnTo>
                  <a:lnTo>
                    <a:pt x="4159" y="3365"/>
                  </a:lnTo>
                  <a:lnTo>
                    <a:pt x="4158" y="3376"/>
                  </a:lnTo>
                  <a:lnTo>
                    <a:pt x="4158" y="3385"/>
                  </a:lnTo>
                  <a:lnTo>
                    <a:pt x="4161" y="3396"/>
                  </a:lnTo>
                  <a:lnTo>
                    <a:pt x="4165" y="3408"/>
                  </a:lnTo>
                  <a:lnTo>
                    <a:pt x="4170" y="3420"/>
                  </a:lnTo>
                  <a:lnTo>
                    <a:pt x="4171" y="3427"/>
                  </a:lnTo>
                  <a:lnTo>
                    <a:pt x="4172" y="3432"/>
                  </a:lnTo>
                  <a:lnTo>
                    <a:pt x="4171" y="3451"/>
                  </a:lnTo>
                  <a:lnTo>
                    <a:pt x="4167" y="3475"/>
                  </a:lnTo>
                  <a:lnTo>
                    <a:pt x="4165" y="3486"/>
                  </a:lnTo>
                  <a:lnTo>
                    <a:pt x="4162" y="3497"/>
                  </a:lnTo>
                  <a:lnTo>
                    <a:pt x="4158" y="3506"/>
                  </a:lnTo>
                  <a:lnTo>
                    <a:pt x="4155" y="3514"/>
                  </a:lnTo>
                  <a:lnTo>
                    <a:pt x="4150" y="3519"/>
                  </a:lnTo>
                  <a:lnTo>
                    <a:pt x="4146" y="3523"/>
                  </a:lnTo>
                  <a:lnTo>
                    <a:pt x="4135" y="3532"/>
                  </a:lnTo>
                  <a:lnTo>
                    <a:pt x="4121" y="3540"/>
                  </a:lnTo>
                  <a:lnTo>
                    <a:pt x="4115" y="3542"/>
                  </a:lnTo>
                  <a:lnTo>
                    <a:pt x="4110" y="3543"/>
                  </a:lnTo>
                  <a:lnTo>
                    <a:pt x="4104" y="3542"/>
                  </a:lnTo>
                  <a:lnTo>
                    <a:pt x="4096" y="3541"/>
                  </a:lnTo>
                  <a:lnTo>
                    <a:pt x="4088" y="3538"/>
                  </a:lnTo>
                  <a:lnTo>
                    <a:pt x="4080" y="3533"/>
                  </a:lnTo>
                  <a:lnTo>
                    <a:pt x="4066" y="3524"/>
                  </a:lnTo>
                  <a:lnTo>
                    <a:pt x="4055" y="3516"/>
                  </a:lnTo>
                  <a:lnTo>
                    <a:pt x="4049" y="3511"/>
                  </a:lnTo>
                  <a:lnTo>
                    <a:pt x="4043" y="3504"/>
                  </a:lnTo>
                  <a:lnTo>
                    <a:pt x="4038" y="3496"/>
                  </a:lnTo>
                  <a:lnTo>
                    <a:pt x="4034" y="3489"/>
                  </a:lnTo>
                  <a:lnTo>
                    <a:pt x="4033" y="3486"/>
                  </a:lnTo>
                  <a:lnTo>
                    <a:pt x="4034" y="3481"/>
                  </a:lnTo>
                  <a:lnTo>
                    <a:pt x="4035" y="3471"/>
                  </a:lnTo>
                  <a:lnTo>
                    <a:pt x="4038" y="3461"/>
                  </a:lnTo>
                  <a:lnTo>
                    <a:pt x="4039" y="3453"/>
                  </a:lnTo>
                  <a:lnTo>
                    <a:pt x="4038" y="3442"/>
                  </a:lnTo>
                  <a:lnTo>
                    <a:pt x="4036" y="3427"/>
                  </a:lnTo>
                  <a:lnTo>
                    <a:pt x="4034" y="3414"/>
                  </a:lnTo>
                  <a:lnTo>
                    <a:pt x="4032" y="3408"/>
                  </a:lnTo>
                  <a:lnTo>
                    <a:pt x="4030" y="3403"/>
                  </a:lnTo>
                  <a:lnTo>
                    <a:pt x="4024" y="3397"/>
                  </a:lnTo>
                  <a:lnTo>
                    <a:pt x="4015" y="3389"/>
                  </a:lnTo>
                  <a:lnTo>
                    <a:pt x="4005" y="3383"/>
                  </a:lnTo>
                  <a:lnTo>
                    <a:pt x="4000" y="3381"/>
                  </a:lnTo>
                  <a:lnTo>
                    <a:pt x="3996" y="3380"/>
                  </a:lnTo>
                  <a:lnTo>
                    <a:pt x="3990" y="3379"/>
                  </a:lnTo>
                  <a:lnTo>
                    <a:pt x="3983" y="3380"/>
                  </a:lnTo>
                  <a:lnTo>
                    <a:pt x="3969" y="3382"/>
                  </a:lnTo>
                  <a:lnTo>
                    <a:pt x="3954" y="3388"/>
                  </a:lnTo>
                  <a:lnTo>
                    <a:pt x="3947" y="3390"/>
                  </a:lnTo>
                  <a:lnTo>
                    <a:pt x="3943" y="3393"/>
                  </a:lnTo>
                  <a:lnTo>
                    <a:pt x="3938" y="3399"/>
                  </a:lnTo>
                  <a:lnTo>
                    <a:pt x="3934" y="3406"/>
                  </a:lnTo>
                  <a:lnTo>
                    <a:pt x="3929" y="3414"/>
                  </a:lnTo>
                  <a:lnTo>
                    <a:pt x="3926" y="3423"/>
                  </a:lnTo>
                  <a:lnTo>
                    <a:pt x="3919" y="3441"/>
                  </a:lnTo>
                  <a:lnTo>
                    <a:pt x="3916" y="3457"/>
                  </a:lnTo>
                  <a:lnTo>
                    <a:pt x="3915" y="3475"/>
                  </a:lnTo>
                  <a:lnTo>
                    <a:pt x="3915" y="3496"/>
                  </a:lnTo>
                  <a:lnTo>
                    <a:pt x="3915" y="3507"/>
                  </a:lnTo>
                  <a:lnTo>
                    <a:pt x="3917" y="3517"/>
                  </a:lnTo>
                  <a:lnTo>
                    <a:pt x="3918" y="3526"/>
                  </a:lnTo>
                  <a:lnTo>
                    <a:pt x="3921" y="3534"/>
                  </a:lnTo>
                  <a:lnTo>
                    <a:pt x="3926" y="3542"/>
                  </a:lnTo>
                  <a:lnTo>
                    <a:pt x="3933" y="3549"/>
                  </a:lnTo>
                  <a:lnTo>
                    <a:pt x="3941" y="3557"/>
                  </a:lnTo>
                  <a:lnTo>
                    <a:pt x="3950" y="3564"/>
                  </a:lnTo>
                  <a:lnTo>
                    <a:pt x="3968" y="3578"/>
                  </a:lnTo>
                  <a:lnTo>
                    <a:pt x="3982" y="3590"/>
                  </a:lnTo>
                  <a:lnTo>
                    <a:pt x="4007" y="3612"/>
                  </a:lnTo>
                  <a:lnTo>
                    <a:pt x="4021" y="3623"/>
                  </a:lnTo>
                  <a:lnTo>
                    <a:pt x="4033" y="3633"/>
                  </a:lnTo>
                  <a:lnTo>
                    <a:pt x="4048" y="3640"/>
                  </a:lnTo>
                  <a:lnTo>
                    <a:pt x="4066" y="3649"/>
                  </a:lnTo>
                  <a:lnTo>
                    <a:pt x="4100" y="3665"/>
                  </a:lnTo>
                  <a:lnTo>
                    <a:pt x="4131" y="3681"/>
                  </a:lnTo>
                  <a:lnTo>
                    <a:pt x="4148" y="3690"/>
                  </a:lnTo>
                  <a:lnTo>
                    <a:pt x="4155" y="3695"/>
                  </a:lnTo>
                  <a:lnTo>
                    <a:pt x="4161" y="3699"/>
                  </a:lnTo>
                  <a:lnTo>
                    <a:pt x="4168" y="3707"/>
                  </a:lnTo>
                  <a:lnTo>
                    <a:pt x="4175" y="3717"/>
                  </a:lnTo>
                  <a:lnTo>
                    <a:pt x="4191" y="3740"/>
                  </a:lnTo>
                  <a:lnTo>
                    <a:pt x="4205" y="3765"/>
                  </a:lnTo>
                  <a:lnTo>
                    <a:pt x="4215" y="3785"/>
                  </a:lnTo>
                  <a:lnTo>
                    <a:pt x="4222" y="3803"/>
                  </a:lnTo>
                  <a:lnTo>
                    <a:pt x="4227" y="3825"/>
                  </a:lnTo>
                  <a:lnTo>
                    <a:pt x="4232" y="3847"/>
                  </a:lnTo>
                  <a:lnTo>
                    <a:pt x="4235" y="3866"/>
                  </a:lnTo>
                  <a:lnTo>
                    <a:pt x="4234" y="3884"/>
                  </a:lnTo>
                  <a:lnTo>
                    <a:pt x="4232" y="3904"/>
                  </a:lnTo>
                  <a:lnTo>
                    <a:pt x="4229" y="3926"/>
                  </a:lnTo>
                  <a:lnTo>
                    <a:pt x="4228" y="3943"/>
                  </a:lnTo>
                  <a:lnTo>
                    <a:pt x="4228" y="3977"/>
                  </a:lnTo>
                  <a:lnTo>
                    <a:pt x="4231" y="4016"/>
                  </a:lnTo>
                  <a:lnTo>
                    <a:pt x="4232" y="4057"/>
                  </a:lnTo>
                  <a:lnTo>
                    <a:pt x="4232" y="4074"/>
                  </a:lnTo>
                  <a:lnTo>
                    <a:pt x="4229" y="4089"/>
                  </a:lnTo>
                  <a:lnTo>
                    <a:pt x="4227" y="4103"/>
                  </a:lnTo>
                  <a:lnTo>
                    <a:pt x="4223" y="4120"/>
                  </a:lnTo>
                  <a:lnTo>
                    <a:pt x="4217" y="4137"/>
                  </a:lnTo>
                  <a:lnTo>
                    <a:pt x="4215" y="4144"/>
                  </a:lnTo>
                  <a:lnTo>
                    <a:pt x="4211" y="4149"/>
                  </a:lnTo>
                  <a:lnTo>
                    <a:pt x="4208" y="4154"/>
                  </a:lnTo>
                  <a:lnTo>
                    <a:pt x="4203" y="4158"/>
                  </a:lnTo>
                  <a:lnTo>
                    <a:pt x="4193" y="4166"/>
                  </a:lnTo>
                  <a:lnTo>
                    <a:pt x="4172" y="4180"/>
                  </a:lnTo>
                  <a:lnTo>
                    <a:pt x="4161" y="4186"/>
                  </a:lnTo>
                  <a:lnTo>
                    <a:pt x="4147" y="4192"/>
                  </a:lnTo>
                  <a:lnTo>
                    <a:pt x="4132" y="4199"/>
                  </a:lnTo>
                  <a:lnTo>
                    <a:pt x="4127" y="4202"/>
                  </a:lnTo>
                  <a:lnTo>
                    <a:pt x="4123" y="4206"/>
                  </a:lnTo>
                  <a:lnTo>
                    <a:pt x="4118" y="4214"/>
                  </a:lnTo>
                  <a:lnTo>
                    <a:pt x="4113" y="4223"/>
                  </a:lnTo>
                  <a:lnTo>
                    <a:pt x="4109" y="4233"/>
                  </a:lnTo>
                  <a:lnTo>
                    <a:pt x="4104" y="4243"/>
                  </a:lnTo>
                  <a:lnTo>
                    <a:pt x="4097" y="4265"/>
                  </a:lnTo>
                  <a:lnTo>
                    <a:pt x="4093" y="4285"/>
                  </a:lnTo>
                  <a:lnTo>
                    <a:pt x="4086" y="4312"/>
                  </a:lnTo>
                  <a:lnTo>
                    <a:pt x="4080" y="4344"/>
                  </a:lnTo>
                  <a:lnTo>
                    <a:pt x="4076" y="4378"/>
                  </a:lnTo>
                  <a:lnTo>
                    <a:pt x="4074" y="4405"/>
                  </a:lnTo>
                  <a:lnTo>
                    <a:pt x="4074" y="4422"/>
                  </a:lnTo>
                  <a:lnTo>
                    <a:pt x="4075" y="4440"/>
                  </a:lnTo>
                  <a:lnTo>
                    <a:pt x="4079" y="4483"/>
                  </a:lnTo>
                  <a:lnTo>
                    <a:pt x="4085" y="4525"/>
                  </a:lnTo>
                  <a:lnTo>
                    <a:pt x="4086" y="4544"/>
                  </a:lnTo>
                  <a:lnTo>
                    <a:pt x="4087" y="4560"/>
                  </a:lnTo>
                  <a:lnTo>
                    <a:pt x="4086" y="4576"/>
                  </a:lnTo>
                  <a:lnTo>
                    <a:pt x="4085" y="4593"/>
                  </a:lnTo>
                  <a:lnTo>
                    <a:pt x="4080" y="4632"/>
                  </a:lnTo>
                  <a:lnTo>
                    <a:pt x="4077" y="4672"/>
                  </a:lnTo>
                  <a:lnTo>
                    <a:pt x="4074" y="4704"/>
                  </a:lnTo>
                  <a:lnTo>
                    <a:pt x="4071" y="4752"/>
                  </a:lnTo>
                  <a:lnTo>
                    <a:pt x="4071" y="4778"/>
                  </a:lnTo>
                  <a:lnTo>
                    <a:pt x="4073" y="4789"/>
                  </a:lnTo>
                  <a:lnTo>
                    <a:pt x="4074" y="4798"/>
                  </a:lnTo>
                  <a:lnTo>
                    <a:pt x="4077" y="4808"/>
                  </a:lnTo>
                  <a:lnTo>
                    <a:pt x="4082" y="4819"/>
                  </a:lnTo>
                  <a:lnTo>
                    <a:pt x="4094" y="4843"/>
                  </a:lnTo>
                  <a:lnTo>
                    <a:pt x="4108" y="4866"/>
                  </a:lnTo>
                  <a:lnTo>
                    <a:pt x="4120" y="4884"/>
                  </a:lnTo>
                  <a:lnTo>
                    <a:pt x="4127" y="4892"/>
                  </a:lnTo>
                  <a:lnTo>
                    <a:pt x="4136" y="4900"/>
                  </a:lnTo>
                  <a:lnTo>
                    <a:pt x="4145" y="4909"/>
                  </a:lnTo>
                  <a:lnTo>
                    <a:pt x="4148" y="4913"/>
                  </a:lnTo>
                  <a:lnTo>
                    <a:pt x="4150" y="4918"/>
                  </a:lnTo>
                  <a:lnTo>
                    <a:pt x="4154" y="4927"/>
                  </a:lnTo>
                  <a:lnTo>
                    <a:pt x="4156" y="4937"/>
                  </a:lnTo>
                  <a:lnTo>
                    <a:pt x="4157" y="4949"/>
                  </a:lnTo>
                  <a:lnTo>
                    <a:pt x="4158" y="4963"/>
                  </a:lnTo>
                  <a:lnTo>
                    <a:pt x="4158" y="4989"/>
                  </a:lnTo>
                  <a:lnTo>
                    <a:pt x="4156" y="5009"/>
                  </a:lnTo>
                  <a:lnTo>
                    <a:pt x="4154" y="5025"/>
                  </a:lnTo>
                  <a:lnTo>
                    <a:pt x="4148" y="5044"/>
                  </a:lnTo>
                  <a:lnTo>
                    <a:pt x="4141" y="5062"/>
                  </a:lnTo>
                  <a:lnTo>
                    <a:pt x="4138" y="5070"/>
                  </a:lnTo>
                  <a:lnTo>
                    <a:pt x="4135" y="5076"/>
                  </a:lnTo>
                  <a:lnTo>
                    <a:pt x="4130" y="5081"/>
                  </a:lnTo>
                  <a:lnTo>
                    <a:pt x="4124" y="5086"/>
                  </a:lnTo>
                  <a:lnTo>
                    <a:pt x="4110" y="5095"/>
                  </a:lnTo>
                  <a:lnTo>
                    <a:pt x="4095" y="5105"/>
                  </a:lnTo>
                  <a:lnTo>
                    <a:pt x="4089" y="5111"/>
                  </a:lnTo>
                  <a:lnTo>
                    <a:pt x="4085" y="5115"/>
                  </a:lnTo>
                  <a:lnTo>
                    <a:pt x="4082" y="5122"/>
                  </a:lnTo>
                  <a:lnTo>
                    <a:pt x="4079" y="5131"/>
                  </a:lnTo>
                  <a:lnTo>
                    <a:pt x="4076" y="5151"/>
                  </a:lnTo>
                  <a:lnTo>
                    <a:pt x="4074" y="5171"/>
                  </a:lnTo>
                  <a:lnTo>
                    <a:pt x="4074" y="5188"/>
                  </a:lnTo>
                  <a:lnTo>
                    <a:pt x="4075" y="5210"/>
                  </a:lnTo>
                  <a:lnTo>
                    <a:pt x="4078" y="5235"/>
                  </a:lnTo>
                  <a:lnTo>
                    <a:pt x="4082" y="5248"/>
                  </a:lnTo>
                  <a:lnTo>
                    <a:pt x="4084" y="5259"/>
                  </a:lnTo>
                  <a:lnTo>
                    <a:pt x="4088" y="5270"/>
                  </a:lnTo>
                  <a:lnTo>
                    <a:pt x="4093" y="5279"/>
                  </a:lnTo>
                  <a:lnTo>
                    <a:pt x="4099" y="5284"/>
                  </a:lnTo>
                  <a:lnTo>
                    <a:pt x="4105" y="5291"/>
                  </a:lnTo>
                  <a:lnTo>
                    <a:pt x="4114" y="5298"/>
                  </a:lnTo>
                  <a:lnTo>
                    <a:pt x="4124" y="5303"/>
                  </a:lnTo>
                  <a:lnTo>
                    <a:pt x="4145" y="5315"/>
                  </a:lnTo>
                  <a:lnTo>
                    <a:pt x="4162" y="5323"/>
                  </a:lnTo>
                  <a:lnTo>
                    <a:pt x="4174" y="5327"/>
                  </a:lnTo>
                  <a:lnTo>
                    <a:pt x="4189" y="5332"/>
                  </a:lnTo>
                  <a:lnTo>
                    <a:pt x="4216" y="5338"/>
                  </a:lnTo>
                  <a:lnTo>
                    <a:pt x="4226" y="5344"/>
                  </a:lnTo>
                  <a:lnTo>
                    <a:pt x="4240" y="5350"/>
                  </a:lnTo>
                  <a:lnTo>
                    <a:pt x="4253" y="5355"/>
                  </a:lnTo>
                  <a:lnTo>
                    <a:pt x="4259" y="5356"/>
                  </a:lnTo>
                  <a:lnTo>
                    <a:pt x="4264" y="5358"/>
                  </a:lnTo>
                  <a:lnTo>
                    <a:pt x="4271" y="5358"/>
                  </a:lnTo>
                  <a:lnTo>
                    <a:pt x="4279" y="5355"/>
                  </a:lnTo>
                  <a:lnTo>
                    <a:pt x="4296" y="5349"/>
                  </a:lnTo>
                  <a:lnTo>
                    <a:pt x="4314" y="5343"/>
                  </a:lnTo>
                  <a:lnTo>
                    <a:pt x="4321" y="5341"/>
                  </a:lnTo>
                  <a:lnTo>
                    <a:pt x="4328" y="5338"/>
                  </a:lnTo>
                  <a:lnTo>
                    <a:pt x="4342" y="5340"/>
                  </a:lnTo>
                  <a:lnTo>
                    <a:pt x="4360" y="5342"/>
                  </a:lnTo>
                  <a:lnTo>
                    <a:pt x="4377" y="5345"/>
                  </a:lnTo>
                  <a:lnTo>
                    <a:pt x="4392" y="5349"/>
                  </a:lnTo>
                  <a:lnTo>
                    <a:pt x="4404" y="5353"/>
                  </a:lnTo>
                  <a:lnTo>
                    <a:pt x="4419" y="5359"/>
                  </a:lnTo>
                  <a:lnTo>
                    <a:pt x="4433" y="5367"/>
                  </a:lnTo>
                  <a:lnTo>
                    <a:pt x="4438" y="5370"/>
                  </a:lnTo>
                  <a:lnTo>
                    <a:pt x="4443" y="5373"/>
                  </a:lnTo>
                  <a:lnTo>
                    <a:pt x="4448" y="5381"/>
                  </a:lnTo>
                  <a:lnTo>
                    <a:pt x="4454" y="5391"/>
                  </a:lnTo>
                  <a:lnTo>
                    <a:pt x="4460" y="5403"/>
                  </a:lnTo>
                  <a:lnTo>
                    <a:pt x="4464" y="5415"/>
                  </a:lnTo>
                  <a:lnTo>
                    <a:pt x="4472" y="5440"/>
                  </a:lnTo>
                  <a:lnTo>
                    <a:pt x="4477" y="5460"/>
                  </a:lnTo>
                  <a:lnTo>
                    <a:pt x="4478" y="5474"/>
                  </a:lnTo>
                  <a:lnTo>
                    <a:pt x="4478" y="5491"/>
                  </a:lnTo>
                  <a:lnTo>
                    <a:pt x="4475" y="5508"/>
                  </a:lnTo>
                  <a:lnTo>
                    <a:pt x="4473" y="5516"/>
                  </a:lnTo>
                  <a:lnTo>
                    <a:pt x="4471" y="5521"/>
                  </a:lnTo>
                  <a:lnTo>
                    <a:pt x="4469" y="5526"/>
                  </a:lnTo>
                  <a:lnTo>
                    <a:pt x="4465" y="5531"/>
                  </a:lnTo>
                  <a:lnTo>
                    <a:pt x="4455" y="5543"/>
                  </a:lnTo>
                  <a:lnTo>
                    <a:pt x="4445" y="5553"/>
                  </a:lnTo>
                  <a:lnTo>
                    <a:pt x="4435" y="5560"/>
                  </a:lnTo>
                  <a:lnTo>
                    <a:pt x="4430" y="5563"/>
                  </a:lnTo>
                  <a:lnTo>
                    <a:pt x="4423" y="5565"/>
                  </a:lnTo>
                  <a:lnTo>
                    <a:pt x="4409" y="5571"/>
                  </a:lnTo>
                  <a:lnTo>
                    <a:pt x="4395" y="5576"/>
                  </a:lnTo>
                  <a:lnTo>
                    <a:pt x="4390" y="5581"/>
                  </a:lnTo>
                  <a:lnTo>
                    <a:pt x="4386" y="5584"/>
                  </a:lnTo>
                  <a:lnTo>
                    <a:pt x="4384" y="5589"/>
                  </a:lnTo>
                  <a:lnTo>
                    <a:pt x="4383" y="5596"/>
                  </a:lnTo>
                  <a:lnTo>
                    <a:pt x="4383" y="5609"/>
                  </a:lnTo>
                  <a:lnTo>
                    <a:pt x="4384" y="5624"/>
                  </a:lnTo>
                  <a:lnTo>
                    <a:pt x="4386" y="5635"/>
                  </a:lnTo>
                  <a:lnTo>
                    <a:pt x="4390" y="5653"/>
                  </a:lnTo>
                  <a:lnTo>
                    <a:pt x="4395" y="5676"/>
                  </a:lnTo>
                  <a:lnTo>
                    <a:pt x="4402" y="5697"/>
                  </a:lnTo>
                  <a:lnTo>
                    <a:pt x="4409" y="5714"/>
                  </a:lnTo>
                  <a:lnTo>
                    <a:pt x="4414" y="5724"/>
                  </a:lnTo>
                  <a:lnTo>
                    <a:pt x="4423" y="5736"/>
                  </a:lnTo>
                  <a:lnTo>
                    <a:pt x="4433" y="5747"/>
                  </a:lnTo>
                  <a:lnTo>
                    <a:pt x="4440" y="5754"/>
                  </a:lnTo>
                  <a:lnTo>
                    <a:pt x="4446" y="5756"/>
                  </a:lnTo>
                  <a:lnTo>
                    <a:pt x="4453" y="5758"/>
                  </a:lnTo>
                  <a:lnTo>
                    <a:pt x="4467" y="5759"/>
                  </a:lnTo>
                  <a:lnTo>
                    <a:pt x="4482" y="5763"/>
                  </a:lnTo>
                  <a:lnTo>
                    <a:pt x="4488" y="5764"/>
                  </a:lnTo>
                  <a:lnTo>
                    <a:pt x="4493" y="5767"/>
                  </a:lnTo>
                  <a:lnTo>
                    <a:pt x="4497" y="5772"/>
                  </a:lnTo>
                  <a:lnTo>
                    <a:pt x="4501" y="5777"/>
                  </a:lnTo>
                  <a:lnTo>
                    <a:pt x="4509" y="5793"/>
                  </a:lnTo>
                  <a:lnTo>
                    <a:pt x="4516" y="5810"/>
                  </a:lnTo>
                  <a:lnTo>
                    <a:pt x="4522" y="5824"/>
                  </a:lnTo>
                  <a:lnTo>
                    <a:pt x="4534" y="5845"/>
                  </a:lnTo>
                  <a:lnTo>
                    <a:pt x="4542" y="5857"/>
                  </a:lnTo>
                  <a:lnTo>
                    <a:pt x="4545" y="5862"/>
                  </a:lnTo>
                  <a:lnTo>
                    <a:pt x="4549" y="5865"/>
                  </a:lnTo>
                  <a:lnTo>
                    <a:pt x="4557" y="5869"/>
                  </a:lnTo>
                  <a:lnTo>
                    <a:pt x="4566" y="5872"/>
                  </a:lnTo>
                  <a:lnTo>
                    <a:pt x="4588" y="5877"/>
                  </a:lnTo>
                  <a:lnTo>
                    <a:pt x="4609" y="5880"/>
                  </a:lnTo>
                  <a:lnTo>
                    <a:pt x="4619" y="5881"/>
                  </a:lnTo>
                  <a:lnTo>
                    <a:pt x="4631" y="5880"/>
                  </a:lnTo>
                  <a:lnTo>
                    <a:pt x="4654" y="5879"/>
                  </a:lnTo>
                  <a:lnTo>
                    <a:pt x="4680" y="5875"/>
                  </a:lnTo>
                  <a:lnTo>
                    <a:pt x="4691" y="5872"/>
                  </a:lnTo>
                  <a:lnTo>
                    <a:pt x="4700" y="5869"/>
                  </a:lnTo>
                  <a:lnTo>
                    <a:pt x="4703" y="5866"/>
                  </a:lnTo>
                  <a:lnTo>
                    <a:pt x="4707" y="5863"/>
                  </a:lnTo>
                  <a:lnTo>
                    <a:pt x="4713" y="5854"/>
                  </a:lnTo>
                  <a:lnTo>
                    <a:pt x="4720" y="5845"/>
                  </a:lnTo>
                  <a:lnTo>
                    <a:pt x="4724" y="5842"/>
                  </a:lnTo>
                  <a:lnTo>
                    <a:pt x="4727" y="5839"/>
                  </a:lnTo>
                  <a:lnTo>
                    <a:pt x="4733" y="5836"/>
                  </a:lnTo>
                  <a:lnTo>
                    <a:pt x="4741" y="5833"/>
                  </a:lnTo>
                  <a:lnTo>
                    <a:pt x="4759" y="5828"/>
                  </a:lnTo>
                  <a:lnTo>
                    <a:pt x="4776" y="5824"/>
                  </a:lnTo>
                  <a:lnTo>
                    <a:pt x="4790" y="5820"/>
                  </a:lnTo>
                  <a:lnTo>
                    <a:pt x="4807" y="5813"/>
                  </a:lnTo>
                  <a:lnTo>
                    <a:pt x="4827" y="5804"/>
                  </a:lnTo>
                  <a:lnTo>
                    <a:pt x="4847" y="5796"/>
                  </a:lnTo>
                  <a:lnTo>
                    <a:pt x="4857" y="5794"/>
                  </a:lnTo>
                  <a:lnTo>
                    <a:pt x="4865" y="5793"/>
                  </a:lnTo>
                  <a:lnTo>
                    <a:pt x="4876" y="5792"/>
                  </a:lnTo>
                  <a:lnTo>
                    <a:pt x="4890" y="5793"/>
                  </a:lnTo>
                  <a:lnTo>
                    <a:pt x="4902" y="5796"/>
                  </a:lnTo>
                  <a:lnTo>
                    <a:pt x="4908" y="5799"/>
                  </a:lnTo>
                  <a:lnTo>
                    <a:pt x="4912" y="5801"/>
                  </a:lnTo>
                  <a:lnTo>
                    <a:pt x="4914" y="5805"/>
                  </a:lnTo>
                  <a:lnTo>
                    <a:pt x="4917" y="5811"/>
                  </a:lnTo>
                  <a:lnTo>
                    <a:pt x="4920" y="5825"/>
                  </a:lnTo>
                  <a:lnTo>
                    <a:pt x="4921" y="5838"/>
                  </a:lnTo>
                  <a:lnTo>
                    <a:pt x="4923" y="5844"/>
                  </a:lnTo>
                  <a:lnTo>
                    <a:pt x="4924" y="5849"/>
                  </a:lnTo>
                  <a:lnTo>
                    <a:pt x="4929" y="5854"/>
                  </a:lnTo>
                  <a:lnTo>
                    <a:pt x="4935" y="5860"/>
                  </a:lnTo>
                  <a:lnTo>
                    <a:pt x="4949" y="5871"/>
                  </a:lnTo>
                  <a:lnTo>
                    <a:pt x="4956" y="5877"/>
                  </a:lnTo>
                  <a:lnTo>
                    <a:pt x="4963" y="5882"/>
                  </a:lnTo>
                  <a:lnTo>
                    <a:pt x="4967" y="5888"/>
                  </a:lnTo>
                  <a:lnTo>
                    <a:pt x="4970" y="5894"/>
                  </a:lnTo>
                  <a:lnTo>
                    <a:pt x="4970" y="5901"/>
                  </a:lnTo>
                  <a:lnTo>
                    <a:pt x="4968" y="5912"/>
                  </a:lnTo>
                  <a:lnTo>
                    <a:pt x="4965" y="5921"/>
                  </a:lnTo>
                  <a:lnTo>
                    <a:pt x="4961" y="5932"/>
                  </a:lnTo>
                  <a:lnTo>
                    <a:pt x="4952" y="5952"/>
                  </a:lnTo>
                  <a:lnTo>
                    <a:pt x="4947" y="5961"/>
                  </a:lnTo>
                  <a:lnTo>
                    <a:pt x="4944" y="5969"/>
                  </a:lnTo>
                  <a:lnTo>
                    <a:pt x="4936" y="5993"/>
                  </a:lnTo>
                  <a:lnTo>
                    <a:pt x="4931" y="6006"/>
                  </a:lnTo>
                  <a:lnTo>
                    <a:pt x="4929" y="6018"/>
                  </a:lnTo>
                  <a:lnTo>
                    <a:pt x="4928" y="6030"/>
                  </a:lnTo>
                  <a:lnTo>
                    <a:pt x="4927" y="6045"/>
                  </a:lnTo>
                  <a:lnTo>
                    <a:pt x="4928" y="6059"/>
                  </a:lnTo>
                  <a:lnTo>
                    <a:pt x="4928" y="6066"/>
                  </a:lnTo>
                  <a:lnTo>
                    <a:pt x="4929" y="6072"/>
                  </a:lnTo>
                  <a:lnTo>
                    <a:pt x="4931" y="6076"/>
                  </a:lnTo>
                  <a:lnTo>
                    <a:pt x="4936" y="6082"/>
                  </a:lnTo>
                  <a:lnTo>
                    <a:pt x="4946" y="6093"/>
                  </a:lnTo>
                  <a:lnTo>
                    <a:pt x="4955" y="6104"/>
                  </a:lnTo>
                  <a:lnTo>
                    <a:pt x="4958" y="6110"/>
                  </a:lnTo>
                  <a:lnTo>
                    <a:pt x="4959" y="6115"/>
                  </a:lnTo>
                  <a:lnTo>
                    <a:pt x="4959" y="6120"/>
                  </a:lnTo>
                  <a:lnTo>
                    <a:pt x="4959" y="6126"/>
                  </a:lnTo>
                  <a:lnTo>
                    <a:pt x="4955" y="6139"/>
                  </a:lnTo>
                  <a:lnTo>
                    <a:pt x="4949" y="6152"/>
                  </a:lnTo>
                  <a:lnTo>
                    <a:pt x="4946" y="6158"/>
                  </a:lnTo>
                  <a:lnTo>
                    <a:pt x="4943" y="6161"/>
                  </a:lnTo>
                  <a:lnTo>
                    <a:pt x="4939" y="6163"/>
                  </a:lnTo>
                  <a:lnTo>
                    <a:pt x="4935" y="6164"/>
                  </a:lnTo>
                  <a:lnTo>
                    <a:pt x="4923" y="6167"/>
                  </a:lnTo>
                  <a:lnTo>
                    <a:pt x="4912" y="6169"/>
                  </a:lnTo>
                  <a:lnTo>
                    <a:pt x="4908" y="6170"/>
                  </a:lnTo>
                  <a:lnTo>
                    <a:pt x="4903" y="6171"/>
                  </a:lnTo>
                  <a:lnTo>
                    <a:pt x="4893" y="6179"/>
                  </a:lnTo>
                  <a:lnTo>
                    <a:pt x="4882" y="6190"/>
                  </a:lnTo>
                  <a:lnTo>
                    <a:pt x="4870" y="6202"/>
                  </a:lnTo>
                  <a:lnTo>
                    <a:pt x="4867" y="6208"/>
                  </a:lnTo>
                  <a:lnTo>
                    <a:pt x="4865" y="6213"/>
                  </a:lnTo>
                  <a:lnTo>
                    <a:pt x="4860" y="6226"/>
                  </a:lnTo>
                  <a:lnTo>
                    <a:pt x="4859" y="6243"/>
                  </a:lnTo>
                  <a:lnTo>
                    <a:pt x="4859" y="6252"/>
                  </a:lnTo>
                  <a:lnTo>
                    <a:pt x="4859" y="6260"/>
                  </a:lnTo>
                  <a:lnTo>
                    <a:pt x="4861" y="6267"/>
                  </a:lnTo>
                  <a:lnTo>
                    <a:pt x="4865" y="6273"/>
                  </a:lnTo>
                  <a:lnTo>
                    <a:pt x="4868" y="6276"/>
                  </a:lnTo>
                  <a:lnTo>
                    <a:pt x="4874" y="6278"/>
                  </a:lnTo>
                  <a:lnTo>
                    <a:pt x="4880" y="6280"/>
                  </a:lnTo>
                  <a:lnTo>
                    <a:pt x="4888" y="6282"/>
                  </a:lnTo>
                  <a:lnTo>
                    <a:pt x="4904" y="6283"/>
                  </a:lnTo>
                  <a:lnTo>
                    <a:pt x="4917" y="6283"/>
                  </a:lnTo>
                  <a:lnTo>
                    <a:pt x="4923" y="6280"/>
                  </a:lnTo>
                  <a:lnTo>
                    <a:pt x="4930" y="6278"/>
                  </a:lnTo>
                  <a:lnTo>
                    <a:pt x="4947" y="6269"/>
                  </a:lnTo>
                  <a:lnTo>
                    <a:pt x="4964" y="6261"/>
                  </a:lnTo>
                  <a:lnTo>
                    <a:pt x="4972" y="6259"/>
                  </a:lnTo>
                  <a:lnTo>
                    <a:pt x="4979" y="6258"/>
                  </a:lnTo>
                  <a:lnTo>
                    <a:pt x="4985" y="6259"/>
                  </a:lnTo>
                  <a:lnTo>
                    <a:pt x="4994" y="6260"/>
                  </a:lnTo>
                  <a:lnTo>
                    <a:pt x="5013" y="6267"/>
                  </a:lnTo>
                  <a:lnTo>
                    <a:pt x="5031" y="6275"/>
                  </a:lnTo>
                  <a:lnTo>
                    <a:pt x="5037" y="6279"/>
                  </a:lnTo>
                  <a:lnTo>
                    <a:pt x="5043" y="6284"/>
                  </a:lnTo>
                  <a:lnTo>
                    <a:pt x="5047" y="6288"/>
                  </a:lnTo>
                  <a:lnTo>
                    <a:pt x="5051" y="6295"/>
                  </a:lnTo>
                  <a:lnTo>
                    <a:pt x="5057" y="6310"/>
                  </a:lnTo>
                  <a:lnTo>
                    <a:pt x="5063" y="6326"/>
                  </a:lnTo>
                  <a:lnTo>
                    <a:pt x="5067" y="6331"/>
                  </a:lnTo>
                  <a:lnTo>
                    <a:pt x="5071" y="6336"/>
                  </a:lnTo>
                  <a:lnTo>
                    <a:pt x="5077" y="6339"/>
                  </a:lnTo>
                  <a:lnTo>
                    <a:pt x="5085" y="6343"/>
                  </a:lnTo>
                  <a:lnTo>
                    <a:pt x="5102" y="6347"/>
                  </a:lnTo>
                  <a:lnTo>
                    <a:pt x="5121" y="6350"/>
                  </a:lnTo>
                  <a:lnTo>
                    <a:pt x="5135" y="6352"/>
                  </a:lnTo>
                  <a:lnTo>
                    <a:pt x="5148" y="6353"/>
                  </a:lnTo>
                  <a:lnTo>
                    <a:pt x="5163" y="6354"/>
                  </a:lnTo>
                  <a:lnTo>
                    <a:pt x="5176" y="6353"/>
                  </a:lnTo>
                  <a:lnTo>
                    <a:pt x="5182" y="6352"/>
                  </a:lnTo>
                  <a:lnTo>
                    <a:pt x="5186" y="6349"/>
                  </a:lnTo>
                  <a:lnTo>
                    <a:pt x="5189" y="6347"/>
                  </a:lnTo>
                  <a:lnTo>
                    <a:pt x="5190" y="6344"/>
                  </a:lnTo>
                  <a:lnTo>
                    <a:pt x="5191" y="6335"/>
                  </a:lnTo>
                  <a:lnTo>
                    <a:pt x="5192" y="6327"/>
                  </a:lnTo>
                  <a:lnTo>
                    <a:pt x="5193" y="6323"/>
                  </a:lnTo>
                  <a:lnTo>
                    <a:pt x="5195" y="6323"/>
                  </a:lnTo>
                  <a:lnTo>
                    <a:pt x="5198" y="6323"/>
                  </a:lnTo>
                  <a:lnTo>
                    <a:pt x="5199" y="6324"/>
                  </a:lnTo>
                  <a:lnTo>
                    <a:pt x="5202" y="6329"/>
                  </a:lnTo>
                  <a:lnTo>
                    <a:pt x="5203" y="6336"/>
                  </a:lnTo>
                  <a:lnTo>
                    <a:pt x="5204" y="6344"/>
                  </a:lnTo>
                  <a:lnTo>
                    <a:pt x="5205" y="6361"/>
                  </a:lnTo>
                  <a:lnTo>
                    <a:pt x="5208" y="6367"/>
                  </a:lnTo>
                  <a:lnTo>
                    <a:pt x="5210" y="6372"/>
                  </a:lnTo>
                  <a:lnTo>
                    <a:pt x="5216" y="6378"/>
                  </a:lnTo>
                  <a:lnTo>
                    <a:pt x="5224" y="6382"/>
                  </a:lnTo>
                  <a:lnTo>
                    <a:pt x="5233" y="6387"/>
                  </a:lnTo>
                  <a:lnTo>
                    <a:pt x="5240" y="6388"/>
                  </a:lnTo>
                  <a:lnTo>
                    <a:pt x="5245" y="6388"/>
                  </a:lnTo>
                  <a:lnTo>
                    <a:pt x="5252" y="6387"/>
                  </a:lnTo>
                  <a:lnTo>
                    <a:pt x="5264" y="6383"/>
                  </a:lnTo>
                  <a:lnTo>
                    <a:pt x="5277" y="6378"/>
                  </a:lnTo>
                  <a:lnTo>
                    <a:pt x="5282" y="6374"/>
                  </a:lnTo>
                  <a:lnTo>
                    <a:pt x="5287" y="6371"/>
                  </a:lnTo>
                  <a:lnTo>
                    <a:pt x="5290" y="6366"/>
                  </a:lnTo>
                  <a:lnTo>
                    <a:pt x="5292" y="6361"/>
                  </a:lnTo>
                  <a:lnTo>
                    <a:pt x="5298" y="6347"/>
                  </a:lnTo>
                  <a:lnTo>
                    <a:pt x="5302" y="6334"/>
                  </a:lnTo>
                  <a:lnTo>
                    <a:pt x="5307" y="6321"/>
                  </a:lnTo>
                  <a:lnTo>
                    <a:pt x="5321" y="6290"/>
                  </a:lnTo>
                  <a:lnTo>
                    <a:pt x="5330" y="6273"/>
                  </a:lnTo>
                  <a:lnTo>
                    <a:pt x="5334" y="6265"/>
                  </a:lnTo>
                  <a:lnTo>
                    <a:pt x="5339" y="6259"/>
                  </a:lnTo>
                  <a:lnTo>
                    <a:pt x="5349" y="6249"/>
                  </a:lnTo>
                  <a:lnTo>
                    <a:pt x="5363" y="6236"/>
                  </a:lnTo>
                  <a:lnTo>
                    <a:pt x="5371" y="6231"/>
                  </a:lnTo>
                  <a:lnTo>
                    <a:pt x="5379" y="6226"/>
                  </a:lnTo>
                  <a:lnTo>
                    <a:pt x="5386" y="6224"/>
                  </a:lnTo>
                  <a:lnTo>
                    <a:pt x="5393" y="6222"/>
                  </a:lnTo>
                  <a:lnTo>
                    <a:pt x="5401" y="6222"/>
                  </a:lnTo>
                  <a:lnTo>
                    <a:pt x="5409" y="6224"/>
                  </a:lnTo>
                  <a:lnTo>
                    <a:pt x="5416" y="6226"/>
                  </a:lnTo>
                  <a:lnTo>
                    <a:pt x="5425" y="6231"/>
                  </a:lnTo>
                  <a:lnTo>
                    <a:pt x="5444" y="6239"/>
                  </a:lnTo>
                  <a:lnTo>
                    <a:pt x="5458" y="6244"/>
                  </a:lnTo>
                  <a:lnTo>
                    <a:pt x="5500" y="6257"/>
                  </a:lnTo>
                  <a:lnTo>
                    <a:pt x="5523" y="6265"/>
                  </a:lnTo>
                  <a:lnTo>
                    <a:pt x="5541" y="6271"/>
                  </a:lnTo>
                  <a:lnTo>
                    <a:pt x="5553" y="6277"/>
                  </a:lnTo>
                  <a:lnTo>
                    <a:pt x="5568" y="6286"/>
                  </a:lnTo>
                  <a:lnTo>
                    <a:pt x="5582" y="6295"/>
                  </a:lnTo>
                  <a:lnTo>
                    <a:pt x="5596" y="6301"/>
                  </a:lnTo>
                  <a:lnTo>
                    <a:pt x="5607" y="6304"/>
                  </a:lnTo>
                  <a:lnTo>
                    <a:pt x="5621" y="6308"/>
                  </a:lnTo>
                  <a:lnTo>
                    <a:pt x="5635" y="6310"/>
                  </a:lnTo>
                  <a:lnTo>
                    <a:pt x="5641" y="6312"/>
                  </a:lnTo>
                  <a:lnTo>
                    <a:pt x="5646" y="6314"/>
                  </a:lnTo>
                  <a:lnTo>
                    <a:pt x="5656" y="6321"/>
                  </a:lnTo>
                  <a:lnTo>
                    <a:pt x="5667" y="6331"/>
                  </a:lnTo>
                  <a:lnTo>
                    <a:pt x="5676" y="6343"/>
                  </a:lnTo>
                  <a:lnTo>
                    <a:pt x="5684" y="6352"/>
                  </a:lnTo>
                  <a:lnTo>
                    <a:pt x="5687" y="6359"/>
                  </a:lnTo>
                  <a:lnTo>
                    <a:pt x="5691" y="6367"/>
                  </a:lnTo>
                  <a:lnTo>
                    <a:pt x="5695" y="6389"/>
                  </a:lnTo>
                  <a:lnTo>
                    <a:pt x="5701" y="6409"/>
                  </a:lnTo>
                  <a:lnTo>
                    <a:pt x="5704" y="6417"/>
                  </a:lnTo>
                  <a:lnTo>
                    <a:pt x="5709" y="6424"/>
                  </a:lnTo>
                  <a:lnTo>
                    <a:pt x="5714" y="6431"/>
                  </a:lnTo>
                  <a:lnTo>
                    <a:pt x="5723" y="6436"/>
                  </a:lnTo>
                  <a:lnTo>
                    <a:pt x="5740" y="6445"/>
                  </a:lnTo>
                  <a:lnTo>
                    <a:pt x="5753" y="6453"/>
                  </a:lnTo>
                  <a:lnTo>
                    <a:pt x="5769" y="6461"/>
                  </a:lnTo>
                  <a:lnTo>
                    <a:pt x="5784" y="6469"/>
                  </a:lnTo>
                  <a:lnTo>
                    <a:pt x="5797" y="6476"/>
                  </a:lnTo>
                  <a:lnTo>
                    <a:pt x="5823" y="6493"/>
                  </a:lnTo>
                  <a:lnTo>
                    <a:pt x="5836" y="6503"/>
                  </a:lnTo>
                  <a:lnTo>
                    <a:pt x="5841" y="6507"/>
                  </a:lnTo>
                  <a:lnTo>
                    <a:pt x="5845" y="6512"/>
                  </a:lnTo>
                  <a:lnTo>
                    <a:pt x="5850" y="6519"/>
                  </a:lnTo>
                  <a:lnTo>
                    <a:pt x="5853" y="6525"/>
                  </a:lnTo>
                  <a:lnTo>
                    <a:pt x="5859" y="6543"/>
                  </a:lnTo>
                  <a:lnTo>
                    <a:pt x="5866" y="6561"/>
                  </a:lnTo>
                  <a:lnTo>
                    <a:pt x="5870" y="6576"/>
                  </a:lnTo>
                  <a:lnTo>
                    <a:pt x="5881" y="6600"/>
                  </a:lnTo>
                  <a:lnTo>
                    <a:pt x="5887" y="6612"/>
                  </a:lnTo>
                  <a:lnTo>
                    <a:pt x="5890" y="6623"/>
                  </a:lnTo>
                  <a:lnTo>
                    <a:pt x="5892" y="6632"/>
                  </a:lnTo>
                  <a:lnTo>
                    <a:pt x="5893" y="6644"/>
                  </a:lnTo>
                  <a:lnTo>
                    <a:pt x="5893" y="6667"/>
                  </a:lnTo>
                  <a:lnTo>
                    <a:pt x="5892" y="6691"/>
                  </a:lnTo>
                  <a:lnTo>
                    <a:pt x="5890" y="6711"/>
                  </a:lnTo>
                  <a:lnTo>
                    <a:pt x="5888" y="6726"/>
                  </a:lnTo>
                  <a:lnTo>
                    <a:pt x="5885" y="6743"/>
                  </a:lnTo>
                  <a:lnTo>
                    <a:pt x="5881" y="6761"/>
                  </a:lnTo>
                  <a:lnTo>
                    <a:pt x="5881" y="6769"/>
                  </a:lnTo>
                  <a:lnTo>
                    <a:pt x="5881" y="6775"/>
                  </a:lnTo>
                  <a:lnTo>
                    <a:pt x="5884" y="6783"/>
                  </a:lnTo>
                  <a:lnTo>
                    <a:pt x="5887" y="6792"/>
                  </a:lnTo>
                  <a:lnTo>
                    <a:pt x="5892" y="6802"/>
                  </a:lnTo>
                  <a:lnTo>
                    <a:pt x="5897" y="6811"/>
                  </a:lnTo>
                  <a:lnTo>
                    <a:pt x="5870" y="6832"/>
                  </a:lnTo>
                  <a:lnTo>
                    <a:pt x="5849" y="6851"/>
                  </a:lnTo>
                  <a:lnTo>
                    <a:pt x="5813" y="6886"/>
                  </a:lnTo>
                  <a:lnTo>
                    <a:pt x="5793" y="6906"/>
                  </a:lnTo>
                  <a:lnTo>
                    <a:pt x="5778" y="6922"/>
                  </a:lnTo>
                  <a:lnTo>
                    <a:pt x="5763" y="6941"/>
                  </a:lnTo>
                  <a:lnTo>
                    <a:pt x="5756" y="6950"/>
                  </a:lnTo>
                  <a:lnTo>
                    <a:pt x="5750" y="6959"/>
                  </a:lnTo>
                  <a:lnTo>
                    <a:pt x="5744" y="6974"/>
                  </a:lnTo>
                  <a:lnTo>
                    <a:pt x="5736" y="6992"/>
                  </a:lnTo>
                  <a:lnTo>
                    <a:pt x="5730" y="7012"/>
                  </a:lnTo>
                  <a:lnTo>
                    <a:pt x="5727" y="7029"/>
                  </a:lnTo>
                  <a:lnTo>
                    <a:pt x="5727" y="7038"/>
                  </a:lnTo>
                  <a:lnTo>
                    <a:pt x="5729" y="7049"/>
                  </a:lnTo>
                  <a:lnTo>
                    <a:pt x="5735" y="7075"/>
                  </a:lnTo>
                  <a:lnTo>
                    <a:pt x="5739" y="7100"/>
                  </a:lnTo>
                  <a:lnTo>
                    <a:pt x="5740" y="7111"/>
                  </a:lnTo>
                  <a:lnTo>
                    <a:pt x="5740" y="7121"/>
                  </a:lnTo>
                  <a:lnTo>
                    <a:pt x="5738" y="7128"/>
                  </a:lnTo>
                  <a:lnTo>
                    <a:pt x="5735" y="7137"/>
                  </a:lnTo>
                  <a:lnTo>
                    <a:pt x="5725" y="7156"/>
                  </a:lnTo>
                  <a:lnTo>
                    <a:pt x="5713" y="7174"/>
                  </a:lnTo>
                  <a:lnTo>
                    <a:pt x="5702" y="7189"/>
                  </a:lnTo>
                  <a:lnTo>
                    <a:pt x="5696" y="7194"/>
                  </a:lnTo>
                  <a:lnTo>
                    <a:pt x="5690" y="7200"/>
                  </a:lnTo>
                  <a:lnTo>
                    <a:pt x="5671" y="7211"/>
                  </a:lnTo>
                  <a:lnTo>
                    <a:pt x="5655" y="7223"/>
                  </a:lnTo>
                  <a:lnTo>
                    <a:pt x="5647" y="7228"/>
                  </a:lnTo>
                  <a:lnTo>
                    <a:pt x="5640" y="7233"/>
                  </a:lnTo>
                  <a:lnTo>
                    <a:pt x="5634" y="7241"/>
                  </a:lnTo>
                  <a:lnTo>
                    <a:pt x="5627" y="7250"/>
                  </a:lnTo>
                  <a:lnTo>
                    <a:pt x="5613" y="7270"/>
                  </a:lnTo>
                  <a:lnTo>
                    <a:pt x="5598" y="7290"/>
                  </a:lnTo>
                  <a:lnTo>
                    <a:pt x="5591" y="7299"/>
                  </a:lnTo>
                  <a:lnTo>
                    <a:pt x="5586" y="7307"/>
                  </a:lnTo>
                  <a:lnTo>
                    <a:pt x="5577" y="7315"/>
                  </a:lnTo>
                  <a:lnTo>
                    <a:pt x="5567" y="7323"/>
                  </a:lnTo>
                  <a:lnTo>
                    <a:pt x="5542" y="7342"/>
                  </a:lnTo>
                  <a:lnTo>
                    <a:pt x="5518" y="7360"/>
                  </a:lnTo>
                  <a:lnTo>
                    <a:pt x="5498" y="7375"/>
                  </a:lnTo>
                  <a:lnTo>
                    <a:pt x="5482" y="7386"/>
                  </a:lnTo>
                  <a:lnTo>
                    <a:pt x="5464" y="7399"/>
                  </a:lnTo>
                  <a:lnTo>
                    <a:pt x="5447" y="7412"/>
                  </a:lnTo>
                  <a:lnTo>
                    <a:pt x="5440" y="7419"/>
                  </a:lnTo>
                  <a:lnTo>
                    <a:pt x="5436" y="7426"/>
                  </a:lnTo>
                  <a:lnTo>
                    <a:pt x="5431" y="7434"/>
                  </a:lnTo>
                  <a:lnTo>
                    <a:pt x="5429" y="7445"/>
                  </a:lnTo>
                  <a:lnTo>
                    <a:pt x="5424" y="7469"/>
                  </a:lnTo>
                  <a:lnTo>
                    <a:pt x="5421" y="7493"/>
                  </a:lnTo>
                  <a:lnTo>
                    <a:pt x="5419" y="7503"/>
                  </a:lnTo>
                  <a:lnTo>
                    <a:pt x="5415" y="7513"/>
                  </a:lnTo>
                  <a:lnTo>
                    <a:pt x="5410" y="7520"/>
                  </a:lnTo>
                  <a:lnTo>
                    <a:pt x="5402" y="7528"/>
                  </a:lnTo>
                  <a:lnTo>
                    <a:pt x="5393" y="7537"/>
                  </a:lnTo>
                  <a:lnTo>
                    <a:pt x="5383" y="7546"/>
                  </a:lnTo>
                  <a:lnTo>
                    <a:pt x="5362" y="7562"/>
                  </a:lnTo>
                  <a:lnTo>
                    <a:pt x="5344" y="7575"/>
                  </a:lnTo>
                  <a:lnTo>
                    <a:pt x="5336" y="7578"/>
                  </a:lnTo>
                  <a:lnTo>
                    <a:pt x="5327" y="7581"/>
                  </a:lnTo>
                  <a:lnTo>
                    <a:pt x="5317" y="7584"/>
                  </a:lnTo>
                  <a:lnTo>
                    <a:pt x="5313" y="7585"/>
                  </a:lnTo>
                  <a:lnTo>
                    <a:pt x="5309" y="7585"/>
                  </a:lnTo>
                  <a:lnTo>
                    <a:pt x="5301" y="7581"/>
                  </a:lnTo>
                  <a:lnTo>
                    <a:pt x="5293" y="7577"/>
                  </a:lnTo>
                  <a:lnTo>
                    <a:pt x="5284" y="7570"/>
                  </a:lnTo>
                  <a:lnTo>
                    <a:pt x="5275" y="7563"/>
                  </a:lnTo>
                  <a:lnTo>
                    <a:pt x="5260" y="7547"/>
                  </a:lnTo>
                  <a:lnTo>
                    <a:pt x="5246" y="7535"/>
                  </a:lnTo>
                  <a:lnTo>
                    <a:pt x="5236" y="7526"/>
                  </a:lnTo>
                  <a:lnTo>
                    <a:pt x="5225" y="7515"/>
                  </a:lnTo>
                  <a:lnTo>
                    <a:pt x="5213" y="7503"/>
                  </a:lnTo>
                  <a:lnTo>
                    <a:pt x="5208" y="7499"/>
                  </a:lnTo>
                  <a:lnTo>
                    <a:pt x="5202" y="7497"/>
                  </a:lnTo>
                  <a:lnTo>
                    <a:pt x="5198" y="7494"/>
                  </a:lnTo>
                  <a:lnTo>
                    <a:pt x="5192" y="7494"/>
                  </a:lnTo>
                  <a:lnTo>
                    <a:pt x="5178" y="7494"/>
                  </a:lnTo>
                  <a:lnTo>
                    <a:pt x="5166" y="7493"/>
                  </a:lnTo>
                  <a:lnTo>
                    <a:pt x="5160" y="7492"/>
                  </a:lnTo>
                  <a:lnTo>
                    <a:pt x="5156" y="7490"/>
                  </a:lnTo>
                  <a:lnTo>
                    <a:pt x="5152" y="7487"/>
                  </a:lnTo>
                  <a:lnTo>
                    <a:pt x="5150" y="7482"/>
                  </a:lnTo>
                  <a:lnTo>
                    <a:pt x="5145" y="7469"/>
                  </a:lnTo>
                  <a:lnTo>
                    <a:pt x="5141" y="7455"/>
                  </a:lnTo>
                  <a:lnTo>
                    <a:pt x="5140" y="7444"/>
                  </a:lnTo>
                  <a:lnTo>
                    <a:pt x="5142" y="7435"/>
                  </a:lnTo>
                  <a:lnTo>
                    <a:pt x="5146" y="7423"/>
                  </a:lnTo>
                  <a:lnTo>
                    <a:pt x="5151" y="7413"/>
                  </a:lnTo>
                  <a:lnTo>
                    <a:pt x="5156" y="7405"/>
                  </a:lnTo>
                  <a:lnTo>
                    <a:pt x="5160" y="7401"/>
                  </a:lnTo>
                  <a:lnTo>
                    <a:pt x="5166" y="7397"/>
                  </a:lnTo>
                  <a:lnTo>
                    <a:pt x="5181" y="7390"/>
                  </a:lnTo>
                  <a:lnTo>
                    <a:pt x="5194" y="7381"/>
                  </a:lnTo>
                  <a:lnTo>
                    <a:pt x="5200" y="7376"/>
                  </a:lnTo>
                  <a:lnTo>
                    <a:pt x="5204" y="7371"/>
                  </a:lnTo>
                  <a:lnTo>
                    <a:pt x="5209" y="7362"/>
                  </a:lnTo>
                  <a:lnTo>
                    <a:pt x="5212" y="7351"/>
                  </a:lnTo>
                  <a:lnTo>
                    <a:pt x="5216" y="7338"/>
                  </a:lnTo>
                  <a:lnTo>
                    <a:pt x="5219" y="7323"/>
                  </a:lnTo>
                  <a:lnTo>
                    <a:pt x="5220" y="7308"/>
                  </a:lnTo>
                  <a:lnTo>
                    <a:pt x="5220" y="7295"/>
                  </a:lnTo>
                  <a:lnTo>
                    <a:pt x="5218" y="7283"/>
                  </a:lnTo>
                  <a:lnTo>
                    <a:pt x="5216" y="7278"/>
                  </a:lnTo>
                  <a:lnTo>
                    <a:pt x="5214" y="7273"/>
                  </a:lnTo>
                  <a:lnTo>
                    <a:pt x="5211" y="7270"/>
                  </a:lnTo>
                  <a:lnTo>
                    <a:pt x="5207" y="7265"/>
                  </a:lnTo>
                  <a:lnTo>
                    <a:pt x="5196" y="7259"/>
                  </a:lnTo>
                  <a:lnTo>
                    <a:pt x="5184" y="7252"/>
                  </a:lnTo>
                  <a:lnTo>
                    <a:pt x="5170" y="7246"/>
                  </a:lnTo>
                  <a:lnTo>
                    <a:pt x="5156" y="7242"/>
                  </a:lnTo>
                  <a:lnTo>
                    <a:pt x="5141" y="7238"/>
                  </a:lnTo>
                  <a:lnTo>
                    <a:pt x="5129" y="7236"/>
                  </a:lnTo>
                  <a:lnTo>
                    <a:pt x="5117" y="7235"/>
                  </a:lnTo>
                  <a:lnTo>
                    <a:pt x="5112" y="7235"/>
                  </a:lnTo>
                  <a:lnTo>
                    <a:pt x="5105" y="7237"/>
                  </a:lnTo>
                  <a:lnTo>
                    <a:pt x="5091" y="7243"/>
                  </a:lnTo>
                  <a:lnTo>
                    <a:pt x="5078" y="7249"/>
                  </a:lnTo>
                  <a:lnTo>
                    <a:pt x="5072" y="7250"/>
                  </a:lnTo>
                  <a:lnTo>
                    <a:pt x="5067" y="7251"/>
                  </a:lnTo>
                  <a:lnTo>
                    <a:pt x="5058" y="7249"/>
                  </a:lnTo>
                  <a:lnTo>
                    <a:pt x="5046" y="7245"/>
                  </a:lnTo>
                  <a:lnTo>
                    <a:pt x="5037" y="7241"/>
                  </a:lnTo>
                  <a:lnTo>
                    <a:pt x="5033" y="7237"/>
                  </a:lnTo>
                  <a:lnTo>
                    <a:pt x="5031" y="7235"/>
                  </a:lnTo>
                  <a:lnTo>
                    <a:pt x="5028" y="7229"/>
                  </a:lnTo>
                  <a:lnTo>
                    <a:pt x="5026" y="7221"/>
                  </a:lnTo>
                  <a:lnTo>
                    <a:pt x="5026" y="7214"/>
                  </a:lnTo>
                  <a:lnTo>
                    <a:pt x="5026" y="7205"/>
                  </a:lnTo>
                  <a:lnTo>
                    <a:pt x="5028" y="7186"/>
                  </a:lnTo>
                  <a:lnTo>
                    <a:pt x="5031" y="7173"/>
                  </a:lnTo>
                  <a:lnTo>
                    <a:pt x="5034" y="7161"/>
                  </a:lnTo>
                  <a:lnTo>
                    <a:pt x="5041" y="7146"/>
                  </a:lnTo>
                  <a:lnTo>
                    <a:pt x="5049" y="7131"/>
                  </a:lnTo>
                  <a:lnTo>
                    <a:pt x="5055" y="7121"/>
                  </a:lnTo>
                  <a:lnTo>
                    <a:pt x="5063" y="7111"/>
                  </a:lnTo>
                  <a:lnTo>
                    <a:pt x="5073" y="7101"/>
                  </a:lnTo>
                  <a:lnTo>
                    <a:pt x="5085" y="7089"/>
                  </a:lnTo>
                  <a:lnTo>
                    <a:pt x="5093" y="7080"/>
                  </a:lnTo>
                  <a:lnTo>
                    <a:pt x="5101" y="7068"/>
                  </a:lnTo>
                  <a:lnTo>
                    <a:pt x="5108" y="7052"/>
                  </a:lnTo>
                  <a:lnTo>
                    <a:pt x="5114" y="7036"/>
                  </a:lnTo>
                  <a:lnTo>
                    <a:pt x="5116" y="7029"/>
                  </a:lnTo>
                  <a:lnTo>
                    <a:pt x="5117" y="7023"/>
                  </a:lnTo>
                  <a:lnTo>
                    <a:pt x="5117" y="7015"/>
                  </a:lnTo>
                  <a:lnTo>
                    <a:pt x="5115" y="7007"/>
                  </a:lnTo>
                  <a:lnTo>
                    <a:pt x="5111" y="6990"/>
                  </a:lnTo>
                  <a:lnTo>
                    <a:pt x="5108" y="6981"/>
                  </a:lnTo>
                  <a:lnTo>
                    <a:pt x="5104" y="6973"/>
                  </a:lnTo>
                  <a:lnTo>
                    <a:pt x="5101" y="6966"/>
                  </a:lnTo>
                  <a:lnTo>
                    <a:pt x="5096" y="6962"/>
                  </a:lnTo>
                  <a:lnTo>
                    <a:pt x="5091" y="6960"/>
                  </a:lnTo>
                  <a:lnTo>
                    <a:pt x="5087" y="6957"/>
                  </a:lnTo>
                  <a:lnTo>
                    <a:pt x="5076" y="6955"/>
                  </a:lnTo>
                  <a:lnTo>
                    <a:pt x="5063" y="6955"/>
                  </a:lnTo>
                  <a:lnTo>
                    <a:pt x="5053" y="6956"/>
                  </a:lnTo>
                  <a:lnTo>
                    <a:pt x="5050" y="6957"/>
                  </a:lnTo>
                  <a:lnTo>
                    <a:pt x="5045" y="6960"/>
                  </a:lnTo>
                  <a:lnTo>
                    <a:pt x="5036" y="6965"/>
                  </a:lnTo>
                  <a:lnTo>
                    <a:pt x="5018" y="6982"/>
                  </a:lnTo>
                  <a:lnTo>
                    <a:pt x="5009" y="6991"/>
                  </a:lnTo>
                  <a:lnTo>
                    <a:pt x="5000" y="6999"/>
                  </a:lnTo>
                  <a:lnTo>
                    <a:pt x="4991" y="7004"/>
                  </a:lnTo>
                  <a:lnTo>
                    <a:pt x="4987" y="7006"/>
                  </a:lnTo>
                  <a:lnTo>
                    <a:pt x="4983" y="7006"/>
                  </a:lnTo>
                  <a:lnTo>
                    <a:pt x="4978" y="7006"/>
                  </a:lnTo>
                  <a:lnTo>
                    <a:pt x="4972" y="7005"/>
                  </a:lnTo>
                  <a:lnTo>
                    <a:pt x="4961" y="6999"/>
                  </a:lnTo>
                  <a:lnTo>
                    <a:pt x="4949" y="6992"/>
                  </a:lnTo>
                  <a:lnTo>
                    <a:pt x="4937" y="6983"/>
                  </a:lnTo>
                  <a:lnTo>
                    <a:pt x="4913" y="6964"/>
                  </a:lnTo>
                  <a:lnTo>
                    <a:pt x="4902" y="6957"/>
                  </a:lnTo>
                  <a:lnTo>
                    <a:pt x="4892" y="6953"/>
                  </a:lnTo>
                  <a:lnTo>
                    <a:pt x="4885" y="6952"/>
                  </a:lnTo>
                  <a:lnTo>
                    <a:pt x="4876" y="6952"/>
                  </a:lnTo>
                  <a:lnTo>
                    <a:pt x="4856" y="6953"/>
                  </a:lnTo>
                  <a:lnTo>
                    <a:pt x="4836" y="6954"/>
                  </a:lnTo>
                  <a:lnTo>
                    <a:pt x="4827" y="6954"/>
                  </a:lnTo>
                  <a:lnTo>
                    <a:pt x="4821" y="6952"/>
                  </a:lnTo>
                  <a:lnTo>
                    <a:pt x="4815" y="6947"/>
                  </a:lnTo>
                  <a:lnTo>
                    <a:pt x="4808" y="6942"/>
                  </a:lnTo>
                  <a:lnTo>
                    <a:pt x="4801" y="6935"/>
                  </a:lnTo>
                  <a:lnTo>
                    <a:pt x="4795" y="6927"/>
                  </a:lnTo>
                  <a:lnTo>
                    <a:pt x="4782" y="6911"/>
                  </a:lnTo>
                  <a:lnTo>
                    <a:pt x="4773" y="6896"/>
                  </a:lnTo>
                  <a:lnTo>
                    <a:pt x="4770" y="6887"/>
                  </a:lnTo>
                  <a:lnTo>
                    <a:pt x="4767" y="6876"/>
                  </a:lnTo>
                  <a:lnTo>
                    <a:pt x="4763" y="6865"/>
                  </a:lnTo>
                  <a:lnTo>
                    <a:pt x="4761" y="6859"/>
                  </a:lnTo>
                  <a:lnTo>
                    <a:pt x="4759" y="6856"/>
                  </a:lnTo>
                  <a:lnTo>
                    <a:pt x="4755" y="6852"/>
                  </a:lnTo>
                  <a:lnTo>
                    <a:pt x="4751" y="6850"/>
                  </a:lnTo>
                  <a:lnTo>
                    <a:pt x="4739" y="6845"/>
                  </a:lnTo>
                  <a:lnTo>
                    <a:pt x="4728" y="6840"/>
                  </a:lnTo>
                  <a:lnTo>
                    <a:pt x="4718" y="6838"/>
                  </a:lnTo>
                  <a:lnTo>
                    <a:pt x="4715" y="6838"/>
                  </a:lnTo>
                  <a:lnTo>
                    <a:pt x="4711" y="6839"/>
                  </a:lnTo>
                  <a:lnTo>
                    <a:pt x="4702" y="6841"/>
                  </a:lnTo>
                  <a:lnTo>
                    <a:pt x="4693" y="6845"/>
                  </a:lnTo>
                  <a:lnTo>
                    <a:pt x="4690" y="6845"/>
                  </a:lnTo>
                  <a:lnTo>
                    <a:pt x="4686" y="6845"/>
                  </a:lnTo>
                  <a:lnTo>
                    <a:pt x="4683" y="6843"/>
                  </a:lnTo>
                  <a:lnTo>
                    <a:pt x="4680" y="6841"/>
                  </a:lnTo>
                  <a:lnTo>
                    <a:pt x="4672" y="6834"/>
                  </a:lnTo>
                  <a:lnTo>
                    <a:pt x="4665" y="6827"/>
                  </a:lnTo>
                  <a:lnTo>
                    <a:pt x="4659" y="6820"/>
                  </a:lnTo>
                  <a:lnTo>
                    <a:pt x="4656" y="6815"/>
                  </a:lnTo>
                  <a:lnTo>
                    <a:pt x="4654" y="6808"/>
                  </a:lnTo>
                  <a:lnTo>
                    <a:pt x="4648" y="6793"/>
                  </a:lnTo>
                  <a:lnTo>
                    <a:pt x="4642" y="6777"/>
                  </a:lnTo>
                  <a:lnTo>
                    <a:pt x="4640" y="6771"/>
                  </a:lnTo>
                  <a:lnTo>
                    <a:pt x="4636" y="6767"/>
                  </a:lnTo>
                  <a:lnTo>
                    <a:pt x="4630" y="6762"/>
                  </a:lnTo>
                  <a:lnTo>
                    <a:pt x="4623" y="6759"/>
                  </a:lnTo>
                  <a:lnTo>
                    <a:pt x="4606" y="6753"/>
                  </a:lnTo>
                  <a:lnTo>
                    <a:pt x="4588" y="6749"/>
                  </a:lnTo>
                  <a:lnTo>
                    <a:pt x="4574" y="6746"/>
                  </a:lnTo>
                  <a:lnTo>
                    <a:pt x="4554" y="6743"/>
                  </a:lnTo>
                  <a:lnTo>
                    <a:pt x="4532" y="6741"/>
                  </a:lnTo>
                  <a:lnTo>
                    <a:pt x="4521" y="6741"/>
                  </a:lnTo>
                  <a:lnTo>
                    <a:pt x="4509" y="6742"/>
                  </a:lnTo>
                  <a:lnTo>
                    <a:pt x="4499" y="6743"/>
                  </a:lnTo>
                  <a:lnTo>
                    <a:pt x="4491" y="6746"/>
                  </a:lnTo>
                  <a:lnTo>
                    <a:pt x="4487" y="6750"/>
                  </a:lnTo>
                  <a:lnTo>
                    <a:pt x="4481" y="6755"/>
                  </a:lnTo>
                  <a:lnTo>
                    <a:pt x="4475" y="6762"/>
                  </a:lnTo>
                  <a:lnTo>
                    <a:pt x="4471" y="6770"/>
                  </a:lnTo>
                  <a:lnTo>
                    <a:pt x="4467" y="6778"/>
                  </a:lnTo>
                  <a:lnTo>
                    <a:pt x="4464" y="6786"/>
                  </a:lnTo>
                  <a:lnTo>
                    <a:pt x="4462" y="6794"/>
                  </a:lnTo>
                  <a:lnTo>
                    <a:pt x="4461" y="6799"/>
                  </a:lnTo>
                  <a:lnTo>
                    <a:pt x="4462" y="6806"/>
                  </a:lnTo>
                  <a:lnTo>
                    <a:pt x="4465" y="6814"/>
                  </a:lnTo>
                  <a:lnTo>
                    <a:pt x="4469" y="6822"/>
                  </a:lnTo>
                  <a:lnTo>
                    <a:pt x="4473" y="6830"/>
                  </a:lnTo>
                  <a:lnTo>
                    <a:pt x="4479" y="6837"/>
                  </a:lnTo>
                  <a:lnTo>
                    <a:pt x="4484" y="6843"/>
                  </a:lnTo>
                  <a:lnTo>
                    <a:pt x="4490" y="6849"/>
                  </a:lnTo>
                  <a:lnTo>
                    <a:pt x="4496" y="6854"/>
                  </a:lnTo>
                  <a:lnTo>
                    <a:pt x="4499" y="6855"/>
                  </a:lnTo>
                  <a:lnTo>
                    <a:pt x="4504" y="6855"/>
                  </a:lnTo>
                  <a:lnTo>
                    <a:pt x="4513" y="6854"/>
                  </a:lnTo>
                  <a:lnTo>
                    <a:pt x="4523" y="6852"/>
                  </a:lnTo>
                  <a:lnTo>
                    <a:pt x="4527" y="6852"/>
                  </a:lnTo>
                  <a:lnTo>
                    <a:pt x="4531" y="6854"/>
                  </a:lnTo>
                  <a:lnTo>
                    <a:pt x="4535" y="6856"/>
                  </a:lnTo>
                  <a:lnTo>
                    <a:pt x="4540" y="6859"/>
                  </a:lnTo>
                  <a:lnTo>
                    <a:pt x="4548" y="6869"/>
                  </a:lnTo>
                  <a:lnTo>
                    <a:pt x="4556" y="6880"/>
                  </a:lnTo>
                  <a:lnTo>
                    <a:pt x="4561" y="6890"/>
                  </a:lnTo>
                  <a:lnTo>
                    <a:pt x="4563" y="6900"/>
                  </a:lnTo>
                  <a:lnTo>
                    <a:pt x="4565" y="6913"/>
                  </a:lnTo>
                  <a:lnTo>
                    <a:pt x="4563" y="6927"/>
                  </a:lnTo>
                  <a:lnTo>
                    <a:pt x="4562" y="6933"/>
                  </a:lnTo>
                  <a:lnTo>
                    <a:pt x="4561" y="6937"/>
                  </a:lnTo>
                  <a:lnTo>
                    <a:pt x="4556" y="6945"/>
                  </a:lnTo>
                  <a:lnTo>
                    <a:pt x="4546" y="6954"/>
                  </a:lnTo>
                  <a:lnTo>
                    <a:pt x="4541" y="6959"/>
                  </a:lnTo>
                  <a:lnTo>
                    <a:pt x="4536" y="6961"/>
                  </a:lnTo>
                  <a:lnTo>
                    <a:pt x="4532" y="6963"/>
                  </a:lnTo>
                  <a:lnTo>
                    <a:pt x="4527" y="6963"/>
                  </a:lnTo>
                  <a:lnTo>
                    <a:pt x="4525" y="6962"/>
                  </a:lnTo>
                  <a:lnTo>
                    <a:pt x="4523" y="6960"/>
                  </a:lnTo>
                  <a:lnTo>
                    <a:pt x="4519" y="6954"/>
                  </a:lnTo>
                  <a:lnTo>
                    <a:pt x="4516" y="6946"/>
                  </a:lnTo>
                  <a:lnTo>
                    <a:pt x="4514" y="6938"/>
                  </a:lnTo>
                  <a:lnTo>
                    <a:pt x="4508" y="6920"/>
                  </a:lnTo>
                  <a:lnTo>
                    <a:pt x="4506" y="6913"/>
                  </a:lnTo>
                  <a:lnTo>
                    <a:pt x="4501" y="6908"/>
                  </a:lnTo>
                  <a:lnTo>
                    <a:pt x="4497" y="6906"/>
                  </a:lnTo>
                  <a:lnTo>
                    <a:pt x="4491" y="6903"/>
                  </a:lnTo>
                  <a:lnTo>
                    <a:pt x="4478" y="6901"/>
                  </a:lnTo>
                  <a:lnTo>
                    <a:pt x="4464" y="6900"/>
                  </a:lnTo>
                  <a:lnTo>
                    <a:pt x="4453" y="6900"/>
                  </a:lnTo>
                  <a:lnTo>
                    <a:pt x="4442" y="6901"/>
                  </a:lnTo>
                  <a:lnTo>
                    <a:pt x="4429" y="6903"/>
                  </a:lnTo>
                  <a:lnTo>
                    <a:pt x="4418" y="6907"/>
                  </a:lnTo>
                  <a:lnTo>
                    <a:pt x="4412" y="6910"/>
                  </a:lnTo>
                  <a:lnTo>
                    <a:pt x="4409" y="6912"/>
                  </a:lnTo>
                  <a:lnTo>
                    <a:pt x="4407" y="6917"/>
                  </a:lnTo>
                  <a:lnTo>
                    <a:pt x="4404" y="6921"/>
                  </a:lnTo>
                  <a:lnTo>
                    <a:pt x="4401" y="6931"/>
                  </a:lnTo>
                  <a:lnTo>
                    <a:pt x="4399" y="6945"/>
                  </a:lnTo>
                  <a:lnTo>
                    <a:pt x="4396" y="6959"/>
                  </a:lnTo>
                  <a:lnTo>
                    <a:pt x="4394" y="6986"/>
                  </a:lnTo>
                  <a:lnTo>
                    <a:pt x="4393" y="6998"/>
                  </a:lnTo>
                  <a:lnTo>
                    <a:pt x="4391" y="7008"/>
                  </a:lnTo>
                  <a:lnTo>
                    <a:pt x="4384" y="7022"/>
                  </a:lnTo>
                  <a:lnTo>
                    <a:pt x="4375" y="7038"/>
                  </a:lnTo>
                  <a:lnTo>
                    <a:pt x="4365" y="7052"/>
                  </a:lnTo>
                  <a:lnTo>
                    <a:pt x="4356" y="7065"/>
                  </a:lnTo>
                  <a:lnTo>
                    <a:pt x="4341" y="7078"/>
                  </a:lnTo>
                  <a:lnTo>
                    <a:pt x="4322" y="7093"/>
                  </a:lnTo>
                  <a:lnTo>
                    <a:pt x="4302" y="7105"/>
                  </a:lnTo>
                  <a:lnTo>
                    <a:pt x="4291" y="7110"/>
                  </a:lnTo>
                  <a:lnTo>
                    <a:pt x="4284" y="7113"/>
                  </a:lnTo>
                  <a:lnTo>
                    <a:pt x="4275" y="7114"/>
                  </a:lnTo>
                  <a:lnTo>
                    <a:pt x="4266" y="7115"/>
                  </a:lnTo>
                  <a:lnTo>
                    <a:pt x="4243" y="7113"/>
                  </a:lnTo>
                  <a:lnTo>
                    <a:pt x="4220" y="7112"/>
                  </a:lnTo>
                  <a:lnTo>
                    <a:pt x="4210" y="7112"/>
                  </a:lnTo>
                  <a:lnTo>
                    <a:pt x="4202" y="7113"/>
                  </a:lnTo>
                  <a:lnTo>
                    <a:pt x="4191" y="7119"/>
                  </a:lnTo>
                  <a:lnTo>
                    <a:pt x="4179" y="7127"/>
                  </a:lnTo>
                  <a:lnTo>
                    <a:pt x="4166" y="7137"/>
                  </a:lnTo>
                  <a:lnTo>
                    <a:pt x="4157" y="7145"/>
                  </a:lnTo>
                  <a:lnTo>
                    <a:pt x="4150" y="7155"/>
                  </a:lnTo>
                  <a:lnTo>
                    <a:pt x="4144" y="7167"/>
                  </a:lnTo>
                  <a:lnTo>
                    <a:pt x="4131" y="7198"/>
                  </a:lnTo>
                  <a:lnTo>
                    <a:pt x="4124" y="7212"/>
                  </a:lnTo>
                  <a:lnTo>
                    <a:pt x="4118" y="7227"/>
                  </a:lnTo>
                  <a:lnTo>
                    <a:pt x="4110" y="7239"/>
                  </a:lnTo>
                  <a:lnTo>
                    <a:pt x="4103" y="7250"/>
                  </a:lnTo>
                  <a:lnTo>
                    <a:pt x="4097" y="7254"/>
                  </a:lnTo>
                  <a:lnTo>
                    <a:pt x="4089" y="7259"/>
                  </a:lnTo>
                  <a:lnTo>
                    <a:pt x="4073" y="7267"/>
                  </a:lnTo>
                  <a:lnTo>
                    <a:pt x="4055" y="7274"/>
                  </a:lnTo>
                  <a:lnTo>
                    <a:pt x="4047" y="7278"/>
                  </a:lnTo>
                  <a:lnTo>
                    <a:pt x="4041" y="7282"/>
                  </a:lnTo>
                  <a:lnTo>
                    <a:pt x="4029" y="7294"/>
                  </a:lnTo>
                  <a:lnTo>
                    <a:pt x="4015" y="7308"/>
                  </a:lnTo>
                  <a:lnTo>
                    <a:pt x="4001" y="7323"/>
                  </a:lnTo>
                  <a:lnTo>
                    <a:pt x="3991" y="7335"/>
                  </a:lnTo>
                  <a:lnTo>
                    <a:pt x="3982" y="7350"/>
                  </a:lnTo>
                  <a:lnTo>
                    <a:pt x="3971" y="7369"/>
                  </a:lnTo>
                  <a:lnTo>
                    <a:pt x="3961" y="7387"/>
                  </a:lnTo>
                  <a:lnTo>
                    <a:pt x="3957" y="7396"/>
                  </a:lnTo>
                  <a:lnTo>
                    <a:pt x="3955" y="7404"/>
                  </a:lnTo>
                  <a:lnTo>
                    <a:pt x="3954" y="7410"/>
                  </a:lnTo>
                  <a:lnTo>
                    <a:pt x="3954" y="7418"/>
                  </a:lnTo>
                  <a:lnTo>
                    <a:pt x="3954" y="7436"/>
                  </a:lnTo>
                  <a:lnTo>
                    <a:pt x="3955" y="7453"/>
                  </a:lnTo>
                  <a:lnTo>
                    <a:pt x="3955" y="7467"/>
                  </a:lnTo>
                  <a:lnTo>
                    <a:pt x="3954" y="7497"/>
                  </a:lnTo>
                  <a:lnTo>
                    <a:pt x="3953" y="7513"/>
                  </a:lnTo>
                  <a:lnTo>
                    <a:pt x="3951" y="7519"/>
                  </a:lnTo>
                  <a:lnTo>
                    <a:pt x="3950" y="7525"/>
                  </a:lnTo>
                  <a:lnTo>
                    <a:pt x="3947" y="7531"/>
                  </a:lnTo>
                  <a:lnTo>
                    <a:pt x="3943" y="7537"/>
                  </a:lnTo>
                  <a:lnTo>
                    <a:pt x="3933" y="7551"/>
                  </a:lnTo>
                  <a:lnTo>
                    <a:pt x="3922" y="7564"/>
                  </a:lnTo>
                  <a:lnTo>
                    <a:pt x="3918" y="7570"/>
                  </a:lnTo>
                  <a:lnTo>
                    <a:pt x="3915" y="7576"/>
                  </a:lnTo>
                  <a:lnTo>
                    <a:pt x="3910" y="7589"/>
                  </a:lnTo>
                  <a:lnTo>
                    <a:pt x="3904" y="7606"/>
                  </a:lnTo>
                  <a:lnTo>
                    <a:pt x="3897" y="7637"/>
                  </a:lnTo>
                  <a:lnTo>
                    <a:pt x="3864" y="7734"/>
                  </a:lnTo>
                  <a:lnTo>
                    <a:pt x="3851" y="7772"/>
                  </a:lnTo>
                  <a:lnTo>
                    <a:pt x="3845" y="7793"/>
                  </a:lnTo>
                  <a:lnTo>
                    <a:pt x="3842" y="7802"/>
                  </a:lnTo>
                  <a:lnTo>
                    <a:pt x="3841" y="7811"/>
                  </a:lnTo>
                  <a:lnTo>
                    <a:pt x="3841" y="7821"/>
                  </a:lnTo>
                  <a:lnTo>
                    <a:pt x="3842" y="7831"/>
                  </a:lnTo>
                  <a:lnTo>
                    <a:pt x="3846" y="7855"/>
                  </a:lnTo>
                  <a:lnTo>
                    <a:pt x="3848" y="7879"/>
                  </a:lnTo>
                  <a:lnTo>
                    <a:pt x="3849" y="7890"/>
                  </a:lnTo>
                  <a:lnTo>
                    <a:pt x="3848" y="7899"/>
                  </a:lnTo>
                  <a:lnTo>
                    <a:pt x="3844" y="7920"/>
                  </a:lnTo>
                  <a:lnTo>
                    <a:pt x="3841" y="7932"/>
                  </a:lnTo>
                  <a:lnTo>
                    <a:pt x="3837" y="7946"/>
                  </a:lnTo>
                  <a:lnTo>
                    <a:pt x="3832" y="7957"/>
                  </a:lnTo>
                  <a:lnTo>
                    <a:pt x="3825" y="7968"/>
                  </a:lnTo>
                  <a:lnTo>
                    <a:pt x="3820" y="7976"/>
                  </a:lnTo>
                  <a:lnTo>
                    <a:pt x="3816" y="7980"/>
                  </a:lnTo>
                  <a:lnTo>
                    <a:pt x="3812" y="7982"/>
                  </a:lnTo>
                  <a:lnTo>
                    <a:pt x="3806" y="7983"/>
                  </a:lnTo>
                  <a:lnTo>
                    <a:pt x="3799" y="7982"/>
                  </a:lnTo>
                  <a:lnTo>
                    <a:pt x="3793" y="7980"/>
                  </a:lnTo>
                  <a:lnTo>
                    <a:pt x="3785" y="7976"/>
                  </a:lnTo>
                  <a:lnTo>
                    <a:pt x="3769" y="7968"/>
                  </a:lnTo>
                  <a:lnTo>
                    <a:pt x="3762" y="7966"/>
                  </a:lnTo>
                  <a:lnTo>
                    <a:pt x="3755" y="7965"/>
                  </a:lnTo>
                  <a:lnTo>
                    <a:pt x="3745" y="7964"/>
                  </a:lnTo>
                  <a:lnTo>
                    <a:pt x="3733" y="7964"/>
                  </a:lnTo>
                  <a:lnTo>
                    <a:pt x="3705" y="7966"/>
                  </a:lnTo>
                  <a:lnTo>
                    <a:pt x="3677" y="7968"/>
                  </a:lnTo>
                  <a:lnTo>
                    <a:pt x="3653" y="7973"/>
                  </a:lnTo>
                  <a:lnTo>
                    <a:pt x="3639" y="7977"/>
                  </a:lnTo>
                  <a:lnTo>
                    <a:pt x="3623" y="7984"/>
                  </a:lnTo>
                  <a:lnTo>
                    <a:pt x="3608" y="7991"/>
                  </a:lnTo>
                  <a:lnTo>
                    <a:pt x="3594" y="7997"/>
                  </a:lnTo>
                  <a:lnTo>
                    <a:pt x="3585" y="7999"/>
                  </a:lnTo>
                  <a:lnTo>
                    <a:pt x="3574" y="8001"/>
                  </a:lnTo>
                  <a:lnTo>
                    <a:pt x="3549" y="8006"/>
                  </a:lnTo>
                  <a:lnTo>
                    <a:pt x="3538" y="8008"/>
                  </a:lnTo>
                  <a:lnTo>
                    <a:pt x="3525" y="8011"/>
                  </a:lnTo>
                  <a:lnTo>
                    <a:pt x="3516" y="8016"/>
                  </a:lnTo>
                  <a:lnTo>
                    <a:pt x="3508" y="8020"/>
                  </a:lnTo>
                  <a:lnTo>
                    <a:pt x="3505" y="8026"/>
                  </a:lnTo>
                  <a:lnTo>
                    <a:pt x="3500" y="8034"/>
                  </a:lnTo>
                  <a:lnTo>
                    <a:pt x="3498" y="8042"/>
                  </a:lnTo>
                  <a:lnTo>
                    <a:pt x="3496" y="8052"/>
                  </a:lnTo>
                  <a:lnTo>
                    <a:pt x="3491" y="8070"/>
                  </a:lnTo>
                  <a:lnTo>
                    <a:pt x="3488" y="8086"/>
                  </a:lnTo>
                  <a:lnTo>
                    <a:pt x="3487" y="8095"/>
                  </a:lnTo>
                  <a:lnTo>
                    <a:pt x="3486" y="8106"/>
                  </a:lnTo>
                  <a:lnTo>
                    <a:pt x="3485" y="8130"/>
                  </a:lnTo>
                  <a:lnTo>
                    <a:pt x="3482" y="8153"/>
                  </a:lnTo>
                  <a:lnTo>
                    <a:pt x="3481" y="8164"/>
                  </a:lnTo>
                  <a:lnTo>
                    <a:pt x="3478" y="8173"/>
                  </a:lnTo>
                  <a:lnTo>
                    <a:pt x="3476" y="8179"/>
                  </a:lnTo>
                  <a:lnTo>
                    <a:pt x="3471" y="8186"/>
                  </a:lnTo>
                  <a:lnTo>
                    <a:pt x="3459" y="8201"/>
                  </a:lnTo>
                  <a:lnTo>
                    <a:pt x="3446" y="8215"/>
                  </a:lnTo>
                  <a:lnTo>
                    <a:pt x="3435" y="8226"/>
                  </a:lnTo>
                  <a:lnTo>
                    <a:pt x="3427" y="8232"/>
                  </a:lnTo>
                  <a:lnTo>
                    <a:pt x="3416" y="8238"/>
                  </a:lnTo>
                  <a:lnTo>
                    <a:pt x="3392" y="8249"/>
                  </a:lnTo>
                  <a:lnTo>
                    <a:pt x="3380" y="8256"/>
                  </a:lnTo>
                  <a:lnTo>
                    <a:pt x="3368" y="8263"/>
                  </a:lnTo>
                  <a:lnTo>
                    <a:pt x="3359" y="8270"/>
                  </a:lnTo>
                  <a:lnTo>
                    <a:pt x="3356" y="8273"/>
                  </a:lnTo>
                  <a:lnTo>
                    <a:pt x="3353" y="8276"/>
                  </a:lnTo>
                  <a:lnTo>
                    <a:pt x="3350" y="8281"/>
                  </a:lnTo>
                  <a:lnTo>
                    <a:pt x="3348" y="8285"/>
                  </a:lnTo>
                  <a:lnTo>
                    <a:pt x="3346" y="8298"/>
                  </a:lnTo>
                  <a:lnTo>
                    <a:pt x="3344" y="8311"/>
                  </a:lnTo>
                  <a:lnTo>
                    <a:pt x="3343" y="8325"/>
                  </a:lnTo>
                  <a:lnTo>
                    <a:pt x="3341" y="8353"/>
                  </a:lnTo>
                  <a:lnTo>
                    <a:pt x="3340" y="8365"/>
                  </a:lnTo>
                  <a:lnTo>
                    <a:pt x="3338" y="8377"/>
                  </a:lnTo>
                  <a:lnTo>
                    <a:pt x="3333" y="8391"/>
                  </a:lnTo>
                  <a:lnTo>
                    <a:pt x="3328" y="8409"/>
                  </a:lnTo>
                  <a:lnTo>
                    <a:pt x="3320" y="8426"/>
                  </a:lnTo>
                  <a:lnTo>
                    <a:pt x="3315" y="8433"/>
                  </a:lnTo>
                  <a:lnTo>
                    <a:pt x="3311" y="8439"/>
                  </a:lnTo>
                  <a:lnTo>
                    <a:pt x="3304" y="8442"/>
                  </a:lnTo>
                  <a:lnTo>
                    <a:pt x="3296" y="8446"/>
                  </a:lnTo>
                  <a:lnTo>
                    <a:pt x="3275" y="8449"/>
                  </a:lnTo>
                  <a:lnTo>
                    <a:pt x="3265" y="8451"/>
                  </a:lnTo>
                  <a:lnTo>
                    <a:pt x="3256" y="8453"/>
                  </a:lnTo>
                  <a:lnTo>
                    <a:pt x="3247" y="8457"/>
                  </a:lnTo>
                  <a:lnTo>
                    <a:pt x="3244" y="8459"/>
                  </a:lnTo>
                  <a:lnTo>
                    <a:pt x="3241" y="8461"/>
                  </a:lnTo>
                  <a:lnTo>
                    <a:pt x="3240" y="8465"/>
                  </a:lnTo>
                  <a:lnTo>
                    <a:pt x="3238" y="8469"/>
                  </a:lnTo>
                  <a:lnTo>
                    <a:pt x="3236" y="8479"/>
                  </a:lnTo>
                  <a:lnTo>
                    <a:pt x="3236" y="8491"/>
                  </a:lnTo>
                  <a:lnTo>
                    <a:pt x="3238" y="8504"/>
                  </a:lnTo>
                  <a:lnTo>
                    <a:pt x="3239" y="8517"/>
                  </a:lnTo>
                  <a:lnTo>
                    <a:pt x="3239" y="8528"/>
                  </a:lnTo>
                  <a:lnTo>
                    <a:pt x="3238" y="8539"/>
                  </a:lnTo>
                  <a:lnTo>
                    <a:pt x="3236" y="8543"/>
                  </a:lnTo>
                  <a:lnTo>
                    <a:pt x="3234" y="8547"/>
                  </a:lnTo>
                  <a:lnTo>
                    <a:pt x="3227" y="8555"/>
                  </a:lnTo>
                  <a:lnTo>
                    <a:pt x="3217" y="8563"/>
                  </a:lnTo>
                  <a:lnTo>
                    <a:pt x="3206" y="8571"/>
                  </a:lnTo>
                  <a:lnTo>
                    <a:pt x="3192" y="8578"/>
                  </a:lnTo>
                  <a:lnTo>
                    <a:pt x="3179" y="8583"/>
                  </a:lnTo>
                  <a:lnTo>
                    <a:pt x="3165" y="8587"/>
                  </a:lnTo>
                  <a:lnTo>
                    <a:pt x="3153" y="8589"/>
                  </a:lnTo>
                  <a:lnTo>
                    <a:pt x="3148" y="8589"/>
                  </a:lnTo>
                  <a:lnTo>
                    <a:pt x="3143" y="8588"/>
                  </a:lnTo>
                  <a:lnTo>
                    <a:pt x="3137" y="8585"/>
                  </a:lnTo>
                  <a:lnTo>
                    <a:pt x="3132" y="8580"/>
                  </a:lnTo>
                  <a:lnTo>
                    <a:pt x="3126" y="8574"/>
                  </a:lnTo>
                  <a:lnTo>
                    <a:pt x="3120" y="8566"/>
                  </a:lnTo>
                  <a:lnTo>
                    <a:pt x="3110" y="8550"/>
                  </a:lnTo>
                  <a:lnTo>
                    <a:pt x="3104" y="8537"/>
                  </a:lnTo>
                  <a:lnTo>
                    <a:pt x="3103" y="8531"/>
                  </a:lnTo>
                  <a:lnTo>
                    <a:pt x="3102" y="8525"/>
                  </a:lnTo>
                  <a:lnTo>
                    <a:pt x="3103" y="8509"/>
                  </a:lnTo>
                  <a:lnTo>
                    <a:pt x="3104" y="8493"/>
                  </a:lnTo>
                  <a:lnTo>
                    <a:pt x="3104" y="8486"/>
                  </a:lnTo>
                  <a:lnTo>
                    <a:pt x="3104" y="8481"/>
                  </a:lnTo>
                  <a:lnTo>
                    <a:pt x="3101" y="8468"/>
                  </a:lnTo>
                  <a:lnTo>
                    <a:pt x="3097" y="8455"/>
                  </a:lnTo>
                  <a:lnTo>
                    <a:pt x="3090" y="8441"/>
                  </a:lnTo>
                  <a:lnTo>
                    <a:pt x="3084" y="8431"/>
                  </a:lnTo>
                  <a:lnTo>
                    <a:pt x="3077" y="8424"/>
                  </a:lnTo>
                  <a:lnTo>
                    <a:pt x="3067" y="8417"/>
                  </a:lnTo>
                  <a:lnTo>
                    <a:pt x="3058" y="8412"/>
                  </a:lnTo>
                  <a:lnTo>
                    <a:pt x="3050" y="8405"/>
                  </a:lnTo>
                  <a:lnTo>
                    <a:pt x="3045" y="8397"/>
                  </a:lnTo>
                  <a:lnTo>
                    <a:pt x="3038" y="8387"/>
                  </a:lnTo>
                  <a:lnTo>
                    <a:pt x="3031" y="8376"/>
                  </a:lnTo>
                  <a:lnTo>
                    <a:pt x="3024" y="8368"/>
                  </a:lnTo>
                  <a:lnTo>
                    <a:pt x="3014" y="8355"/>
                  </a:lnTo>
                  <a:lnTo>
                    <a:pt x="2999" y="8342"/>
                  </a:lnTo>
                  <a:lnTo>
                    <a:pt x="2985" y="8329"/>
                  </a:lnTo>
                  <a:lnTo>
                    <a:pt x="2972" y="8318"/>
                  </a:lnTo>
                  <a:lnTo>
                    <a:pt x="2961" y="8311"/>
                  </a:lnTo>
                  <a:lnTo>
                    <a:pt x="2948" y="8302"/>
                  </a:lnTo>
                  <a:lnTo>
                    <a:pt x="2934" y="8294"/>
                  </a:lnTo>
                  <a:lnTo>
                    <a:pt x="2924" y="8286"/>
                  </a:lnTo>
                  <a:lnTo>
                    <a:pt x="2917" y="8280"/>
                  </a:lnTo>
                  <a:lnTo>
                    <a:pt x="2910" y="8271"/>
                  </a:lnTo>
                  <a:lnTo>
                    <a:pt x="2904" y="8262"/>
                  </a:lnTo>
                  <a:lnTo>
                    <a:pt x="2898" y="8255"/>
                  </a:lnTo>
                  <a:lnTo>
                    <a:pt x="2879" y="8235"/>
                  </a:lnTo>
                  <a:lnTo>
                    <a:pt x="2867" y="8224"/>
                  </a:lnTo>
                  <a:lnTo>
                    <a:pt x="2862" y="8220"/>
                  </a:lnTo>
                  <a:lnTo>
                    <a:pt x="2857" y="8218"/>
                  </a:lnTo>
                  <a:lnTo>
                    <a:pt x="2852" y="8215"/>
                  </a:lnTo>
                  <a:lnTo>
                    <a:pt x="2845" y="8214"/>
                  </a:lnTo>
                  <a:lnTo>
                    <a:pt x="2830" y="8214"/>
                  </a:lnTo>
                  <a:lnTo>
                    <a:pt x="2816" y="8214"/>
                  </a:lnTo>
                  <a:lnTo>
                    <a:pt x="2803" y="8214"/>
                  </a:lnTo>
                  <a:lnTo>
                    <a:pt x="2778" y="8211"/>
                  </a:lnTo>
                  <a:lnTo>
                    <a:pt x="2749" y="8205"/>
                  </a:lnTo>
                  <a:lnTo>
                    <a:pt x="2720" y="8200"/>
                  </a:lnTo>
                  <a:lnTo>
                    <a:pt x="2695" y="8193"/>
                  </a:lnTo>
                  <a:lnTo>
                    <a:pt x="2688" y="8191"/>
                  </a:lnTo>
                  <a:lnTo>
                    <a:pt x="2680" y="8186"/>
                  </a:lnTo>
                  <a:lnTo>
                    <a:pt x="2663" y="8177"/>
                  </a:lnTo>
                  <a:lnTo>
                    <a:pt x="2646" y="8169"/>
                  </a:lnTo>
                  <a:lnTo>
                    <a:pt x="2638" y="8166"/>
                  </a:lnTo>
                  <a:lnTo>
                    <a:pt x="2632" y="8164"/>
                  </a:lnTo>
                  <a:lnTo>
                    <a:pt x="2621" y="8164"/>
                  </a:lnTo>
                  <a:lnTo>
                    <a:pt x="2609" y="8166"/>
                  </a:lnTo>
                  <a:lnTo>
                    <a:pt x="2583" y="8171"/>
                  </a:lnTo>
                  <a:lnTo>
                    <a:pt x="2570" y="8175"/>
                  </a:lnTo>
                  <a:lnTo>
                    <a:pt x="2556" y="8177"/>
                  </a:lnTo>
                  <a:lnTo>
                    <a:pt x="2545" y="8178"/>
                  </a:lnTo>
                  <a:lnTo>
                    <a:pt x="2539" y="8178"/>
                  </a:lnTo>
                  <a:lnTo>
                    <a:pt x="2535" y="8177"/>
                  </a:lnTo>
                  <a:lnTo>
                    <a:pt x="2531" y="8175"/>
                  </a:lnTo>
                  <a:lnTo>
                    <a:pt x="2527" y="8171"/>
                  </a:lnTo>
                  <a:lnTo>
                    <a:pt x="2520" y="8161"/>
                  </a:lnTo>
                  <a:lnTo>
                    <a:pt x="2512" y="8152"/>
                  </a:lnTo>
                  <a:lnTo>
                    <a:pt x="2509" y="8149"/>
                  </a:lnTo>
                  <a:lnTo>
                    <a:pt x="2504" y="8147"/>
                  </a:lnTo>
                  <a:lnTo>
                    <a:pt x="2494" y="8144"/>
                  </a:lnTo>
                  <a:lnTo>
                    <a:pt x="2482" y="8144"/>
                  </a:lnTo>
                  <a:lnTo>
                    <a:pt x="2469" y="8144"/>
                  </a:lnTo>
                  <a:lnTo>
                    <a:pt x="2454" y="8147"/>
                  </a:lnTo>
                  <a:lnTo>
                    <a:pt x="2441" y="8150"/>
                  </a:lnTo>
                  <a:lnTo>
                    <a:pt x="2427" y="8153"/>
                  </a:lnTo>
                  <a:lnTo>
                    <a:pt x="2416" y="8158"/>
                  </a:lnTo>
                  <a:lnTo>
                    <a:pt x="2406" y="8162"/>
                  </a:lnTo>
                  <a:lnTo>
                    <a:pt x="2400" y="8167"/>
                  </a:lnTo>
                  <a:lnTo>
                    <a:pt x="2394" y="8173"/>
                  </a:lnTo>
                  <a:lnTo>
                    <a:pt x="2380" y="8187"/>
                  </a:lnTo>
                  <a:lnTo>
                    <a:pt x="2369" y="8204"/>
                  </a:lnTo>
                  <a:lnTo>
                    <a:pt x="2364" y="8212"/>
                  </a:lnTo>
                  <a:lnTo>
                    <a:pt x="2361" y="8219"/>
                  </a:lnTo>
                  <a:lnTo>
                    <a:pt x="2360" y="8226"/>
                  </a:lnTo>
                  <a:lnTo>
                    <a:pt x="2359" y="8235"/>
                  </a:lnTo>
                  <a:lnTo>
                    <a:pt x="2359" y="8254"/>
                  </a:lnTo>
                  <a:lnTo>
                    <a:pt x="2360" y="8273"/>
                  </a:lnTo>
                  <a:lnTo>
                    <a:pt x="2361" y="8290"/>
                  </a:lnTo>
                  <a:lnTo>
                    <a:pt x="2363" y="8300"/>
                  </a:lnTo>
                  <a:lnTo>
                    <a:pt x="2366" y="8314"/>
                  </a:lnTo>
                  <a:lnTo>
                    <a:pt x="2375" y="8342"/>
                  </a:lnTo>
                  <a:lnTo>
                    <a:pt x="2383" y="8370"/>
                  </a:lnTo>
                  <a:lnTo>
                    <a:pt x="2386" y="8382"/>
                  </a:lnTo>
                  <a:lnTo>
                    <a:pt x="2388" y="8394"/>
                  </a:lnTo>
                  <a:lnTo>
                    <a:pt x="2388" y="8417"/>
                  </a:lnTo>
                  <a:lnTo>
                    <a:pt x="2388" y="8432"/>
                  </a:lnTo>
                  <a:lnTo>
                    <a:pt x="2387" y="8447"/>
                  </a:lnTo>
                  <a:lnTo>
                    <a:pt x="2386" y="8460"/>
                  </a:lnTo>
                  <a:lnTo>
                    <a:pt x="2382" y="8474"/>
                  </a:lnTo>
                  <a:lnTo>
                    <a:pt x="2378" y="8484"/>
                  </a:lnTo>
                  <a:lnTo>
                    <a:pt x="2374" y="8488"/>
                  </a:lnTo>
                  <a:lnTo>
                    <a:pt x="2371" y="8492"/>
                  </a:lnTo>
                  <a:lnTo>
                    <a:pt x="2369" y="8493"/>
                  </a:lnTo>
                  <a:lnTo>
                    <a:pt x="2364" y="8494"/>
                  </a:lnTo>
                  <a:lnTo>
                    <a:pt x="2355" y="8494"/>
                  </a:lnTo>
                  <a:lnTo>
                    <a:pt x="2345" y="8491"/>
                  </a:lnTo>
                  <a:lnTo>
                    <a:pt x="2334" y="8487"/>
                  </a:lnTo>
                  <a:lnTo>
                    <a:pt x="2322" y="8484"/>
                  </a:lnTo>
                  <a:lnTo>
                    <a:pt x="2312" y="8482"/>
                  </a:lnTo>
                  <a:lnTo>
                    <a:pt x="2307" y="8482"/>
                  </a:lnTo>
                  <a:lnTo>
                    <a:pt x="2303" y="8482"/>
                  </a:lnTo>
                  <a:lnTo>
                    <a:pt x="2299" y="8483"/>
                  </a:lnTo>
                  <a:lnTo>
                    <a:pt x="2297" y="8485"/>
                  </a:lnTo>
                  <a:lnTo>
                    <a:pt x="2293" y="8488"/>
                  </a:lnTo>
                  <a:lnTo>
                    <a:pt x="2292" y="8495"/>
                  </a:lnTo>
                  <a:lnTo>
                    <a:pt x="2292" y="8502"/>
                  </a:lnTo>
                  <a:lnTo>
                    <a:pt x="2293" y="8510"/>
                  </a:lnTo>
                  <a:lnTo>
                    <a:pt x="2295" y="8526"/>
                  </a:lnTo>
                  <a:lnTo>
                    <a:pt x="2297" y="8532"/>
                  </a:lnTo>
                  <a:lnTo>
                    <a:pt x="2297" y="8538"/>
                  </a:lnTo>
                  <a:lnTo>
                    <a:pt x="2294" y="8581"/>
                  </a:lnTo>
                  <a:lnTo>
                    <a:pt x="2292" y="8605"/>
                  </a:lnTo>
                  <a:lnTo>
                    <a:pt x="2290" y="8615"/>
                  </a:lnTo>
                  <a:lnTo>
                    <a:pt x="2287" y="8624"/>
                  </a:lnTo>
                  <a:lnTo>
                    <a:pt x="2285" y="8628"/>
                  </a:lnTo>
                  <a:lnTo>
                    <a:pt x="2282" y="8634"/>
                  </a:lnTo>
                  <a:lnTo>
                    <a:pt x="2274" y="8645"/>
                  </a:lnTo>
                  <a:lnTo>
                    <a:pt x="2265" y="8658"/>
                  </a:lnTo>
                  <a:lnTo>
                    <a:pt x="2263" y="8663"/>
                  </a:lnTo>
                  <a:lnTo>
                    <a:pt x="2260" y="8668"/>
                  </a:lnTo>
                  <a:lnTo>
                    <a:pt x="2259" y="8673"/>
                  </a:lnTo>
                  <a:lnTo>
                    <a:pt x="2259" y="8680"/>
                  </a:lnTo>
                  <a:lnTo>
                    <a:pt x="2260" y="8695"/>
                  </a:lnTo>
                  <a:lnTo>
                    <a:pt x="2262" y="8710"/>
                  </a:lnTo>
                  <a:lnTo>
                    <a:pt x="2262" y="8716"/>
                  </a:lnTo>
                  <a:lnTo>
                    <a:pt x="2260" y="8722"/>
                  </a:lnTo>
                  <a:lnTo>
                    <a:pt x="2255" y="8736"/>
                  </a:lnTo>
                  <a:lnTo>
                    <a:pt x="2246" y="8752"/>
                  </a:lnTo>
                  <a:lnTo>
                    <a:pt x="2241" y="8760"/>
                  </a:lnTo>
                  <a:lnTo>
                    <a:pt x="2236" y="8767"/>
                  </a:lnTo>
                  <a:lnTo>
                    <a:pt x="2230" y="8772"/>
                  </a:lnTo>
                  <a:lnTo>
                    <a:pt x="2224" y="8775"/>
                  </a:lnTo>
                  <a:lnTo>
                    <a:pt x="2220" y="8776"/>
                  </a:lnTo>
                  <a:lnTo>
                    <a:pt x="2214" y="8776"/>
                  </a:lnTo>
                  <a:lnTo>
                    <a:pt x="2202" y="8773"/>
                  </a:lnTo>
                  <a:lnTo>
                    <a:pt x="2190" y="8768"/>
                  </a:lnTo>
                  <a:lnTo>
                    <a:pt x="2186" y="8765"/>
                  </a:lnTo>
                  <a:lnTo>
                    <a:pt x="2183" y="8761"/>
                  </a:lnTo>
                  <a:lnTo>
                    <a:pt x="2179" y="8758"/>
                  </a:lnTo>
                  <a:lnTo>
                    <a:pt x="2178" y="8752"/>
                  </a:lnTo>
                  <a:lnTo>
                    <a:pt x="2176" y="8738"/>
                  </a:lnTo>
                  <a:lnTo>
                    <a:pt x="2175" y="8723"/>
                  </a:lnTo>
                  <a:lnTo>
                    <a:pt x="2172" y="8717"/>
                  </a:lnTo>
                  <a:lnTo>
                    <a:pt x="2170" y="8713"/>
                  </a:lnTo>
                  <a:lnTo>
                    <a:pt x="2166" y="8707"/>
                  </a:lnTo>
                  <a:lnTo>
                    <a:pt x="2159" y="8702"/>
                  </a:lnTo>
                  <a:lnTo>
                    <a:pt x="2142" y="8690"/>
                  </a:lnTo>
                  <a:lnTo>
                    <a:pt x="2125" y="8680"/>
                  </a:lnTo>
                  <a:lnTo>
                    <a:pt x="2110" y="8672"/>
                  </a:lnTo>
                  <a:lnTo>
                    <a:pt x="2099" y="8668"/>
                  </a:lnTo>
                  <a:lnTo>
                    <a:pt x="2087" y="8663"/>
                  </a:lnTo>
                  <a:lnTo>
                    <a:pt x="2073" y="8658"/>
                  </a:lnTo>
                  <a:lnTo>
                    <a:pt x="2067" y="8655"/>
                  </a:lnTo>
                  <a:lnTo>
                    <a:pt x="2064" y="8652"/>
                  </a:lnTo>
                  <a:lnTo>
                    <a:pt x="2061" y="8649"/>
                  </a:lnTo>
                  <a:lnTo>
                    <a:pt x="2057" y="8643"/>
                  </a:lnTo>
                  <a:lnTo>
                    <a:pt x="2051" y="8631"/>
                  </a:lnTo>
                  <a:lnTo>
                    <a:pt x="2044" y="8618"/>
                  </a:lnTo>
                  <a:lnTo>
                    <a:pt x="2038" y="8609"/>
                  </a:lnTo>
                  <a:lnTo>
                    <a:pt x="2030" y="8600"/>
                  </a:lnTo>
                  <a:lnTo>
                    <a:pt x="2022" y="8591"/>
                  </a:lnTo>
                  <a:lnTo>
                    <a:pt x="2012" y="8582"/>
                  </a:lnTo>
                  <a:lnTo>
                    <a:pt x="2008" y="8580"/>
                  </a:lnTo>
                  <a:lnTo>
                    <a:pt x="2003" y="8579"/>
                  </a:lnTo>
                  <a:lnTo>
                    <a:pt x="1999" y="8580"/>
                  </a:lnTo>
                  <a:lnTo>
                    <a:pt x="1993" y="8582"/>
                  </a:lnTo>
                  <a:lnTo>
                    <a:pt x="1983" y="8591"/>
                  </a:lnTo>
                  <a:lnTo>
                    <a:pt x="1974" y="8600"/>
                  </a:lnTo>
                  <a:lnTo>
                    <a:pt x="1968" y="8604"/>
                  </a:lnTo>
                  <a:lnTo>
                    <a:pt x="1964" y="8606"/>
                  </a:lnTo>
                  <a:lnTo>
                    <a:pt x="1957" y="8607"/>
                  </a:lnTo>
                  <a:lnTo>
                    <a:pt x="1947" y="8608"/>
                  </a:lnTo>
                  <a:lnTo>
                    <a:pt x="1937" y="8609"/>
                  </a:lnTo>
                  <a:lnTo>
                    <a:pt x="1926" y="8608"/>
                  </a:lnTo>
                  <a:lnTo>
                    <a:pt x="1916" y="8607"/>
                  </a:lnTo>
                  <a:lnTo>
                    <a:pt x="1907" y="8605"/>
                  </a:lnTo>
                  <a:lnTo>
                    <a:pt x="1899" y="8601"/>
                  </a:lnTo>
                  <a:lnTo>
                    <a:pt x="1894" y="8597"/>
                  </a:lnTo>
                  <a:lnTo>
                    <a:pt x="1891" y="8593"/>
                  </a:lnTo>
                  <a:lnTo>
                    <a:pt x="1890" y="8588"/>
                  </a:lnTo>
                  <a:lnTo>
                    <a:pt x="1891" y="8575"/>
                  </a:lnTo>
                  <a:lnTo>
                    <a:pt x="1894" y="8563"/>
                  </a:lnTo>
                  <a:lnTo>
                    <a:pt x="1894" y="8557"/>
                  </a:lnTo>
                  <a:lnTo>
                    <a:pt x="1894" y="8553"/>
                  </a:lnTo>
                  <a:lnTo>
                    <a:pt x="1890" y="8545"/>
                  </a:lnTo>
                  <a:lnTo>
                    <a:pt x="1886" y="8537"/>
                  </a:lnTo>
                  <a:lnTo>
                    <a:pt x="1876" y="8520"/>
                  </a:lnTo>
                  <a:lnTo>
                    <a:pt x="1869" y="8512"/>
                  </a:lnTo>
                  <a:lnTo>
                    <a:pt x="1862" y="8504"/>
                  </a:lnTo>
                  <a:lnTo>
                    <a:pt x="1856" y="8499"/>
                  </a:lnTo>
                  <a:lnTo>
                    <a:pt x="1850" y="8495"/>
                  </a:lnTo>
                  <a:lnTo>
                    <a:pt x="1844" y="8493"/>
                  </a:lnTo>
                  <a:lnTo>
                    <a:pt x="1837" y="8492"/>
                  </a:lnTo>
                  <a:lnTo>
                    <a:pt x="1821" y="8491"/>
                  </a:lnTo>
                  <a:lnTo>
                    <a:pt x="1806" y="8492"/>
                  </a:lnTo>
                  <a:lnTo>
                    <a:pt x="1799" y="8493"/>
                  </a:lnTo>
                  <a:lnTo>
                    <a:pt x="1793" y="8495"/>
                  </a:lnTo>
                  <a:lnTo>
                    <a:pt x="1788" y="8497"/>
                  </a:lnTo>
                  <a:lnTo>
                    <a:pt x="1780" y="8503"/>
                  </a:lnTo>
                  <a:lnTo>
                    <a:pt x="1766" y="8516"/>
                  </a:lnTo>
                  <a:lnTo>
                    <a:pt x="1754" y="8529"/>
                  </a:lnTo>
                  <a:lnTo>
                    <a:pt x="1745" y="8543"/>
                  </a:lnTo>
                  <a:lnTo>
                    <a:pt x="1741" y="8548"/>
                  </a:lnTo>
                  <a:lnTo>
                    <a:pt x="1740" y="8556"/>
                  </a:lnTo>
                  <a:lnTo>
                    <a:pt x="1738" y="8573"/>
                  </a:lnTo>
                  <a:lnTo>
                    <a:pt x="1736" y="8591"/>
                  </a:lnTo>
                  <a:lnTo>
                    <a:pt x="1733" y="8598"/>
                  </a:lnTo>
                  <a:lnTo>
                    <a:pt x="1730" y="8604"/>
                  </a:lnTo>
                  <a:lnTo>
                    <a:pt x="1727" y="8606"/>
                  </a:lnTo>
                  <a:lnTo>
                    <a:pt x="1723" y="8608"/>
                  </a:lnTo>
                  <a:lnTo>
                    <a:pt x="1714" y="8611"/>
                  </a:lnTo>
                  <a:lnTo>
                    <a:pt x="1703" y="8615"/>
                  </a:lnTo>
                  <a:lnTo>
                    <a:pt x="1692" y="8617"/>
                  </a:lnTo>
                  <a:lnTo>
                    <a:pt x="1680" y="8619"/>
                  </a:lnTo>
                  <a:lnTo>
                    <a:pt x="1669" y="8623"/>
                  </a:lnTo>
                  <a:lnTo>
                    <a:pt x="1660" y="8626"/>
                  </a:lnTo>
                  <a:lnTo>
                    <a:pt x="1657" y="8628"/>
                  </a:lnTo>
                  <a:lnTo>
                    <a:pt x="1653" y="8631"/>
                  </a:lnTo>
                  <a:lnTo>
                    <a:pt x="1649" y="8636"/>
                  </a:lnTo>
                  <a:lnTo>
                    <a:pt x="1645" y="8644"/>
                  </a:lnTo>
                  <a:lnTo>
                    <a:pt x="1643" y="8653"/>
                  </a:lnTo>
                  <a:lnTo>
                    <a:pt x="1641" y="8663"/>
                  </a:lnTo>
                  <a:lnTo>
                    <a:pt x="1638" y="8682"/>
                  </a:lnTo>
                  <a:lnTo>
                    <a:pt x="1635" y="8692"/>
                  </a:lnTo>
                  <a:lnTo>
                    <a:pt x="1633" y="8698"/>
                  </a:lnTo>
                  <a:lnTo>
                    <a:pt x="1627" y="8710"/>
                  </a:lnTo>
                  <a:lnTo>
                    <a:pt x="1621" y="8724"/>
                  </a:lnTo>
                  <a:lnTo>
                    <a:pt x="1616" y="8731"/>
                  </a:lnTo>
                  <a:lnTo>
                    <a:pt x="1612" y="8737"/>
                  </a:lnTo>
                  <a:lnTo>
                    <a:pt x="1607" y="8741"/>
                  </a:lnTo>
                  <a:lnTo>
                    <a:pt x="1603" y="8745"/>
                  </a:lnTo>
                  <a:lnTo>
                    <a:pt x="1598" y="8747"/>
                  </a:lnTo>
                  <a:lnTo>
                    <a:pt x="1592" y="8747"/>
                  </a:lnTo>
                  <a:lnTo>
                    <a:pt x="1580" y="8747"/>
                  </a:lnTo>
                  <a:lnTo>
                    <a:pt x="1565" y="8745"/>
                  </a:lnTo>
                  <a:lnTo>
                    <a:pt x="1551" y="8740"/>
                  </a:lnTo>
                  <a:lnTo>
                    <a:pt x="1521" y="8733"/>
                  </a:lnTo>
                  <a:lnTo>
                    <a:pt x="1508" y="8731"/>
                  </a:lnTo>
                  <a:lnTo>
                    <a:pt x="1502" y="8731"/>
                  </a:lnTo>
                  <a:lnTo>
                    <a:pt x="1498" y="8732"/>
                  </a:lnTo>
                  <a:lnTo>
                    <a:pt x="1487" y="8734"/>
                  </a:lnTo>
                  <a:lnTo>
                    <a:pt x="1476" y="8739"/>
                  </a:lnTo>
                  <a:lnTo>
                    <a:pt x="1466" y="8746"/>
                  </a:lnTo>
                  <a:lnTo>
                    <a:pt x="1462" y="8749"/>
                  </a:lnTo>
                  <a:lnTo>
                    <a:pt x="1458" y="8752"/>
                  </a:lnTo>
                  <a:lnTo>
                    <a:pt x="1456" y="8756"/>
                  </a:lnTo>
                  <a:lnTo>
                    <a:pt x="1455" y="8761"/>
                  </a:lnTo>
                  <a:lnTo>
                    <a:pt x="1452" y="8774"/>
                  </a:lnTo>
                  <a:lnTo>
                    <a:pt x="1451" y="8787"/>
                  </a:lnTo>
                  <a:lnTo>
                    <a:pt x="1449" y="8798"/>
                  </a:lnTo>
                  <a:lnTo>
                    <a:pt x="1447" y="8812"/>
                  </a:lnTo>
                  <a:lnTo>
                    <a:pt x="1445" y="8830"/>
                  </a:lnTo>
                  <a:lnTo>
                    <a:pt x="1443" y="8839"/>
                  </a:lnTo>
                  <a:lnTo>
                    <a:pt x="1440" y="8847"/>
                  </a:lnTo>
                  <a:lnTo>
                    <a:pt x="1438" y="8854"/>
                  </a:lnTo>
                  <a:lnTo>
                    <a:pt x="1433" y="8858"/>
                  </a:lnTo>
                  <a:lnTo>
                    <a:pt x="1430" y="8861"/>
                  </a:lnTo>
                  <a:lnTo>
                    <a:pt x="1427" y="8863"/>
                  </a:lnTo>
                  <a:lnTo>
                    <a:pt x="1416" y="8866"/>
                  </a:lnTo>
                  <a:lnTo>
                    <a:pt x="1405" y="8868"/>
                  </a:lnTo>
                  <a:lnTo>
                    <a:pt x="1393" y="8869"/>
                  </a:lnTo>
                  <a:lnTo>
                    <a:pt x="1369" y="8869"/>
                  </a:lnTo>
                  <a:lnTo>
                    <a:pt x="1349" y="8869"/>
                  </a:lnTo>
                  <a:lnTo>
                    <a:pt x="1339" y="8869"/>
                  </a:lnTo>
                  <a:lnTo>
                    <a:pt x="1327" y="8868"/>
                  </a:lnTo>
                  <a:lnTo>
                    <a:pt x="1302" y="8864"/>
                  </a:lnTo>
                  <a:lnTo>
                    <a:pt x="1290" y="8863"/>
                  </a:lnTo>
                  <a:lnTo>
                    <a:pt x="1278" y="8863"/>
                  </a:lnTo>
                  <a:lnTo>
                    <a:pt x="1267" y="8865"/>
                  </a:lnTo>
                  <a:lnTo>
                    <a:pt x="1264" y="8866"/>
                  </a:lnTo>
                  <a:lnTo>
                    <a:pt x="1261" y="8869"/>
                  </a:lnTo>
                  <a:lnTo>
                    <a:pt x="1257" y="8872"/>
                  </a:lnTo>
                  <a:lnTo>
                    <a:pt x="1255" y="8875"/>
                  </a:lnTo>
                  <a:lnTo>
                    <a:pt x="1252" y="8884"/>
                  </a:lnTo>
                  <a:lnTo>
                    <a:pt x="1248" y="8896"/>
                  </a:lnTo>
                  <a:lnTo>
                    <a:pt x="1247" y="8908"/>
                  </a:lnTo>
                  <a:lnTo>
                    <a:pt x="1245" y="8933"/>
                  </a:lnTo>
                  <a:lnTo>
                    <a:pt x="1244" y="8944"/>
                  </a:lnTo>
                  <a:lnTo>
                    <a:pt x="1243" y="8953"/>
                  </a:lnTo>
                  <a:lnTo>
                    <a:pt x="1240" y="8969"/>
                  </a:lnTo>
                  <a:lnTo>
                    <a:pt x="1238" y="8988"/>
                  </a:lnTo>
                  <a:lnTo>
                    <a:pt x="1237" y="8998"/>
                  </a:lnTo>
                  <a:lnTo>
                    <a:pt x="1235" y="9007"/>
                  </a:lnTo>
                  <a:lnTo>
                    <a:pt x="1231" y="9015"/>
                  </a:lnTo>
                  <a:lnTo>
                    <a:pt x="1227" y="9021"/>
                  </a:lnTo>
                  <a:lnTo>
                    <a:pt x="1223" y="9023"/>
                  </a:lnTo>
                  <a:lnTo>
                    <a:pt x="1219" y="9025"/>
                  </a:lnTo>
                  <a:lnTo>
                    <a:pt x="1209" y="9029"/>
                  </a:lnTo>
                  <a:lnTo>
                    <a:pt x="1196" y="9031"/>
                  </a:lnTo>
                  <a:lnTo>
                    <a:pt x="1183" y="9031"/>
                  </a:lnTo>
                  <a:lnTo>
                    <a:pt x="1156" y="9031"/>
                  </a:lnTo>
                  <a:lnTo>
                    <a:pt x="1134" y="9029"/>
                  </a:lnTo>
                  <a:lnTo>
                    <a:pt x="1124" y="9028"/>
                  </a:lnTo>
                  <a:lnTo>
                    <a:pt x="1112" y="9024"/>
                  </a:lnTo>
                  <a:lnTo>
                    <a:pt x="1085" y="9018"/>
                  </a:lnTo>
                  <a:lnTo>
                    <a:pt x="1105" y="8990"/>
                  </a:lnTo>
                  <a:lnTo>
                    <a:pt x="1112" y="8980"/>
                  </a:lnTo>
                  <a:lnTo>
                    <a:pt x="1114" y="8977"/>
                  </a:lnTo>
                  <a:lnTo>
                    <a:pt x="1114" y="8975"/>
                  </a:lnTo>
                  <a:lnTo>
                    <a:pt x="1113" y="8968"/>
                  </a:lnTo>
                  <a:lnTo>
                    <a:pt x="1109" y="8957"/>
                  </a:lnTo>
                  <a:lnTo>
                    <a:pt x="1100" y="8928"/>
                  </a:lnTo>
                  <a:lnTo>
                    <a:pt x="1096" y="8913"/>
                  </a:lnTo>
                  <a:lnTo>
                    <a:pt x="1094" y="8898"/>
                  </a:lnTo>
                  <a:lnTo>
                    <a:pt x="1093" y="8884"/>
                  </a:lnTo>
                  <a:lnTo>
                    <a:pt x="1093" y="8878"/>
                  </a:lnTo>
                  <a:lnTo>
                    <a:pt x="1094" y="8873"/>
                  </a:lnTo>
                  <a:lnTo>
                    <a:pt x="1096" y="8870"/>
                  </a:lnTo>
                  <a:lnTo>
                    <a:pt x="1099" y="8866"/>
                  </a:lnTo>
                  <a:lnTo>
                    <a:pt x="1107" y="8860"/>
                  </a:lnTo>
                  <a:lnTo>
                    <a:pt x="1117" y="8854"/>
                  </a:lnTo>
                  <a:lnTo>
                    <a:pt x="1129" y="8848"/>
                  </a:lnTo>
                  <a:lnTo>
                    <a:pt x="1151" y="8837"/>
                  </a:lnTo>
                  <a:lnTo>
                    <a:pt x="1160" y="8830"/>
                  </a:lnTo>
                  <a:lnTo>
                    <a:pt x="1164" y="8827"/>
                  </a:lnTo>
                  <a:lnTo>
                    <a:pt x="1166" y="8825"/>
                  </a:lnTo>
                  <a:lnTo>
                    <a:pt x="1170" y="8818"/>
                  </a:lnTo>
                  <a:lnTo>
                    <a:pt x="1174" y="8810"/>
                  </a:lnTo>
                  <a:lnTo>
                    <a:pt x="1181" y="8793"/>
                  </a:lnTo>
                  <a:lnTo>
                    <a:pt x="1186" y="8774"/>
                  </a:lnTo>
                  <a:lnTo>
                    <a:pt x="1191" y="8752"/>
                  </a:lnTo>
                  <a:lnTo>
                    <a:pt x="1194" y="8732"/>
                  </a:lnTo>
                  <a:lnTo>
                    <a:pt x="1197" y="8712"/>
                  </a:lnTo>
                  <a:lnTo>
                    <a:pt x="1201" y="8677"/>
                  </a:lnTo>
                  <a:lnTo>
                    <a:pt x="1202" y="8663"/>
                  </a:lnTo>
                  <a:lnTo>
                    <a:pt x="1201" y="8649"/>
                  </a:lnTo>
                  <a:lnTo>
                    <a:pt x="1200" y="8615"/>
                  </a:lnTo>
                  <a:lnTo>
                    <a:pt x="1196" y="8581"/>
                  </a:lnTo>
                  <a:lnTo>
                    <a:pt x="1192" y="8553"/>
                  </a:lnTo>
                  <a:lnTo>
                    <a:pt x="1188" y="8530"/>
                  </a:lnTo>
                  <a:lnTo>
                    <a:pt x="1184" y="8504"/>
                  </a:lnTo>
                  <a:lnTo>
                    <a:pt x="1181" y="8491"/>
                  </a:lnTo>
                  <a:lnTo>
                    <a:pt x="1176" y="8479"/>
                  </a:lnTo>
                  <a:lnTo>
                    <a:pt x="1172" y="8468"/>
                  </a:lnTo>
                  <a:lnTo>
                    <a:pt x="1166" y="8460"/>
                  </a:lnTo>
                  <a:lnTo>
                    <a:pt x="1161" y="8456"/>
                  </a:lnTo>
                  <a:lnTo>
                    <a:pt x="1157" y="8451"/>
                  </a:lnTo>
                  <a:lnTo>
                    <a:pt x="1142" y="8442"/>
                  </a:lnTo>
                  <a:lnTo>
                    <a:pt x="1126" y="8433"/>
                  </a:lnTo>
                  <a:lnTo>
                    <a:pt x="1108" y="8425"/>
                  </a:lnTo>
                  <a:lnTo>
                    <a:pt x="1076" y="8412"/>
                  </a:lnTo>
                  <a:lnTo>
                    <a:pt x="1063" y="8406"/>
                  </a:lnTo>
                  <a:lnTo>
                    <a:pt x="1056" y="8403"/>
                  </a:lnTo>
                  <a:lnTo>
                    <a:pt x="1043" y="8390"/>
                  </a:lnTo>
                  <a:lnTo>
                    <a:pt x="1021" y="8372"/>
                  </a:lnTo>
                  <a:lnTo>
                    <a:pt x="998" y="8353"/>
                  </a:lnTo>
                  <a:lnTo>
                    <a:pt x="988" y="8344"/>
                  </a:lnTo>
                  <a:lnTo>
                    <a:pt x="979" y="8338"/>
                  </a:lnTo>
                  <a:lnTo>
                    <a:pt x="968" y="8334"/>
                  </a:lnTo>
                  <a:lnTo>
                    <a:pt x="956" y="8328"/>
                  </a:lnTo>
                  <a:lnTo>
                    <a:pt x="928" y="8318"/>
                  </a:lnTo>
                  <a:lnTo>
                    <a:pt x="898" y="8310"/>
                  </a:lnTo>
                  <a:lnTo>
                    <a:pt x="875" y="8303"/>
                  </a:lnTo>
                  <a:lnTo>
                    <a:pt x="863" y="8302"/>
                  </a:lnTo>
                  <a:lnTo>
                    <a:pt x="850" y="8302"/>
                  </a:lnTo>
                  <a:lnTo>
                    <a:pt x="819" y="8303"/>
                  </a:lnTo>
                  <a:lnTo>
                    <a:pt x="805" y="8302"/>
                  </a:lnTo>
                  <a:lnTo>
                    <a:pt x="790" y="8302"/>
                  </a:lnTo>
                  <a:lnTo>
                    <a:pt x="778" y="8300"/>
                  </a:lnTo>
                  <a:lnTo>
                    <a:pt x="772" y="8298"/>
                  </a:lnTo>
                  <a:lnTo>
                    <a:pt x="768" y="8296"/>
                  </a:lnTo>
                  <a:lnTo>
                    <a:pt x="763" y="8292"/>
                  </a:lnTo>
                  <a:lnTo>
                    <a:pt x="760" y="8288"/>
                  </a:lnTo>
                  <a:lnTo>
                    <a:pt x="753" y="8277"/>
                  </a:lnTo>
                  <a:lnTo>
                    <a:pt x="746" y="8265"/>
                  </a:lnTo>
                  <a:lnTo>
                    <a:pt x="740" y="8250"/>
                  </a:lnTo>
                  <a:lnTo>
                    <a:pt x="734" y="8237"/>
                  </a:lnTo>
                  <a:lnTo>
                    <a:pt x="727" y="8223"/>
                  </a:lnTo>
                  <a:lnTo>
                    <a:pt x="720" y="8213"/>
                  </a:lnTo>
                  <a:lnTo>
                    <a:pt x="717" y="8209"/>
                  </a:lnTo>
                  <a:lnTo>
                    <a:pt x="712" y="8205"/>
                  </a:lnTo>
                  <a:lnTo>
                    <a:pt x="708" y="8203"/>
                  </a:lnTo>
                  <a:lnTo>
                    <a:pt x="702" y="8201"/>
                  </a:lnTo>
                  <a:lnTo>
                    <a:pt x="689" y="8197"/>
                  </a:lnTo>
                  <a:lnTo>
                    <a:pt x="673" y="8195"/>
                  </a:lnTo>
                  <a:lnTo>
                    <a:pt x="656" y="8195"/>
                  </a:lnTo>
                  <a:lnTo>
                    <a:pt x="640" y="8194"/>
                  </a:lnTo>
                  <a:lnTo>
                    <a:pt x="623" y="8195"/>
                  </a:lnTo>
                  <a:lnTo>
                    <a:pt x="597" y="8197"/>
                  </a:lnTo>
                  <a:lnTo>
                    <a:pt x="586" y="8198"/>
                  </a:lnTo>
                  <a:lnTo>
                    <a:pt x="575" y="8202"/>
                  </a:lnTo>
                  <a:lnTo>
                    <a:pt x="548" y="8211"/>
                  </a:lnTo>
                  <a:lnTo>
                    <a:pt x="522" y="8221"/>
                  </a:lnTo>
                  <a:lnTo>
                    <a:pt x="509" y="8224"/>
                  </a:lnTo>
                  <a:lnTo>
                    <a:pt x="499" y="8226"/>
                  </a:lnTo>
                  <a:lnTo>
                    <a:pt x="466" y="8229"/>
                  </a:lnTo>
                  <a:lnTo>
                    <a:pt x="446" y="8230"/>
                  </a:lnTo>
                  <a:lnTo>
                    <a:pt x="426" y="8230"/>
                  </a:lnTo>
                  <a:lnTo>
                    <a:pt x="406" y="8229"/>
                  </a:lnTo>
                  <a:lnTo>
                    <a:pt x="387" y="8227"/>
                  </a:lnTo>
                  <a:lnTo>
                    <a:pt x="370" y="8223"/>
                  </a:lnTo>
                  <a:lnTo>
                    <a:pt x="364" y="8220"/>
                  </a:lnTo>
                  <a:lnTo>
                    <a:pt x="357" y="8218"/>
                  </a:lnTo>
                  <a:lnTo>
                    <a:pt x="351" y="8214"/>
                  </a:lnTo>
                  <a:lnTo>
                    <a:pt x="347" y="8210"/>
                  </a:lnTo>
                  <a:lnTo>
                    <a:pt x="335" y="8197"/>
                  </a:lnTo>
                  <a:lnTo>
                    <a:pt x="325" y="8184"/>
                  </a:lnTo>
                  <a:lnTo>
                    <a:pt x="315" y="8169"/>
                  </a:lnTo>
                  <a:lnTo>
                    <a:pt x="296" y="8136"/>
                  </a:lnTo>
                  <a:lnTo>
                    <a:pt x="282" y="8110"/>
                  </a:lnTo>
                  <a:lnTo>
                    <a:pt x="269" y="8086"/>
                  </a:lnTo>
                  <a:lnTo>
                    <a:pt x="254" y="8054"/>
                  </a:lnTo>
                  <a:lnTo>
                    <a:pt x="247" y="8038"/>
                  </a:lnTo>
                  <a:lnTo>
                    <a:pt x="242" y="8022"/>
                  </a:lnTo>
                  <a:lnTo>
                    <a:pt x="237" y="8008"/>
                  </a:lnTo>
                  <a:lnTo>
                    <a:pt x="236" y="7994"/>
                  </a:lnTo>
                  <a:lnTo>
                    <a:pt x="236" y="7980"/>
                  </a:lnTo>
                  <a:lnTo>
                    <a:pt x="238" y="7963"/>
                  </a:lnTo>
                  <a:lnTo>
                    <a:pt x="242" y="7943"/>
                  </a:lnTo>
                  <a:lnTo>
                    <a:pt x="247" y="7924"/>
                  </a:lnTo>
                  <a:lnTo>
                    <a:pt x="253" y="7905"/>
                  </a:lnTo>
                  <a:lnTo>
                    <a:pt x="261" y="7887"/>
                  </a:lnTo>
                  <a:lnTo>
                    <a:pt x="268" y="7871"/>
                  </a:lnTo>
                  <a:lnTo>
                    <a:pt x="276" y="7859"/>
                  </a:lnTo>
                  <a:lnTo>
                    <a:pt x="282" y="7851"/>
                  </a:lnTo>
                  <a:lnTo>
                    <a:pt x="291" y="7844"/>
                  </a:lnTo>
                  <a:lnTo>
                    <a:pt x="302" y="7836"/>
                  </a:lnTo>
                  <a:lnTo>
                    <a:pt x="313" y="7830"/>
                  </a:lnTo>
                  <a:lnTo>
                    <a:pt x="338" y="7816"/>
                  </a:lnTo>
                  <a:lnTo>
                    <a:pt x="365" y="7804"/>
                  </a:lnTo>
                  <a:lnTo>
                    <a:pt x="392" y="7790"/>
                  </a:lnTo>
                  <a:lnTo>
                    <a:pt x="417" y="7777"/>
                  </a:lnTo>
                  <a:lnTo>
                    <a:pt x="428" y="7769"/>
                  </a:lnTo>
                  <a:lnTo>
                    <a:pt x="438" y="7762"/>
                  </a:lnTo>
                  <a:lnTo>
                    <a:pt x="446" y="7754"/>
                  </a:lnTo>
                  <a:lnTo>
                    <a:pt x="453" y="7746"/>
                  </a:lnTo>
                  <a:lnTo>
                    <a:pt x="458" y="7736"/>
                  </a:lnTo>
                  <a:lnTo>
                    <a:pt x="463" y="7722"/>
                  </a:lnTo>
                  <a:lnTo>
                    <a:pt x="467" y="7708"/>
                  </a:lnTo>
                  <a:lnTo>
                    <a:pt x="470" y="7692"/>
                  </a:lnTo>
                  <a:lnTo>
                    <a:pt x="473" y="7675"/>
                  </a:lnTo>
                  <a:lnTo>
                    <a:pt x="474" y="7660"/>
                  </a:lnTo>
                  <a:lnTo>
                    <a:pt x="475" y="7633"/>
                  </a:lnTo>
                  <a:lnTo>
                    <a:pt x="474" y="7617"/>
                  </a:lnTo>
                  <a:lnTo>
                    <a:pt x="471" y="7599"/>
                  </a:lnTo>
                  <a:lnTo>
                    <a:pt x="466" y="7579"/>
                  </a:lnTo>
                  <a:lnTo>
                    <a:pt x="461" y="7559"/>
                  </a:lnTo>
                  <a:lnTo>
                    <a:pt x="450" y="7517"/>
                  </a:lnTo>
                  <a:lnTo>
                    <a:pt x="446" y="7499"/>
                  </a:lnTo>
                  <a:lnTo>
                    <a:pt x="444" y="7483"/>
                  </a:lnTo>
                  <a:lnTo>
                    <a:pt x="440" y="7450"/>
                  </a:lnTo>
                  <a:lnTo>
                    <a:pt x="439" y="7430"/>
                  </a:lnTo>
                  <a:lnTo>
                    <a:pt x="438" y="7410"/>
                  </a:lnTo>
                  <a:lnTo>
                    <a:pt x="438" y="7390"/>
                  </a:lnTo>
                  <a:lnTo>
                    <a:pt x="439" y="7370"/>
                  </a:lnTo>
                  <a:lnTo>
                    <a:pt x="441" y="7352"/>
                  </a:lnTo>
                  <a:lnTo>
                    <a:pt x="444" y="7346"/>
                  </a:lnTo>
                  <a:lnTo>
                    <a:pt x="447" y="7339"/>
                  </a:lnTo>
                  <a:lnTo>
                    <a:pt x="449" y="7335"/>
                  </a:lnTo>
                  <a:lnTo>
                    <a:pt x="452" y="7332"/>
                  </a:lnTo>
                  <a:lnTo>
                    <a:pt x="460" y="7325"/>
                  </a:lnTo>
                  <a:lnTo>
                    <a:pt x="470" y="7320"/>
                  </a:lnTo>
                  <a:lnTo>
                    <a:pt x="480" y="7313"/>
                  </a:lnTo>
                  <a:lnTo>
                    <a:pt x="491" y="7307"/>
                  </a:lnTo>
                  <a:lnTo>
                    <a:pt x="500" y="7300"/>
                  </a:lnTo>
                  <a:lnTo>
                    <a:pt x="508" y="7294"/>
                  </a:lnTo>
                  <a:lnTo>
                    <a:pt x="511" y="7290"/>
                  </a:lnTo>
                  <a:lnTo>
                    <a:pt x="513" y="7287"/>
                  </a:lnTo>
                  <a:lnTo>
                    <a:pt x="516" y="7278"/>
                  </a:lnTo>
                  <a:lnTo>
                    <a:pt x="518" y="7267"/>
                  </a:lnTo>
                  <a:lnTo>
                    <a:pt x="518" y="7253"/>
                  </a:lnTo>
                  <a:lnTo>
                    <a:pt x="518" y="7239"/>
                  </a:lnTo>
                  <a:lnTo>
                    <a:pt x="517" y="7226"/>
                  </a:lnTo>
                  <a:lnTo>
                    <a:pt x="515" y="7214"/>
                  </a:lnTo>
                  <a:lnTo>
                    <a:pt x="511" y="7203"/>
                  </a:lnTo>
                  <a:lnTo>
                    <a:pt x="507" y="7194"/>
                  </a:lnTo>
                  <a:lnTo>
                    <a:pt x="502" y="7189"/>
                  </a:lnTo>
                  <a:lnTo>
                    <a:pt x="496" y="7184"/>
                  </a:lnTo>
                  <a:lnTo>
                    <a:pt x="488" y="7180"/>
                  </a:lnTo>
                  <a:lnTo>
                    <a:pt x="479" y="7176"/>
                  </a:lnTo>
                  <a:lnTo>
                    <a:pt x="462" y="7168"/>
                  </a:lnTo>
                  <a:lnTo>
                    <a:pt x="447" y="7163"/>
                  </a:lnTo>
                  <a:lnTo>
                    <a:pt x="423" y="7153"/>
                  </a:lnTo>
                  <a:lnTo>
                    <a:pt x="396" y="7141"/>
                  </a:lnTo>
                  <a:lnTo>
                    <a:pt x="382" y="7136"/>
                  </a:lnTo>
                  <a:lnTo>
                    <a:pt x="368" y="7130"/>
                  </a:lnTo>
                  <a:lnTo>
                    <a:pt x="357" y="7123"/>
                  </a:lnTo>
                  <a:lnTo>
                    <a:pt x="348" y="7117"/>
                  </a:lnTo>
                  <a:lnTo>
                    <a:pt x="340" y="7106"/>
                  </a:lnTo>
                  <a:lnTo>
                    <a:pt x="330" y="7095"/>
                  </a:lnTo>
                  <a:lnTo>
                    <a:pt x="321" y="7082"/>
                  </a:lnTo>
                  <a:lnTo>
                    <a:pt x="312" y="7066"/>
                  </a:lnTo>
                  <a:lnTo>
                    <a:pt x="304" y="7051"/>
                  </a:lnTo>
                  <a:lnTo>
                    <a:pt x="297" y="7035"/>
                  </a:lnTo>
                  <a:lnTo>
                    <a:pt x="291" y="7022"/>
                  </a:lnTo>
                  <a:lnTo>
                    <a:pt x="288" y="7009"/>
                  </a:lnTo>
                  <a:lnTo>
                    <a:pt x="287" y="7001"/>
                  </a:lnTo>
                  <a:lnTo>
                    <a:pt x="286" y="6992"/>
                  </a:lnTo>
                  <a:lnTo>
                    <a:pt x="288" y="6972"/>
                  </a:lnTo>
                  <a:lnTo>
                    <a:pt x="291" y="6950"/>
                  </a:lnTo>
                  <a:lnTo>
                    <a:pt x="296" y="6926"/>
                  </a:lnTo>
                  <a:lnTo>
                    <a:pt x="300" y="6902"/>
                  </a:lnTo>
                  <a:lnTo>
                    <a:pt x="304" y="6880"/>
                  </a:lnTo>
                  <a:lnTo>
                    <a:pt x="306" y="6859"/>
                  </a:lnTo>
                  <a:lnTo>
                    <a:pt x="306" y="6850"/>
                  </a:lnTo>
                  <a:lnTo>
                    <a:pt x="305" y="6841"/>
                  </a:lnTo>
                  <a:lnTo>
                    <a:pt x="303" y="6830"/>
                  </a:lnTo>
                  <a:lnTo>
                    <a:pt x="298" y="6818"/>
                  </a:lnTo>
                  <a:lnTo>
                    <a:pt x="293" y="6804"/>
                  </a:lnTo>
                  <a:lnTo>
                    <a:pt x="286" y="6789"/>
                  </a:lnTo>
                  <a:lnTo>
                    <a:pt x="271" y="6762"/>
                  </a:lnTo>
                  <a:lnTo>
                    <a:pt x="259" y="6741"/>
                  </a:lnTo>
                  <a:lnTo>
                    <a:pt x="252" y="6731"/>
                  </a:lnTo>
                  <a:lnTo>
                    <a:pt x="244" y="6720"/>
                  </a:lnTo>
                  <a:lnTo>
                    <a:pt x="224" y="6697"/>
                  </a:lnTo>
                  <a:lnTo>
                    <a:pt x="205" y="6674"/>
                  </a:lnTo>
                  <a:lnTo>
                    <a:pt x="195" y="6663"/>
                  </a:lnTo>
                  <a:lnTo>
                    <a:pt x="190" y="6654"/>
                  </a:lnTo>
                  <a:lnTo>
                    <a:pt x="177" y="6634"/>
                  </a:lnTo>
                  <a:lnTo>
                    <a:pt x="164" y="6608"/>
                  </a:lnTo>
                  <a:lnTo>
                    <a:pt x="158" y="6594"/>
                  </a:lnTo>
                  <a:lnTo>
                    <a:pt x="154" y="6582"/>
                  </a:lnTo>
                  <a:lnTo>
                    <a:pt x="150" y="6569"/>
                  </a:lnTo>
                  <a:lnTo>
                    <a:pt x="149" y="6558"/>
                  </a:lnTo>
                  <a:lnTo>
                    <a:pt x="150" y="6550"/>
                  </a:lnTo>
                  <a:lnTo>
                    <a:pt x="153" y="6540"/>
                  </a:lnTo>
                  <a:lnTo>
                    <a:pt x="158" y="6529"/>
                  </a:lnTo>
                  <a:lnTo>
                    <a:pt x="163" y="6517"/>
                  </a:lnTo>
                  <a:lnTo>
                    <a:pt x="174" y="6496"/>
                  </a:lnTo>
                  <a:lnTo>
                    <a:pt x="179" y="6486"/>
                  </a:lnTo>
                  <a:lnTo>
                    <a:pt x="181" y="6478"/>
                  </a:lnTo>
                  <a:lnTo>
                    <a:pt x="182" y="6463"/>
                  </a:lnTo>
                  <a:lnTo>
                    <a:pt x="182" y="6446"/>
                  </a:lnTo>
                  <a:lnTo>
                    <a:pt x="180" y="6408"/>
                  </a:lnTo>
                  <a:lnTo>
                    <a:pt x="179" y="6389"/>
                  </a:lnTo>
                  <a:lnTo>
                    <a:pt x="177" y="6370"/>
                  </a:lnTo>
                  <a:lnTo>
                    <a:pt x="179" y="6353"/>
                  </a:lnTo>
                  <a:lnTo>
                    <a:pt x="180" y="6346"/>
                  </a:lnTo>
                  <a:lnTo>
                    <a:pt x="181" y="6339"/>
                  </a:lnTo>
                  <a:lnTo>
                    <a:pt x="183" y="6332"/>
                  </a:lnTo>
                  <a:lnTo>
                    <a:pt x="186" y="6326"/>
                  </a:lnTo>
                  <a:lnTo>
                    <a:pt x="197" y="6311"/>
                  </a:lnTo>
                  <a:lnTo>
                    <a:pt x="208" y="6296"/>
                  </a:lnTo>
                  <a:lnTo>
                    <a:pt x="216" y="6284"/>
                  </a:lnTo>
                  <a:lnTo>
                    <a:pt x="227" y="6260"/>
                  </a:lnTo>
                  <a:lnTo>
                    <a:pt x="239" y="6230"/>
                  </a:lnTo>
                  <a:lnTo>
                    <a:pt x="252" y="6200"/>
                  </a:lnTo>
                  <a:lnTo>
                    <a:pt x="259" y="6188"/>
                  </a:lnTo>
                  <a:lnTo>
                    <a:pt x="264" y="6177"/>
                  </a:lnTo>
                  <a:lnTo>
                    <a:pt x="273" y="6165"/>
                  </a:lnTo>
                  <a:lnTo>
                    <a:pt x="285" y="6153"/>
                  </a:lnTo>
                  <a:lnTo>
                    <a:pt x="312" y="6126"/>
                  </a:lnTo>
                  <a:lnTo>
                    <a:pt x="338" y="6098"/>
                  </a:lnTo>
                  <a:lnTo>
                    <a:pt x="349" y="6085"/>
                  </a:lnTo>
                  <a:lnTo>
                    <a:pt x="357" y="6073"/>
                  </a:lnTo>
                  <a:lnTo>
                    <a:pt x="365" y="6058"/>
                  </a:lnTo>
                  <a:lnTo>
                    <a:pt x="373" y="6040"/>
                  </a:lnTo>
                  <a:lnTo>
                    <a:pt x="381" y="6021"/>
                  </a:lnTo>
                  <a:lnTo>
                    <a:pt x="387" y="6000"/>
                  </a:lnTo>
                  <a:lnTo>
                    <a:pt x="394" y="5978"/>
                  </a:lnTo>
                  <a:lnTo>
                    <a:pt x="400" y="5958"/>
                  </a:lnTo>
                  <a:lnTo>
                    <a:pt x="403" y="5939"/>
                  </a:lnTo>
                  <a:lnTo>
                    <a:pt x="406" y="5923"/>
                  </a:lnTo>
                  <a:lnTo>
                    <a:pt x="406" y="5908"/>
                  </a:lnTo>
                  <a:lnTo>
                    <a:pt x="405" y="5890"/>
                  </a:lnTo>
                  <a:lnTo>
                    <a:pt x="400" y="5852"/>
                  </a:lnTo>
                  <a:lnTo>
                    <a:pt x="396" y="5831"/>
                  </a:lnTo>
                  <a:lnTo>
                    <a:pt x="394" y="5813"/>
                  </a:lnTo>
                  <a:lnTo>
                    <a:pt x="393" y="5795"/>
                  </a:lnTo>
                  <a:lnTo>
                    <a:pt x="394" y="5789"/>
                  </a:lnTo>
                  <a:lnTo>
                    <a:pt x="394" y="5781"/>
                  </a:lnTo>
                  <a:lnTo>
                    <a:pt x="396" y="5773"/>
                  </a:lnTo>
                  <a:lnTo>
                    <a:pt x="400" y="5764"/>
                  </a:lnTo>
                  <a:lnTo>
                    <a:pt x="409" y="5746"/>
                  </a:lnTo>
                  <a:lnTo>
                    <a:pt x="420" y="5725"/>
                  </a:lnTo>
                  <a:lnTo>
                    <a:pt x="432" y="5705"/>
                  </a:lnTo>
                  <a:lnTo>
                    <a:pt x="445" y="5684"/>
                  </a:lnTo>
                  <a:lnTo>
                    <a:pt x="456" y="5663"/>
                  </a:lnTo>
                  <a:lnTo>
                    <a:pt x="465" y="5645"/>
                  </a:lnTo>
                  <a:lnTo>
                    <a:pt x="467" y="5636"/>
                  </a:lnTo>
                  <a:lnTo>
                    <a:pt x="470" y="5628"/>
                  </a:lnTo>
                  <a:lnTo>
                    <a:pt x="471" y="5620"/>
                  </a:lnTo>
                  <a:lnTo>
                    <a:pt x="471" y="5613"/>
                  </a:lnTo>
                  <a:lnTo>
                    <a:pt x="469" y="5595"/>
                  </a:lnTo>
                  <a:lnTo>
                    <a:pt x="465" y="5574"/>
                  </a:lnTo>
                  <a:lnTo>
                    <a:pt x="462" y="5553"/>
                  </a:lnTo>
                  <a:lnTo>
                    <a:pt x="457" y="5531"/>
                  </a:lnTo>
                  <a:lnTo>
                    <a:pt x="454" y="5512"/>
                  </a:lnTo>
                  <a:lnTo>
                    <a:pt x="452" y="5493"/>
                  </a:lnTo>
                  <a:lnTo>
                    <a:pt x="452" y="5485"/>
                  </a:lnTo>
                  <a:lnTo>
                    <a:pt x="453" y="5477"/>
                  </a:lnTo>
                  <a:lnTo>
                    <a:pt x="456" y="5460"/>
                  </a:lnTo>
                  <a:lnTo>
                    <a:pt x="463" y="5441"/>
                  </a:lnTo>
                  <a:lnTo>
                    <a:pt x="471" y="5421"/>
                  </a:lnTo>
                  <a:lnTo>
                    <a:pt x="481" y="5399"/>
                  </a:lnTo>
                  <a:lnTo>
                    <a:pt x="500" y="5356"/>
                  </a:lnTo>
                  <a:lnTo>
                    <a:pt x="509" y="5338"/>
                  </a:lnTo>
                  <a:lnTo>
                    <a:pt x="516" y="5321"/>
                  </a:lnTo>
                  <a:lnTo>
                    <a:pt x="523" y="5307"/>
                  </a:lnTo>
                  <a:lnTo>
                    <a:pt x="531" y="5289"/>
                  </a:lnTo>
                  <a:lnTo>
                    <a:pt x="550" y="5249"/>
                  </a:lnTo>
                  <a:lnTo>
                    <a:pt x="559" y="5229"/>
                  </a:lnTo>
                  <a:lnTo>
                    <a:pt x="564" y="5210"/>
                  </a:lnTo>
                  <a:lnTo>
                    <a:pt x="567" y="5201"/>
                  </a:lnTo>
                  <a:lnTo>
                    <a:pt x="567" y="5192"/>
                  </a:lnTo>
                  <a:lnTo>
                    <a:pt x="567" y="5184"/>
                  </a:lnTo>
                  <a:lnTo>
                    <a:pt x="566" y="5177"/>
                  </a:lnTo>
                  <a:lnTo>
                    <a:pt x="563" y="5174"/>
                  </a:lnTo>
                  <a:lnTo>
                    <a:pt x="561" y="5170"/>
                  </a:lnTo>
                  <a:lnTo>
                    <a:pt x="554" y="5165"/>
                  </a:lnTo>
                  <a:lnTo>
                    <a:pt x="545" y="5160"/>
                  </a:lnTo>
                  <a:lnTo>
                    <a:pt x="536" y="5156"/>
                  </a:lnTo>
                  <a:lnTo>
                    <a:pt x="516" y="5147"/>
                  </a:lnTo>
                  <a:lnTo>
                    <a:pt x="508" y="5141"/>
                  </a:lnTo>
                  <a:lnTo>
                    <a:pt x="501" y="5136"/>
                  </a:lnTo>
                  <a:lnTo>
                    <a:pt x="494" y="5129"/>
                  </a:lnTo>
                  <a:lnTo>
                    <a:pt x="488" y="5120"/>
                  </a:lnTo>
                  <a:lnTo>
                    <a:pt x="472" y="5097"/>
                  </a:lnTo>
                  <a:lnTo>
                    <a:pt x="460" y="5073"/>
                  </a:lnTo>
                  <a:lnTo>
                    <a:pt x="449" y="5053"/>
                  </a:lnTo>
                  <a:lnTo>
                    <a:pt x="446" y="5041"/>
                  </a:lnTo>
                  <a:lnTo>
                    <a:pt x="441" y="5026"/>
                  </a:lnTo>
                  <a:lnTo>
                    <a:pt x="436" y="4992"/>
                  </a:lnTo>
                  <a:lnTo>
                    <a:pt x="431" y="4960"/>
                  </a:lnTo>
                  <a:lnTo>
                    <a:pt x="429" y="4944"/>
                  </a:lnTo>
                  <a:lnTo>
                    <a:pt x="430" y="4866"/>
                  </a:lnTo>
                  <a:lnTo>
                    <a:pt x="432" y="4807"/>
                  </a:lnTo>
                  <a:lnTo>
                    <a:pt x="435" y="4761"/>
                  </a:lnTo>
                  <a:lnTo>
                    <a:pt x="437" y="4744"/>
                  </a:lnTo>
                  <a:lnTo>
                    <a:pt x="440" y="4722"/>
                  </a:lnTo>
                  <a:lnTo>
                    <a:pt x="449" y="4677"/>
                  </a:lnTo>
                  <a:lnTo>
                    <a:pt x="457" y="4631"/>
                  </a:lnTo>
                  <a:lnTo>
                    <a:pt x="460" y="4611"/>
                  </a:lnTo>
                  <a:lnTo>
                    <a:pt x="461" y="4594"/>
                  </a:lnTo>
                  <a:lnTo>
                    <a:pt x="463" y="4535"/>
                  </a:lnTo>
                  <a:lnTo>
                    <a:pt x="464" y="4500"/>
                  </a:lnTo>
                  <a:lnTo>
                    <a:pt x="463" y="4463"/>
                  </a:lnTo>
                  <a:lnTo>
                    <a:pt x="461" y="4428"/>
                  </a:lnTo>
                  <a:lnTo>
                    <a:pt x="457" y="4394"/>
                  </a:lnTo>
                  <a:lnTo>
                    <a:pt x="454" y="4378"/>
                  </a:lnTo>
                  <a:lnTo>
                    <a:pt x="450" y="4364"/>
                  </a:lnTo>
                  <a:lnTo>
                    <a:pt x="446" y="4350"/>
                  </a:lnTo>
                  <a:lnTo>
                    <a:pt x="440" y="4339"/>
                  </a:lnTo>
                  <a:lnTo>
                    <a:pt x="437" y="4333"/>
                  </a:lnTo>
                  <a:lnTo>
                    <a:pt x="434" y="4328"/>
                  </a:lnTo>
                  <a:lnTo>
                    <a:pt x="422" y="4316"/>
                  </a:lnTo>
                  <a:lnTo>
                    <a:pt x="410" y="4305"/>
                  </a:lnTo>
                  <a:lnTo>
                    <a:pt x="395" y="4294"/>
                  </a:lnTo>
                  <a:lnTo>
                    <a:pt x="381" y="4284"/>
                  </a:lnTo>
                  <a:lnTo>
                    <a:pt x="365" y="4273"/>
                  </a:lnTo>
                  <a:lnTo>
                    <a:pt x="340" y="4259"/>
                  </a:lnTo>
                  <a:lnTo>
                    <a:pt x="330" y="4253"/>
                  </a:lnTo>
                  <a:lnTo>
                    <a:pt x="318" y="4249"/>
                  </a:lnTo>
                  <a:lnTo>
                    <a:pt x="293" y="4240"/>
                  </a:lnTo>
                  <a:lnTo>
                    <a:pt x="232" y="4224"/>
                  </a:lnTo>
                  <a:lnTo>
                    <a:pt x="201" y="4216"/>
                  </a:lnTo>
                  <a:lnTo>
                    <a:pt x="173" y="4206"/>
                  </a:lnTo>
                  <a:lnTo>
                    <a:pt x="160" y="4200"/>
                  </a:lnTo>
                  <a:lnTo>
                    <a:pt x="149" y="4194"/>
                  </a:lnTo>
                  <a:lnTo>
                    <a:pt x="140" y="4188"/>
                  </a:lnTo>
                  <a:lnTo>
                    <a:pt x="131" y="4180"/>
                  </a:lnTo>
                  <a:lnTo>
                    <a:pt x="128" y="4175"/>
                  </a:lnTo>
                  <a:lnTo>
                    <a:pt x="123" y="4170"/>
                  </a:lnTo>
                  <a:lnTo>
                    <a:pt x="115" y="4155"/>
                  </a:lnTo>
                  <a:lnTo>
                    <a:pt x="109" y="4138"/>
                  </a:lnTo>
                  <a:lnTo>
                    <a:pt x="103" y="4120"/>
                  </a:lnTo>
                  <a:lnTo>
                    <a:pt x="98" y="4102"/>
                  </a:lnTo>
                  <a:lnTo>
                    <a:pt x="95" y="4084"/>
                  </a:lnTo>
                  <a:lnTo>
                    <a:pt x="93" y="4067"/>
                  </a:lnTo>
                  <a:lnTo>
                    <a:pt x="91" y="4053"/>
                  </a:lnTo>
                  <a:lnTo>
                    <a:pt x="92" y="4045"/>
                  </a:lnTo>
                  <a:lnTo>
                    <a:pt x="92" y="4039"/>
                  </a:lnTo>
                  <a:lnTo>
                    <a:pt x="95" y="4022"/>
                  </a:lnTo>
                  <a:lnTo>
                    <a:pt x="101" y="4003"/>
                  </a:lnTo>
                  <a:lnTo>
                    <a:pt x="106" y="3983"/>
                  </a:lnTo>
                  <a:lnTo>
                    <a:pt x="112" y="3964"/>
                  </a:lnTo>
                  <a:lnTo>
                    <a:pt x="116" y="3946"/>
                  </a:lnTo>
                  <a:lnTo>
                    <a:pt x="120" y="3929"/>
                  </a:lnTo>
                  <a:lnTo>
                    <a:pt x="120" y="3921"/>
                  </a:lnTo>
                  <a:lnTo>
                    <a:pt x="120" y="3915"/>
                  </a:lnTo>
                  <a:lnTo>
                    <a:pt x="119" y="3908"/>
                  </a:lnTo>
                  <a:lnTo>
                    <a:pt x="116" y="3900"/>
                  </a:lnTo>
                  <a:lnTo>
                    <a:pt x="111" y="3884"/>
                  </a:lnTo>
                  <a:lnTo>
                    <a:pt x="102" y="3867"/>
                  </a:lnTo>
                  <a:lnTo>
                    <a:pt x="93" y="3850"/>
                  </a:lnTo>
                  <a:lnTo>
                    <a:pt x="74" y="3816"/>
                  </a:lnTo>
                  <a:lnTo>
                    <a:pt x="66" y="3801"/>
                  </a:lnTo>
                  <a:lnTo>
                    <a:pt x="59" y="3787"/>
                  </a:lnTo>
                  <a:lnTo>
                    <a:pt x="42" y="3746"/>
                  </a:lnTo>
                  <a:lnTo>
                    <a:pt x="32" y="3722"/>
                  </a:lnTo>
                  <a:lnTo>
                    <a:pt x="22" y="3696"/>
                  </a:lnTo>
                  <a:lnTo>
                    <a:pt x="12" y="3670"/>
                  </a:lnTo>
                  <a:lnTo>
                    <a:pt x="5" y="3645"/>
                  </a:lnTo>
                  <a:lnTo>
                    <a:pt x="3" y="3634"/>
                  </a:lnTo>
                  <a:lnTo>
                    <a:pt x="1" y="3622"/>
                  </a:lnTo>
                  <a:lnTo>
                    <a:pt x="0" y="3611"/>
                  </a:lnTo>
                  <a:lnTo>
                    <a:pt x="1" y="3602"/>
                  </a:lnTo>
                  <a:lnTo>
                    <a:pt x="4" y="3595"/>
                  </a:lnTo>
                  <a:lnTo>
                    <a:pt x="6" y="3589"/>
                  </a:lnTo>
                  <a:lnTo>
                    <a:pt x="9" y="3581"/>
                  </a:lnTo>
                  <a:lnTo>
                    <a:pt x="15" y="3573"/>
                  </a:lnTo>
                  <a:lnTo>
                    <a:pt x="26" y="3557"/>
                  </a:lnTo>
                  <a:lnTo>
                    <a:pt x="40" y="3541"/>
                  </a:lnTo>
                  <a:lnTo>
                    <a:pt x="53" y="3524"/>
                  </a:lnTo>
                  <a:lnTo>
                    <a:pt x="66" y="3510"/>
                  </a:lnTo>
                  <a:lnTo>
                    <a:pt x="76" y="3495"/>
                  </a:lnTo>
                  <a:lnTo>
                    <a:pt x="79" y="3487"/>
                  </a:lnTo>
                  <a:lnTo>
                    <a:pt x="83" y="3480"/>
                  </a:lnTo>
                  <a:lnTo>
                    <a:pt x="84" y="3473"/>
                  </a:lnTo>
                  <a:lnTo>
                    <a:pt x="86" y="3467"/>
                  </a:lnTo>
                  <a:lnTo>
                    <a:pt x="87" y="3449"/>
                  </a:lnTo>
                  <a:lnTo>
                    <a:pt x="86" y="3408"/>
                  </a:lnTo>
                  <a:lnTo>
                    <a:pt x="86" y="3388"/>
                  </a:lnTo>
                  <a:lnTo>
                    <a:pt x="87" y="3369"/>
                  </a:lnTo>
                  <a:lnTo>
                    <a:pt x="88" y="3359"/>
                  </a:lnTo>
                  <a:lnTo>
                    <a:pt x="91" y="3352"/>
                  </a:lnTo>
                  <a:lnTo>
                    <a:pt x="93" y="3345"/>
                  </a:lnTo>
                  <a:lnTo>
                    <a:pt x="97" y="3339"/>
                  </a:lnTo>
                  <a:lnTo>
                    <a:pt x="101" y="3336"/>
                  </a:lnTo>
                  <a:lnTo>
                    <a:pt x="104" y="3332"/>
                  </a:lnTo>
                  <a:lnTo>
                    <a:pt x="114" y="3327"/>
                  </a:lnTo>
                  <a:lnTo>
                    <a:pt x="127" y="3322"/>
                  </a:lnTo>
                  <a:lnTo>
                    <a:pt x="140" y="3318"/>
                  </a:lnTo>
                  <a:lnTo>
                    <a:pt x="168" y="3310"/>
                  </a:lnTo>
                  <a:lnTo>
                    <a:pt x="180" y="3306"/>
                  </a:lnTo>
                  <a:lnTo>
                    <a:pt x="190" y="3302"/>
                  </a:lnTo>
                  <a:lnTo>
                    <a:pt x="206" y="3292"/>
                  </a:lnTo>
                  <a:lnTo>
                    <a:pt x="225" y="3278"/>
                  </a:lnTo>
                  <a:lnTo>
                    <a:pt x="235" y="3271"/>
                  </a:lnTo>
                  <a:lnTo>
                    <a:pt x="243" y="3264"/>
                  </a:lnTo>
                  <a:lnTo>
                    <a:pt x="251" y="3257"/>
                  </a:lnTo>
                  <a:lnTo>
                    <a:pt x="256" y="3250"/>
                  </a:lnTo>
                  <a:lnTo>
                    <a:pt x="259" y="3242"/>
                  </a:lnTo>
                  <a:lnTo>
                    <a:pt x="261" y="3232"/>
                  </a:lnTo>
                  <a:lnTo>
                    <a:pt x="263" y="3209"/>
                  </a:lnTo>
                  <a:lnTo>
                    <a:pt x="264" y="3198"/>
                  </a:lnTo>
                  <a:lnTo>
                    <a:pt x="267" y="3187"/>
                  </a:lnTo>
                  <a:lnTo>
                    <a:pt x="269" y="3178"/>
                  </a:lnTo>
                  <a:lnTo>
                    <a:pt x="271" y="3174"/>
                  </a:lnTo>
                  <a:lnTo>
                    <a:pt x="273" y="3171"/>
                  </a:lnTo>
                  <a:lnTo>
                    <a:pt x="276" y="3170"/>
                  </a:lnTo>
                  <a:lnTo>
                    <a:pt x="279" y="3168"/>
                  </a:lnTo>
                  <a:lnTo>
                    <a:pt x="287" y="3167"/>
                  </a:lnTo>
                  <a:lnTo>
                    <a:pt x="295" y="3165"/>
                  </a:lnTo>
                  <a:lnTo>
                    <a:pt x="305" y="3164"/>
                  </a:lnTo>
                  <a:lnTo>
                    <a:pt x="315" y="3163"/>
                  </a:lnTo>
                  <a:lnTo>
                    <a:pt x="324" y="3163"/>
                  </a:lnTo>
                  <a:lnTo>
                    <a:pt x="331" y="3161"/>
                  </a:lnTo>
                  <a:lnTo>
                    <a:pt x="334" y="3159"/>
                  </a:lnTo>
                  <a:lnTo>
                    <a:pt x="337" y="3158"/>
                  </a:lnTo>
                  <a:lnTo>
                    <a:pt x="342" y="3151"/>
                  </a:lnTo>
                  <a:lnTo>
                    <a:pt x="348" y="3143"/>
                  </a:lnTo>
                  <a:lnTo>
                    <a:pt x="352" y="3133"/>
                  </a:lnTo>
                  <a:lnTo>
                    <a:pt x="356" y="3123"/>
                  </a:lnTo>
                  <a:lnTo>
                    <a:pt x="362" y="3100"/>
                  </a:lnTo>
                  <a:lnTo>
                    <a:pt x="368" y="3075"/>
                  </a:lnTo>
                  <a:lnTo>
                    <a:pt x="372" y="3049"/>
                  </a:lnTo>
                  <a:lnTo>
                    <a:pt x="374" y="3026"/>
                  </a:lnTo>
                  <a:lnTo>
                    <a:pt x="375" y="3003"/>
                  </a:lnTo>
                  <a:lnTo>
                    <a:pt x="375" y="2984"/>
                  </a:lnTo>
                  <a:lnTo>
                    <a:pt x="373" y="2969"/>
                  </a:lnTo>
                  <a:lnTo>
                    <a:pt x="368" y="2953"/>
                  </a:lnTo>
                  <a:lnTo>
                    <a:pt x="362" y="2935"/>
                  </a:lnTo>
                  <a:lnTo>
                    <a:pt x="356" y="2917"/>
                  </a:lnTo>
                  <a:lnTo>
                    <a:pt x="349" y="2899"/>
                  </a:lnTo>
                  <a:lnTo>
                    <a:pt x="343" y="2881"/>
                  </a:lnTo>
                  <a:lnTo>
                    <a:pt x="339" y="2865"/>
                  </a:lnTo>
                  <a:lnTo>
                    <a:pt x="337" y="2851"/>
                  </a:lnTo>
                  <a:lnTo>
                    <a:pt x="337" y="2841"/>
                  </a:lnTo>
                  <a:lnTo>
                    <a:pt x="338" y="2829"/>
                  </a:lnTo>
                  <a:lnTo>
                    <a:pt x="342" y="2804"/>
                  </a:lnTo>
                  <a:lnTo>
                    <a:pt x="349" y="2777"/>
                  </a:lnTo>
                  <a:lnTo>
                    <a:pt x="357" y="2749"/>
                  </a:lnTo>
                  <a:lnTo>
                    <a:pt x="365" y="2722"/>
                  </a:lnTo>
                  <a:lnTo>
                    <a:pt x="372" y="2695"/>
                  </a:lnTo>
                  <a:lnTo>
                    <a:pt x="376" y="2670"/>
                  </a:lnTo>
                  <a:lnTo>
                    <a:pt x="377" y="2659"/>
                  </a:lnTo>
                  <a:lnTo>
                    <a:pt x="377" y="2649"/>
                  </a:lnTo>
                  <a:lnTo>
                    <a:pt x="376" y="2626"/>
                  </a:lnTo>
                  <a:lnTo>
                    <a:pt x="372" y="2600"/>
                  </a:lnTo>
                  <a:lnTo>
                    <a:pt x="368" y="2587"/>
                  </a:lnTo>
                  <a:lnTo>
                    <a:pt x="364" y="2575"/>
                  </a:lnTo>
                  <a:lnTo>
                    <a:pt x="359" y="2564"/>
                  </a:lnTo>
                  <a:lnTo>
                    <a:pt x="355" y="2556"/>
                  </a:lnTo>
                  <a:lnTo>
                    <a:pt x="344" y="2547"/>
                  </a:lnTo>
                  <a:lnTo>
                    <a:pt x="333" y="2538"/>
                  </a:lnTo>
                  <a:lnTo>
                    <a:pt x="321" y="2530"/>
                  </a:lnTo>
                  <a:lnTo>
                    <a:pt x="305" y="2522"/>
                  </a:lnTo>
                  <a:lnTo>
                    <a:pt x="289" y="2514"/>
                  </a:lnTo>
                  <a:lnTo>
                    <a:pt x="272" y="2508"/>
                  </a:lnTo>
                  <a:lnTo>
                    <a:pt x="236" y="2495"/>
                  </a:lnTo>
                  <a:lnTo>
                    <a:pt x="200" y="2482"/>
                  </a:lnTo>
                  <a:lnTo>
                    <a:pt x="165" y="2469"/>
                  </a:lnTo>
                  <a:lnTo>
                    <a:pt x="149" y="2463"/>
                  </a:lnTo>
                  <a:lnTo>
                    <a:pt x="135" y="2456"/>
                  </a:lnTo>
                  <a:lnTo>
                    <a:pt x="122" y="2448"/>
                  </a:lnTo>
                  <a:lnTo>
                    <a:pt x="111" y="2440"/>
                  </a:lnTo>
                  <a:lnTo>
                    <a:pt x="105" y="2435"/>
                  </a:lnTo>
                  <a:lnTo>
                    <a:pt x="100" y="2429"/>
                  </a:lnTo>
                  <a:lnTo>
                    <a:pt x="88" y="2413"/>
                  </a:lnTo>
                  <a:lnTo>
                    <a:pt x="77" y="2395"/>
                  </a:lnTo>
                  <a:lnTo>
                    <a:pt x="66" y="2376"/>
                  </a:lnTo>
                  <a:lnTo>
                    <a:pt x="80" y="2364"/>
                  </a:lnTo>
                  <a:lnTo>
                    <a:pt x="86" y="2359"/>
                  </a:lnTo>
                  <a:lnTo>
                    <a:pt x="91" y="2354"/>
                  </a:lnTo>
                  <a:lnTo>
                    <a:pt x="95" y="2349"/>
                  </a:lnTo>
                  <a:lnTo>
                    <a:pt x="100" y="2340"/>
                  </a:lnTo>
                  <a:lnTo>
                    <a:pt x="107" y="2320"/>
                  </a:lnTo>
                  <a:lnTo>
                    <a:pt x="114" y="2301"/>
                  </a:lnTo>
                  <a:lnTo>
                    <a:pt x="119" y="2293"/>
                  </a:lnTo>
                  <a:lnTo>
                    <a:pt x="123" y="2288"/>
                  </a:lnTo>
                  <a:lnTo>
                    <a:pt x="128" y="2284"/>
                  </a:lnTo>
                  <a:lnTo>
                    <a:pt x="133" y="2281"/>
                  </a:lnTo>
                  <a:lnTo>
                    <a:pt x="147" y="2275"/>
                  </a:lnTo>
                  <a:lnTo>
                    <a:pt x="160" y="2270"/>
                  </a:lnTo>
                  <a:lnTo>
                    <a:pt x="166" y="2266"/>
                  </a:lnTo>
                  <a:lnTo>
                    <a:pt x="172" y="2264"/>
                  </a:lnTo>
                  <a:lnTo>
                    <a:pt x="175" y="2259"/>
                  </a:lnTo>
                  <a:lnTo>
                    <a:pt x="180" y="2254"/>
                  </a:lnTo>
                  <a:lnTo>
                    <a:pt x="188" y="2240"/>
                  </a:lnTo>
                  <a:lnTo>
                    <a:pt x="197" y="2228"/>
                  </a:lnTo>
                  <a:lnTo>
                    <a:pt x="201" y="2223"/>
                  </a:lnTo>
                  <a:lnTo>
                    <a:pt x="206" y="2220"/>
                  </a:lnTo>
                  <a:lnTo>
                    <a:pt x="214" y="2218"/>
                  </a:lnTo>
                  <a:lnTo>
                    <a:pt x="223" y="2217"/>
                  </a:lnTo>
                  <a:lnTo>
                    <a:pt x="234" y="2217"/>
                  </a:lnTo>
                  <a:lnTo>
                    <a:pt x="245" y="2217"/>
                  </a:lnTo>
                  <a:lnTo>
                    <a:pt x="267" y="2220"/>
                  </a:lnTo>
                  <a:lnTo>
                    <a:pt x="283" y="2224"/>
                  </a:lnTo>
                  <a:lnTo>
                    <a:pt x="290" y="2227"/>
                  </a:lnTo>
                  <a:lnTo>
                    <a:pt x="296" y="2230"/>
                  </a:lnTo>
                  <a:lnTo>
                    <a:pt x="311" y="2239"/>
                  </a:lnTo>
                  <a:lnTo>
                    <a:pt x="324" y="2249"/>
                  </a:lnTo>
                  <a:lnTo>
                    <a:pt x="330" y="2253"/>
                  </a:lnTo>
                  <a:lnTo>
                    <a:pt x="337" y="2255"/>
                  </a:lnTo>
                  <a:lnTo>
                    <a:pt x="353" y="2258"/>
                  </a:lnTo>
                  <a:lnTo>
                    <a:pt x="374" y="2262"/>
                  </a:lnTo>
                  <a:lnTo>
                    <a:pt x="385" y="2263"/>
                  </a:lnTo>
                  <a:lnTo>
                    <a:pt x="395" y="2263"/>
                  </a:lnTo>
                  <a:lnTo>
                    <a:pt x="404" y="2262"/>
                  </a:lnTo>
                  <a:lnTo>
                    <a:pt x="412" y="2259"/>
                  </a:lnTo>
                  <a:lnTo>
                    <a:pt x="416" y="2257"/>
                  </a:lnTo>
                  <a:lnTo>
                    <a:pt x="420" y="2253"/>
                  </a:lnTo>
                  <a:lnTo>
                    <a:pt x="427" y="2244"/>
                  </a:lnTo>
                  <a:lnTo>
                    <a:pt x="434" y="2232"/>
                  </a:lnTo>
                  <a:lnTo>
                    <a:pt x="440" y="2224"/>
                  </a:lnTo>
                  <a:lnTo>
                    <a:pt x="453" y="2210"/>
                  </a:lnTo>
                  <a:lnTo>
                    <a:pt x="461" y="2203"/>
                  </a:lnTo>
                  <a:lnTo>
                    <a:pt x="465" y="2200"/>
                  </a:lnTo>
                  <a:lnTo>
                    <a:pt x="469" y="2199"/>
                  </a:lnTo>
                  <a:lnTo>
                    <a:pt x="478" y="2196"/>
                  </a:lnTo>
                  <a:lnTo>
                    <a:pt x="488" y="2195"/>
                  </a:lnTo>
                  <a:lnTo>
                    <a:pt x="500" y="2195"/>
                  </a:lnTo>
                  <a:lnTo>
                    <a:pt x="513" y="2196"/>
                  </a:lnTo>
                  <a:lnTo>
                    <a:pt x="525" y="2197"/>
                  </a:lnTo>
                  <a:lnTo>
                    <a:pt x="536" y="2200"/>
                  </a:lnTo>
                  <a:lnTo>
                    <a:pt x="546" y="2203"/>
                  </a:lnTo>
                  <a:lnTo>
                    <a:pt x="555" y="2208"/>
                  </a:lnTo>
                  <a:lnTo>
                    <a:pt x="561" y="2213"/>
                  </a:lnTo>
                  <a:lnTo>
                    <a:pt x="567" y="2221"/>
                  </a:lnTo>
                  <a:lnTo>
                    <a:pt x="572" y="2230"/>
                  </a:lnTo>
                  <a:lnTo>
                    <a:pt x="577" y="2241"/>
                  </a:lnTo>
                  <a:lnTo>
                    <a:pt x="587" y="2263"/>
                  </a:lnTo>
                  <a:lnTo>
                    <a:pt x="592" y="2272"/>
                  </a:lnTo>
                  <a:lnTo>
                    <a:pt x="597" y="2279"/>
                  </a:lnTo>
                  <a:lnTo>
                    <a:pt x="608" y="2290"/>
                  </a:lnTo>
                  <a:lnTo>
                    <a:pt x="624" y="2303"/>
                  </a:lnTo>
                  <a:lnTo>
                    <a:pt x="640" y="2315"/>
                  </a:lnTo>
                  <a:lnTo>
                    <a:pt x="648" y="2319"/>
                  </a:lnTo>
                  <a:lnTo>
                    <a:pt x="655" y="2322"/>
                  </a:lnTo>
                  <a:lnTo>
                    <a:pt x="661" y="2324"/>
                  </a:lnTo>
                  <a:lnTo>
                    <a:pt x="669" y="2326"/>
                  </a:lnTo>
                  <a:lnTo>
                    <a:pt x="686" y="2327"/>
                  </a:lnTo>
                  <a:lnTo>
                    <a:pt x="704" y="2328"/>
                  </a:lnTo>
                  <a:lnTo>
                    <a:pt x="720" y="2327"/>
                  </a:lnTo>
                  <a:lnTo>
                    <a:pt x="738" y="2325"/>
                  </a:lnTo>
                  <a:lnTo>
                    <a:pt x="761" y="2320"/>
                  </a:lnTo>
                  <a:lnTo>
                    <a:pt x="783" y="2314"/>
                  </a:lnTo>
                  <a:lnTo>
                    <a:pt x="792" y="2310"/>
                  </a:lnTo>
                  <a:lnTo>
                    <a:pt x="800" y="2306"/>
                  </a:lnTo>
                  <a:lnTo>
                    <a:pt x="806" y="2302"/>
                  </a:lnTo>
                  <a:lnTo>
                    <a:pt x="813" y="2297"/>
                  </a:lnTo>
                  <a:lnTo>
                    <a:pt x="826" y="2283"/>
                  </a:lnTo>
                  <a:lnTo>
                    <a:pt x="838" y="2268"/>
                  </a:lnTo>
                  <a:lnTo>
                    <a:pt x="847" y="2255"/>
                  </a:lnTo>
                  <a:lnTo>
                    <a:pt x="850" y="2249"/>
                  </a:lnTo>
                  <a:lnTo>
                    <a:pt x="853" y="2243"/>
                  </a:lnTo>
                  <a:lnTo>
                    <a:pt x="859" y="2226"/>
                  </a:lnTo>
                  <a:lnTo>
                    <a:pt x="865" y="2209"/>
                  </a:lnTo>
                  <a:lnTo>
                    <a:pt x="867" y="2201"/>
                  </a:lnTo>
                  <a:lnTo>
                    <a:pt x="870" y="2195"/>
                  </a:lnTo>
                  <a:lnTo>
                    <a:pt x="877" y="2186"/>
                  </a:lnTo>
                  <a:lnTo>
                    <a:pt x="885" y="2176"/>
                  </a:lnTo>
                  <a:lnTo>
                    <a:pt x="902" y="2157"/>
                  </a:lnTo>
                  <a:lnTo>
                    <a:pt x="918" y="2139"/>
                  </a:lnTo>
                  <a:lnTo>
                    <a:pt x="927" y="2129"/>
                  </a:lnTo>
                  <a:lnTo>
                    <a:pt x="933" y="2120"/>
                  </a:lnTo>
                  <a:lnTo>
                    <a:pt x="941" y="2108"/>
                  </a:lnTo>
                  <a:lnTo>
                    <a:pt x="949" y="2094"/>
                  </a:lnTo>
                  <a:lnTo>
                    <a:pt x="957" y="2078"/>
                  </a:lnTo>
                  <a:lnTo>
                    <a:pt x="964" y="2067"/>
                  </a:lnTo>
                  <a:lnTo>
                    <a:pt x="973" y="2053"/>
                  </a:lnTo>
                  <a:lnTo>
                    <a:pt x="985" y="2037"/>
                  </a:lnTo>
                  <a:lnTo>
                    <a:pt x="997" y="2023"/>
                  </a:lnTo>
                  <a:lnTo>
                    <a:pt x="1006" y="2008"/>
                  </a:lnTo>
                  <a:lnTo>
                    <a:pt x="1014" y="1992"/>
                  </a:lnTo>
                  <a:lnTo>
                    <a:pt x="1021" y="1972"/>
                  </a:lnTo>
                  <a:lnTo>
                    <a:pt x="1028" y="1951"/>
                  </a:lnTo>
                  <a:lnTo>
                    <a:pt x="1032" y="1935"/>
                  </a:lnTo>
                  <a:lnTo>
                    <a:pt x="1034" y="1919"/>
                  </a:lnTo>
                  <a:lnTo>
                    <a:pt x="1035" y="1900"/>
                  </a:lnTo>
                  <a:lnTo>
                    <a:pt x="1034" y="1879"/>
                  </a:lnTo>
                  <a:lnTo>
                    <a:pt x="1033" y="1871"/>
                  </a:lnTo>
                  <a:lnTo>
                    <a:pt x="1032" y="1863"/>
                  </a:lnTo>
                  <a:lnTo>
                    <a:pt x="1029" y="1857"/>
                  </a:lnTo>
                  <a:lnTo>
                    <a:pt x="1025" y="1848"/>
                  </a:lnTo>
                  <a:lnTo>
                    <a:pt x="1012" y="1830"/>
                  </a:lnTo>
                  <a:lnTo>
                    <a:pt x="1002" y="1812"/>
                  </a:lnTo>
                  <a:lnTo>
                    <a:pt x="998" y="1804"/>
                  </a:lnTo>
                  <a:lnTo>
                    <a:pt x="995" y="1796"/>
                  </a:lnTo>
                  <a:lnTo>
                    <a:pt x="995" y="1786"/>
                  </a:lnTo>
                  <a:lnTo>
                    <a:pt x="995" y="1773"/>
                  </a:lnTo>
                  <a:lnTo>
                    <a:pt x="998" y="1760"/>
                  </a:lnTo>
                  <a:lnTo>
                    <a:pt x="1000" y="1745"/>
                  </a:lnTo>
                  <a:lnTo>
                    <a:pt x="1003" y="1731"/>
                  </a:lnTo>
                  <a:lnTo>
                    <a:pt x="1008" y="1719"/>
                  </a:lnTo>
                  <a:lnTo>
                    <a:pt x="1014" y="1708"/>
                  </a:lnTo>
                  <a:lnTo>
                    <a:pt x="1019" y="1699"/>
                  </a:lnTo>
                  <a:lnTo>
                    <a:pt x="1025" y="1694"/>
                  </a:lnTo>
                  <a:lnTo>
                    <a:pt x="1033" y="1689"/>
                  </a:lnTo>
                  <a:lnTo>
                    <a:pt x="1042" y="1685"/>
                  </a:lnTo>
                  <a:lnTo>
                    <a:pt x="1051" y="1681"/>
                  </a:lnTo>
                  <a:lnTo>
                    <a:pt x="1071" y="1674"/>
                  </a:lnTo>
                  <a:lnTo>
                    <a:pt x="1088" y="1668"/>
                  </a:lnTo>
                  <a:lnTo>
                    <a:pt x="1096" y="1667"/>
                  </a:lnTo>
                  <a:lnTo>
                    <a:pt x="1104" y="1666"/>
                  </a:lnTo>
                  <a:lnTo>
                    <a:pt x="1123" y="1664"/>
                  </a:lnTo>
                  <a:lnTo>
                    <a:pt x="1142" y="1662"/>
                  </a:lnTo>
                  <a:lnTo>
                    <a:pt x="1151" y="1659"/>
                  </a:lnTo>
                  <a:lnTo>
                    <a:pt x="1158" y="1656"/>
                  </a:lnTo>
                  <a:lnTo>
                    <a:pt x="1166" y="1650"/>
                  </a:lnTo>
                  <a:lnTo>
                    <a:pt x="1175" y="1641"/>
                  </a:lnTo>
                  <a:lnTo>
                    <a:pt x="1183" y="1632"/>
                  </a:lnTo>
                  <a:lnTo>
                    <a:pt x="1192" y="1621"/>
                  </a:lnTo>
                  <a:lnTo>
                    <a:pt x="1208" y="1598"/>
                  </a:lnTo>
                  <a:lnTo>
                    <a:pt x="1220" y="1579"/>
                  </a:lnTo>
                  <a:lnTo>
                    <a:pt x="1229" y="1561"/>
                  </a:lnTo>
                  <a:lnTo>
                    <a:pt x="1239" y="1540"/>
                  </a:lnTo>
                  <a:lnTo>
                    <a:pt x="1247" y="1516"/>
                  </a:lnTo>
                  <a:lnTo>
                    <a:pt x="1251" y="1506"/>
                  </a:lnTo>
                  <a:lnTo>
                    <a:pt x="1252" y="1497"/>
                  </a:lnTo>
                  <a:lnTo>
                    <a:pt x="1251" y="1487"/>
                  </a:lnTo>
                  <a:lnTo>
                    <a:pt x="1247" y="1473"/>
                  </a:lnTo>
                  <a:lnTo>
                    <a:pt x="1240" y="1451"/>
                  </a:lnTo>
                  <a:lnTo>
                    <a:pt x="1235" y="1440"/>
                  </a:lnTo>
                  <a:lnTo>
                    <a:pt x="1228" y="1429"/>
                  </a:lnTo>
                  <a:lnTo>
                    <a:pt x="1221" y="1418"/>
                  </a:lnTo>
                  <a:lnTo>
                    <a:pt x="1220" y="1412"/>
                  </a:lnTo>
                  <a:lnTo>
                    <a:pt x="1220" y="1408"/>
                  </a:lnTo>
                  <a:lnTo>
                    <a:pt x="1221" y="1402"/>
                  </a:lnTo>
                  <a:lnTo>
                    <a:pt x="1225" y="1395"/>
                  </a:lnTo>
                  <a:lnTo>
                    <a:pt x="1229" y="1390"/>
                  </a:lnTo>
                  <a:lnTo>
                    <a:pt x="1235" y="1383"/>
                  </a:lnTo>
                  <a:lnTo>
                    <a:pt x="1247" y="1372"/>
                  </a:lnTo>
                  <a:lnTo>
                    <a:pt x="1257" y="1364"/>
                  </a:lnTo>
                  <a:lnTo>
                    <a:pt x="1261" y="1363"/>
                  </a:lnTo>
                  <a:lnTo>
                    <a:pt x="1264" y="1361"/>
                  </a:lnTo>
                  <a:lnTo>
                    <a:pt x="1274" y="1359"/>
                  </a:lnTo>
                  <a:lnTo>
                    <a:pt x="1283" y="1358"/>
                  </a:lnTo>
                  <a:lnTo>
                    <a:pt x="1287" y="1356"/>
                  </a:lnTo>
                  <a:lnTo>
                    <a:pt x="1289" y="1353"/>
                  </a:lnTo>
                  <a:lnTo>
                    <a:pt x="1290" y="1351"/>
                  </a:lnTo>
                  <a:lnTo>
                    <a:pt x="1291" y="1348"/>
                  </a:lnTo>
                  <a:lnTo>
                    <a:pt x="1291" y="1339"/>
                  </a:lnTo>
                  <a:lnTo>
                    <a:pt x="1291" y="1331"/>
                  </a:lnTo>
                  <a:lnTo>
                    <a:pt x="1292" y="1328"/>
                  </a:lnTo>
                  <a:lnTo>
                    <a:pt x="1293" y="1325"/>
                  </a:lnTo>
                  <a:lnTo>
                    <a:pt x="1297" y="1322"/>
                  </a:lnTo>
                  <a:lnTo>
                    <a:pt x="1301" y="1320"/>
                  </a:lnTo>
                  <a:lnTo>
                    <a:pt x="1314" y="1316"/>
                  </a:lnTo>
                  <a:lnTo>
                    <a:pt x="1326" y="1314"/>
                  </a:lnTo>
                  <a:lnTo>
                    <a:pt x="1336" y="1315"/>
                  </a:lnTo>
                  <a:lnTo>
                    <a:pt x="1342" y="1316"/>
                  </a:lnTo>
                  <a:lnTo>
                    <a:pt x="1346" y="1320"/>
                  </a:lnTo>
                  <a:lnTo>
                    <a:pt x="1358" y="1330"/>
                  </a:lnTo>
                  <a:lnTo>
                    <a:pt x="1369" y="1338"/>
                  </a:lnTo>
                  <a:lnTo>
                    <a:pt x="1373" y="1341"/>
                  </a:lnTo>
                  <a:lnTo>
                    <a:pt x="1379" y="1342"/>
                  </a:lnTo>
                  <a:lnTo>
                    <a:pt x="1384" y="1342"/>
                  </a:lnTo>
                  <a:lnTo>
                    <a:pt x="1388" y="1340"/>
                  </a:lnTo>
                  <a:lnTo>
                    <a:pt x="1399" y="1334"/>
                  </a:lnTo>
                  <a:lnTo>
                    <a:pt x="1410" y="1328"/>
                  </a:lnTo>
                  <a:lnTo>
                    <a:pt x="1416" y="1321"/>
                  </a:lnTo>
                  <a:lnTo>
                    <a:pt x="1420" y="1314"/>
                  </a:lnTo>
                  <a:lnTo>
                    <a:pt x="1423" y="1305"/>
                  </a:lnTo>
                  <a:lnTo>
                    <a:pt x="1424" y="1295"/>
                  </a:lnTo>
                  <a:lnTo>
                    <a:pt x="1425" y="1287"/>
                  </a:lnTo>
                  <a:lnTo>
                    <a:pt x="1423" y="1277"/>
                  </a:lnTo>
                  <a:lnTo>
                    <a:pt x="1419" y="1263"/>
                  </a:lnTo>
                  <a:lnTo>
                    <a:pt x="1413" y="1252"/>
                  </a:lnTo>
                  <a:lnTo>
                    <a:pt x="1410" y="1246"/>
                  </a:lnTo>
                  <a:lnTo>
                    <a:pt x="1406" y="1243"/>
                  </a:lnTo>
                  <a:lnTo>
                    <a:pt x="1402" y="1240"/>
                  </a:lnTo>
                  <a:lnTo>
                    <a:pt x="1395" y="1237"/>
                  </a:lnTo>
                  <a:lnTo>
                    <a:pt x="1379" y="1234"/>
                  </a:lnTo>
                  <a:lnTo>
                    <a:pt x="1370" y="1233"/>
                  </a:lnTo>
                  <a:lnTo>
                    <a:pt x="1363" y="1231"/>
                  </a:lnTo>
                  <a:lnTo>
                    <a:pt x="1357" y="1227"/>
                  </a:lnTo>
                  <a:lnTo>
                    <a:pt x="1353" y="1224"/>
                  </a:lnTo>
                  <a:lnTo>
                    <a:pt x="1351" y="1220"/>
                  </a:lnTo>
                  <a:lnTo>
                    <a:pt x="1350" y="1216"/>
                  </a:lnTo>
                  <a:lnTo>
                    <a:pt x="1350" y="1205"/>
                  </a:lnTo>
                  <a:lnTo>
                    <a:pt x="1351" y="1192"/>
                  </a:lnTo>
                  <a:lnTo>
                    <a:pt x="1353" y="1183"/>
                  </a:lnTo>
                  <a:lnTo>
                    <a:pt x="1354" y="1171"/>
                  </a:lnTo>
                  <a:lnTo>
                    <a:pt x="1358" y="1155"/>
                  </a:lnTo>
                  <a:lnTo>
                    <a:pt x="1362" y="1140"/>
                  </a:lnTo>
                  <a:lnTo>
                    <a:pt x="1366" y="1135"/>
                  </a:lnTo>
                  <a:lnTo>
                    <a:pt x="1369" y="1130"/>
                  </a:lnTo>
                  <a:lnTo>
                    <a:pt x="1372" y="1127"/>
                  </a:lnTo>
                  <a:lnTo>
                    <a:pt x="1377" y="1123"/>
                  </a:lnTo>
                  <a:lnTo>
                    <a:pt x="1389" y="1118"/>
                  </a:lnTo>
                  <a:lnTo>
                    <a:pt x="1403" y="1114"/>
                  </a:lnTo>
                  <a:lnTo>
                    <a:pt x="1408" y="1114"/>
                  </a:lnTo>
                  <a:lnTo>
                    <a:pt x="1413" y="1114"/>
                  </a:lnTo>
                  <a:lnTo>
                    <a:pt x="1418" y="1115"/>
                  </a:lnTo>
                  <a:lnTo>
                    <a:pt x="1422" y="1119"/>
                  </a:lnTo>
                  <a:lnTo>
                    <a:pt x="1431" y="1127"/>
                  </a:lnTo>
                  <a:lnTo>
                    <a:pt x="1440" y="1136"/>
                  </a:lnTo>
                  <a:lnTo>
                    <a:pt x="1445" y="1139"/>
                  </a:lnTo>
                  <a:lnTo>
                    <a:pt x="1448" y="1141"/>
                  </a:lnTo>
                  <a:lnTo>
                    <a:pt x="1452" y="1143"/>
                  </a:lnTo>
                  <a:lnTo>
                    <a:pt x="1458" y="1144"/>
                  </a:lnTo>
                  <a:lnTo>
                    <a:pt x="1471" y="1145"/>
                  </a:lnTo>
                  <a:lnTo>
                    <a:pt x="1483" y="1147"/>
                  </a:lnTo>
                  <a:lnTo>
                    <a:pt x="1489" y="1148"/>
                  </a:lnTo>
                  <a:lnTo>
                    <a:pt x="1493" y="1150"/>
                  </a:lnTo>
                  <a:lnTo>
                    <a:pt x="1503" y="1158"/>
                  </a:lnTo>
                  <a:lnTo>
                    <a:pt x="1513" y="1170"/>
                  </a:lnTo>
                  <a:lnTo>
                    <a:pt x="1524" y="1182"/>
                  </a:lnTo>
                  <a:lnTo>
                    <a:pt x="1535" y="1197"/>
                  </a:lnTo>
                  <a:lnTo>
                    <a:pt x="1554" y="1226"/>
                  </a:lnTo>
                  <a:lnTo>
                    <a:pt x="1570" y="1250"/>
                  </a:lnTo>
                  <a:lnTo>
                    <a:pt x="1589" y="1278"/>
                  </a:lnTo>
                  <a:lnTo>
                    <a:pt x="1599" y="1294"/>
                  </a:lnTo>
                  <a:lnTo>
                    <a:pt x="1603" y="1302"/>
                  </a:lnTo>
                  <a:lnTo>
                    <a:pt x="1606" y="1307"/>
                  </a:lnTo>
                  <a:lnTo>
                    <a:pt x="1607" y="1313"/>
                  </a:lnTo>
                  <a:lnTo>
                    <a:pt x="1607" y="1319"/>
                  </a:lnTo>
                  <a:lnTo>
                    <a:pt x="1607" y="1333"/>
                  </a:lnTo>
                  <a:lnTo>
                    <a:pt x="1608" y="1347"/>
                  </a:lnTo>
                  <a:lnTo>
                    <a:pt x="1609" y="1352"/>
                  </a:lnTo>
                  <a:lnTo>
                    <a:pt x="1612" y="1357"/>
                  </a:lnTo>
                  <a:lnTo>
                    <a:pt x="1614" y="1359"/>
                  </a:lnTo>
                  <a:lnTo>
                    <a:pt x="1617" y="1363"/>
                  </a:lnTo>
                  <a:lnTo>
                    <a:pt x="1626" y="1367"/>
                  </a:lnTo>
                  <a:lnTo>
                    <a:pt x="1635" y="1370"/>
                  </a:lnTo>
                  <a:lnTo>
                    <a:pt x="1643" y="1372"/>
                  </a:lnTo>
                  <a:lnTo>
                    <a:pt x="1648" y="1370"/>
                  </a:lnTo>
                  <a:lnTo>
                    <a:pt x="1654" y="1368"/>
                  </a:lnTo>
                  <a:lnTo>
                    <a:pt x="1667" y="1363"/>
                  </a:lnTo>
                  <a:lnTo>
                    <a:pt x="1678" y="1355"/>
                  </a:lnTo>
                  <a:lnTo>
                    <a:pt x="1682" y="1351"/>
                  </a:lnTo>
                  <a:lnTo>
                    <a:pt x="1685" y="1347"/>
                  </a:lnTo>
                  <a:lnTo>
                    <a:pt x="1687" y="1342"/>
                  </a:lnTo>
                  <a:lnTo>
                    <a:pt x="1687" y="1335"/>
                  </a:lnTo>
                  <a:lnTo>
                    <a:pt x="1686" y="1322"/>
                  </a:lnTo>
                  <a:lnTo>
                    <a:pt x="1685" y="1307"/>
                  </a:lnTo>
                  <a:lnTo>
                    <a:pt x="1685" y="1302"/>
                  </a:lnTo>
                  <a:lnTo>
                    <a:pt x="1685" y="1296"/>
                  </a:lnTo>
                  <a:lnTo>
                    <a:pt x="1687" y="1287"/>
                  </a:lnTo>
                  <a:lnTo>
                    <a:pt x="1691" y="1276"/>
                  </a:lnTo>
                  <a:lnTo>
                    <a:pt x="1694" y="1265"/>
                  </a:lnTo>
                  <a:lnTo>
                    <a:pt x="1697" y="1262"/>
                  </a:lnTo>
                  <a:lnTo>
                    <a:pt x="1700" y="1259"/>
                  </a:lnTo>
                  <a:lnTo>
                    <a:pt x="1704" y="1255"/>
                  </a:lnTo>
                  <a:lnTo>
                    <a:pt x="1709" y="1253"/>
                  </a:lnTo>
                  <a:lnTo>
                    <a:pt x="1721" y="1250"/>
                  </a:lnTo>
                  <a:lnTo>
                    <a:pt x="1735" y="1247"/>
                  </a:lnTo>
                  <a:lnTo>
                    <a:pt x="1746" y="1247"/>
                  </a:lnTo>
                  <a:lnTo>
                    <a:pt x="1758" y="1250"/>
                  </a:lnTo>
                  <a:lnTo>
                    <a:pt x="1774" y="1254"/>
                  </a:lnTo>
                  <a:lnTo>
                    <a:pt x="1781" y="1258"/>
                  </a:lnTo>
                  <a:lnTo>
                    <a:pt x="1788" y="1261"/>
                  </a:lnTo>
                  <a:lnTo>
                    <a:pt x="1793" y="1264"/>
                  </a:lnTo>
                  <a:lnTo>
                    <a:pt x="1798" y="1269"/>
                  </a:lnTo>
                  <a:lnTo>
                    <a:pt x="1800" y="1271"/>
                  </a:lnTo>
                  <a:lnTo>
                    <a:pt x="1801" y="1276"/>
                  </a:lnTo>
                  <a:lnTo>
                    <a:pt x="1802" y="1284"/>
                  </a:lnTo>
                  <a:lnTo>
                    <a:pt x="1802" y="1294"/>
                  </a:lnTo>
                  <a:lnTo>
                    <a:pt x="1802" y="1304"/>
                  </a:lnTo>
                  <a:lnTo>
                    <a:pt x="1802" y="1325"/>
                  </a:lnTo>
                  <a:lnTo>
                    <a:pt x="1802" y="1333"/>
                  </a:lnTo>
                  <a:lnTo>
                    <a:pt x="1805" y="1341"/>
                  </a:lnTo>
                  <a:lnTo>
                    <a:pt x="1808" y="1346"/>
                  </a:lnTo>
                  <a:lnTo>
                    <a:pt x="1812" y="1351"/>
                  </a:lnTo>
                  <a:lnTo>
                    <a:pt x="1823" y="1361"/>
                  </a:lnTo>
                  <a:lnTo>
                    <a:pt x="1834" y="1370"/>
                  </a:lnTo>
                  <a:lnTo>
                    <a:pt x="1844" y="1377"/>
                  </a:lnTo>
                  <a:lnTo>
                    <a:pt x="1853" y="1379"/>
                  </a:lnTo>
                  <a:lnTo>
                    <a:pt x="1863" y="1383"/>
                  </a:lnTo>
                  <a:lnTo>
                    <a:pt x="1876" y="1384"/>
                  </a:lnTo>
                  <a:lnTo>
                    <a:pt x="1888" y="1385"/>
                  </a:lnTo>
                  <a:lnTo>
                    <a:pt x="1902" y="1386"/>
                  </a:lnTo>
                  <a:lnTo>
                    <a:pt x="1913" y="1385"/>
                  </a:lnTo>
                  <a:lnTo>
                    <a:pt x="1924" y="1385"/>
                  </a:lnTo>
                  <a:lnTo>
                    <a:pt x="1933" y="1383"/>
                  </a:lnTo>
                  <a:lnTo>
                    <a:pt x="1944" y="1378"/>
                  </a:lnTo>
                  <a:lnTo>
                    <a:pt x="1957" y="1372"/>
                  </a:lnTo>
                  <a:lnTo>
                    <a:pt x="1970" y="1363"/>
                  </a:lnTo>
                  <a:lnTo>
                    <a:pt x="1984" y="1352"/>
                  </a:lnTo>
                  <a:lnTo>
                    <a:pt x="2010" y="1332"/>
                  </a:lnTo>
                  <a:lnTo>
                    <a:pt x="2021" y="1323"/>
                  </a:lnTo>
                  <a:lnTo>
                    <a:pt x="2031" y="1316"/>
                  </a:lnTo>
                  <a:lnTo>
                    <a:pt x="2049" y="1307"/>
                  </a:lnTo>
                  <a:lnTo>
                    <a:pt x="2072" y="1298"/>
                  </a:lnTo>
                  <a:lnTo>
                    <a:pt x="2120" y="1278"/>
                  </a:lnTo>
                  <a:lnTo>
                    <a:pt x="2170" y="1259"/>
                  </a:lnTo>
                  <a:lnTo>
                    <a:pt x="2192" y="1250"/>
                  </a:lnTo>
                  <a:lnTo>
                    <a:pt x="2210" y="1241"/>
                  </a:lnTo>
                  <a:lnTo>
                    <a:pt x="2234" y="1228"/>
                  </a:lnTo>
                  <a:lnTo>
                    <a:pt x="2263" y="1211"/>
                  </a:lnTo>
                  <a:lnTo>
                    <a:pt x="2292" y="1194"/>
                  </a:lnTo>
                  <a:lnTo>
                    <a:pt x="2317" y="1181"/>
                  </a:lnTo>
                  <a:lnTo>
                    <a:pt x="2365" y="1155"/>
                  </a:lnTo>
                  <a:lnTo>
                    <a:pt x="2392" y="1141"/>
                  </a:lnTo>
                  <a:lnTo>
                    <a:pt x="2405" y="1137"/>
                  </a:lnTo>
                  <a:lnTo>
                    <a:pt x="2416" y="1132"/>
                  </a:lnTo>
                  <a:lnTo>
                    <a:pt x="2425" y="1131"/>
                  </a:lnTo>
                  <a:lnTo>
                    <a:pt x="2435" y="1130"/>
                  </a:lnTo>
                  <a:lnTo>
                    <a:pt x="2458" y="1129"/>
                  </a:lnTo>
                  <a:lnTo>
                    <a:pt x="2470" y="1128"/>
                  </a:lnTo>
                  <a:lnTo>
                    <a:pt x="2482" y="1127"/>
                  </a:lnTo>
                  <a:lnTo>
                    <a:pt x="2491" y="1124"/>
                  </a:lnTo>
                  <a:lnTo>
                    <a:pt x="2498" y="1121"/>
                  </a:lnTo>
                  <a:lnTo>
                    <a:pt x="2504" y="1117"/>
                  </a:lnTo>
                  <a:lnTo>
                    <a:pt x="2510" y="1111"/>
                  </a:lnTo>
                  <a:lnTo>
                    <a:pt x="2520" y="1095"/>
                  </a:lnTo>
                  <a:lnTo>
                    <a:pt x="2530" y="1079"/>
                  </a:lnTo>
                  <a:lnTo>
                    <a:pt x="2535" y="1073"/>
                  </a:lnTo>
                  <a:lnTo>
                    <a:pt x="2539" y="1068"/>
                  </a:lnTo>
                  <a:lnTo>
                    <a:pt x="2545" y="1064"/>
                  </a:lnTo>
                  <a:lnTo>
                    <a:pt x="2552" y="1059"/>
                  </a:lnTo>
                  <a:lnTo>
                    <a:pt x="2566" y="1051"/>
                  </a:lnTo>
                  <a:lnTo>
                    <a:pt x="2582" y="1042"/>
                  </a:lnTo>
                  <a:lnTo>
                    <a:pt x="2588" y="1038"/>
                  </a:lnTo>
                  <a:lnTo>
                    <a:pt x="2592" y="1033"/>
                  </a:lnTo>
                  <a:lnTo>
                    <a:pt x="2597" y="1027"/>
                  </a:lnTo>
                  <a:lnTo>
                    <a:pt x="2600" y="1021"/>
                  </a:lnTo>
                  <a:lnTo>
                    <a:pt x="2606" y="1005"/>
                  </a:lnTo>
                  <a:lnTo>
                    <a:pt x="2611" y="989"/>
                  </a:lnTo>
                  <a:lnTo>
                    <a:pt x="2615" y="976"/>
                  </a:lnTo>
                  <a:lnTo>
                    <a:pt x="2616" y="963"/>
                  </a:lnTo>
                  <a:lnTo>
                    <a:pt x="2617" y="948"/>
                  </a:lnTo>
                  <a:lnTo>
                    <a:pt x="2616" y="934"/>
                  </a:lnTo>
                  <a:lnTo>
                    <a:pt x="2615" y="928"/>
                  </a:lnTo>
                  <a:lnTo>
                    <a:pt x="2612" y="924"/>
                  </a:lnTo>
                  <a:lnTo>
                    <a:pt x="2608" y="918"/>
                  </a:lnTo>
                  <a:lnTo>
                    <a:pt x="2602" y="913"/>
                  </a:lnTo>
                  <a:lnTo>
                    <a:pt x="2594" y="910"/>
                  </a:lnTo>
                  <a:lnTo>
                    <a:pt x="2585" y="907"/>
                  </a:lnTo>
                  <a:lnTo>
                    <a:pt x="2567" y="899"/>
                  </a:lnTo>
                  <a:lnTo>
                    <a:pt x="2561" y="895"/>
                  </a:lnTo>
                  <a:lnTo>
                    <a:pt x="2555" y="891"/>
                  </a:lnTo>
                  <a:lnTo>
                    <a:pt x="2546" y="881"/>
                  </a:lnTo>
                  <a:lnTo>
                    <a:pt x="2536" y="866"/>
                  </a:lnTo>
                  <a:lnTo>
                    <a:pt x="2528" y="851"/>
                  </a:lnTo>
                  <a:lnTo>
                    <a:pt x="2522" y="838"/>
                  </a:lnTo>
                  <a:lnTo>
                    <a:pt x="2519" y="825"/>
                  </a:lnTo>
                  <a:lnTo>
                    <a:pt x="2518" y="810"/>
                  </a:lnTo>
                  <a:lnTo>
                    <a:pt x="2518" y="794"/>
                  </a:lnTo>
                  <a:lnTo>
                    <a:pt x="2519" y="781"/>
                  </a:lnTo>
                  <a:lnTo>
                    <a:pt x="2522" y="772"/>
                  </a:lnTo>
                  <a:lnTo>
                    <a:pt x="2528" y="761"/>
                  </a:lnTo>
                  <a:lnTo>
                    <a:pt x="2535" y="751"/>
                  </a:lnTo>
                  <a:lnTo>
                    <a:pt x="2538" y="747"/>
                  </a:lnTo>
                  <a:lnTo>
                    <a:pt x="2542" y="744"/>
                  </a:lnTo>
                  <a:lnTo>
                    <a:pt x="2550" y="742"/>
                  </a:lnTo>
                  <a:lnTo>
                    <a:pt x="2561" y="741"/>
                  </a:lnTo>
                  <a:lnTo>
                    <a:pt x="2571" y="741"/>
                  </a:lnTo>
                  <a:lnTo>
                    <a:pt x="2583" y="742"/>
                  </a:lnTo>
                  <a:lnTo>
                    <a:pt x="2594" y="743"/>
                  </a:lnTo>
                  <a:lnTo>
                    <a:pt x="2606" y="747"/>
                  </a:lnTo>
                  <a:lnTo>
                    <a:pt x="2616" y="750"/>
                  </a:lnTo>
                  <a:lnTo>
                    <a:pt x="2623" y="754"/>
                  </a:lnTo>
                  <a:lnTo>
                    <a:pt x="2626" y="757"/>
                  </a:lnTo>
                  <a:lnTo>
                    <a:pt x="2628" y="760"/>
                  </a:lnTo>
                  <a:lnTo>
                    <a:pt x="2634" y="769"/>
                  </a:lnTo>
                  <a:lnTo>
                    <a:pt x="2638" y="779"/>
                  </a:lnTo>
                  <a:lnTo>
                    <a:pt x="2642" y="792"/>
                  </a:lnTo>
                  <a:lnTo>
                    <a:pt x="2646" y="803"/>
                  </a:lnTo>
                  <a:lnTo>
                    <a:pt x="2651" y="813"/>
                  </a:lnTo>
                  <a:lnTo>
                    <a:pt x="2656" y="822"/>
                  </a:lnTo>
                  <a:lnTo>
                    <a:pt x="2659" y="825"/>
                  </a:lnTo>
                  <a:lnTo>
                    <a:pt x="2662" y="828"/>
                  </a:lnTo>
                  <a:lnTo>
                    <a:pt x="2670" y="831"/>
                  </a:lnTo>
                  <a:lnTo>
                    <a:pt x="2679" y="833"/>
                  </a:lnTo>
                  <a:lnTo>
                    <a:pt x="2690" y="836"/>
                  </a:lnTo>
                  <a:lnTo>
                    <a:pt x="2702" y="836"/>
                  </a:lnTo>
                  <a:lnTo>
                    <a:pt x="2713" y="836"/>
                  </a:lnTo>
                  <a:lnTo>
                    <a:pt x="2724" y="836"/>
                  </a:lnTo>
                  <a:lnTo>
                    <a:pt x="2734" y="835"/>
                  </a:lnTo>
                  <a:lnTo>
                    <a:pt x="2743" y="832"/>
                  </a:lnTo>
                  <a:lnTo>
                    <a:pt x="2749" y="830"/>
                  </a:lnTo>
                  <a:lnTo>
                    <a:pt x="2757" y="827"/>
                  </a:lnTo>
                  <a:lnTo>
                    <a:pt x="2772" y="818"/>
                  </a:lnTo>
                  <a:lnTo>
                    <a:pt x="2786" y="806"/>
                  </a:lnTo>
                  <a:lnTo>
                    <a:pt x="2792" y="801"/>
                  </a:lnTo>
                  <a:lnTo>
                    <a:pt x="2796" y="796"/>
                  </a:lnTo>
                  <a:lnTo>
                    <a:pt x="2801" y="789"/>
                  </a:lnTo>
                  <a:lnTo>
                    <a:pt x="2804" y="779"/>
                  </a:lnTo>
                  <a:lnTo>
                    <a:pt x="2810" y="758"/>
                  </a:lnTo>
                  <a:lnTo>
                    <a:pt x="2814" y="736"/>
                  </a:lnTo>
                  <a:lnTo>
                    <a:pt x="2818" y="727"/>
                  </a:lnTo>
                  <a:lnTo>
                    <a:pt x="2822" y="719"/>
                  </a:lnTo>
                  <a:lnTo>
                    <a:pt x="2828" y="713"/>
                  </a:lnTo>
                  <a:lnTo>
                    <a:pt x="2836" y="706"/>
                  </a:lnTo>
                  <a:lnTo>
                    <a:pt x="2855" y="692"/>
                  </a:lnTo>
                  <a:lnTo>
                    <a:pt x="2874" y="680"/>
                  </a:lnTo>
                  <a:lnTo>
                    <a:pt x="2891" y="671"/>
                  </a:lnTo>
                  <a:lnTo>
                    <a:pt x="2901" y="665"/>
                  </a:lnTo>
                  <a:lnTo>
                    <a:pt x="2914" y="661"/>
                  </a:lnTo>
                  <a:lnTo>
                    <a:pt x="2942" y="652"/>
                  </a:lnTo>
                  <a:lnTo>
                    <a:pt x="2970" y="643"/>
                  </a:lnTo>
                  <a:lnTo>
                    <a:pt x="2993" y="635"/>
                  </a:lnTo>
                  <a:lnTo>
                    <a:pt x="3025" y="621"/>
                  </a:lnTo>
                  <a:lnTo>
                    <a:pt x="3065" y="603"/>
                  </a:lnTo>
                  <a:lnTo>
                    <a:pt x="3104" y="587"/>
                  </a:lnTo>
                  <a:lnTo>
                    <a:pt x="3137" y="574"/>
                  </a:lnTo>
                  <a:lnTo>
                    <a:pt x="3194" y="552"/>
                  </a:lnTo>
                  <a:lnTo>
                    <a:pt x="3225" y="542"/>
                  </a:lnTo>
                  <a:lnTo>
                    <a:pt x="3239" y="539"/>
                  </a:lnTo>
                  <a:lnTo>
                    <a:pt x="3251" y="536"/>
                  </a:lnTo>
                  <a:lnTo>
                    <a:pt x="3269" y="534"/>
                  </a:lnTo>
                  <a:lnTo>
                    <a:pt x="3289" y="534"/>
                  </a:lnTo>
                  <a:lnTo>
                    <a:pt x="3310" y="536"/>
                  </a:lnTo>
                  <a:lnTo>
                    <a:pt x="3319" y="537"/>
                  </a:lnTo>
                  <a:lnTo>
                    <a:pt x="3327" y="539"/>
                  </a:lnTo>
                  <a:lnTo>
                    <a:pt x="3332" y="541"/>
                  </a:lnTo>
                  <a:lnTo>
                    <a:pt x="3339" y="546"/>
                  </a:lnTo>
                  <a:lnTo>
                    <a:pt x="3353" y="556"/>
                  </a:lnTo>
                  <a:lnTo>
                    <a:pt x="3365" y="567"/>
                  </a:lnTo>
                  <a:lnTo>
                    <a:pt x="3374" y="578"/>
                  </a:lnTo>
                  <a:lnTo>
                    <a:pt x="3377" y="584"/>
                  </a:lnTo>
                  <a:lnTo>
                    <a:pt x="3381" y="591"/>
                  </a:lnTo>
                  <a:lnTo>
                    <a:pt x="3385" y="608"/>
                  </a:lnTo>
                  <a:lnTo>
                    <a:pt x="3391" y="625"/>
                  </a:lnTo>
                  <a:lnTo>
                    <a:pt x="3394" y="631"/>
                  </a:lnTo>
                  <a:lnTo>
                    <a:pt x="3398" y="637"/>
                  </a:lnTo>
                  <a:lnTo>
                    <a:pt x="3403" y="642"/>
                  </a:lnTo>
                  <a:lnTo>
                    <a:pt x="3410" y="646"/>
                  </a:lnTo>
                  <a:lnTo>
                    <a:pt x="3427" y="654"/>
                  </a:lnTo>
                  <a:lnTo>
                    <a:pt x="3445" y="662"/>
                  </a:lnTo>
                  <a:lnTo>
                    <a:pt x="3453" y="666"/>
                  </a:lnTo>
                  <a:lnTo>
                    <a:pt x="3459" y="671"/>
                  </a:lnTo>
                  <a:lnTo>
                    <a:pt x="3463" y="677"/>
                  </a:lnTo>
                  <a:lnTo>
                    <a:pt x="3467" y="686"/>
                  </a:lnTo>
                  <a:lnTo>
                    <a:pt x="3475" y="705"/>
                  </a:lnTo>
                  <a:lnTo>
                    <a:pt x="3478" y="715"/>
                  </a:lnTo>
                  <a:lnTo>
                    <a:pt x="3481" y="725"/>
                  </a:lnTo>
                  <a:lnTo>
                    <a:pt x="3486" y="733"/>
                  </a:lnTo>
                  <a:lnTo>
                    <a:pt x="3491" y="739"/>
                  </a:lnTo>
                  <a:lnTo>
                    <a:pt x="3499" y="743"/>
                  </a:lnTo>
                  <a:lnTo>
                    <a:pt x="3510" y="745"/>
                  </a:lnTo>
                  <a:lnTo>
                    <a:pt x="3521" y="748"/>
                  </a:lnTo>
                  <a:lnTo>
                    <a:pt x="3533" y="749"/>
                  </a:lnTo>
                  <a:lnTo>
                    <a:pt x="3558" y="751"/>
                  </a:lnTo>
                  <a:lnTo>
                    <a:pt x="3569" y="752"/>
                  </a:lnTo>
                  <a:lnTo>
                    <a:pt x="3578" y="754"/>
                  </a:lnTo>
                  <a:lnTo>
                    <a:pt x="3584" y="757"/>
                  </a:lnTo>
                  <a:lnTo>
                    <a:pt x="3591" y="759"/>
                  </a:lnTo>
                  <a:lnTo>
                    <a:pt x="3607" y="767"/>
                  </a:lnTo>
                  <a:lnTo>
                    <a:pt x="3614" y="770"/>
                  </a:lnTo>
                  <a:lnTo>
                    <a:pt x="3622" y="774"/>
                  </a:lnTo>
                  <a:lnTo>
                    <a:pt x="3630" y="775"/>
                  </a:lnTo>
                  <a:lnTo>
                    <a:pt x="3636" y="775"/>
                  </a:lnTo>
                  <a:lnTo>
                    <a:pt x="3642" y="772"/>
                  </a:lnTo>
                  <a:lnTo>
                    <a:pt x="3647" y="770"/>
                  </a:lnTo>
                  <a:lnTo>
                    <a:pt x="3660" y="762"/>
                  </a:lnTo>
                  <a:lnTo>
                    <a:pt x="3672" y="753"/>
                  </a:lnTo>
                  <a:lnTo>
                    <a:pt x="3683" y="741"/>
                  </a:lnTo>
                  <a:lnTo>
                    <a:pt x="3707" y="716"/>
                  </a:lnTo>
                  <a:lnTo>
                    <a:pt x="3725" y="697"/>
                  </a:lnTo>
                  <a:lnTo>
                    <a:pt x="3735" y="686"/>
                  </a:lnTo>
                  <a:lnTo>
                    <a:pt x="3745" y="673"/>
                  </a:lnTo>
                  <a:lnTo>
                    <a:pt x="3757" y="661"/>
                  </a:lnTo>
                  <a:lnTo>
                    <a:pt x="3762" y="655"/>
                  </a:lnTo>
                  <a:lnTo>
                    <a:pt x="3768" y="652"/>
                  </a:lnTo>
                  <a:lnTo>
                    <a:pt x="3775" y="647"/>
                  </a:lnTo>
                  <a:lnTo>
                    <a:pt x="3785" y="643"/>
                  </a:lnTo>
                  <a:lnTo>
                    <a:pt x="3795" y="639"/>
                  </a:lnTo>
                  <a:lnTo>
                    <a:pt x="3804" y="637"/>
                  </a:lnTo>
                  <a:lnTo>
                    <a:pt x="3812" y="637"/>
                  </a:lnTo>
                  <a:lnTo>
                    <a:pt x="3823" y="638"/>
                  </a:lnTo>
                  <a:lnTo>
                    <a:pt x="3833" y="640"/>
                  </a:lnTo>
                  <a:lnTo>
                    <a:pt x="3838" y="643"/>
                  </a:lnTo>
                  <a:lnTo>
                    <a:pt x="3841" y="644"/>
                  </a:lnTo>
                  <a:lnTo>
                    <a:pt x="3844" y="647"/>
                  </a:lnTo>
                  <a:lnTo>
                    <a:pt x="3847" y="651"/>
                  </a:lnTo>
                  <a:lnTo>
                    <a:pt x="3850" y="660"/>
                  </a:lnTo>
                  <a:lnTo>
                    <a:pt x="3858" y="683"/>
                  </a:lnTo>
                  <a:lnTo>
                    <a:pt x="3862" y="695"/>
                  </a:lnTo>
                  <a:lnTo>
                    <a:pt x="3866" y="705"/>
                  </a:lnTo>
                  <a:lnTo>
                    <a:pt x="3868" y="708"/>
                  </a:lnTo>
                  <a:lnTo>
                    <a:pt x="3871" y="712"/>
                  </a:lnTo>
                  <a:lnTo>
                    <a:pt x="3874" y="714"/>
                  </a:lnTo>
                  <a:lnTo>
                    <a:pt x="3877" y="715"/>
                  </a:lnTo>
                  <a:lnTo>
                    <a:pt x="3880" y="715"/>
                  </a:lnTo>
                  <a:lnTo>
                    <a:pt x="3882" y="715"/>
                  </a:lnTo>
                  <a:lnTo>
                    <a:pt x="3888" y="712"/>
                  </a:lnTo>
                  <a:lnTo>
                    <a:pt x="3892" y="706"/>
                  </a:lnTo>
                  <a:lnTo>
                    <a:pt x="3897" y="700"/>
                  </a:lnTo>
                  <a:lnTo>
                    <a:pt x="3907" y="688"/>
                  </a:lnTo>
                  <a:lnTo>
                    <a:pt x="3911" y="682"/>
                  </a:lnTo>
                  <a:lnTo>
                    <a:pt x="3916" y="679"/>
                  </a:lnTo>
                  <a:lnTo>
                    <a:pt x="3924" y="677"/>
                  </a:lnTo>
                  <a:lnTo>
                    <a:pt x="3933" y="674"/>
                  </a:lnTo>
                  <a:lnTo>
                    <a:pt x="3954" y="671"/>
                  </a:lnTo>
                  <a:lnTo>
                    <a:pt x="3974" y="668"/>
                  </a:lnTo>
                  <a:lnTo>
                    <a:pt x="3983" y="665"/>
                  </a:lnTo>
                  <a:lnTo>
                    <a:pt x="3991" y="663"/>
                  </a:lnTo>
                  <a:lnTo>
                    <a:pt x="4004" y="656"/>
                  </a:lnTo>
                  <a:lnTo>
                    <a:pt x="4018" y="647"/>
                  </a:lnTo>
                  <a:lnTo>
                    <a:pt x="4032" y="636"/>
                  </a:lnTo>
                  <a:lnTo>
                    <a:pt x="4038" y="631"/>
                  </a:lnTo>
                  <a:lnTo>
                    <a:pt x="4041" y="626"/>
                  </a:lnTo>
                  <a:lnTo>
                    <a:pt x="4043" y="619"/>
                  </a:lnTo>
                  <a:lnTo>
                    <a:pt x="4044" y="612"/>
                  </a:lnTo>
                  <a:lnTo>
                    <a:pt x="4045" y="603"/>
                  </a:lnTo>
                  <a:lnTo>
                    <a:pt x="4045" y="594"/>
                  </a:lnTo>
                  <a:lnTo>
                    <a:pt x="4045" y="585"/>
                  </a:lnTo>
                  <a:lnTo>
                    <a:pt x="4044" y="576"/>
                  </a:lnTo>
                  <a:lnTo>
                    <a:pt x="4042" y="569"/>
                  </a:lnTo>
                  <a:lnTo>
                    <a:pt x="4039" y="564"/>
                  </a:lnTo>
                  <a:lnTo>
                    <a:pt x="4035" y="559"/>
                  </a:lnTo>
                  <a:lnTo>
                    <a:pt x="4029" y="557"/>
                  </a:lnTo>
                  <a:lnTo>
                    <a:pt x="4012" y="552"/>
                  </a:lnTo>
                  <a:lnTo>
                    <a:pt x="4004" y="550"/>
                  </a:lnTo>
                  <a:lnTo>
                    <a:pt x="3996" y="548"/>
                  </a:lnTo>
                  <a:lnTo>
                    <a:pt x="3990" y="545"/>
                  </a:lnTo>
                  <a:lnTo>
                    <a:pt x="3987" y="542"/>
                  </a:lnTo>
                  <a:lnTo>
                    <a:pt x="3986" y="540"/>
                  </a:lnTo>
                  <a:lnTo>
                    <a:pt x="3983" y="536"/>
                  </a:lnTo>
                  <a:lnTo>
                    <a:pt x="3983" y="530"/>
                  </a:lnTo>
                  <a:lnTo>
                    <a:pt x="3983" y="523"/>
                  </a:lnTo>
                  <a:lnTo>
                    <a:pt x="3985" y="515"/>
                  </a:lnTo>
                  <a:lnTo>
                    <a:pt x="3988" y="502"/>
                  </a:lnTo>
                  <a:lnTo>
                    <a:pt x="3990" y="496"/>
                  </a:lnTo>
                  <a:lnTo>
                    <a:pt x="3992" y="492"/>
                  </a:lnTo>
                  <a:lnTo>
                    <a:pt x="3997" y="487"/>
                  </a:lnTo>
                  <a:lnTo>
                    <a:pt x="4003" y="484"/>
                  </a:lnTo>
                  <a:lnTo>
                    <a:pt x="4017" y="478"/>
                  </a:lnTo>
                  <a:lnTo>
                    <a:pt x="4032" y="473"/>
                  </a:lnTo>
                  <a:lnTo>
                    <a:pt x="4044" y="471"/>
                  </a:lnTo>
                  <a:lnTo>
                    <a:pt x="4052" y="470"/>
                  </a:lnTo>
                  <a:lnTo>
                    <a:pt x="4061" y="469"/>
                  </a:lnTo>
                  <a:lnTo>
                    <a:pt x="4083" y="469"/>
                  </a:lnTo>
                  <a:lnTo>
                    <a:pt x="4103" y="468"/>
                  </a:lnTo>
                  <a:lnTo>
                    <a:pt x="4112" y="467"/>
                  </a:lnTo>
                  <a:lnTo>
                    <a:pt x="4119" y="463"/>
                  </a:lnTo>
                  <a:lnTo>
                    <a:pt x="4123" y="460"/>
                  </a:lnTo>
                  <a:lnTo>
                    <a:pt x="4129" y="455"/>
                  </a:lnTo>
                  <a:lnTo>
                    <a:pt x="4139" y="443"/>
                  </a:lnTo>
                  <a:lnTo>
                    <a:pt x="4148" y="429"/>
                  </a:lnTo>
                  <a:lnTo>
                    <a:pt x="4152" y="424"/>
                  </a:lnTo>
                  <a:lnTo>
                    <a:pt x="4154" y="417"/>
                  </a:lnTo>
                  <a:lnTo>
                    <a:pt x="4154" y="413"/>
                  </a:lnTo>
                  <a:lnTo>
                    <a:pt x="4154" y="406"/>
                  </a:lnTo>
                  <a:lnTo>
                    <a:pt x="4153" y="391"/>
                  </a:lnTo>
                  <a:lnTo>
                    <a:pt x="4152" y="383"/>
                  </a:lnTo>
                  <a:lnTo>
                    <a:pt x="4149" y="376"/>
                  </a:lnTo>
                  <a:lnTo>
                    <a:pt x="4146" y="371"/>
                  </a:lnTo>
                  <a:lnTo>
                    <a:pt x="4144" y="367"/>
                  </a:lnTo>
                  <a:lnTo>
                    <a:pt x="4140" y="365"/>
                  </a:lnTo>
                  <a:lnTo>
                    <a:pt x="4138" y="364"/>
                  </a:lnTo>
                  <a:lnTo>
                    <a:pt x="4129" y="363"/>
                  </a:lnTo>
                  <a:lnTo>
                    <a:pt x="4114" y="361"/>
                  </a:lnTo>
                  <a:lnTo>
                    <a:pt x="4103" y="360"/>
                  </a:lnTo>
                  <a:lnTo>
                    <a:pt x="4089" y="357"/>
                  </a:lnTo>
                  <a:lnTo>
                    <a:pt x="4076" y="355"/>
                  </a:lnTo>
                  <a:lnTo>
                    <a:pt x="4070" y="353"/>
                  </a:lnTo>
                  <a:lnTo>
                    <a:pt x="4067" y="349"/>
                  </a:lnTo>
                  <a:lnTo>
                    <a:pt x="4064" y="347"/>
                  </a:lnTo>
                  <a:lnTo>
                    <a:pt x="4061" y="343"/>
                  </a:lnTo>
                  <a:lnTo>
                    <a:pt x="4058" y="332"/>
                  </a:lnTo>
                  <a:lnTo>
                    <a:pt x="4056" y="322"/>
                  </a:lnTo>
                  <a:lnTo>
                    <a:pt x="4056" y="318"/>
                  </a:lnTo>
                  <a:lnTo>
                    <a:pt x="4057" y="313"/>
                  </a:lnTo>
                  <a:lnTo>
                    <a:pt x="4060" y="308"/>
                  </a:lnTo>
                  <a:lnTo>
                    <a:pt x="4067" y="302"/>
                  </a:lnTo>
                  <a:lnTo>
                    <a:pt x="4074" y="297"/>
                  </a:lnTo>
                  <a:lnTo>
                    <a:pt x="4083" y="293"/>
                  </a:lnTo>
                  <a:lnTo>
                    <a:pt x="4093" y="290"/>
                  </a:lnTo>
                  <a:lnTo>
                    <a:pt x="4102" y="286"/>
                  </a:lnTo>
                  <a:lnTo>
                    <a:pt x="4118" y="283"/>
                  </a:lnTo>
                  <a:lnTo>
                    <a:pt x="4124" y="284"/>
                  </a:lnTo>
                  <a:lnTo>
                    <a:pt x="4133" y="285"/>
                  </a:lnTo>
                  <a:lnTo>
                    <a:pt x="4153" y="292"/>
                  </a:lnTo>
                  <a:lnTo>
                    <a:pt x="4163" y="295"/>
                  </a:lnTo>
                  <a:lnTo>
                    <a:pt x="4172" y="299"/>
                  </a:lnTo>
                  <a:lnTo>
                    <a:pt x="4181" y="300"/>
                  </a:lnTo>
                  <a:lnTo>
                    <a:pt x="4188" y="299"/>
                  </a:lnTo>
                  <a:lnTo>
                    <a:pt x="4191" y="297"/>
                  </a:lnTo>
                  <a:lnTo>
                    <a:pt x="4196" y="295"/>
                  </a:lnTo>
                  <a:lnTo>
                    <a:pt x="4202" y="287"/>
                  </a:lnTo>
                  <a:lnTo>
                    <a:pt x="4209" y="279"/>
                  </a:lnTo>
                  <a:lnTo>
                    <a:pt x="4214" y="272"/>
                  </a:lnTo>
                  <a:lnTo>
                    <a:pt x="4217" y="265"/>
                  </a:lnTo>
                  <a:lnTo>
                    <a:pt x="4218" y="256"/>
                  </a:lnTo>
                  <a:lnTo>
                    <a:pt x="4219" y="234"/>
                  </a:lnTo>
                  <a:lnTo>
                    <a:pt x="4220" y="223"/>
                  </a:lnTo>
                  <a:lnTo>
                    <a:pt x="4222" y="214"/>
                  </a:lnTo>
                  <a:lnTo>
                    <a:pt x="4224" y="205"/>
                  </a:lnTo>
                  <a:lnTo>
                    <a:pt x="4227" y="198"/>
                  </a:lnTo>
                  <a:lnTo>
                    <a:pt x="4233" y="193"/>
                  </a:lnTo>
                  <a:lnTo>
                    <a:pt x="4240" y="187"/>
                  </a:lnTo>
                  <a:lnTo>
                    <a:pt x="4249" y="182"/>
                  </a:lnTo>
                  <a:lnTo>
                    <a:pt x="4258" y="177"/>
                  </a:lnTo>
                  <a:lnTo>
                    <a:pt x="4278" y="169"/>
                  </a:lnTo>
                  <a:lnTo>
                    <a:pt x="4294" y="162"/>
                  </a:lnTo>
                  <a:lnTo>
                    <a:pt x="4304" y="158"/>
                  </a:lnTo>
                  <a:lnTo>
                    <a:pt x="4316" y="153"/>
                  </a:lnTo>
                  <a:lnTo>
                    <a:pt x="4329" y="147"/>
                  </a:lnTo>
                  <a:lnTo>
                    <a:pt x="4334" y="145"/>
                  </a:lnTo>
                  <a:lnTo>
                    <a:pt x="4338" y="142"/>
                  </a:lnTo>
                  <a:lnTo>
                    <a:pt x="4342" y="136"/>
                  </a:lnTo>
                  <a:lnTo>
                    <a:pt x="4346" y="130"/>
                  </a:lnTo>
                  <a:lnTo>
                    <a:pt x="4354" y="115"/>
                  </a:lnTo>
                  <a:lnTo>
                    <a:pt x="4359" y="99"/>
                  </a:lnTo>
                  <a:lnTo>
                    <a:pt x="4363" y="85"/>
                  </a:lnTo>
                  <a:lnTo>
                    <a:pt x="4364" y="79"/>
                  </a:lnTo>
                  <a:lnTo>
                    <a:pt x="4364" y="72"/>
                  </a:lnTo>
                  <a:lnTo>
                    <a:pt x="4363" y="55"/>
                  </a:lnTo>
                  <a:lnTo>
                    <a:pt x="4361" y="46"/>
                  </a:lnTo>
                  <a:lnTo>
                    <a:pt x="4363" y="38"/>
                  </a:lnTo>
                  <a:lnTo>
                    <a:pt x="4364" y="31"/>
                  </a:lnTo>
                  <a:lnTo>
                    <a:pt x="4366" y="26"/>
                  </a:lnTo>
                  <a:lnTo>
                    <a:pt x="4369" y="22"/>
                  </a:lnTo>
                  <a:lnTo>
                    <a:pt x="4376" y="18"/>
                  </a:lnTo>
                  <a:lnTo>
                    <a:pt x="4383" y="14"/>
                  </a:lnTo>
                  <a:lnTo>
                    <a:pt x="4391" y="11"/>
                  </a:lnTo>
                  <a:lnTo>
                    <a:pt x="4405" y="6"/>
                  </a:lnTo>
                  <a:lnTo>
                    <a:pt x="4419" y="3"/>
                  </a:lnTo>
                  <a:lnTo>
                    <a:pt x="4430" y="1"/>
                  </a:lnTo>
                  <a:lnTo>
                    <a:pt x="4443" y="0"/>
                  </a:lnTo>
                  <a:lnTo>
                    <a:pt x="4472" y="0"/>
                  </a:lnTo>
                  <a:lnTo>
                    <a:pt x="4501" y="1"/>
                  </a:lnTo>
                  <a:lnTo>
                    <a:pt x="4525" y="3"/>
                  </a:lnTo>
                  <a:lnTo>
                    <a:pt x="4535" y="5"/>
                  </a:lnTo>
                  <a:lnTo>
                    <a:pt x="4546" y="9"/>
                  </a:lnTo>
                  <a:lnTo>
                    <a:pt x="4572" y="18"/>
                  </a:lnTo>
                  <a:lnTo>
                    <a:pt x="4597" y="27"/>
                  </a:lnTo>
                  <a:lnTo>
                    <a:pt x="4619" y="35"/>
                  </a:lnTo>
                  <a:lnTo>
                    <a:pt x="4648" y="44"/>
                  </a:lnTo>
                  <a:lnTo>
                    <a:pt x="4677" y="54"/>
                  </a:lnTo>
                  <a:lnTo>
                    <a:pt x="4710" y="65"/>
                  </a:lnTo>
                  <a:lnTo>
                    <a:pt x="4727" y="73"/>
                  </a:lnTo>
                  <a:lnTo>
                    <a:pt x="4734" y="76"/>
                  </a:lnTo>
                  <a:lnTo>
                    <a:pt x="4739" y="81"/>
                  </a:lnTo>
                  <a:lnTo>
                    <a:pt x="4747" y="88"/>
                  </a:lnTo>
                  <a:lnTo>
                    <a:pt x="4755" y="96"/>
                  </a:lnTo>
                  <a:lnTo>
                    <a:pt x="4771" y="116"/>
                  </a:lnTo>
                  <a:lnTo>
                    <a:pt x="4779" y="127"/>
                  </a:lnTo>
                  <a:lnTo>
                    <a:pt x="4785" y="138"/>
                  </a:lnTo>
                  <a:lnTo>
                    <a:pt x="4790" y="149"/>
                  </a:lnTo>
                  <a:lnTo>
                    <a:pt x="4794" y="158"/>
                  </a:lnTo>
                  <a:lnTo>
                    <a:pt x="4795" y="167"/>
                  </a:lnTo>
                  <a:lnTo>
                    <a:pt x="4796" y="177"/>
                  </a:lnTo>
                  <a:lnTo>
                    <a:pt x="4796" y="188"/>
                  </a:lnTo>
                  <a:lnTo>
                    <a:pt x="4796" y="200"/>
                  </a:lnTo>
                  <a:lnTo>
                    <a:pt x="4794" y="213"/>
                  </a:lnTo>
                  <a:lnTo>
                    <a:pt x="4792" y="224"/>
                  </a:lnTo>
                  <a:lnTo>
                    <a:pt x="4789" y="234"/>
                  </a:lnTo>
                  <a:lnTo>
                    <a:pt x="4787" y="242"/>
                  </a:lnTo>
                  <a:lnTo>
                    <a:pt x="4782" y="248"/>
                  </a:lnTo>
                  <a:lnTo>
                    <a:pt x="4778" y="253"/>
                  </a:lnTo>
                  <a:lnTo>
                    <a:pt x="4765" y="264"/>
                  </a:lnTo>
                  <a:lnTo>
                    <a:pt x="4752" y="275"/>
                  </a:lnTo>
                  <a:lnTo>
                    <a:pt x="4746" y="279"/>
                  </a:lnTo>
                  <a:lnTo>
                    <a:pt x="4743" y="285"/>
                  </a:lnTo>
                  <a:lnTo>
                    <a:pt x="4739" y="291"/>
                  </a:lnTo>
                  <a:lnTo>
                    <a:pt x="4737" y="297"/>
                  </a:lnTo>
                  <a:lnTo>
                    <a:pt x="4733" y="316"/>
                  </a:lnTo>
                  <a:lnTo>
                    <a:pt x="4728" y="332"/>
                  </a:lnTo>
                  <a:lnTo>
                    <a:pt x="4724" y="347"/>
                  </a:lnTo>
                  <a:lnTo>
                    <a:pt x="4713" y="378"/>
                  </a:lnTo>
                  <a:lnTo>
                    <a:pt x="4707" y="393"/>
                  </a:lnTo>
                  <a:lnTo>
                    <a:pt x="4700" y="407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8DCDEF73-0369-40B1-B7D0-3872068A6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900" y="3376612"/>
              <a:ext cx="1919288" cy="1822450"/>
            </a:xfrm>
            <a:custGeom>
              <a:avLst/>
              <a:gdLst>
                <a:gd name="T0" fmla="*/ 9104 w 9673"/>
                <a:gd name="T1" fmla="*/ 3556 h 9187"/>
                <a:gd name="T2" fmla="*/ 8906 w 9673"/>
                <a:gd name="T3" fmla="*/ 3829 h 9187"/>
                <a:gd name="T4" fmla="*/ 8727 w 9673"/>
                <a:gd name="T5" fmla="*/ 4289 h 9187"/>
                <a:gd name="T6" fmla="*/ 8421 w 9673"/>
                <a:gd name="T7" fmla="*/ 4645 h 9187"/>
                <a:gd name="T8" fmla="*/ 8158 w 9673"/>
                <a:gd name="T9" fmla="*/ 4870 h 9187"/>
                <a:gd name="T10" fmla="*/ 8075 w 9673"/>
                <a:gd name="T11" fmla="*/ 5291 h 9187"/>
                <a:gd name="T12" fmla="*/ 7895 w 9673"/>
                <a:gd name="T13" fmla="*/ 5591 h 9187"/>
                <a:gd name="T14" fmla="*/ 7767 w 9673"/>
                <a:gd name="T15" fmla="*/ 5935 h 9187"/>
                <a:gd name="T16" fmla="*/ 7673 w 9673"/>
                <a:gd name="T17" fmla="*/ 6440 h 9187"/>
                <a:gd name="T18" fmla="*/ 7218 w 9673"/>
                <a:gd name="T19" fmla="*/ 6601 h 9187"/>
                <a:gd name="T20" fmla="*/ 6934 w 9673"/>
                <a:gd name="T21" fmla="*/ 7113 h 9187"/>
                <a:gd name="T22" fmla="*/ 6518 w 9673"/>
                <a:gd name="T23" fmla="*/ 7384 h 9187"/>
                <a:gd name="T24" fmla="*/ 6696 w 9673"/>
                <a:gd name="T25" fmla="*/ 8084 h 9187"/>
                <a:gd name="T26" fmla="*/ 6766 w 9673"/>
                <a:gd name="T27" fmla="*/ 8573 h 9187"/>
                <a:gd name="T28" fmla="*/ 6265 w 9673"/>
                <a:gd name="T29" fmla="*/ 8682 h 9187"/>
                <a:gd name="T30" fmla="*/ 5648 w 9673"/>
                <a:gd name="T31" fmla="*/ 9149 h 9187"/>
                <a:gd name="T32" fmla="*/ 4973 w 9673"/>
                <a:gd name="T33" fmla="*/ 8174 h 9187"/>
                <a:gd name="T34" fmla="*/ 4527 w 9673"/>
                <a:gd name="T35" fmla="*/ 7604 h 9187"/>
                <a:gd name="T36" fmla="*/ 4647 w 9673"/>
                <a:gd name="T37" fmla="*/ 6915 h 9187"/>
                <a:gd name="T38" fmla="*/ 4779 w 9673"/>
                <a:gd name="T39" fmla="*/ 6193 h 9187"/>
                <a:gd name="T40" fmla="*/ 4181 w 9673"/>
                <a:gd name="T41" fmla="*/ 6177 h 9187"/>
                <a:gd name="T42" fmla="*/ 3690 w 9673"/>
                <a:gd name="T43" fmla="*/ 6322 h 9187"/>
                <a:gd name="T44" fmla="*/ 3342 w 9673"/>
                <a:gd name="T45" fmla="*/ 6074 h 9187"/>
                <a:gd name="T46" fmla="*/ 3107 w 9673"/>
                <a:gd name="T47" fmla="*/ 5569 h 9187"/>
                <a:gd name="T48" fmla="*/ 1984 w 9673"/>
                <a:gd name="T49" fmla="*/ 5268 h 9187"/>
                <a:gd name="T50" fmla="*/ 1674 w 9673"/>
                <a:gd name="T51" fmla="*/ 4984 h 9187"/>
                <a:gd name="T52" fmla="*/ 1432 w 9673"/>
                <a:gd name="T53" fmla="*/ 4283 h 9187"/>
                <a:gd name="T54" fmla="*/ 1037 w 9673"/>
                <a:gd name="T55" fmla="*/ 4262 h 9187"/>
                <a:gd name="T56" fmla="*/ 606 w 9673"/>
                <a:gd name="T57" fmla="*/ 4100 h 9187"/>
                <a:gd name="T58" fmla="*/ 562 w 9673"/>
                <a:gd name="T59" fmla="*/ 4583 h 9187"/>
                <a:gd name="T60" fmla="*/ 186 w 9673"/>
                <a:gd name="T61" fmla="*/ 4921 h 9187"/>
                <a:gd name="T62" fmla="*/ 286 w 9673"/>
                <a:gd name="T63" fmla="*/ 4330 h 9187"/>
                <a:gd name="T64" fmla="*/ 685 w 9673"/>
                <a:gd name="T65" fmla="*/ 3115 h 9187"/>
                <a:gd name="T66" fmla="*/ 573 w 9673"/>
                <a:gd name="T67" fmla="*/ 2292 h 9187"/>
                <a:gd name="T68" fmla="*/ 955 w 9673"/>
                <a:gd name="T69" fmla="*/ 2020 h 9187"/>
                <a:gd name="T70" fmla="*/ 1293 w 9673"/>
                <a:gd name="T71" fmla="*/ 1754 h 9187"/>
                <a:gd name="T72" fmla="*/ 1610 w 9673"/>
                <a:gd name="T73" fmla="*/ 1931 h 9187"/>
                <a:gd name="T74" fmla="*/ 1807 w 9673"/>
                <a:gd name="T75" fmla="*/ 1741 h 9187"/>
                <a:gd name="T76" fmla="*/ 2056 w 9673"/>
                <a:gd name="T77" fmla="*/ 1436 h 9187"/>
                <a:gd name="T78" fmla="*/ 2601 w 9673"/>
                <a:gd name="T79" fmla="*/ 1727 h 9187"/>
                <a:gd name="T80" fmla="*/ 2846 w 9673"/>
                <a:gd name="T81" fmla="*/ 1557 h 9187"/>
                <a:gd name="T82" fmla="*/ 3299 w 9673"/>
                <a:gd name="T83" fmla="*/ 1241 h 9187"/>
                <a:gd name="T84" fmla="*/ 3529 w 9673"/>
                <a:gd name="T85" fmla="*/ 553 h 9187"/>
                <a:gd name="T86" fmla="*/ 3978 w 9673"/>
                <a:gd name="T87" fmla="*/ 160 h 9187"/>
                <a:gd name="T88" fmla="*/ 3991 w 9673"/>
                <a:gd name="T89" fmla="*/ 5 h 9187"/>
                <a:gd name="T90" fmla="*/ 4385 w 9673"/>
                <a:gd name="T91" fmla="*/ 211 h 9187"/>
                <a:gd name="T92" fmla="*/ 4531 w 9673"/>
                <a:gd name="T93" fmla="*/ 494 h 9187"/>
                <a:gd name="T94" fmla="*/ 4698 w 9673"/>
                <a:gd name="T95" fmla="*/ 753 h 9187"/>
                <a:gd name="T96" fmla="*/ 5171 w 9673"/>
                <a:gd name="T97" fmla="*/ 470 h 9187"/>
                <a:gd name="T98" fmla="*/ 5654 w 9673"/>
                <a:gd name="T99" fmla="*/ 311 h 9187"/>
                <a:gd name="T100" fmla="*/ 6074 w 9673"/>
                <a:gd name="T101" fmla="*/ 635 h 9187"/>
                <a:gd name="T102" fmla="*/ 6345 w 9673"/>
                <a:gd name="T103" fmla="*/ 1083 h 9187"/>
                <a:gd name="T104" fmla="*/ 6635 w 9673"/>
                <a:gd name="T105" fmla="*/ 1481 h 9187"/>
                <a:gd name="T106" fmla="*/ 7178 w 9673"/>
                <a:gd name="T107" fmla="*/ 1684 h 9187"/>
                <a:gd name="T108" fmla="*/ 7511 w 9673"/>
                <a:gd name="T109" fmla="*/ 1533 h 9187"/>
                <a:gd name="T110" fmla="*/ 7850 w 9673"/>
                <a:gd name="T111" fmla="*/ 1444 h 9187"/>
                <a:gd name="T112" fmla="*/ 8393 w 9673"/>
                <a:gd name="T113" fmla="*/ 1318 h 9187"/>
                <a:gd name="T114" fmla="*/ 8912 w 9673"/>
                <a:gd name="T115" fmla="*/ 1561 h 9187"/>
                <a:gd name="T116" fmla="*/ 8794 w 9673"/>
                <a:gd name="T117" fmla="*/ 1999 h 9187"/>
                <a:gd name="T118" fmla="*/ 9056 w 9673"/>
                <a:gd name="T119" fmla="*/ 2384 h 9187"/>
                <a:gd name="T120" fmla="*/ 9481 w 9673"/>
                <a:gd name="T121" fmla="*/ 2414 h 9187"/>
                <a:gd name="T122" fmla="*/ 9469 w 9673"/>
                <a:gd name="T123" fmla="*/ 2717 h 9187"/>
                <a:gd name="T124" fmla="*/ 9598 w 9673"/>
                <a:gd name="T125" fmla="*/ 3324 h 9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673" h="9187">
                  <a:moveTo>
                    <a:pt x="9662" y="3458"/>
                  </a:moveTo>
                  <a:lnTo>
                    <a:pt x="9662" y="3458"/>
                  </a:lnTo>
                  <a:lnTo>
                    <a:pt x="9666" y="3466"/>
                  </a:lnTo>
                  <a:lnTo>
                    <a:pt x="9669" y="3477"/>
                  </a:lnTo>
                  <a:lnTo>
                    <a:pt x="9671" y="3491"/>
                  </a:lnTo>
                  <a:lnTo>
                    <a:pt x="9673" y="3505"/>
                  </a:lnTo>
                  <a:lnTo>
                    <a:pt x="9673" y="3505"/>
                  </a:lnTo>
                  <a:lnTo>
                    <a:pt x="9638" y="3507"/>
                  </a:lnTo>
                  <a:lnTo>
                    <a:pt x="9622" y="3510"/>
                  </a:lnTo>
                  <a:lnTo>
                    <a:pt x="9608" y="3512"/>
                  </a:lnTo>
                  <a:lnTo>
                    <a:pt x="9608" y="3512"/>
                  </a:lnTo>
                  <a:lnTo>
                    <a:pt x="9599" y="3515"/>
                  </a:lnTo>
                  <a:lnTo>
                    <a:pt x="9589" y="3519"/>
                  </a:lnTo>
                  <a:lnTo>
                    <a:pt x="9565" y="3529"/>
                  </a:lnTo>
                  <a:lnTo>
                    <a:pt x="9543" y="3540"/>
                  </a:lnTo>
                  <a:lnTo>
                    <a:pt x="9524" y="3548"/>
                  </a:lnTo>
                  <a:lnTo>
                    <a:pt x="9524" y="3548"/>
                  </a:lnTo>
                  <a:lnTo>
                    <a:pt x="9471" y="3570"/>
                  </a:lnTo>
                  <a:lnTo>
                    <a:pt x="9442" y="3580"/>
                  </a:lnTo>
                  <a:lnTo>
                    <a:pt x="9418" y="3588"/>
                  </a:lnTo>
                  <a:lnTo>
                    <a:pt x="9418" y="3588"/>
                  </a:lnTo>
                  <a:lnTo>
                    <a:pt x="9405" y="3589"/>
                  </a:lnTo>
                  <a:lnTo>
                    <a:pt x="9389" y="3591"/>
                  </a:lnTo>
                  <a:lnTo>
                    <a:pt x="9374" y="3592"/>
                  </a:lnTo>
                  <a:lnTo>
                    <a:pt x="9367" y="3593"/>
                  </a:lnTo>
                  <a:lnTo>
                    <a:pt x="9361" y="3594"/>
                  </a:lnTo>
                  <a:lnTo>
                    <a:pt x="9361" y="3594"/>
                  </a:lnTo>
                  <a:lnTo>
                    <a:pt x="9353" y="3599"/>
                  </a:lnTo>
                  <a:lnTo>
                    <a:pt x="9343" y="3605"/>
                  </a:lnTo>
                  <a:lnTo>
                    <a:pt x="9322" y="3620"/>
                  </a:lnTo>
                  <a:lnTo>
                    <a:pt x="9301" y="3635"/>
                  </a:lnTo>
                  <a:lnTo>
                    <a:pt x="9291" y="3641"/>
                  </a:lnTo>
                  <a:lnTo>
                    <a:pt x="9282" y="3644"/>
                  </a:lnTo>
                  <a:lnTo>
                    <a:pt x="9282" y="3644"/>
                  </a:lnTo>
                  <a:lnTo>
                    <a:pt x="9274" y="3645"/>
                  </a:lnTo>
                  <a:lnTo>
                    <a:pt x="9264" y="3645"/>
                  </a:lnTo>
                  <a:lnTo>
                    <a:pt x="9243" y="3644"/>
                  </a:lnTo>
                  <a:lnTo>
                    <a:pt x="9221" y="3642"/>
                  </a:lnTo>
                  <a:lnTo>
                    <a:pt x="9204" y="3638"/>
                  </a:lnTo>
                  <a:lnTo>
                    <a:pt x="9204" y="3638"/>
                  </a:lnTo>
                  <a:lnTo>
                    <a:pt x="9188" y="3634"/>
                  </a:lnTo>
                  <a:lnTo>
                    <a:pt x="9169" y="3629"/>
                  </a:lnTo>
                  <a:lnTo>
                    <a:pt x="9160" y="3626"/>
                  </a:lnTo>
                  <a:lnTo>
                    <a:pt x="9151" y="3621"/>
                  </a:lnTo>
                  <a:lnTo>
                    <a:pt x="9144" y="3618"/>
                  </a:lnTo>
                  <a:lnTo>
                    <a:pt x="9139" y="3614"/>
                  </a:lnTo>
                  <a:lnTo>
                    <a:pt x="9139" y="3614"/>
                  </a:lnTo>
                  <a:lnTo>
                    <a:pt x="9137" y="3609"/>
                  </a:lnTo>
                  <a:lnTo>
                    <a:pt x="9134" y="3605"/>
                  </a:lnTo>
                  <a:lnTo>
                    <a:pt x="9132" y="3591"/>
                  </a:lnTo>
                  <a:lnTo>
                    <a:pt x="9129" y="3579"/>
                  </a:lnTo>
                  <a:lnTo>
                    <a:pt x="9128" y="3573"/>
                  </a:lnTo>
                  <a:lnTo>
                    <a:pt x="9124" y="3568"/>
                  </a:lnTo>
                  <a:lnTo>
                    <a:pt x="9124" y="3568"/>
                  </a:lnTo>
                  <a:lnTo>
                    <a:pt x="9121" y="3565"/>
                  </a:lnTo>
                  <a:lnTo>
                    <a:pt x="9116" y="3562"/>
                  </a:lnTo>
                  <a:lnTo>
                    <a:pt x="9104" y="3556"/>
                  </a:lnTo>
                  <a:lnTo>
                    <a:pt x="9091" y="3551"/>
                  </a:lnTo>
                  <a:lnTo>
                    <a:pt x="9081" y="3548"/>
                  </a:lnTo>
                  <a:lnTo>
                    <a:pt x="9081" y="3548"/>
                  </a:lnTo>
                  <a:lnTo>
                    <a:pt x="9065" y="3546"/>
                  </a:lnTo>
                  <a:lnTo>
                    <a:pt x="9046" y="3544"/>
                  </a:lnTo>
                  <a:lnTo>
                    <a:pt x="9037" y="3542"/>
                  </a:lnTo>
                  <a:lnTo>
                    <a:pt x="9028" y="3544"/>
                  </a:lnTo>
                  <a:lnTo>
                    <a:pt x="9020" y="3546"/>
                  </a:lnTo>
                  <a:lnTo>
                    <a:pt x="9015" y="3548"/>
                  </a:lnTo>
                  <a:lnTo>
                    <a:pt x="9015" y="3548"/>
                  </a:lnTo>
                  <a:lnTo>
                    <a:pt x="9011" y="3551"/>
                  </a:lnTo>
                  <a:lnTo>
                    <a:pt x="9010" y="3556"/>
                  </a:lnTo>
                  <a:lnTo>
                    <a:pt x="9008" y="3568"/>
                  </a:lnTo>
                  <a:lnTo>
                    <a:pt x="9006" y="3581"/>
                  </a:lnTo>
                  <a:lnTo>
                    <a:pt x="9003" y="3586"/>
                  </a:lnTo>
                  <a:lnTo>
                    <a:pt x="9001" y="3590"/>
                  </a:lnTo>
                  <a:lnTo>
                    <a:pt x="9001" y="3590"/>
                  </a:lnTo>
                  <a:lnTo>
                    <a:pt x="8997" y="3595"/>
                  </a:lnTo>
                  <a:lnTo>
                    <a:pt x="8991" y="3600"/>
                  </a:lnTo>
                  <a:lnTo>
                    <a:pt x="8976" y="3609"/>
                  </a:lnTo>
                  <a:lnTo>
                    <a:pt x="8961" y="3618"/>
                  </a:lnTo>
                  <a:lnTo>
                    <a:pt x="8947" y="3624"/>
                  </a:lnTo>
                  <a:lnTo>
                    <a:pt x="8947" y="3624"/>
                  </a:lnTo>
                  <a:lnTo>
                    <a:pt x="8938" y="3626"/>
                  </a:lnTo>
                  <a:lnTo>
                    <a:pt x="8927" y="3626"/>
                  </a:lnTo>
                  <a:lnTo>
                    <a:pt x="8903" y="3627"/>
                  </a:lnTo>
                  <a:lnTo>
                    <a:pt x="8891" y="3627"/>
                  </a:lnTo>
                  <a:lnTo>
                    <a:pt x="8879" y="3628"/>
                  </a:lnTo>
                  <a:lnTo>
                    <a:pt x="8869" y="3632"/>
                  </a:lnTo>
                  <a:lnTo>
                    <a:pt x="8865" y="3633"/>
                  </a:lnTo>
                  <a:lnTo>
                    <a:pt x="8861" y="3635"/>
                  </a:lnTo>
                  <a:lnTo>
                    <a:pt x="8861" y="3635"/>
                  </a:lnTo>
                  <a:lnTo>
                    <a:pt x="8857" y="3639"/>
                  </a:lnTo>
                  <a:lnTo>
                    <a:pt x="8853" y="3645"/>
                  </a:lnTo>
                  <a:lnTo>
                    <a:pt x="8849" y="3653"/>
                  </a:lnTo>
                  <a:lnTo>
                    <a:pt x="8845" y="3661"/>
                  </a:lnTo>
                  <a:lnTo>
                    <a:pt x="8840" y="3678"/>
                  </a:lnTo>
                  <a:lnTo>
                    <a:pt x="8836" y="3691"/>
                  </a:lnTo>
                  <a:lnTo>
                    <a:pt x="8836" y="3691"/>
                  </a:lnTo>
                  <a:lnTo>
                    <a:pt x="8834" y="3706"/>
                  </a:lnTo>
                  <a:lnTo>
                    <a:pt x="8833" y="3723"/>
                  </a:lnTo>
                  <a:lnTo>
                    <a:pt x="8833" y="3732"/>
                  </a:lnTo>
                  <a:lnTo>
                    <a:pt x="8833" y="3740"/>
                  </a:lnTo>
                  <a:lnTo>
                    <a:pt x="8834" y="3748"/>
                  </a:lnTo>
                  <a:lnTo>
                    <a:pt x="8836" y="3753"/>
                  </a:lnTo>
                  <a:lnTo>
                    <a:pt x="8836" y="3753"/>
                  </a:lnTo>
                  <a:lnTo>
                    <a:pt x="8841" y="3758"/>
                  </a:lnTo>
                  <a:lnTo>
                    <a:pt x="8847" y="3762"/>
                  </a:lnTo>
                  <a:lnTo>
                    <a:pt x="8862" y="3770"/>
                  </a:lnTo>
                  <a:lnTo>
                    <a:pt x="8879" y="3777"/>
                  </a:lnTo>
                  <a:lnTo>
                    <a:pt x="8886" y="3781"/>
                  </a:lnTo>
                  <a:lnTo>
                    <a:pt x="8891" y="3785"/>
                  </a:lnTo>
                  <a:lnTo>
                    <a:pt x="8891" y="3785"/>
                  </a:lnTo>
                  <a:lnTo>
                    <a:pt x="8894" y="3791"/>
                  </a:lnTo>
                  <a:lnTo>
                    <a:pt x="8897" y="3797"/>
                  </a:lnTo>
                  <a:lnTo>
                    <a:pt x="8903" y="3813"/>
                  </a:lnTo>
                  <a:lnTo>
                    <a:pt x="8906" y="3829"/>
                  </a:lnTo>
                  <a:lnTo>
                    <a:pt x="8909" y="3843"/>
                  </a:lnTo>
                  <a:lnTo>
                    <a:pt x="8909" y="3843"/>
                  </a:lnTo>
                  <a:lnTo>
                    <a:pt x="8912" y="3865"/>
                  </a:lnTo>
                  <a:lnTo>
                    <a:pt x="8912" y="3891"/>
                  </a:lnTo>
                  <a:lnTo>
                    <a:pt x="8912" y="3918"/>
                  </a:lnTo>
                  <a:lnTo>
                    <a:pt x="8911" y="3929"/>
                  </a:lnTo>
                  <a:lnTo>
                    <a:pt x="8909" y="3940"/>
                  </a:lnTo>
                  <a:lnTo>
                    <a:pt x="8909" y="3940"/>
                  </a:lnTo>
                  <a:lnTo>
                    <a:pt x="8906" y="3949"/>
                  </a:lnTo>
                  <a:lnTo>
                    <a:pt x="8902" y="3958"/>
                  </a:lnTo>
                  <a:lnTo>
                    <a:pt x="8889" y="3979"/>
                  </a:lnTo>
                  <a:lnTo>
                    <a:pt x="8878" y="3999"/>
                  </a:lnTo>
                  <a:lnTo>
                    <a:pt x="8875" y="4010"/>
                  </a:lnTo>
                  <a:lnTo>
                    <a:pt x="8873" y="4017"/>
                  </a:lnTo>
                  <a:lnTo>
                    <a:pt x="8873" y="4017"/>
                  </a:lnTo>
                  <a:lnTo>
                    <a:pt x="8874" y="4022"/>
                  </a:lnTo>
                  <a:lnTo>
                    <a:pt x="8875" y="4028"/>
                  </a:lnTo>
                  <a:lnTo>
                    <a:pt x="8878" y="4038"/>
                  </a:lnTo>
                  <a:lnTo>
                    <a:pt x="8883" y="4049"/>
                  </a:lnTo>
                  <a:lnTo>
                    <a:pt x="8884" y="4054"/>
                  </a:lnTo>
                  <a:lnTo>
                    <a:pt x="8885" y="4058"/>
                  </a:lnTo>
                  <a:lnTo>
                    <a:pt x="8885" y="4058"/>
                  </a:lnTo>
                  <a:lnTo>
                    <a:pt x="8885" y="4070"/>
                  </a:lnTo>
                  <a:lnTo>
                    <a:pt x="8884" y="4084"/>
                  </a:lnTo>
                  <a:lnTo>
                    <a:pt x="8880" y="4098"/>
                  </a:lnTo>
                  <a:lnTo>
                    <a:pt x="8879" y="4103"/>
                  </a:lnTo>
                  <a:lnTo>
                    <a:pt x="8876" y="4108"/>
                  </a:lnTo>
                  <a:lnTo>
                    <a:pt x="8876" y="4108"/>
                  </a:lnTo>
                  <a:lnTo>
                    <a:pt x="8873" y="4110"/>
                  </a:lnTo>
                  <a:lnTo>
                    <a:pt x="8869" y="4112"/>
                  </a:lnTo>
                  <a:lnTo>
                    <a:pt x="8860" y="4116"/>
                  </a:lnTo>
                  <a:lnTo>
                    <a:pt x="8849" y="4118"/>
                  </a:lnTo>
                  <a:lnTo>
                    <a:pt x="8838" y="4120"/>
                  </a:lnTo>
                  <a:lnTo>
                    <a:pt x="8814" y="4123"/>
                  </a:lnTo>
                  <a:lnTo>
                    <a:pt x="8804" y="4125"/>
                  </a:lnTo>
                  <a:lnTo>
                    <a:pt x="8795" y="4128"/>
                  </a:lnTo>
                  <a:lnTo>
                    <a:pt x="8795" y="4128"/>
                  </a:lnTo>
                  <a:lnTo>
                    <a:pt x="8785" y="4133"/>
                  </a:lnTo>
                  <a:lnTo>
                    <a:pt x="8772" y="4140"/>
                  </a:lnTo>
                  <a:lnTo>
                    <a:pt x="8761" y="4147"/>
                  </a:lnTo>
                  <a:lnTo>
                    <a:pt x="8752" y="4155"/>
                  </a:lnTo>
                  <a:lnTo>
                    <a:pt x="8752" y="4155"/>
                  </a:lnTo>
                  <a:lnTo>
                    <a:pt x="8743" y="4166"/>
                  </a:lnTo>
                  <a:lnTo>
                    <a:pt x="8733" y="4181"/>
                  </a:lnTo>
                  <a:lnTo>
                    <a:pt x="8725" y="4197"/>
                  </a:lnTo>
                  <a:lnTo>
                    <a:pt x="8721" y="4204"/>
                  </a:lnTo>
                  <a:lnTo>
                    <a:pt x="8720" y="4210"/>
                  </a:lnTo>
                  <a:lnTo>
                    <a:pt x="8720" y="4210"/>
                  </a:lnTo>
                  <a:lnTo>
                    <a:pt x="8720" y="4217"/>
                  </a:lnTo>
                  <a:lnTo>
                    <a:pt x="8721" y="4225"/>
                  </a:lnTo>
                  <a:lnTo>
                    <a:pt x="8728" y="4243"/>
                  </a:lnTo>
                  <a:lnTo>
                    <a:pt x="8734" y="4261"/>
                  </a:lnTo>
                  <a:lnTo>
                    <a:pt x="8735" y="4270"/>
                  </a:lnTo>
                  <a:lnTo>
                    <a:pt x="8734" y="4277"/>
                  </a:lnTo>
                  <a:lnTo>
                    <a:pt x="8734" y="4277"/>
                  </a:lnTo>
                  <a:lnTo>
                    <a:pt x="8731" y="4283"/>
                  </a:lnTo>
                  <a:lnTo>
                    <a:pt x="8727" y="4289"/>
                  </a:lnTo>
                  <a:lnTo>
                    <a:pt x="8715" y="4304"/>
                  </a:lnTo>
                  <a:lnTo>
                    <a:pt x="8701" y="4318"/>
                  </a:lnTo>
                  <a:lnTo>
                    <a:pt x="8695" y="4324"/>
                  </a:lnTo>
                  <a:lnTo>
                    <a:pt x="8691" y="4330"/>
                  </a:lnTo>
                  <a:lnTo>
                    <a:pt x="8691" y="4330"/>
                  </a:lnTo>
                  <a:lnTo>
                    <a:pt x="8683" y="4348"/>
                  </a:lnTo>
                  <a:lnTo>
                    <a:pt x="8675" y="4372"/>
                  </a:lnTo>
                  <a:lnTo>
                    <a:pt x="8672" y="4384"/>
                  </a:lnTo>
                  <a:lnTo>
                    <a:pt x="8669" y="4395"/>
                  </a:lnTo>
                  <a:lnTo>
                    <a:pt x="8668" y="4406"/>
                  </a:lnTo>
                  <a:lnTo>
                    <a:pt x="8668" y="4416"/>
                  </a:lnTo>
                  <a:lnTo>
                    <a:pt x="8668" y="4416"/>
                  </a:lnTo>
                  <a:lnTo>
                    <a:pt x="8669" y="4421"/>
                  </a:lnTo>
                  <a:lnTo>
                    <a:pt x="8672" y="4428"/>
                  </a:lnTo>
                  <a:lnTo>
                    <a:pt x="8678" y="4444"/>
                  </a:lnTo>
                  <a:lnTo>
                    <a:pt x="8686" y="4459"/>
                  </a:lnTo>
                  <a:lnTo>
                    <a:pt x="8689" y="4465"/>
                  </a:lnTo>
                  <a:lnTo>
                    <a:pt x="8691" y="4472"/>
                  </a:lnTo>
                  <a:lnTo>
                    <a:pt x="8691" y="4472"/>
                  </a:lnTo>
                  <a:lnTo>
                    <a:pt x="8693" y="4485"/>
                  </a:lnTo>
                  <a:lnTo>
                    <a:pt x="8694" y="4499"/>
                  </a:lnTo>
                  <a:lnTo>
                    <a:pt x="8694" y="4515"/>
                  </a:lnTo>
                  <a:lnTo>
                    <a:pt x="8693" y="4521"/>
                  </a:lnTo>
                  <a:lnTo>
                    <a:pt x="8691" y="4526"/>
                  </a:lnTo>
                  <a:lnTo>
                    <a:pt x="8691" y="4526"/>
                  </a:lnTo>
                  <a:lnTo>
                    <a:pt x="8686" y="4533"/>
                  </a:lnTo>
                  <a:lnTo>
                    <a:pt x="8681" y="4540"/>
                  </a:lnTo>
                  <a:lnTo>
                    <a:pt x="8673" y="4545"/>
                  </a:lnTo>
                  <a:lnTo>
                    <a:pt x="8665" y="4552"/>
                  </a:lnTo>
                  <a:lnTo>
                    <a:pt x="8647" y="4564"/>
                  </a:lnTo>
                  <a:lnTo>
                    <a:pt x="8632" y="4571"/>
                  </a:lnTo>
                  <a:lnTo>
                    <a:pt x="8632" y="4571"/>
                  </a:lnTo>
                  <a:lnTo>
                    <a:pt x="8627" y="4574"/>
                  </a:lnTo>
                  <a:lnTo>
                    <a:pt x="8620" y="4575"/>
                  </a:lnTo>
                  <a:lnTo>
                    <a:pt x="8605" y="4577"/>
                  </a:lnTo>
                  <a:lnTo>
                    <a:pt x="8590" y="4579"/>
                  </a:lnTo>
                  <a:lnTo>
                    <a:pt x="8584" y="4580"/>
                  </a:lnTo>
                  <a:lnTo>
                    <a:pt x="8578" y="4583"/>
                  </a:lnTo>
                  <a:lnTo>
                    <a:pt x="8578" y="4583"/>
                  </a:lnTo>
                  <a:lnTo>
                    <a:pt x="8574" y="4586"/>
                  </a:lnTo>
                  <a:lnTo>
                    <a:pt x="8568" y="4591"/>
                  </a:lnTo>
                  <a:lnTo>
                    <a:pt x="8558" y="4601"/>
                  </a:lnTo>
                  <a:lnTo>
                    <a:pt x="8548" y="4611"/>
                  </a:lnTo>
                  <a:lnTo>
                    <a:pt x="8537" y="4619"/>
                  </a:lnTo>
                  <a:lnTo>
                    <a:pt x="8537" y="4619"/>
                  </a:lnTo>
                  <a:lnTo>
                    <a:pt x="8524" y="4627"/>
                  </a:lnTo>
                  <a:lnTo>
                    <a:pt x="8507" y="4635"/>
                  </a:lnTo>
                  <a:lnTo>
                    <a:pt x="8489" y="4641"/>
                  </a:lnTo>
                  <a:lnTo>
                    <a:pt x="8474" y="4645"/>
                  </a:lnTo>
                  <a:lnTo>
                    <a:pt x="8474" y="4645"/>
                  </a:lnTo>
                  <a:lnTo>
                    <a:pt x="8469" y="4646"/>
                  </a:lnTo>
                  <a:lnTo>
                    <a:pt x="8462" y="4646"/>
                  </a:lnTo>
                  <a:lnTo>
                    <a:pt x="8447" y="4645"/>
                  </a:lnTo>
                  <a:lnTo>
                    <a:pt x="8432" y="4644"/>
                  </a:lnTo>
                  <a:lnTo>
                    <a:pt x="8426" y="4644"/>
                  </a:lnTo>
                  <a:lnTo>
                    <a:pt x="8421" y="4645"/>
                  </a:lnTo>
                  <a:lnTo>
                    <a:pt x="8421" y="4645"/>
                  </a:lnTo>
                  <a:lnTo>
                    <a:pt x="8416" y="4647"/>
                  </a:lnTo>
                  <a:lnTo>
                    <a:pt x="8409" y="4652"/>
                  </a:lnTo>
                  <a:lnTo>
                    <a:pt x="8396" y="4661"/>
                  </a:lnTo>
                  <a:lnTo>
                    <a:pt x="8385" y="4672"/>
                  </a:lnTo>
                  <a:lnTo>
                    <a:pt x="8381" y="4677"/>
                  </a:lnTo>
                  <a:lnTo>
                    <a:pt x="8377" y="4683"/>
                  </a:lnTo>
                  <a:lnTo>
                    <a:pt x="8377" y="4683"/>
                  </a:lnTo>
                  <a:lnTo>
                    <a:pt x="8375" y="4688"/>
                  </a:lnTo>
                  <a:lnTo>
                    <a:pt x="8373" y="4694"/>
                  </a:lnTo>
                  <a:lnTo>
                    <a:pt x="8369" y="4711"/>
                  </a:lnTo>
                  <a:lnTo>
                    <a:pt x="8368" y="4727"/>
                  </a:lnTo>
                  <a:lnTo>
                    <a:pt x="8367" y="4741"/>
                  </a:lnTo>
                  <a:lnTo>
                    <a:pt x="8367" y="4741"/>
                  </a:lnTo>
                  <a:lnTo>
                    <a:pt x="8368" y="4747"/>
                  </a:lnTo>
                  <a:lnTo>
                    <a:pt x="8369" y="4756"/>
                  </a:lnTo>
                  <a:lnTo>
                    <a:pt x="8373" y="4776"/>
                  </a:lnTo>
                  <a:lnTo>
                    <a:pt x="8376" y="4794"/>
                  </a:lnTo>
                  <a:lnTo>
                    <a:pt x="8377" y="4803"/>
                  </a:lnTo>
                  <a:lnTo>
                    <a:pt x="8377" y="4809"/>
                  </a:lnTo>
                  <a:lnTo>
                    <a:pt x="8377" y="4809"/>
                  </a:lnTo>
                  <a:lnTo>
                    <a:pt x="8375" y="4826"/>
                  </a:lnTo>
                  <a:lnTo>
                    <a:pt x="8370" y="4847"/>
                  </a:lnTo>
                  <a:lnTo>
                    <a:pt x="8364" y="4867"/>
                  </a:lnTo>
                  <a:lnTo>
                    <a:pt x="8359" y="4875"/>
                  </a:lnTo>
                  <a:lnTo>
                    <a:pt x="8356" y="4882"/>
                  </a:lnTo>
                  <a:lnTo>
                    <a:pt x="8356" y="4882"/>
                  </a:lnTo>
                  <a:lnTo>
                    <a:pt x="8350" y="4890"/>
                  </a:lnTo>
                  <a:lnTo>
                    <a:pt x="8341" y="4897"/>
                  </a:lnTo>
                  <a:lnTo>
                    <a:pt x="8332" y="4904"/>
                  </a:lnTo>
                  <a:lnTo>
                    <a:pt x="8328" y="4906"/>
                  </a:lnTo>
                  <a:lnTo>
                    <a:pt x="8324" y="4908"/>
                  </a:lnTo>
                  <a:lnTo>
                    <a:pt x="8324" y="4908"/>
                  </a:lnTo>
                  <a:lnTo>
                    <a:pt x="8319" y="4909"/>
                  </a:lnTo>
                  <a:lnTo>
                    <a:pt x="8313" y="4908"/>
                  </a:lnTo>
                  <a:lnTo>
                    <a:pt x="8300" y="4904"/>
                  </a:lnTo>
                  <a:lnTo>
                    <a:pt x="8288" y="4900"/>
                  </a:lnTo>
                  <a:lnTo>
                    <a:pt x="8279" y="4894"/>
                  </a:lnTo>
                  <a:lnTo>
                    <a:pt x="8279" y="4894"/>
                  </a:lnTo>
                  <a:lnTo>
                    <a:pt x="8276" y="4890"/>
                  </a:lnTo>
                  <a:lnTo>
                    <a:pt x="8272" y="4884"/>
                  </a:lnTo>
                  <a:lnTo>
                    <a:pt x="8268" y="4869"/>
                  </a:lnTo>
                  <a:lnTo>
                    <a:pt x="8262" y="4856"/>
                  </a:lnTo>
                  <a:lnTo>
                    <a:pt x="8259" y="4851"/>
                  </a:lnTo>
                  <a:lnTo>
                    <a:pt x="8254" y="4848"/>
                  </a:lnTo>
                  <a:lnTo>
                    <a:pt x="8254" y="4848"/>
                  </a:lnTo>
                  <a:lnTo>
                    <a:pt x="8247" y="4844"/>
                  </a:lnTo>
                  <a:lnTo>
                    <a:pt x="8238" y="4842"/>
                  </a:lnTo>
                  <a:lnTo>
                    <a:pt x="8227" y="4840"/>
                  </a:lnTo>
                  <a:lnTo>
                    <a:pt x="8216" y="4840"/>
                  </a:lnTo>
                  <a:lnTo>
                    <a:pt x="8206" y="4841"/>
                  </a:lnTo>
                  <a:lnTo>
                    <a:pt x="8194" y="4842"/>
                  </a:lnTo>
                  <a:lnTo>
                    <a:pt x="8185" y="4844"/>
                  </a:lnTo>
                  <a:lnTo>
                    <a:pt x="8177" y="4848"/>
                  </a:lnTo>
                  <a:lnTo>
                    <a:pt x="8177" y="4848"/>
                  </a:lnTo>
                  <a:lnTo>
                    <a:pt x="8171" y="4852"/>
                  </a:lnTo>
                  <a:lnTo>
                    <a:pt x="8164" y="4861"/>
                  </a:lnTo>
                  <a:lnTo>
                    <a:pt x="8158" y="4870"/>
                  </a:lnTo>
                  <a:lnTo>
                    <a:pt x="8153" y="4882"/>
                  </a:lnTo>
                  <a:lnTo>
                    <a:pt x="8141" y="4904"/>
                  </a:lnTo>
                  <a:lnTo>
                    <a:pt x="8133" y="4922"/>
                  </a:lnTo>
                  <a:lnTo>
                    <a:pt x="8133" y="4922"/>
                  </a:lnTo>
                  <a:lnTo>
                    <a:pt x="8120" y="4949"/>
                  </a:lnTo>
                  <a:lnTo>
                    <a:pt x="8113" y="4964"/>
                  </a:lnTo>
                  <a:lnTo>
                    <a:pt x="8111" y="4971"/>
                  </a:lnTo>
                  <a:lnTo>
                    <a:pt x="8110" y="4978"/>
                  </a:lnTo>
                  <a:lnTo>
                    <a:pt x="8110" y="4978"/>
                  </a:lnTo>
                  <a:lnTo>
                    <a:pt x="8110" y="4988"/>
                  </a:lnTo>
                  <a:lnTo>
                    <a:pt x="8112" y="5001"/>
                  </a:lnTo>
                  <a:lnTo>
                    <a:pt x="8117" y="5014"/>
                  </a:lnTo>
                  <a:lnTo>
                    <a:pt x="8119" y="5018"/>
                  </a:lnTo>
                  <a:lnTo>
                    <a:pt x="8121" y="5022"/>
                  </a:lnTo>
                  <a:lnTo>
                    <a:pt x="8121" y="5022"/>
                  </a:lnTo>
                  <a:lnTo>
                    <a:pt x="8126" y="5025"/>
                  </a:lnTo>
                  <a:lnTo>
                    <a:pt x="8132" y="5027"/>
                  </a:lnTo>
                  <a:lnTo>
                    <a:pt x="8146" y="5028"/>
                  </a:lnTo>
                  <a:lnTo>
                    <a:pt x="8161" y="5031"/>
                  </a:lnTo>
                  <a:lnTo>
                    <a:pt x="8167" y="5032"/>
                  </a:lnTo>
                  <a:lnTo>
                    <a:pt x="8172" y="5034"/>
                  </a:lnTo>
                  <a:lnTo>
                    <a:pt x="8172" y="5034"/>
                  </a:lnTo>
                  <a:lnTo>
                    <a:pt x="8180" y="5041"/>
                  </a:lnTo>
                  <a:lnTo>
                    <a:pt x="8189" y="5051"/>
                  </a:lnTo>
                  <a:lnTo>
                    <a:pt x="8196" y="5062"/>
                  </a:lnTo>
                  <a:lnTo>
                    <a:pt x="8201" y="5071"/>
                  </a:lnTo>
                  <a:lnTo>
                    <a:pt x="8201" y="5071"/>
                  </a:lnTo>
                  <a:lnTo>
                    <a:pt x="8206" y="5082"/>
                  </a:lnTo>
                  <a:lnTo>
                    <a:pt x="8209" y="5096"/>
                  </a:lnTo>
                  <a:lnTo>
                    <a:pt x="8212" y="5111"/>
                  </a:lnTo>
                  <a:lnTo>
                    <a:pt x="8212" y="5116"/>
                  </a:lnTo>
                  <a:lnTo>
                    <a:pt x="8211" y="5122"/>
                  </a:lnTo>
                  <a:lnTo>
                    <a:pt x="8211" y="5122"/>
                  </a:lnTo>
                  <a:lnTo>
                    <a:pt x="8208" y="5128"/>
                  </a:lnTo>
                  <a:lnTo>
                    <a:pt x="8202" y="5133"/>
                  </a:lnTo>
                  <a:lnTo>
                    <a:pt x="8189" y="5143"/>
                  </a:lnTo>
                  <a:lnTo>
                    <a:pt x="8174" y="5155"/>
                  </a:lnTo>
                  <a:lnTo>
                    <a:pt x="8168" y="5159"/>
                  </a:lnTo>
                  <a:lnTo>
                    <a:pt x="8165" y="5165"/>
                  </a:lnTo>
                  <a:lnTo>
                    <a:pt x="8165" y="5165"/>
                  </a:lnTo>
                  <a:lnTo>
                    <a:pt x="8164" y="5170"/>
                  </a:lnTo>
                  <a:lnTo>
                    <a:pt x="8164" y="5176"/>
                  </a:lnTo>
                  <a:lnTo>
                    <a:pt x="8165" y="5191"/>
                  </a:lnTo>
                  <a:lnTo>
                    <a:pt x="8166" y="5204"/>
                  </a:lnTo>
                  <a:lnTo>
                    <a:pt x="8166" y="5211"/>
                  </a:lnTo>
                  <a:lnTo>
                    <a:pt x="8165" y="5216"/>
                  </a:lnTo>
                  <a:lnTo>
                    <a:pt x="8165" y="5216"/>
                  </a:lnTo>
                  <a:lnTo>
                    <a:pt x="8159" y="5226"/>
                  </a:lnTo>
                  <a:lnTo>
                    <a:pt x="8152" y="5236"/>
                  </a:lnTo>
                  <a:lnTo>
                    <a:pt x="8141" y="5247"/>
                  </a:lnTo>
                  <a:lnTo>
                    <a:pt x="8130" y="5258"/>
                  </a:lnTo>
                  <a:lnTo>
                    <a:pt x="8118" y="5269"/>
                  </a:lnTo>
                  <a:lnTo>
                    <a:pt x="8106" y="5278"/>
                  </a:lnTo>
                  <a:lnTo>
                    <a:pt x="8094" y="5284"/>
                  </a:lnTo>
                  <a:lnTo>
                    <a:pt x="8084" y="5289"/>
                  </a:lnTo>
                  <a:lnTo>
                    <a:pt x="8084" y="5289"/>
                  </a:lnTo>
                  <a:lnTo>
                    <a:pt x="8075" y="5291"/>
                  </a:lnTo>
                  <a:lnTo>
                    <a:pt x="8065" y="5291"/>
                  </a:lnTo>
                  <a:lnTo>
                    <a:pt x="8041" y="5289"/>
                  </a:lnTo>
                  <a:lnTo>
                    <a:pt x="8029" y="5288"/>
                  </a:lnTo>
                  <a:lnTo>
                    <a:pt x="8016" y="5287"/>
                  </a:lnTo>
                  <a:lnTo>
                    <a:pt x="8006" y="5287"/>
                  </a:lnTo>
                  <a:lnTo>
                    <a:pt x="7997" y="5289"/>
                  </a:lnTo>
                  <a:lnTo>
                    <a:pt x="7997" y="5289"/>
                  </a:lnTo>
                  <a:lnTo>
                    <a:pt x="7992" y="5292"/>
                  </a:lnTo>
                  <a:lnTo>
                    <a:pt x="7987" y="5297"/>
                  </a:lnTo>
                  <a:lnTo>
                    <a:pt x="7974" y="5308"/>
                  </a:lnTo>
                  <a:lnTo>
                    <a:pt x="7965" y="5322"/>
                  </a:lnTo>
                  <a:lnTo>
                    <a:pt x="7961" y="5327"/>
                  </a:lnTo>
                  <a:lnTo>
                    <a:pt x="7959" y="5333"/>
                  </a:lnTo>
                  <a:lnTo>
                    <a:pt x="7959" y="5333"/>
                  </a:lnTo>
                  <a:lnTo>
                    <a:pt x="7956" y="5340"/>
                  </a:lnTo>
                  <a:lnTo>
                    <a:pt x="7954" y="5349"/>
                  </a:lnTo>
                  <a:lnTo>
                    <a:pt x="7953" y="5369"/>
                  </a:lnTo>
                  <a:lnTo>
                    <a:pt x="7953" y="5388"/>
                  </a:lnTo>
                  <a:lnTo>
                    <a:pt x="7954" y="5397"/>
                  </a:lnTo>
                  <a:lnTo>
                    <a:pt x="7955" y="5405"/>
                  </a:lnTo>
                  <a:lnTo>
                    <a:pt x="7955" y="5405"/>
                  </a:lnTo>
                  <a:lnTo>
                    <a:pt x="7960" y="5415"/>
                  </a:lnTo>
                  <a:lnTo>
                    <a:pt x="7966" y="5427"/>
                  </a:lnTo>
                  <a:lnTo>
                    <a:pt x="7981" y="5446"/>
                  </a:lnTo>
                  <a:lnTo>
                    <a:pt x="7981" y="5446"/>
                  </a:lnTo>
                  <a:lnTo>
                    <a:pt x="7988" y="5453"/>
                  </a:lnTo>
                  <a:lnTo>
                    <a:pt x="7996" y="5459"/>
                  </a:lnTo>
                  <a:lnTo>
                    <a:pt x="8014" y="5474"/>
                  </a:lnTo>
                  <a:lnTo>
                    <a:pt x="8032" y="5490"/>
                  </a:lnTo>
                  <a:lnTo>
                    <a:pt x="8039" y="5498"/>
                  </a:lnTo>
                  <a:lnTo>
                    <a:pt x="8043" y="5504"/>
                  </a:lnTo>
                  <a:lnTo>
                    <a:pt x="8043" y="5504"/>
                  </a:lnTo>
                  <a:lnTo>
                    <a:pt x="8049" y="5517"/>
                  </a:lnTo>
                  <a:lnTo>
                    <a:pt x="8052" y="5534"/>
                  </a:lnTo>
                  <a:lnTo>
                    <a:pt x="8053" y="5542"/>
                  </a:lnTo>
                  <a:lnTo>
                    <a:pt x="8054" y="5550"/>
                  </a:lnTo>
                  <a:lnTo>
                    <a:pt x="8053" y="5556"/>
                  </a:lnTo>
                  <a:lnTo>
                    <a:pt x="8052" y="5562"/>
                  </a:lnTo>
                  <a:lnTo>
                    <a:pt x="8052" y="5562"/>
                  </a:lnTo>
                  <a:lnTo>
                    <a:pt x="8049" y="5569"/>
                  </a:lnTo>
                  <a:lnTo>
                    <a:pt x="8043" y="5574"/>
                  </a:lnTo>
                  <a:lnTo>
                    <a:pt x="8038" y="5581"/>
                  </a:lnTo>
                  <a:lnTo>
                    <a:pt x="8030" y="5587"/>
                  </a:lnTo>
                  <a:lnTo>
                    <a:pt x="8014" y="5597"/>
                  </a:lnTo>
                  <a:lnTo>
                    <a:pt x="8000" y="5605"/>
                  </a:lnTo>
                  <a:lnTo>
                    <a:pt x="8000" y="5605"/>
                  </a:lnTo>
                  <a:lnTo>
                    <a:pt x="7994" y="5606"/>
                  </a:lnTo>
                  <a:lnTo>
                    <a:pt x="7986" y="5608"/>
                  </a:lnTo>
                  <a:lnTo>
                    <a:pt x="7968" y="5609"/>
                  </a:lnTo>
                  <a:lnTo>
                    <a:pt x="7950" y="5609"/>
                  </a:lnTo>
                  <a:lnTo>
                    <a:pt x="7935" y="5608"/>
                  </a:lnTo>
                  <a:lnTo>
                    <a:pt x="7935" y="5608"/>
                  </a:lnTo>
                  <a:lnTo>
                    <a:pt x="7928" y="5607"/>
                  </a:lnTo>
                  <a:lnTo>
                    <a:pt x="7920" y="5604"/>
                  </a:lnTo>
                  <a:lnTo>
                    <a:pt x="7904" y="5597"/>
                  </a:lnTo>
                  <a:lnTo>
                    <a:pt x="7904" y="5597"/>
                  </a:lnTo>
                  <a:lnTo>
                    <a:pt x="7895" y="5591"/>
                  </a:lnTo>
                  <a:lnTo>
                    <a:pt x="7884" y="5585"/>
                  </a:lnTo>
                  <a:lnTo>
                    <a:pt x="7873" y="5578"/>
                  </a:lnTo>
                  <a:lnTo>
                    <a:pt x="7867" y="5577"/>
                  </a:lnTo>
                  <a:lnTo>
                    <a:pt x="7863" y="5576"/>
                  </a:lnTo>
                  <a:lnTo>
                    <a:pt x="7863" y="5576"/>
                  </a:lnTo>
                  <a:lnTo>
                    <a:pt x="7856" y="5577"/>
                  </a:lnTo>
                  <a:lnTo>
                    <a:pt x="7848" y="5579"/>
                  </a:lnTo>
                  <a:lnTo>
                    <a:pt x="7839" y="5582"/>
                  </a:lnTo>
                  <a:lnTo>
                    <a:pt x="7830" y="5587"/>
                  </a:lnTo>
                  <a:lnTo>
                    <a:pt x="7821" y="5592"/>
                  </a:lnTo>
                  <a:lnTo>
                    <a:pt x="7813" y="5598"/>
                  </a:lnTo>
                  <a:lnTo>
                    <a:pt x="7807" y="5604"/>
                  </a:lnTo>
                  <a:lnTo>
                    <a:pt x="7802" y="5608"/>
                  </a:lnTo>
                  <a:lnTo>
                    <a:pt x="7802" y="5608"/>
                  </a:lnTo>
                  <a:lnTo>
                    <a:pt x="7798" y="5616"/>
                  </a:lnTo>
                  <a:lnTo>
                    <a:pt x="7795" y="5625"/>
                  </a:lnTo>
                  <a:lnTo>
                    <a:pt x="7793" y="5635"/>
                  </a:lnTo>
                  <a:lnTo>
                    <a:pt x="7790" y="5645"/>
                  </a:lnTo>
                  <a:lnTo>
                    <a:pt x="7788" y="5667"/>
                  </a:lnTo>
                  <a:lnTo>
                    <a:pt x="7788" y="5685"/>
                  </a:lnTo>
                  <a:lnTo>
                    <a:pt x="7788" y="5685"/>
                  </a:lnTo>
                  <a:lnTo>
                    <a:pt x="7788" y="5701"/>
                  </a:lnTo>
                  <a:lnTo>
                    <a:pt x="7789" y="5719"/>
                  </a:lnTo>
                  <a:lnTo>
                    <a:pt x="7792" y="5737"/>
                  </a:lnTo>
                  <a:lnTo>
                    <a:pt x="7794" y="5744"/>
                  </a:lnTo>
                  <a:lnTo>
                    <a:pt x="7796" y="5750"/>
                  </a:lnTo>
                  <a:lnTo>
                    <a:pt x="7796" y="5750"/>
                  </a:lnTo>
                  <a:lnTo>
                    <a:pt x="7801" y="5756"/>
                  </a:lnTo>
                  <a:lnTo>
                    <a:pt x="7807" y="5762"/>
                  </a:lnTo>
                  <a:lnTo>
                    <a:pt x="7824" y="5772"/>
                  </a:lnTo>
                  <a:lnTo>
                    <a:pt x="7832" y="5776"/>
                  </a:lnTo>
                  <a:lnTo>
                    <a:pt x="7840" y="5782"/>
                  </a:lnTo>
                  <a:lnTo>
                    <a:pt x="7846" y="5788"/>
                  </a:lnTo>
                  <a:lnTo>
                    <a:pt x="7850" y="5793"/>
                  </a:lnTo>
                  <a:lnTo>
                    <a:pt x="7850" y="5793"/>
                  </a:lnTo>
                  <a:lnTo>
                    <a:pt x="7852" y="5802"/>
                  </a:lnTo>
                  <a:lnTo>
                    <a:pt x="7854" y="5811"/>
                  </a:lnTo>
                  <a:lnTo>
                    <a:pt x="7854" y="5823"/>
                  </a:lnTo>
                  <a:lnTo>
                    <a:pt x="7854" y="5835"/>
                  </a:lnTo>
                  <a:lnTo>
                    <a:pt x="7851" y="5846"/>
                  </a:lnTo>
                  <a:lnTo>
                    <a:pt x="7849" y="5856"/>
                  </a:lnTo>
                  <a:lnTo>
                    <a:pt x="7845" y="5865"/>
                  </a:lnTo>
                  <a:lnTo>
                    <a:pt x="7840" y="5872"/>
                  </a:lnTo>
                  <a:lnTo>
                    <a:pt x="7840" y="5872"/>
                  </a:lnTo>
                  <a:lnTo>
                    <a:pt x="7838" y="5873"/>
                  </a:lnTo>
                  <a:lnTo>
                    <a:pt x="7834" y="5873"/>
                  </a:lnTo>
                  <a:lnTo>
                    <a:pt x="7825" y="5872"/>
                  </a:lnTo>
                  <a:lnTo>
                    <a:pt x="7818" y="5871"/>
                  </a:lnTo>
                  <a:lnTo>
                    <a:pt x="7814" y="5871"/>
                  </a:lnTo>
                  <a:lnTo>
                    <a:pt x="7811" y="5872"/>
                  </a:lnTo>
                  <a:lnTo>
                    <a:pt x="7811" y="5872"/>
                  </a:lnTo>
                  <a:lnTo>
                    <a:pt x="7806" y="5875"/>
                  </a:lnTo>
                  <a:lnTo>
                    <a:pt x="7803" y="5878"/>
                  </a:lnTo>
                  <a:lnTo>
                    <a:pt x="7795" y="5887"/>
                  </a:lnTo>
                  <a:lnTo>
                    <a:pt x="7787" y="5898"/>
                  </a:lnTo>
                  <a:lnTo>
                    <a:pt x="7780" y="5911"/>
                  </a:lnTo>
                  <a:lnTo>
                    <a:pt x="7767" y="5935"/>
                  </a:lnTo>
                  <a:lnTo>
                    <a:pt x="7760" y="5947"/>
                  </a:lnTo>
                  <a:lnTo>
                    <a:pt x="7754" y="5956"/>
                  </a:lnTo>
                  <a:lnTo>
                    <a:pt x="7754" y="5956"/>
                  </a:lnTo>
                  <a:lnTo>
                    <a:pt x="7741" y="5974"/>
                  </a:lnTo>
                  <a:lnTo>
                    <a:pt x="7733" y="5983"/>
                  </a:lnTo>
                  <a:lnTo>
                    <a:pt x="7726" y="5991"/>
                  </a:lnTo>
                  <a:lnTo>
                    <a:pt x="7726" y="5991"/>
                  </a:lnTo>
                  <a:lnTo>
                    <a:pt x="7719" y="5993"/>
                  </a:lnTo>
                  <a:lnTo>
                    <a:pt x="7713" y="5996"/>
                  </a:lnTo>
                  <a:lnTo>
                    <a:pt x="7695" y="6001"/>
                  </a:lnTo>
                  <a:lnTo>
                    <a:pt x="7685" y="6003"/>
                  </a:lnTo>
                  <a:lnTo>
                    <a:pt x="7678" y="6007"/>
                  </a:lnTo>
                  <a:lnTo>
                    <a:pt x="7671" y="6010"/>
                  </a:lnTo>
                  <a:lnTo>
                    <a:pt x="7666" y="6014"/>
                  </a:lnTo>
                  <a:lnTo>
                    <a:pt x="7666" y="6014"/>
                  </a:lnTo>
                  <a:lnTo>
                    <a:pt x="7664" y="6022"/>
                  </a:lnTo>
                  <a:lnTo>
                    <a:pt x="7662" y="6031"/>
                  </a:lnTo>
                  <a:lnTo>
                    <a:pt x="7663" y="6040"/>
                  </a:lnTo>
                  <a:lnTo>
                    <a:pt x="7663" y="6052"/>
                  </a:lnTo>
                  <a:lnTo>
                    <a:pt x="7667" y="6073"/>
                  </a:lnTo>
                  <a:lnTo>
                    <a:pt x="7672" y="6090"/>
                  </a:lnTo>
                  <a:lnTo>
                    <a:pt x="7672" y="6090"/>
                  </a:lnTo>
                  <a:lnTo>
                    <a:pt x="7674" y="6095"/>
                  </a:lnTo>
                  <a:lnTo>
                    <a:pt x="7678" y="6101"/>
                  </a:lnTo>
                  <a:lnTo>
                    <a:pt x="7685" y="6114"/>
                  </a:lnTo>
                  <a:lnTo>
                    <a:pt x="7693" y="6125"/>
                  </a:lnTo>
                  <a:lnTo>
                    <a:pt x="7700" y="6136"/>
                  </a:lnTo>
                  <a:lnTo>
                    <a:pt x="7700" y="6136"/>
                  </a:lnTo>
                  <a:lnTo>
                    <a:pt x="7706" y="6152"/>
                  </a:lnTo>
                  <a:lnTo>
                    <a:pt x="7711" y="6171"/>
                  </a:lnTo>
                  <a:lnTo>
                    <a:pt x="7714" y="6181"/>
                  </a:lnTo>
                  <a:lnTo>
                    <a:pt x="7716" y="6190"/>
                  </a:lnTo>
                  <a:lnTo>
                    <a:pt x="7716" y="6199"/>
                  </a:lnTo>
                  <a:lnTo>
                    <a:pt x="7716" y="6207"/>
                  </a:lnTo>
                  <a:lnTo>
                    <a:pt x="7716" y="6207"/>
                  </a:lnTo>
                  <a:lnTo>
                    <a:pt x="7713" y="6215"/>
                  </a:lnTo>
                  <a:lnTo>
                    <a:pt x="7707" y="6223"/>
                  </a:lnTo>
                  <a:lnTo>
                    <a:pt x="7699" y="6231"/>
                  </a:lnTo>
                  <a:lnTo>
                    <a:pt x="7691" y="6240"/>
                  </a:lnTo>
                  <a:lnTo>
                    <a:pt x="7674" y="6256"/>
                  </a:lnTo>
                  <a:lnTo>
                    <a:pt x="7669" y="6265"/>
                  </a:lnTo>
                  <a:lnTo>
                    <a:pt x="7665" y="6272"/>
                  </a:lnTo>
                  <a:lnTo>
                    <a:pt x="7665" y="6272"/>
                  </a:lnTo>
                  <a:lnTo>
                    <a:pt x="7664" y="6278"/>
                  </a:lnTo>
                  <a:lnTo>
                    <a:pt x="7664" y="6286"/>
                  </a:lnTo>
                  <a:lnTo>
                    <a:pt x="7665" y="6303"/>
                  </a:lnTo>
                  <a:lnTo>
                    <a:pt x="7671" y="6334"/>
                  </a:lnTo>
                  <a:lnTo>
                    <a:pt x="7671" y="6334"/>
                  </a:lnTo>
                  <a:lnTo>
                    <a:pt x="7673" y="6348"/>
                  </a:lnTo>
                  <a:lnTo>
                    <a:pt x="7678" y="6364"/>
                  </a:lnTo>
                  <a:lnTo>
                    <a:pt x="7681" y="6381"/>
                  </a:lnTo>
                  <a:lnTo>
                    <a:pt x="7682" y="6388"/>
                  </a:lnTo>
                  <a:lnTo>
                    <a:pt x="7682" y="6395"/>
                  </a:lnTo>
                  <a:lnTo>
                    <a:pt x="7682" y="6395"/>
                  </a:lnTo>
                  <a:lnTo>
                    <a:pt x="7680" y="6412"/>
                  </a:lnTo>
                  <a:lnTo>
                    <a:pt x="7676" y="6431"/>
                  </a:lnTo>
                  <a:lnTo>
                    <a:pt x="7673" y="6440"/>
                  </a:lnTo>
                  <a:lnTo>
                    <a:pt x="7670" y="6449"/>
                  </a:lnTo>
                  <a:lnTo>
                    <a:pt x="7666" y="6457"/>
                  </a:lnTo>
                  <a:lnTo>
                    <a:pt x="7662" y="6462"/>
                  </a:lnTo>
                  <a:lnTo>
                    <a:pt x="7662" y="6462"/>
                  </a:lnTo>
                  <a:lnTo>
                    <a:pt x="7654" y="6470"/>
                  </a:lnTo>
                  <a:lnTo>
                    <a:pt x="7644" y="6476"/>
                  </a:lnTo>
                  <a:lnTo>
                    <a:pt x="7631" y="6483"/>
                  </a:lnTo>
                  <a:lnTo>
                    <a:pt x="7618" y="6488"/>
                  </a:lnTo>
                  <a:lnTo>
                    <a:pt x="7603" y="6493"/>
                  </a:lnTo>
                  <a:lnTo>
                    <a:pt x="7590" y="6497"/>
                  </a:lnTo>
                  <a:lnTo>
                    <a:pt x="7577" y="6500"/>
                  </a:lnTo>
                  <a:lnTo>
                    <a:pt x="7567" y="6502"/>
                  </a:lnTo>
                  <a:lnTo>
                    <a:pt x="7567" y="6502"/>
                  </a:lnTo>
                  <a:lnTo>
                    <a:pt x="7553" y="6503"/>
                  </a:lnTo>
                  <a:lnTo>
                    <a:pt x="7539" y="6502"/>
                  </a:lnTo>
                  <a:lnTo>
                    <a:pt x="7522" y="6501"/>
                  </a:lnTo>
                  <a:lnTo>
                    <a:pt x="7505" y="6498"/>
                  </a:lnTo>
                  <a:lnTo>
                    <a:pt x="7487" y="6496"/>
                  </a:lnTo>
                  <a:lnTo>
                    <a:pt x="7471" y="6493"/>
                  </a:lnTo>
                  <a:lnTo>
                    <a:pt x="7456" y="6488"/>
                  </a:lnTo>
                  <a:lnTo>
                    <a:pt x="7444" y="6485"/>
                  </a:lnTo>
                  <a:lnTo>
                    <a:pt x="7444" y="6485"/>
                  </a:lnTo>
                  <a:lnTo>
                    <a:pt x="7435" y="6480"/>
                  </a:lnTo>
                  <a:lnTo>
                    <a:pt x="7425" y="6474"/>
                  </a:lnTo>
                  <a:lnTo>
                    <a:pt x="7405" y="6458"/>
                  </a:lnTo>
                  <a:lnTo>
                    <a:pt x="7384" y="6442"/>
                  </a:lnTo>
                  <a:lnTo>
                    <a:pt x="7374" y="6434"/>
                  </a:lnTo>
                  <a:lnTo>
                    <a:pt x="7366" y="6430"/>
                  </a:lnTo>
                  <a:lnTo>
                    <a:pt x="7366" y="6430"/>
                  </a:lnTo>
                  <a:lnTo>
                    <a:pt x="7355" y="6424"/>
                  </a:lnTo>
                  <a:lnTo>
                    <a:pt x="7341" y="6419"/>
                  </a:lnTo>
                  <a:lnTo>
                    <a:pt x="7328" y="6415"/>
                  </a:lnTo>
                  <a:lnTo>
                    <a:pt x="7317" y="6413"/>
                  </a:lnTo>
                  <a:lnTo>
                    <a:pt x="7317" y="6413"/>
                  </a:lnTo>
                  <a:lnTo>
                    <a:pt x="7302" y="6412"/>
                  </a:lnTo>
                  <a:lnTo>
                    <a:pt x="7284" y="6414"/>
                  </a:lnTo>
                  <a:lnTo>
                    <a:pt x="7274" y="6415"/>
                  </a:lnTo>
                  <a:lnTo>
                    <a:pt x="7266" y="6417"/>
                  </a:lnTo>
                  <a:lnTo>
                    <a:pt x="7259" y="6421"/>
                  </a:lnTo>
                  <a:lnTo>
                    <a:pt x="7253" y="6424"/>
                  </a:lnTo>
                  <a:lnTo>
                    <a:pt x="7253" y="6424"/>
                  </a:lnTo>
                  <a:lnTo>
                    <a:pt x="7250" y="6427"/>
                  </a:lnTo>
                  <a:lnTo>
                    <a:pt x="7247" y="6432"/>
                  </a:lnTo>
                  <a:lnTo>
                    <a:pt x="7241" y="6444"/>
                  </a:lnTo>
                  <a:lnTo>
                    <a:pt x="7236" y="6458"/>
                  </a:lnTo>
                  <a:lnTo>
                    <a:pt x="7233" y="6472"/>
                  </a:lnTo>
                  <a:lnTo>
                    <a:pt x="7227" y="6503"/>
                  </a:lnTo>
                  <a:lnTo>
                    <a:pt x="7224" y="6528"/>
                  </a:lnTo>
                  <a:lnTo>
                    <a:pt x="7224" y="6528"/>
                  </a:lnTo>
                  <a:lnTo>
                    <a:pt x="7224" y="6535"/>
                  </a:lnTo>
                  <a:lnTo>
                    <a:pt x="7224" y="6541"/>
                  </a:lnTo>
                  <a:lnTo>
                    <a:pt x="7225" y="6558"/>
                  </a:lnTo>
                  <a:lnTo>
                    <a:pt x="7226" y="6575"/>
                  </a:lnTo>
                  <a:lnTo>
                    <a:pt x="7225" y="6582"/>
                  </a:lnTo>
                  <a:lnTo>
                    <a:pt x="7224" y="6589"/>
                  </a:lnTo>
                  <a:lnTo>
                    <a:pt x="7224" y="6589"/>
                  </a:lnTo>
                  <a:lnTo>
                    <a:pt x="7218" y="6601"/>
                  </a:lnTo>
                  <a:lnTo>
                    <a:pt x="7210" y="6614"/>
                  </a:lnTo>
                  <a:lnTo>
                    <a:pt x="7200" y="6628"/>
                  </a:lnTo>
                  <a:lnTo>
                    <a:pt x="7189" y="6643"/>
                  </a:lnTo>
                  <a:lnTo>
                    <a:pt x="7165" y="6670"/>
                  </a:lnTo>
                  <a:lnTo>
                    <a:pt x="7146" y="6692"/>
                  </a:lnTo>
                  <a:lnTo>
                    <a:pt x="7146" y="6692"/>
                  </a:lnTo>
                  <a:lnTo>
                    <a:pt x="7128" y="6714"/>
                  </a:lnTo>
                  <a:lnTo>
                    <a:pt x="7107" y="6739"/>
                  </a:lnTo>
                  <a:lnTo>
                    <a:pt x="7096" y="6751"/>
                  </a:lnTo>
                  <a:lnTo>
                    <a:pt x="7086" y="6765"/>
                  </a:lnTo>
                  <a:lnTo>
                    <a:pt x="7078" y="6777"/>
                  </a:lnTo>
                  <a:lnTo>
                    <a:pt x="7074" y="6787"/>
                  </a:lnTo>
                  <a:lnTo>
                    <a:pt x="7074" y="6787"/>
                  </a:lnTo>
                  <a:lnTo>
                    <a:pt x="7072" y="6799"/>
                  </a:lnTo>
                  <a:lnTo>
                    <a:pt x="7071" y="6811"/>
                  </a:lnTo>
                  <a:lnTo>
                    <a:pt x="7072" y="6824"/>
                  </a:lnTo>
                  <a:lnTo>
                    <a:pt x="7073" y="6839"/>
                  </a:lnTo>
                  <a:lnTo>
                    <a:pt x="7075" y="6868"/>
                  </a:lnTo>
                  <a:lnTo>
                    <a:pt x="7075" y="6881"/>
                  </a:lnTo>
                  <a:lnTo>
                    <a:pt x="7074" y="6892"/>
                  </a:lnTo>
                  <a:lnTo>
                    <a:pt x="7074" y="6892"/>
                  </a:lnTo>
                  <a:lnTo>
                    <a:pt x="7072" y="6902"/>
                  </a:lnTo>
                  <a:lnTo>
                    <a:pt x="7068" y="6916"/>
                  </a:lnTo>
                  <a:lnTo>
                    <a:pt x="7058" y="6943"/>
                  </a:lnTo>
                  <a:lnTo>
                    <a:pt x="7039" y="6994"/>
                  </a:lnTo>
                  <a:lnTo>
                    <a:pt x="7039" y="6994"/>
                  </a:lnTo>
                  <a:lnTo>
                    <a:pt x="7028" y="7017"/>
                  </a:lnTo>
                  <a:lnTo>
                    <a:pt x="7022" y="7031"/>
                  </a:lnTo>
                  <a:lnTo>
                    <a:pt x="7021" y="7037"/>
                  </a:lnTo>
                  <a:lnTo>
                    <a:pt x="7020" y="7042"/>
                  </a:lnTo>
                  <a:lnTo>
                    <a:pt x="7020" y="7042"/>
                  </a:lnTo>
                  <a:lnTo>
                    <a:pt x="7020" y="7048"/>
                  </a:lnTo>
                  <a:lnTo>
                    <a:pt x="7021" y="7055"/>
                  </a:lnTo>
                  <a:lnTo>
                    <a:pt x="7025" y="7068"/>
                  </a:lnTo>
                  <a:lnTo>
                    <a:pt x="7029" y="7083"/>
                  </a:lnTo>
                  <a:lnTo>
                    <a:pt x="7030" y="7090"/>
                  </a:lnTo>
                  <a:lnTo>
                    <a:pt x="7031" y="7095"/>
                  </a:lnTo>
                  <a:lnTo>
                    <a:pt x="7031" y="7095"/>
                  </a:lnTo>
                  <a:lnTo>
                    <a:pt x="7029" y="7105"/>
                  </a:lnTo>
                  <a:lnTo>
                    <a:pt x="7025" y="7118"/>
                  </a:lnTo>
                  <a:lnTo>
                    <a:pt x="7021" y="7130"/>
                  </a:lnTo>
                  <a:lnTo>
                    <a:pt x="7017" y="7135"/>
                  </a:lnTo>
                  <a:lnTo>
                    <a:pt x="7014" y="7138"/>
                  </a:lnTo>
                  <a:lnTo>
                    <a:pt x="7014" y="7138"/>
                  </a:lnTo>
                  <a:lnTo>
                    <a:pt x="7008" y="7142"/>
                  </a:lnTo>
                  <a:lnTo>
                    <a:pt x="7001" y="7145"/>
                  </a:lnTo>
                  <a:lnTo>
                    <a:pt x="6992" y="7147"/>
                  </a:lnTo>
                  <a:lnTo>
                    <a:pt x="6981" y="7148"/>
                  </a:lnTo>
                  <a:lnTo>
                    <a:pt x="6972" y="7149"/>
                  </a:lnTo>
                  <a:lnTo>
                    <a:pt x="6963" y="7149"/>
                  </a:lnTo>
                  <a:lnTo>
                    <a:pt x="6954" y="7148"/>
                  </a:lnTo>
                  <a:lnTo>
                    <a:pt x="6949" y="7145"/>
                  </a:lnTo>
                  <a:lnTo>
                    <a:pt x="6949" y="7145"/>
                  </a:lnTo>
                  <a:lnTo>
                    <a:pt x="6945" y="7143"/>
                  </a:lnTo>
                  <a:lnTo>
                    <a:pt x="6942" y="7138"/>
                  </a:lnTo>
                  <a:lnTo>
                    <a:pt x="6937" y="7126"/>
                  </a:lnTo>
                  <a:lnTo>
                    <a:pt x="6934" y="7113"/>
                  </a:lnTo>
                  <a:lnTo>
                    <a:pt x="6931" y="7109"/>
                  </a:lnTo>
                  <a:lnTo>
                    <a:pt x="6928" y="7105"/>
                  </a:lnTo>
                  <a:lnTo>
                    <a:pt x="6928" y="7105"/>
                  </a:lnTo>
                  <a:lnTo>
                    <a:pt x="6919" y="7101"/>
                  </a:lnTo>
                  <a:lnTo>
                    <a:pt x="6910" y="7099"/>
                  </a:lnTo>
                  <a:lnTo>
                    <a:pt x="6898" y="7096"/>
                  </a:lnTo>
                  <a:lnTo>
                    <a:pt x="6885" y="7095"/>
                  </a:lnTo>
                  <a:lnTo>
                    <a:pt x="6861" y="7095"/>
                  </a:lnTo>
                  <a:lnTo>
                    <a:pt x="6840" y="7095"/>
                  </a:lnTo>
                  <a:lnTo>
                    <a:pt x="6840" y="7095"/>
                  </a:lnTo>
                  <a:lnTo>
                    <a:pt x="6809" y="7094"/>
                  </a:lnTo>
                  <a:lnTo>
                    <a:pt x="6791" y="7095"/>
                  </a:lnTo>
                  <a:lnTo>
                    <a:pt x="6783" y="7096"/>
                  </a:lnTo>
                  <a:lnTo>
                    <a:pt x="6777" y="7099"/>
                  </a:lnTo>
                  <a:lnTo>
                    <a:pt x="6777" y="7099"/>
                  </a:lnTo>
                  <a:lnTo>
                    <a:pt x="6768" y="7102"/>
                  </a:lnTo>
                  <a:lnTo>
                    <a:pt x="6759" y="7109"/>
                  </a:lnTo>
                  <a:lnTo>
                    <a:pt x="6751" y="7116"/>
                  </a:lnTo>
                  <a:lnTo>
                    <a:pt x="6748" y="7119"/>
                  </a:lnTo>
                  <a:lnTo>
                    <a:pt x="6746" y="7122"/>
                  </a:lnTo>
                  <a:lnTo>
                    <a:pt x="6746" y="7122"/>
                  </a:lnTo>
                  <a:lnTo>
                    <a:pt x="6742" y="7130"/>
                  </a:lnTo>
                  <a:lnTo>
                    <a:pt x="6741" y="7140"/>
                  </a:lnTo>
                  <a:lnTo>
                    <a:pt x="6741" y="7152"/>
                  </a:lnTo>
                  <a:lnTo>
                    <a:pt x="6742" y="7163"/>
                  </a:lnTo>
                  <a:lnTo>
                    <a:pt x="6742" y="7175"/>
                  </a:lnTo>
                  <a:lnTo>
                    <a:pt x="6742" y="7187"/>
                  </a:lnTo>
                  <a:lnTo>
                    <a:pt x="6741" y="7197"/>
                  </a:lnTo>
                  <a:lnTo>
                    <a:pt x="6739" y="7205"/>
                  </a:lnTo>
                  <a:lnTo>
                    <a:pt x="6739" y="7205"/>
                  </a:lnTo>
                  <a:lnTo>
                    <a:pt x="6734" y="7210"/>
                  </a:lnTo>
                  <a:lnTo>
                    <a:pt x="6729" y="7215"/>
                  </a:lnTo>
                  <a:lnTo>
                    <a:pt x="6714" y="7226"/>
                  </a:lnTo>
                  <a:lnTo>
                    <a:pt x="6698" y="7235"/>
                  </a:lnTo>
                  <a:lnTo>
                    <a:pt x="6691" y="7241"/>
                  </a:lnTo>
                  <a:lnTo>
                    <a:pt x="6687" y="7246"/>
                  </a:lnTo>
                  <a:lnTo>
                    <a:pt x="6687" y="7246"/>
                  </a:lnTo>
                  <a:lnTo>
                    <a:pt x="6682" y="7255"/>
                  </a:lnTo>
                  <a:lnTo>
                    <a:pt x="6678" y="7269"/>
                  </a:lnTo>
                  <a:lnTo>
                    <a:pt x="6673" y="7285"/>
                  </a:lnTo>
                  <a:lnTo>
                    <a:pt x="6670" y="7302"/>
                  </a:lnTo>
                  <a:lnTo>
                    <a:pt x="6670" y="7302"/>
                  </a:lnTo>
                  <a:lnTo>
                    <a:pt x="6661" y="7302"/>
                  </a:lnTo>
                  <a:lnTo>
                    <a:pt x="6661" y="7302"/>
                  </a:lnTo>
                  <a:lnTo>
                    <a:pt x="6647" y="7303"/>
                  </a:lnTo>
                  <a:lnTo>
                    <a:pt x="6632" y="7305"/>
                  </a:lnTo>
                  <a:lnTo>
                    <a:pt x="6615" y="7310"/>
                  </a:lnTo>
                  <a:lnTo>
                    <a:pt x="6599" y="7314"/>
                  </a:lnTo>
                  <a:lnTo>
                    <a:pt x="6583" y="7321"/>
                  </a:lnTo>
                  <a:lnTo>
                    <a:pt x="6568" y="7328"/>
                  </a:lnTo>
                  <a:lnTo>
                    <a:pt x="6555" y="7337"/>
                  </a:lnTo>
                  <a:lnTo>
                    <a:pt x="6549" y="7341"/>
                  </a:lnTo>
                  <a:lnTo>
                    <a:pt x="6545" y="7346"/>
                  </a:lnTo>
                  <a:lnTo>
                    <a:pt x="6545" y="7346"/>
                  </a:lnTo>
                  <a:lnTo>
                    <a:pt x="6536" y="7356"/>
                  </a:lnTo>
                  <a:lnTo>
                    <a:pt x="6527" y="7369"/>
                  </a:lnTo>
                  <a:lnTo>
                    <a:pt x="6518" y="7384"/>
                  </a:lnTo>
                  <a:lnTo>
                    <a:pt x="6507" y="7401"/>
                  </a:lnTo>
                  <a:lnTo>
                    <a:pt x="6498" y="7417"/>
                  </a:lnTo>
                  <a:lnTo>
                    <a:pt x="6492" y="7433"/>
                  </a:lnTo>
                  <a:lnTo>
                    <a:pt x="6485" y="7448"/>
                  </a:lnTo>
                  <a:lnTo>
                    <a:pt x="6482" y="7461"/>
                  </a:lnTo>
                  <a:lnTo>
                    <a:pt x="6482" y="7461"/>
                  </a:lnTo>
                  <a:lnTo>
                    <a:pt x="6479" y="7478"/>
                  </a:lnTo>
                  <a:lnTo>
                    <a:pt x="6477" y="7497"/>
                  </a:lnTo>
                  <a:lnTo>
                    <a:pt x="6477" y="7518"/>
                  </a:lnTo>
                  <a:lnTo>
                    <a:pt x="6478" y="7541"/>
                  </a:lnTo>
                  <a:lnTo>
                    <a:pt x="6480" y="7563"/>
                  </a:lnTo>
                  <a:lnTo>
                    <a:pt x="6483" y="7585"/>
                  </a:lnTo>
                  <a:lnTo>
                    <a:pt x="6486" y="7604"/>
                  </a:lnTo>
                  <a:lnTo>
                    <a:pt x="6491" y="7620"/>
                  </a:lnTo>
                  <a:lnTo>
                    <a:pt x="6491" y="7620"/>
                  </a:lnTo>
                  <a:lnTo>
                    <a:pt x="6494" y="7633"/>
                  </a:lnTo>
                  <a:lnTo>
                    <a:pt x="6501" y="7648"/>
                  </a:lnTo>
                  <a:lnTo>
                    <a:pt x="6509" y="7664"/>
                  </a:lnTo>
                  <a:lnTo>
                    <a:pt x="6516" y="7681"/>
                  </a:lnTo>
                  <a:lnTo>
                    <a:pt x="6527" y="7697"/>
                  </a:lnTo>
                  <a:lnTo>
                    <a:pt x="6536" y="7712"/>
                  </a:lnTo>
                  <a:lnTo>
                    <a:pt x="6545" y="7725"/>
                  </a:lnTo>
                  <a:lnTo>
                    <a:pt x="6554" y="7736"/>
                  </a:lnTo>
                  <a:lnTo>
                    <a:pt x="6554" y="7736"/>
                  </a:lnTo>
                  <a:lnTo>
                    <a:pt x="6560" y="7742"/>
                  </a:lnTo>
                  <a:lnTo>
                    <a:pt x="6570" y="7747"/>
                  </a:lnTo>
                  <a:lnTo>
                    <a:pt x="6590" y="7758"/>
                  </a:lnTo>
                  <a:lnTo>
                    <a:pt x="6600" y="7763"/>
                  </a:lnTo>
                  <a:lnTo>
                    <a:pt x="6610" y="7769"/>
                  </a:lnTo>
                  <a:lnTo>
                    <a:pt x="6618" y="7776"/>
                  </a:lnTo>
                  <a:lnTo>
                    <a:pt x="6620" y="7779"/>
                  </a:lnTo>
                  <a:lnTo>
                    <a:pt x="6623" y="7782"/>
                  </a:lnTo>
                  <a:lnTo>
                    <a:pt x="6623" y="7782"/>
                  </a:lnTo>
                  <a:lnTo>
                    <a:pt x="6626" y="7790"/>
                  </a:lnTo>
                  <a:lnTo>
                    <a:pt x="6629" y="7799"/>
                  </a:lnTo>
                  <a:lnTo>
                    <a:pt x="6630" y="7809"/>
                  </a:lnTo>
                  <a:lnTo>
                    <a:pt x="6630" y="7821"/>
                  </a:lnTo>
                  <a:lnTo>
                    <a:pt x="6630" y="7846"/>
                  </a:lnTo>
                  <a:lnTo>
                    <a:pt x="6627" y="7871"/>
                  </a:lnTo>
                  <a:lnTo>
                    <a:pt x="6625" y="7897"/>
                  </a:lnTo>
                  <a:lnTo>
                    <a:pt x="6623" y="7922"/>
                  </a:lnTo>
                  <a:lnTo>
                    <a:pt x="6621" y="7945"/>
                  </a:lnTo>
                  <a:lnTo>
                    <a:pt x="6621" y="7955"/>
                  </a:lnTo>
                  <a:lnTo>
                    <a:pt x="6623" y="7964"/>
                  </a:lnTo>
                  <a:lnTo>
                    <a:pt x="6623" y="7964"/>
                  </a:lnTo>
                  <a:lnTo>
                    <a:pt x="6630" y="7991"/>
                  </a:lnTo>
                  <a:lnTo>
                    <a:pt x="6635" y="8007"/>
                  </a:lnTo>
                  <a:lnTo>
                    <a:pt x="6642" y="8023"/>
                  </a:lnTo>
                  <a:lnTo>
                    <a:pt x="6649" y="8038"/>
                  </a:lnTo>
                  <a:lnTo>
                    <a:pt x="6655" y="8053"/>
                  </a:lnTo>
                  <a:lnTo>
                    <a:pt x="6663" y="8064"/>
                  </a:lnTo>
                  <a:lnTo>
                    <a:pt x="6668" y="8070"/>
                  </a:lnTo>
                  <a:lnTo>
                    <a:pt x="6672" y="8073"/>
                  </a:lnTo>
                  <a:lnTo>
                    <a:pt x="6672" y="8073"/>
                  </a:lnTo>
                  <a:lnTo>
                    <a:pt x="6677" y="8077"/>
                  </a:lnTo>
                  <a:lnTo>
                    <a:pt x="6682" y="8080"/>
                  </a:lnTo>
                  <a:lnTo>
                    <a:pt x="6696" y="8084"/>
                  </a:lnTo>
                  <a:lnTo>
                    <a:pt x="6712" y="8087"/>
                  </a:lnTo>
                  <a:lnTo>
                    <a:pt x="6729" y="8089"/>
                  </a:lnTo>
                  <a:lnTo>
                    <a:pt x="6747" y="8091"/>
                  </a:lnTo>
                  <a:lnTo>
                    <a:pt x="6762" y="8094"/>
                  </a:lnTo>
                  <a:lnTo>
                    <a:pt x="6776" y="8097"/>
                  </a:lnTo>
                  <a:lnTo>
                    <a:pt x="6783" y="8101"/>
                  </a:lnTo>
                  <a:lnTo>
                    <a:pt x="6787" y="8103"/>
                  </a:lnTo>
                  <a:lnTo>
                    <a:pt x="6787" y="8103"/>
                  </a:lnTo>
                  <a:lnTo>
                    <a:pt x="6799" y="8111"/>
                  </a:lnTo>
                  <a:lnTo>
                    <a:pt x="6811" y="8122"/>
                  </a:lnTo>
                  <a:lnTo>
                    <a:pt x="6822" y="8135"/>
                  </a:lnTo>
                  <a:lnTo>
                    <a:pt x="6835" y="8150"/>
                  </a:lnTo>
                  <a:lnTo>
                    <a:pt x="6846" y="8166"/>
                  </a:lnTo>
                  <a:lnTo>
                    <a:pt x="6856" y="8181"/>
                  </a:lnTo>
                  <a:lnTo>
                    <a:pt x="6865" y="8194"/>
                  </a:lnTo>
                  <a:lnTo>
                    <a:pt x="6872" y="8207"/>
                  </a:lnTo>
                  <a:lnTo>
                    <a:pt x="6872" y="8207"/>
                  </a:lnTo>
                  <a:lnTo>
                    <a:pt x="6879" y="8222"/>
                  </a:lnTo>
                  <a:lnTo>
                    <a:pt x="6885" y="8240"/>
                  </a:lnTo>
                  <a:lnTo>
                    <a:pt x="6891" y="8261"/>
                  </a:lnTo>
                  <a:lnTo>
                    <a:pt x="6898" y="8282"/>
                  </a:lnTo>
                  <a:lnTo>
                    <a:pt x="6908" y="8324"/>
                  </a:lnTo>
                  <a:lnTo>
                    <a:pt x="6915" y="8360"/>
                  </a:lnTo>
                  <a:lnTo>
                    <a:pt x="6915" y="8360"/>
                  </a:lnTo>
                  <a:lnTo>
                    <a:pt x="6920" y="8402"/>
                  </a:lnTo>
                  <a:lnTo>
                    <a:pt x="6924" y="8454"/>
                  </a:lnTo>
                  <a:lnTo>
                    <a:pt x="6925" y="8480"/>
                  </a:lnTo>
                  <a:lnTo>
                    <a:pt x="6925" y="8506"/>
                  </a:lnTo>
                  <a:lnTo>
                    <a:pt x="6925" y="8528"/>
                  </a:lnTo>
                  <a:lnTo>
                    <a:pt x="6924" y="8547"/>
                  </a:lnTo>
                  <a:lnTo>
                    <a:pt x="6924" y="8547"/>
                  </a:lnTo>
                  <a:lnTo>
                    <a:pt x="6920" y="8579"/>
                  </a:lnTo>
                  <a:lnTo>
                    <a:pt x="6918" y="8598"/>
                  </a:lnTo>
                  <a:lnTo>
                    <a:pt x="6916" y="8617"/>
                  </a:lnTo>
                  <a:lnTo>
                    <a:pt x="6911" y="8635"/>
                  </a:lnTo>
                  <a:lnTo>
                    <a:pt x="6906" y="8651"/>
                  </a:lnTo>
                  <a:lnTo>
                    <a:pt x="6902" y="8658"/>
                  </a:lnTo>
                  <a:lnTo>
                    <a:pt x="6899" y="8665"/>
                  </a:lnTo>
                  <a:lnTo>
                    <a:pt x="6894" y="8669"/>
                  </a:lnTo>
                  <a:lnTo>
                    <a:pt x="6889" y="8673"/>
                  </a:lnTo>
                  <a:lnTo>
                    <a:pt x="6889" y="8673"/>
                  </a:lnTo>
                  <a:lnTo>
                    <a:pt x="6884" y="8674"/>
                  </a:lnTo>
                  <a:lnTo>
                    <a:pt x="6880" y="8674"/>
                  </a:lnTo>
                  <a:lnTo>
                    <a:pt x="6874" y="8674"/>
                  </a:lnTo>
                  <a:lnTo>
                    <a:pt x="6867" y="8671"/>
                  </a:lnTo>
                  <a:lnTo>
                    <a:pt x="6855" y="8667"/>
                  </a:lnTo>
                  <a:lnTo>
                    <a:pt x="6843" y="8660"/>
                  </a:lnTo>
                  <a:lnTo>
                    <a:pt x="6830" y="8652"/>
                  </a:lnTo>
                  <a:lnTo>
                    <a:pt x="6818" y="8644"/>
                  </a:lnTo>
                  <a:lnTo>
                    <a:pt x="6800" y="8629"/>
                  </a:lnTo>
                  <a:lnTo>
                    <a:pt x="6800" y="8629"/>
                  </a:lnTo>
                  <a:lnTo>
                    <a:pt x="6791" y="8618"/>
                  </a:lnTo>
                  <a:lnTo>
                    <a:pt x="6781" y="8606"/>
                  </a:lnTo>
                  <a:lnTo>
                    <a:pt x="6773" y="8591"/>
                  </a:lnTo>
                  <a:lnTo>
                    <a:pt x="6767" y="8580"/>
                  </a:lnTo>
                  <a:lnTo>
                    <a:pt x="6767" y="8580"/>
                  </a:lnTo>
                  <a:lnTo>
                    <a:pt x="6766" y="8573"/>
                  </a:lnTo>
                  <a:lnTo>
                    <a:pt x="6766" y="8566"/>
                  </a:lnTo>
                  <a:lnTo>
                    <a:pt x="6766" y="8551"/>
                  </a:lnTo>
                  <a:lnTo>
                    <a:pt x="6770" y="8513"/>
                  </a:lnTo>
                  <a:lnTo>
                    <a:pt x="6772" y="8495"/>
                  </a:lnTo>
                  <a:lnTo>
                    <a:pt x="6773" y="8478"/>
                  </a:lnTo>
                  <a:lnTo>
                    <a:pt x="6772" y="8471"/>
                  </a:lnTo>
                  <a:lnTo>
                    <a:pt x="6770" y="8464"/>
                  </a:lnTo>
                  <a:lnTo>
                    <a:pt x="6768" y="8457"/>
                  </a:lnTo>
                  <a:lnTo>
                    <a:pt x="6765" y="8453"/>
                  </a:lnTo>
                  <a:lnTo>
                    <a:pt x="6765" y="8453"/>
                  </a:lnTo>
                  <a:lnTo>
                    <a:pt x="6761" y="8448"/>
                  </a:lnTo>
                  <a:lnTo>
                    <a:pt x="6756" y="8445"/>
                  </a:lnTo>
                  <a:lnTo>
                    <a:pt x="6743" y="8437"/>
                  </a:lnTo>
                  <a:lnTo>
                    <a:pt x="6729" y="8430"/>
                  </a:lnTo>
                  <a:lnTo>
                    <a:pt x="6713" y="8425"/>
                  </a:lnTo>
                  <a:lnTo>
                    <a:pt x="6697" y="8421"/>
                  </a:lnTo>
                  <a:lnTo>
                    <a:pt x="6681" y="8420"/>
                  </a:lnTo>
                  <a:lnTo>
                    <a:pt x="6674" y="8421"/>
                  </a:lnTo>
                  <a:lnTo>
                    <a:pt x="6668" y="8422"/>
                  </a:lnTo>
                  <a:lnTo>
                    <a:pt x="6662" y="8423"/>
                  </a:lnTo>
                  <a:lnTo>
                    <a:pt x="6658" y="8427"/>
                  </a:lnTo>
                  <a:lnTo>
                    <a:pt x="6658" y="8427"/>
                  </a:lnTo>
                  <a:lnTo>
                    <a:pt x="6654" y="8430"/>
                  </a:lnTo>
                  <a:lnTo>
                    <a:pt x="6651" y="8436"/>
                  </a:lnTo>
                  <a:lnTo>
                    <a:pt x="6650" y="8442"/>
                  </a:lnTo>
                  <a:lnTo>
                    <a:pt x="6650" y="8449"/>
                  </a:lnTo>
                  <a:lnTo>
                    <a:pt x="6651" y="8466"/>
                  </a:lnTo>
                  <a:lnTo>
                    <a:pt x="6653" y="8484"/>
                  </a:lnTo>
                  <a:lnTo>
                    <a:pt x="6656" y="8502"/>
                  </a:lnTo>
                  <a:lnTo>
                    <a:pt x="6660" y="8519"/>
                  </a:lnTo>
                  <a:lnTo>
                    <a:pt x="6660" y="8535"/>
                  </a:lnTo>
                  <a:lnTo>
                    <a:pt x="6660" y="8542"/>
                  </a:lnTo>
                  <a:lnTo>
                    <a:pt x="6658" y="8547"/>
                  </a:lnTo>
                  <a:lnTo>
                    <a:pt x="6658" y="8547"/>
                  </a:lnTo>
                  <a:lnTo>
                    <a:pt x="6652" y="8559"/>
                  </a:lnTo>
                  <a:lnTo>
                    <a:pt x="6644" y="8570"/>
                  </a:lnTo>
                  <a:lnTo>
                    <a:pt x="6633" y="8582"/>
                  </a:lnTo>
                  <a:lnTo>
                    <a:pt x="6621" y="8594"/>
                  </a:lnTo>
                  <a:lnTo>
                    <a:pt x="6609" y="8605"/>
                  </a:lnTo>
                  <a:lnTo>
                    <a:pt x="6597" y="8615"/>
                  </a:lnTo>
                  <a:lnTo>
                    <a:pt x="6584" y="8623"/>
                  </a:lnTo>
                  <a:lnTo>
                    <a:pt x="6574" y="8629"/>
                  </a:lnTo>
                  <a:lnTo>
                    <a:pt x="6574" y="8629"/>
                  </a:lnTo>
                  <a:lnTo>
                    <a:pt x="6567" y="8632"/>
                  </a:lnTo>
                  <a:lnTo>
                    <a:pt x="6559" y="8634"/>
                  </a:lnTo>
                  <a:lnTo>
                    <a:pt x="6541" y="8638"/>
                  </a:lnTo>
                  <a:lnTo>
                    <a:pt x="6522" y="8640"/>
                  </a:lnTo>
                  <a:lnTo>
                    <a:pt x="6502" y="8641"/>
                  </a:lnTo>
                  <a:lnTo>
                    <a:pt x="6460" y="8643"/>
                  </a:lnTo>
                  <a:lnTo>
                    <a:pt x="6442" y="8644"/>
                  </a:lnTo>
                  <a:lnTo>
                    <a:pt x="6426" y="8645"/>
                  </a:lnTo>
                  <a:lnTo>
                    <a:pt x="6426" y="8645"/>
                  </a:lnTo>
                  <a:lnTo>
                    <a:pt x="6384" y="8653"/>
                  </a:lnTo>
                  <a:lnTo>
                    <a:pt x="6335" y="8662"/>
                  </a:lnTo>
                  <a:lnTo>
                    <a:pt x="6310" y="8668"/>
                  </a:lnTo>
                  <a:lnTo>
                    <a:pt x="6286" y="8674"/>
                  </a:lnTo>
                  <a:lnTo>
                    <a:pt x="6265" y="8682"/>
                  </a:lnTo>
                  <a:lnTo>
                    <a:pt x="6256" y="8685"/>
                  </a:lnTo>
                  <a:lnTo>
                    <a:pt x="6247" y="8689"/>
                  </a:lnTo>
                  <a:lnTo>
                    <a:pt x="6247" y="8689"/>
                  </a:lnTo>
                  <a:lnTo>
                    <a:pt x="6234" y="8698"/>
                  </a:lnTo>
                  <a:lnTo>
                    <a:pt x="6220" y="8710"/>
                  </a:lnTo>
                  <a:lnTo>
                    <a:pt x="6204" y="8723"/>
                  </a:lnTo>
                  <a:lnTo>
                    <a:pt x="6188" y="8739"/>
                  </a:lnTo>
                  <a:lnTo>
                    <a:pt x="6173" y="8755"/>
                  </a:lnTo>
                  <a:lnTo>
                    <a:pt x="6160" y="8771"/>
                  </a:lnTo>
                  <a:lnTo>
                    <a:pt x="6149" y="8785"/>
                  </a:lnTo>
                  <a:lnTo>
                    <a:pt x="6141" y="8799"/>
                  </a:lnTo>
                  <a:lnTo>
                    <a:pt x="6141" y="8799"/>
                  </a:lnTo>
                  <a:lnTo>
                    <a:pt x="6135" y="8809"/>
                  </a:lnTo>
                  <a:lnTo>
                    <a:pt x="6132" y="8820"/>
                  </a:lnTo>
                  <a:lnTo>
                    <a:pt x="6127" y="8833"/>
                  </a:lnTo>
                  <a:lnTo>
                    <a:pt x="6125" y="8846"/>
                  </a:lnTo>
                  <a:lnTo>
                    <a:pt x="6119" y="8876"/>
                  </a:lnTo>
                  <a:lnTo>
                    <a:pt x="6114" y="8906"/>
                  </a:lnTo>
                  <a:lnTo>
                    <a:pt x="6108" y="8937"/>
                  </a:lnTo>
                  <a:lnTo>
                    <a:pt x="6101" y="8966"/>
                  </a:lnTo>
                  <a:lnTo>
                    <a:pt x="6098" y="8978"/>
                  </a:lnTo>
                  <a:lnTo>
                    <a:pt x="6093" y="8991"/>
                  </a:lnTo>
                  <a:lnTo>
                    <a:pt x="6089" y="9001"/>
                  </a:lnTo>
                  <a:lnTo>
                    <a:pt x="6082" y="9010"/>
                  </a:lnTo>
                  <a:lnTo>
                    <a:pt x="6082" y="9010"/>
                  </a:lnTo>
                  <a:lnTo>
                    <a:pt x="6079" y="9014"/>
                  </a:lnTo>
                  <a:lnTo>
                    <a:pt x="6073" y="9019"/>
                  </a:lnTo>
                  <a:lnTo>
                    <a:pt x="6061" y="9028"/>
                  </a:lnTo>
                  <a:lnTo>
                    <a:pt x="6047" y="9036"/>
                  </a:lnTo>
                  <a:lnTo>
                    <a:pt x="6031" y="9044"/>
                  </a:lnTo>
                  <a:lnTo>
                    <a:pt x="6000" y="9058"/>
                  </a:lnTo>
                  <a:lnTo>
                    <a:pt x="5986" y="9066"/>
                  </a:lnTo>
                  <a:lnTo>
                    <a:pt x="5976" y="9074"/>
                  </a:lnTo>
                  <a:lnTo>
                    <a:pt x="5976" y="9074"/>
                  </a:lnTo>
                  <a:lnTo>
                    <a:pt x="5967" y="9083"/>
                  </a:lnTo>
                  <a:lnTo>
                    <a:pt x="5957" y="9096"/>
                  </a:lnTo>
                  <a:lnTo>
                    <a:pt x="5938" y="9125"/>
                  </a:lnTo>
                  <a:lnTo>
                    <a:pt x="5929" y="9140"/>
                  </a:lnTo>
                  <a:lnTo>
                    <a:pt x="5918" y="9153"/>
                  </a:lnTo>
                  <a:lnTo>
                    <a:pt x="5908" y="9164"/>
                  </a:lnTo>
                  <a:lnTo>
                    <a:pt x="5903" y="9169"/>
                  </a:lnTo>
                  <a:lnTo>
                    <a:pt x="5897" y="9172"/>
                  </a:lnTo>
                  <a:lnTo>
                    <a:pt x="5897" y="9172"/>
                  </a:lnTo>
                  <a:lnTo>
                    <a:pt x="5890" y="9176"/>
                  </a:lnTo>
                  <a:lnTo>
                    <a:pt x="5881" y="9178"/>
                  </a:lnTo>
                  <a:lnTo>
                    <a:pt x="5861" y="9182"/>
                  </a:lnTo>
                  <a:lnTo>
                    <a:pt x="5839" y="9186"/>
                  </a:lnTo>
                  <a:lnTo>
                    <a:pt x="5815" y="9187"/>
                  </a:lnTo>
                  <a:lnTo>
                    <a:pt x="5791" y="9187"/>
                  </a:lnTo>
                  <a:lnTo>
                    <a:pt x="5768" y="9186"/>
                  </a:lnTo>
                  <a:lnTo>
                    <a:pt x="5747" y="9184"/>
                  </a:lnTo>
                  <a:lnTo>
                    <a:pt x="5730" y="9180"/>
                  </a:lnTo>
                  <a:lnTo>
                    <a:pt x="5730" y="9180"/>
                  </a:lnTo>
                  <a:lnTo>
                    <a:pt x="5712" y="9176"/>
                  </a:lnTo>
                  <a:lnTo>
                    <a:pt x="5692" y="9169"/>
                  </a:lnTo>
                  <a:lnTo>
                    <a:pt x="5670" y="9159"/>
                  </a:lnTo>
                  <a:lnTo>
                    <a:pt x="5648" y="9149"/>
                  </a:lnTo>
                  <a:lnTo>
                    <a:pt x="5626" y="9136"/>
                  </a:lnTo>
                  <a:lnTo>
                    <a:pt x="5606" y="9124"/>
                  </a:lnTo>
                  <a:lnTo>
                    <a:pt x="5588" y="9111"/>
                  </a:lnTo>
                  <a:lnTo>
                    <a:pt x="5574" y="9100"/>
                  </a:lnTo>
                  <a:lnTo>
                    <a:pt x="5574" y="9100"/>
                  </a:lnTo>
                  <a:lnTo>
                    <a:pt x="5569" y="9094"/>
                  </a:lnTo>
                  <a:lnTo>
                    <a:pt x="5563" y="9087"/>
                  </a:lnTo>
                  <a:lnTo>
                    <a:pt x="5554" y="9071"/>
                  </a:lnTo>
                  <a:lnTo>
                    <a:pt x="5544" y="9052"/>
                  </a:lnTo>
                  <a:lnTo>
                    <a:pt x="5535" y="9031"/>
                  </a:lnTo>
                  <a:lnTo>
                    <a:pt x="5517" y="8992"/>
                  </a:lnTo>
                  <a:lnTo>
                    <a:pt x="5508" y="8975"/>
                  </a:lnTo>
                  <a:lnTo>
                    <a:pt x="5499" y="8961"/>
                  </a:lnTo>
                  <a:lnTo>
                    <a:pt x="5499" y="8961"/>
                  </a:lnTo>
                  <a:lnTo>
                    <a:pt x="5492" y="8953"/>
                  </a:lnTo>
                  <a:lnTo>
                    <a:pt x="5483" y="8946"/>
                  </a:lnTo>
                  <a:lnTo>
                    <a:pt x="5461" y="8929"/>
                  </a:lnTo>
                  <a:lnTo>
                    <a:pt x="5437" y="8912"/>
                  </a:lnTo>
                  <a:lnTo>
                    <a:pt x="5411" y="8895"/>
                  </a:lnTo>
                  <a:lnTo>
                    <a:pt x="5385" y="8877"/>
                  </a:lnTo>
                  <a:lnTo>
                    <a:pt x="5362" y="8859"/>
                  </a:lnTo>
                  <a:lnTo>
                    <a:pt x="5352" y="8850"/>
                  </a:lnTo>
                  <a:lnTo>
                    <a:pt x="5343" y="8841"/>
                  </a:lnTo>
                  <a:lnTo>
                    <a:pt x="5336" y="8832"/>
                  </a:lnTo>
                  <a:lnTo>
                    <a:pt x="5331" y="8823"/>
                  </a:lnTo>
                  <a:lnTo>
                    <a:pt x="5331" y="8823"/>
                  </a:lnTo>
                  <a:lnTo>
                    <a:pt x="5328" y="8816"/>
                  </a:lnTo>
                  <a:lnTo>
                    <a:pt x="5327" y="8809"/>
                  </a:lnTo>
                  <a:lnTo>
                    <a:pt x="5326" y="8793"/>
                  </a:lnTo>
                  <a:lnTo>
                    <a:pt x="5326" y="8775"/>
                  </a:lnTo>
                  <a:lnTo>
                    <a:pt x="5327" y="8756"/>
                  </a:lnTo>
                  <a:lnTo>
                    <a:pt x="5331" y="8718"/>
                  </a:lnTo>
                  <a:lnTo>
                    <a:pt x="5332" y="8701"/>
                  </a:lnTo>
                  <a:lnTo>
                    <a:pt x="5331" y="8686"/>
                  </a:lnTo>
                  <a:lnTo>
                    <a:pt x="5331" y="8686"/>
                  </a:lnTo>
                  <a:lnTo>
                    <a:pt x="5324" y="8640"/>
                  </a:lnTo>
                  <a:lnTo>
                    <a:pt x="5319" y="8613"/>
                  </a:lnTo>
                  <a:lnTo>
                    <a:pt x="5314" y="8585"/>
                  </a:lnTo>
                  <a:lnTo>
                    <a:pt x="5307" y="8556"/>
                  </a:lnTo>
                  <a:lnTo>
                    <a:pt x="5299" y="8530"/>
                  </a:lnTo>
                  <a:lnTo>
                    <a:pt x="5291" y="8507"/>
                  </a:lnTo>
                  <a:lnTo>
                    <a:pt x="5282" y="8487"/>
                  </a:lnTo>
                  <a:lnTo>
                    <a:pt x="5282" y="8487"/>
                  </a:lnTo>
                  <a:lnTo>
                    <a:pt x="5276" y="8478"/>
                  </a:lnTo>
                  <a:lnTo>
                    <a:pt x="5267" y="8468"/>
                  </a:lnTo>
                  <a:lnTo>
                    <a:pt x="5248" y="8448"/>
                  </a:lnTo>
                  <a:lnTo>
                    <a:pt x="5227" y="8429"/>
                  </a:lnTo>
                  <a:lnTo>
                    <a:pt x="5210" y="8412"/>
                  </a:lnTo>
                  <a:lnTo>
                    <a:pt x="5210" y="8412"/>
                  </a:lnTo>
                  <a:lnTo>
                    <a:pt x="5146" y="8350"/>
                  </a:lnTo>
                  <a:lnTo>
                    <a:pt x="5111" y="8316"/>
                  </a:lnTo>
                  <a:lnTo>
                    <a:pt x="5082" y="8288"/>
                  </a:lnTo>
                  <a:lnTo>
                    <a:pt x="5082" y="8288"/>
                  </a:lnTo>
                  <a:lnTo>
                    <a:pt x="5050" y="8255"/>
                  </a:lnTo>
                  <a:lnTo>
                    <a:pt x="5010" y="8214"/>
                  </a:lnTo>
                  <a:lnTo>
                    <a:pt x="4991" y="8194"/>
                  </a:lnTo>
                  <a:lnTo>
                    <a:pt x="4973" y="8174"/>
                  </a:lnTo>
                  <a:lnTo>
                    <a:pt x="4957" y="8155"/>
                  </a:lnTo>
                  <a:lnTo>
                    <a:pt x="4944" y="8138"/>
                  </a:lnTo>
                  <a:lnTo>
                    <a:pt x="4944" y="8138"/>
                  </a:lnTo>
                  <a:lnTo>
                    <a:pt x="4937" y="8125"/>
                  </a:lnTo>
                  <a:lnTo>
                    <a:pt x="4931" y="8112"/>
                  </a:lnTo>
                  <a:lnTo>
                    <a:pt x="4918" y="8078"/>
                  </a:lnTo>
                  <a:lnTo>
                    <a:pt x="4911" y="8062"/>
                  </a:lnTo>
                  <a:lnTo>
                    <a:pt x="4904" y="8046"/>
                  </a:lnTo>
                  <a:lnTo>
                    <a:pt x="4897" y="8033"/>
                  </a:lnTo>
                  <a:lnTo>
                    <a:pt x="4889" y="8022"/>
                  </a:lnTo>
                  <a:lnTo>
                    <a:pt x="4889" y="8022"/>
                  </a:lnTo>
                  <a:lnTo>
                    <a:pt x="4883" y="8017"/>
                  </a:lnTo>
                  <a:lnTo>
                    <a:pt x="4875" y="8011"/>
                  </a:lnTo>
                  <a:lnTo>
                    <a:pt x="4854" y="8002"/>
                  </a:lnTo>
                  <a:lnTo>
                    <a:pt x="4834" y="7994"/>
                  </a:lnTo>
                  <a:lnTo>
                    <a:pt x="4826" y="7989"/>
                  </a:lnTo>
                  <a:lnTo>
                    <a:pt x="4819" y="7984"/>
                  </a:lnTo>
                  <a:lnTo>
                    <a:pt x="4819" y="7984"/>
                  </a:lnTo>
                  <a:lnTo>
                    <a:pt x="4812" y="7975"/>
                  </a:lnTo>
                  <a:lnTo>
                    <a:pt x="4805" y="7964"/>
                  </a:lnTo>
                  <a:lnTo>
                    <a:pt x="4797" y="7950"/>
                  </a:lnTo>
                  <a:lnTo>
                    <a:pt x="4789" y="7937"/>
                  </a:lnTo>
                  <a:lnTo>
                    <a:pt x="4775" y="7909"/>
                  </a:lnTo>
                  <a:lnTo>
                    <a:pt x="4764" y="7886"/>
                  </a:lnTo>
                  <a:lnTo>
                    <a:pt x="4764" y="7886"/>
                  </a:lnTo>
                  <a:lnTo>
                    <a:pt x="4738" y="7839"/>
                  </a:lnTo>
                  <a:lnTo>
                    <a:pt x="4725" y="7813"/>
                  </a:lnTo>
                  <a:lnTo>
                    <a:pt x="4719" y="7802"/>
                  </a:lnTo>
                  <a:lnTo>
                    <a:pt x="4716" y="7790"/>
                  </a:lnTo>
                  <a:lnTo>
                    <a:pt x="4716" y="7790"/>
                  </a:lnTo>
                  <a:lnTo>
                    <a:pt x="4713" y="7778"/>
                  </a:lnTo>
                  <a:lnTo>
                    <a:pt x="4712" y="7762"/>
                  </a:lnTo>
                  <a:lnTo>
                    <a:pt x="4713" y="7727"/>
                  </a:lnTo>
                  <a:lnTo>
                    <a:pt x="4714" y="7709"/>
                  </a:lnTo>
                  <a:lnTo>
                    <a:pt x="4714" y="7692"/>
                  </a:lnTo>
                  <a:lnTo>
                    <a:pt x="4712" y="7676"/>
                  </a:lnTo>
                  <a:lnTo>
                    <a:pt x="4711" y="7670"/>
                  </a:lnTo>
                  <a:lnTo>
                    <a:pt x="4710" y="7664"/>
                  </a:lnTo>
                  <a:lnTo>
                    <a:pt x="4710" y="7664"/>
                  </a:lnTo>
                  <a:lnTo>
                    <a:pt x="4705" y="7653"/>
                  </a:lnTo>
                  <a:lnTo>
                    <a:pt x="4700" y="7641"/>
                  </a:lnTo>
                  <a:lnTo>
                    <a:pt x="4692" y="7629"/>
                  </a:lnTo>
                  <a:lnTo>
                    <a:pt x="4684" y="7615"/>
                  </a:lnTo>
                  <a:lnTo>
                    <a:pt x="4675" y="7604"/>
                  </a:lnTo>
                  <a:lnTo>
                    <a:pt x="4665" y="7593"/>
                  </a:lnTo>
                  <a:lnTo>
                    <a:pt x="4656" y="7585"/>
                  </a:lnTo>
                  <a:lnTo>
                    <a:pt x="4651" y="7582"/>
                  </a:lnTo>
                  <a:lnTo>
                    <a:pt x="4646" y="7579"/>
                  </a:lnTo>
                  <a:lnTo>
                    <a:pt x="4646" y="7579"/>
                  </a:lnTo>
                  <a:lnTo>
                    <a:pt x="4639" y="7578"/>
                  </a:lnTo>
                  <a:lnTo>
                    <a:pt x="4631" y="7577"/>
                  </a:lnTo>
                  <a:lnTo>
                    <a:pt x="4622" y="7578"/>
                  </a:lnTo>
                  <a:lnTo>
                    <a:pt x="4612" y="7579"/>
                  </a:lnTo>
                  <a:lnTo>
                    <a:pt x="4591" y="7584"/>
                  </a:lnTo>
                  <a:lnTo>
                    <a:pt x="4570" y="7591"/>
                  </a:lnTo>
                  <a:lnTo>
                    <a:pt x="4549" y="7598"/>
                  </a:lnTo>
                  <a:lnTo>
                    <a:pt x="4527" y="7604"/>
                  </a:lnTo>
                  <a:lnTo>
                    <a:pt x="4518" y="7605"/>
                  </a:lnTo>
                  <a:lnTo>
                    <a:pt x="4509" y="7606"/>
                  </a:lnTo>
                  <a:lnTo>
                    <a:pt x="4500" y="7606"/>
                  </a:lnTo>
                  <a:lnTo>
                    <a:pt x="4493" y="7605"/>
                  </a:lnTo>
                  <a:lnTo>
                    <a:pt x="4493" y="7605"/>
                  </a:lnTo>
                  <a:lnTo>
                    <a:pt x="4482" y="7602"/>
                  </a:lnTo>
                  <a:lnTo>
                    <a:pt x="4471" y="7594"/>
                  </a:lnTo>
                  <a:lnTo>
                    <a:pt x="4458" y="7585"/>
                  </a:lnTo>
                  <a:lnTo>
                    <a:pt x="4446" y="7575"/>
                  </a:lnTo>
                  <a:lnTo>
                    <a:pt x="4423" y="7552"/>
                  </a:lnTo>
                  <a:lnTo>
                    <a:pt x="4406" y="7533"/>
                  </a:lnTo>
                  <a:lnTo>
                    <a:pt x="4406" y="7533"/>
                  </a:lnTo>
                  <a:lnTo>
                    <a:pt x="4390" y="7513"/>
                  </a:lnTo>
                  <a:lnTo>
                    <a:pt x="4369" y="7487"/>
                  </a:lnTo>
                  <a:lnTo>
                    <a:pt x="4352" y="7459"/>
                  </a:lnTo>
                  <a:lnTo>
                    <a:pt x="4346" y="7446"/>
                  </a:lnTo>
                  <a:lnTo>
                    <a:pt x="4340" y="7435"/>
                  </a:lnTo>
                  <a:lnTo>
                    <a:pt x="4340" y="7435"/>
                  </a:lnTo>
                  <a:lnTo>
                    <a:pt x="4334" y="7420"/>
                  </a:lnTo>
                  <a:lnTo>
                    <a:pt x="4330" y="7402"/>
                  </a:lnTo>
                  <a:lnTo>
                    <a:pt x="4324" y="7382"/>
                  </a:lnTo>
                  <a:lnTo>
                    <a:pt x="4321" y="7362"/>
                  </a:lnTo>
                  <a:lnTo>
                    <a:pt x="4314" y="7320"/>
                  </a:lnTo>
                  <a:lnTo>
                    <a:pt x="4312" y="7301"/>
                  </a:lnTo>
                  <a:lnTo>
                    <a:pt x="4311" y="7285"/>
                  </a:lnTo>
                  <a:lnTo>
                    <a:pt x="4311" y="7285"/>
                  </a:lnTo>
                  <a:lnTo>
                    <a:pt x="4309" y="7246"/>
                  </a:lnTo>
                  <a:lnTo>
                    <a:pt x="4309" y="7223"/>
                  </a:lnTo>
                  <a:lnTo>
                    <a:pt x="4311" y="7199"/>
                  </a:lnTo>
                  <a:lnTo>
                    <a:pt x="4313" y="7175"/>
                  </a:lnTo>
                  <a:lnTo>
                    <a:pt x="4316" y="7153"/>
                  </a:lnTo>
                  <a:lnTo>
                    <a:pt x="4321" y="7134"/>
                  </a:lnTo>
                  <a:lnTo>
                    <a:pt x="4324" y="7125"/>
                  </a:lnTo>
                  <a:lnTo>
                    <a:pt x="4329" y="7117"/>
                  </a:lnTo>
                  <a:lnTo>
                    <a:pt x="4329" y="7117"/>
                  </a:lnTo>
                  <a:lnTo>
                    <a:pt x="4332" y="7112"/>
                  </a:lnTo>
                  <a:lnTo>
                    <a:pt x="4336" y="7107"/>
                  </a:lnTo>
                  <a:lnTo>
                    <a:pt x="4349" y="7095"/>
                  </a:lnTo>
                  <a:lnTo>
                    <a:pt x="4364" y="7084"/>
                  </a:lnTo>
                  <a:lnTo>
                    <a:pt x="4380" y="7074"/>
                  </a:lnTo>
                  <a:lnTo>
                    <a:pt x="4413" y="7055"/>
                  </a:lnTo>
                  <a:lnTo>
                    <a:pt x="4441" y="7039"/>
                  </a:lnTo>
                  <a:lnTo>
                    <a:pt x="4441" y="7039"/>
                  </a:lnTo>
                  <a:lnTo>
                    <a:pt x="4457" y="7030"/>
                  </a:lnTo>
                  <a:lnTo>
                    <a:pt x="4476" y="7020"/>
                  </a:lnTo>
                  <a:lnTo>
                    <a:pt x="4522" y="6998"/>
                  </a:lnTo>
                  <a:lnTo>
                    <a:pt x="4566" y="6977"/>
                  </a:lnTo>
                  <a:lnTo>
                    <a:pt x="4585" y="6966"/>
                  </a:lnTo>
                  <a:lnTo>
                    <a:pt x="4599" y="6955"/>
                  </a:lnTo>
                  <a:lnTo>
                    <a:pt x="4599" y="6955"/>
                  </a:lnTo>
                  <a:lnTo>
                    <a:pt x="4608" y="6947"/>
                  </a:lnTo>
                  <a:lnTo>
                    <a:pt x="4619" y="6936"/>
                  </a:lnTo>
                  <a:lnTo>
                    <a:pt x="4628" y="6925"/>
                  </a:lnTo>
                  <a:lnTo>
                    <a:pt x="4633" y="6920"/>
                  </a:lnTo>
                  <a:lnTo>
                    <a:pt x="4638" y="6918"/>
                  </a:lnTo>
                  <a:lnTo>
                    <a:pt x="4638" y="6918"/>
                  </a:lnTo>
                  <a:lnTo>
                    <a:pt x="4647" y="6915"/>
                  </a:lnTo>
                  <a:lnTo>
                    <a:pt x="4657" y="6911"/>
                  </a:lnTo>
                  <a:lnTo>
                    <a:pt x="4669" y="6909"/>
                  </a:lnTo>
                  <a:lnTo>
                    <a:pt x="4682" y="6908"/>
                  </a:lnTo>
                  <a:lnTo>
                    <a:pt x="4709" y="6907"/>
                  </a:lnTo>
                  <a:lnTo>
                    <a:pt x="4738" y="6906"/>
                  </a:lnTo>
                  <a:lnTo>
                    <a:pt x="4768" y="6906"/>
                  </a:lnTo>
                  <a:lnTo>
                    <a:pt x="4795" y="6905"/>
                  </a:lnTo>
                  <a:lnTo>
                    <a:pt x="4808" y="6902"/>
                  </a:lnTo>
                  <a:lnTo>
                    <a:pt x="4819" y="6901"/>
                  </a:lnTo>
                  <a:lnTo>
                    <a:pt x="4831" y="6898"/>
                  </a:lnTo>
                  <a:lnTo>
                    <a:pt x="4840" y="6894"/>
                  </a:lnTo>
                  <a:lnTo>
                    <a:pt x="4840" y="6894"/>
                  </a:lnTo>
                  <a:lnTo>
                    <a:pt x="4857" y="6885"/>
                  </a:lnTo>
                  <a:lnTo>
                    <a:pt x="4876" y="6873"/>
                  </a:lnTo>
                  <a:lnTo>
                    <a:pt x="4895" y="6857"/>
                  </a:lnTo>
                  <a:lnTo>
                    <a:pt x="4914" y="6840"/>
                  </a:lnTo>
                  <a:lnTo>
                    <a:pt x="4933" y="6822"/>
                  </a:lnTo>
                  <a:lnTo>
                    <a:pt x="4950" y="6804"/>
                  </a:lnTo>
                  <a:lnTo>
                    <a:pt x="4965" y="6786"/>
                  </a:lnTo>
                  <a:lnTo>
                    <a:pt x="4975" y="6770"/>
                  </a:lnTo>
                  <a:lnTo>
                    <a:pt x="4975" y="6770"/>
                  </a:lnTo>
                  <a:lnTo>
                    <a:pt x="4982" y="6758"/>
                  </a:lnTo>
                  <a:lnTo>
                    <a:pt x="4988" y="6741"/>
                  </a:lnTo>
                  <a:lnTo>
                    <a:pt x="4992" y="6723"/>
                  </a:lnTo>
                  <a:lnTo>
                    <a:pt x="4997" y="6704"/>
                  </a:lnTo>
                  <a:lnTo>
                    <a:pt x="5004" y="6667"/>
                  </a:lnTo>
                  <a:lnTo>
                    <a:pt x="5010" y="6635"/>
                  </a:lnTo>
                  <a:lnTo>
                    <a:pt x="5010" y="6635"/>
                  </a:lnTo>
                  <a:lnTo>
                    <a:pt x="5019" y="6601"/>
                  </a:lnTo>
                  <a:lnTo>
                    <a:pt x="5032" y="6559"/>
                  </a:lnTo>
                  <a:lnTo>
                    <a:pt x="5036" y="6539"/>
                  </a:lnTo>
                  <a:lnTo>
                    <a:pt x="5041" y="6519"/>
                  </a:lnTo>
                  <a:lnTo>
                    <a:pt x="5043" y="6501"/>
                  </a:lnTo>
                  <a:lnTo>
                    <a:pt x="5043" y="6492"/>
                  </a:lnTo>
                  <a:lnTo>
                    <a:pt x="5042" y="6485"/>
                  </a:lnTo>
                  <a:lnTo>
                    <a:pt x="5042" y="6485"/>
                  </a:lnTo>
                  <a:lnTo>
                    <a:pt x="5039" y="6471"/>
                  </a:lnTo>
                  <a:lnTo>
                    <a:pt x="5034" y="6456"/>
                  </a:lnTo>
                  <a:lnTo>
                    <a:pt x="5027" y="6440"/>
                  </a:lnTo>
                  <a:lnTo>
                    <a:pt x="5019" y="6423"/>
                  </a:lnTo>
                  <a:lnTo>
                    <a:pt x="5001" y="6391"/>
                  </a:lnTo>
                  <a:lnTo>
                    <a:pt x="4984" y="6366"/>
                  </a:lnTo>
                  <a:lnTo>
                    <a:pt x="4984" y="6366"/>
                  </a:lnTo>
                  <a:lnTo>
                    <a:pt x="4977" y="6357"/>
                  </a:lnTo>
                  <a:lnTo>
                    <a:pt x="4968" y="6347"/>
                  </a:lnTo>
                  <a:lnTo>
                    <a:pt x="4948" y="6325"/>
                  </a:lnTo>
                  <a:lnTo>
                    <a:pt x="4928" y="6304"/>
                  </a:lnTo>
                  <a:lnTo>
                    <a:pt x="4909" y="6287"/>
                  </a:lnTo>
                  <a:lnTo>
                    <a:pt x="4909" y="6287"/>
                  </a:lnTo>
                  <a:lnTo>
                    <a:pt x="4895" y="6276"/>
                  </a:lnTo>
                  <a:lnTo>
                    <a:pt x="4876" y="6264"/>
                  </a:lnTo>
                  <a:lnTo>
                    <a:pt x="4834" y="6233"/>
                  </a:lnTo>
                  <a:lnTo>
                    <a:pt x="4796" y="6207"/>
                  </a:lnTo>
                  <a:lnTo>
                    <a:pt x="4784" y="6198"/>
                  </a:lnTo>
                  <a:lnTo>
                    <a:pt x="4781" y="6195"/>
                  </a:lnTo>
                  <a:lnTo>
                    <a:pt x="4779" y="6193"/>
                  </a:lnTo>
                  <a:lnTo>
                    <a:pt x="4779" y="6193"/>
                  </a:lnTo>
                  <a:lnTo>
                    <a:pt x="4770" y="6177"/>
                  </a:lnTo>
                  <a:lnTo>
                    <a:pt x="4751" y="6149"/>
                  </a:lnTo>
                  <a:lnTo>
                    <a:pt x="4739" y="6133"/>
                  </a:lnTo>
                  <a:lnTo>
                    <a:pt x="4728" y="6118"/>
                  </a:lnTo>
                  <a:lnTo>
                    <a:pt x="4717" y="6106"/>
                  </a:lnTo>
                  <a:lnTo>
                    <a:pt x="4707" y="6097"/>
                  </a:lnTo>
                  <a:lnTo>
                    <a:pt x="4707" y="6097"/>
                  </a:lnTo>
                  <a:lnTo>
                    <a:pt x="4692" y="6088"/>
                  </a:lnTo>
                  <a:lnTo>
                    <a:pt x="4673" y="6079"/>
                  </a:lnTo>
                  <a:lnTo>
                    <a:pt x="4650" y="6070"/>
                  </a:lnTo>
                  <a:lnTo>
                    <a:pt x="4626" y="6061"/>
                  </a:lnTo>
                  <a:lnTo>
                    <a:pt x="4584" y="6046"/>
                  </a:lnTo>
                  <a:lnTo>
                    <a:pt x="4562" y="6039"/>
                  </a:lnTo>
                  <a:lnTo>
                    <a:pt x="4562" y="6039"/>
                  </a:lnTo>
                  <a:lnTo>
                    <a:pt x="4554" y="6038"/>
                  </a:lnTo>
                  <a:lnTo>
                    <a:pt x="4538" y="6038"/>
                  </a:lnTo>
                  <a:lnTo>
                    <a:pt x="4493" y="6039"/>
                  </a:lnTo>
                  <a:lnTo>
                    <a:pt x="4441" y="6043"/>
                  </a:lnTo>
                  <a:lnTo>
                    <a:pt x="4419" y="6045"/>
                  </a:lnTo>
                  <a:lnTo>
                    <a:pt x="4401" y="6048"/>
                  </a:lnTo>
                  <a:lnTo>
                    <a:pt x="4401" y="6048"/>
                  </a:lnTo>
                  <a:lnTo>
                    <a:pt x="4380" y="6052"/>
                  </a:lnTo>
                  <a:lnTo>
                    <a:pt x="4358" y="6056"/>
                  </a:lnTo>
                  <a:lnTo>
                    <a:pt x="4346" y="6060"/>
                  </a:lnTo>
                  <a:lnTo>
                    <a:pt x="4335" y="6064"/>
                  </a:lnTo>
                  <a:lnTo>
                    <a:pt x="4326" y="6069"/>
                  </a:lnTo>
                  <a:lnTo>
                    <a:pt x="4320" y="6074"/>
                  </a:lnTo>
                  <a:lnTo>
                    <a:pt x="4320" y="6074"/>
                  </a:lnTo>
                  <a:lnTo>
                    <a:pt x="4317" y="6078"/>
                  </a:lnTo>
                  <a:lnTo>
                    <a:pt x="4315" y="6082"/>
                  </a:lnTo>
                  <a:lnTo>
                    <a:pt x="4311" y="6091"/>
                  </a:lnTo>
                  <a:lnTo>
                    <a:pt x="4308" y="6104"/>
                  </a:lnTo>
                  <a:lnTo>
                    <a:pt x="4306" y="6116"/>
                  </a:lnTo>
                  <a:lnTo>
                    <a:pt x="4304" y="6141"/>
                  </a:lnTo>
                  <a:lnTo>
                    <a:pt x="4301" y="6152"/>
                  </a:lnTo>
                  <a:lnTo>
                    <a:pt x="4299" y="6161"/>
                  </a:lnTo>
                  <a:lnTo>
                    <a:pt x="4299" y="6161"/>
                  </a:lnTo>
                  <a:lnTo>
                    <a:pt x="4295" y="6178"/>
                  </a:lnTo>
                  <a:lnTo>
                    <a:pt x="4289" y="6199"/>
                  </a:lnTo>
                  <a:lnTo>
                    <a:pt x="4286" y="6211"/>
                  </a:lnTo>
                  <a:lnTo>
                    <a:pt x="4281" y="6219"/>
                  </a:lnTo>
                  <a:lnTo>
                    <a:pt x="4277" y="6227"/>
                  </a:lnTo>
                  <a:lnTo>
                    <a:pt x="4273" y="6229"/>
                  </a:lnTo>
                  <a:lnTo>
                    <a:pt x="4270" y="6230"/>
                  </a:lnTo>
                  <a:lnTo>
                    <a:pt x="4270" y="6230"/>
                  </a:lnTo>
                  <a:lnTo>
                    <a:pt x="4265" y="6231"/>
                  </a:lnTo>
                  <a:lnTo>
                    <a:pt x="4261" y="6231"/>
                  </a:lnTo>
                  <a:lnTo>
                    <a:pt x="4255" y="6230"/>
                  </a:lnTo>
                  <a:lnTo>
                    <a:pt x="4250" y="6229"/>
                  </a:lnTo>
                  <a:lnTo>
                    <a:pt x="4237" y="6223"/>
                  </a:lnTo>
                  <a:lnTo>
                    <a:pt x="4225" y="6215"/>
                  </a:lnTo>
                  <a:lnTo>
                    <a:pt x="4212" y="6207"/>
                  </a:lnTo>
                  <a:lnTo>
                    <a:pt x="4201" y="6197"/>
                  </a:lnTo>
                  <a:lnTo>
                    <a:pt x="4191" y="6189"/>
                  </a:lnTo>
                  <a:lnTo>
                    <a:pt x="4184" y="6181"/>
                  </a:lnTo>
                  <a:lnTo>
                    <a:pt x="4184" y="6181"/>
                  </a:lnTo>
                  <a:lnTo>
                    <a:pt x="4181" y="6177"/>
                  </a:lnTo>
                  <a:lnTo>
                    <a:pt x="4177" y="6171"/>
                  </a:lnTo>
                  <a:lnTo>
                    <a:pt x="4172" y="6159"/>
                  </a:lnTo>
                  <a:lnTo>
                    <a:pt x="4167" y="6143"/>
                  </a:lnTo>
                  <a:lnTo>
                    <a:pt x="4163" y="6127"/>
                  </a:lnTo>
                  <a:lnTo>
                    <a:pt x="4158" y="6113"/>
                  </a:lnTo>
                  <a:lnTo>
                    <a:pt x="4154" y="6098"/>
                  </a:lnTo>
                  <a:lnTo>
                    <a:pt x="4148" y="6085"/>
                  </a:lnTo>
                  <a:lnTo>
                    <a:pt x="4145" y="6081"/>
                  </a:lnTo>
                  <a:lnTo>
                    <a:pt x="4140" y="6076"/>
                  </a:lnTo>
                  <a:lnTo>
                    <a:pt x="4140" y="6076"/>
                  </a:lnTo>
                  <a:lnTo>
                    <a:pt x="4134" y="6073"/>
                  </a:lnTo>
                  <a:lnTo>
                    <a:pt x="4129" y="6070"/>
                  </a:lnTo>
                  <a:lnTo>
                    <a:pt x="4114" y="6064"/>
                  </a:lnTo>
                  <a:lnTo>
                    <a:pt x="4097" y="6060"/>
                  </a:lnTo>
                  <a:lnTo>
                    <a:pt x="4079" y="6056"/>
                  </a:lnTo>
                  <a:lnTo>
                    <a:pt x="4061" y="6053"/>
                  </a:lnTo>
                  <a:lnTo>
                    <a:pt x="4043" y="6052"/>
                  </a:lnTo>
                  <a:lnTo>
                    <a:pt x="4026" y="6053"/>
                  </a:lnTo>
                  <a:lnTo>
                    <a:pt x="4013" y="6054"/>
                  </a:lnTo>
                  <a:lnTo>
                    <a:pt x="4013" y="6054"/>
                  </a:lnTo>
                  <a:lnTo>
                    <a:pt x="3996" y="6058"/>
                  </a:lnTo>
                  <a:lnTo>
                    <a:pt x="3975" y="6066"/>
                  </a:lnTo>
                  <a:lnTo>
                    <a:pt x="3953" y="6076"/>
                  </a:lnTo>
                  <a:lnTo>
                    <a:pt x="3931" y="6088"/>
                  </a:lnTo>
                  <a:lnTo>
                    <a:pt x="3910" y="6101"/>
                  </a:lnTo>
                  <a:lnTo>
                    <a:pt x="3891" y="6115"/>
                  </a:lnTo>
                  <a:lnTo>
                    <a:pt x="3875" y="6129"/>
                  </a:lnTo>
                  <a:lnTo>
                    <a:pt x="3868" y="6136"/>
                  </a:lnTo>
                  <a:lnTo>
                    <a:pt x="3863" y="6143"/>
                  </a:lnTo>
                  <a:lnTo>
                    <a:pt x="3863" y="6143"/>
                  </a:lnTo>
                  <a:lnTo>
                    <a:pt x="3859" y="6151"/>
                  </a:lnTo>
                  <a:lnTo>
                    <a:pt x="3856" y="6161"/>
                  </a:lnTo>
                  <a:lnTo>
                    <a:pt x="3855" y="6173"/>
                  </a:lnTo>
                  <a:lnTo>
                    <a:pt x="3852" y="6186"/>
                  </a:lnTo>
                  <a:lnTo>
                    <a:pt x="3851" y="6210"/>
                  </a:lnTo>
                  <a:lnTo>
                    <a:pt x="3850" y="6221"/>
                  </a:lnTo>
                  <a:lnTo>
                    <a:pt x="3848" y="6230"/>
                  </a:lnTo>
                  <a:lnTo>
                    <a:pt x="3848" y="6230"/>
                  </a:lnTo>
                  <a:lnTo>
                    <a:pt x="3845" y="6254"/>
                  </a:lnTo>
                  <a:lnTo>
                    <a:pt x="3839" y="6282"/>
                  </a:lnTo>
                  <a:lnTo>
                    <a:pt x="3835" y="6295"/>
                  </a:lnTo>
                  <a:lnTo>
                    <a:pt x="3832" y="6308"/>
                  </a:lnTo>
                  <a:lnTo>
                    <a:pt x="3826" y="6318"/>
                  </a:lnTo>
                  <a:lnTo>
                    <a:pt x="3823" y="6322"/>
                  </a:lnTo>
                  <a:lnTo>
                    <a:pt x="3820" y="6326"/>
                  </a:lnTo>
                  <a:lnTo>
                    <a:pt x="3820" y="6326"/>
                  </a:lnTo>
                  <a:lnTo>
                    <a:pt x="3814" y="6329"/>
                  </a:lnTo>
                  <a:lnTo>
                    <a:pt x="3807" y="6331"/>
                  </a:lnTo>
                  <a:lnTo>
                    <a:pt x="3800" y="6334"/>
                  </a:lnTo>
                  <a:lnTo>
                    <a:pt x="3793" y="6335"/>
                  </a:lnTo>
                  <a:lnTo>
                    <a:pt x="3775" y="6336"/>
                  </a:lnTo>
                  <a:lnTo>
                    <a:pt x="3755" y="6336"/>
                  </a:lnTo>
                  <a:lnTo>
                    <a:pt x="3737" y="6334"/>
                  </a:lnTo>
                  <a:lnTo>
                    <a:pt x="3719" y="6330"/>
                  </a:lnTo>
                  <a:lnTo>
                    <a:pt x="3702" y="6327"/>
                  </a:lnTo>
                  <a:lnTo>
                    <a:pt x="3690" y="6322"/>
                  </a:lnTo>
                  <a:lnTo>
                    <a:pt x="3690" y="6322"/>
                  </a:lnTo>
                  <a:lnTo>
                    <a:pt x="3682" y="6319"/>
                  </a:lnTo>
                  <a:lnTo>
                    <a:pt x="3673" y="6315"/>
                  </a:lnTo>
                  <a:lnTo>
                    <a:pt x="3664" y="6308"/>
                  </a:lnTo>
                  <a:lnTo>
                    <a:pt x="3655" y="6301"/>
                  </a:lnTo>
                  <a:lnTo>
                    <a:pt x="3647" y="6293"/>
                  </a:lnTo>
                  <a:lnTo>
                    <a:pt x="3639" y="6285"/>
                  </a:lnTo>
                  <a:lnTo>
                    <a:pt x="3635" y="6278"/>
                  </a:lnTo>
                  <a:lnTo>
                    <a:pt x="3631" y="6271"/>
                  </a:lnTo>
                  <a:lnTo>
                    <a:pt x="3631" y="6271"/>
                  </a:lnTo>
                  <a:lnTo>
                    <a:pt x="3631" y="6267"/>
                  </a:lnTo>
                  <a:lnTo>
                    <a:pt x="3632" y="6264"/>
                  </a:lnTo>
                  <a:lnTo>
                    <a:pt x="3635" y="6256"/>
                  </a:lnTo>
                  <a:lnTo>
                    <a:pt x="3639" y="6248"/>
                  </a:lnTo>
                  <a:lnTo>
                    <a:pt x="3645" y="6240"/>
                  </a:lnTo>
                  <a:lnTo>
                    <a:pt x="3657" y="6224"/>
                  </a:lnTo>
                  <a:lnTo>
                    <a:pt x="3661" y="6216"/>
                  </a:lnTo>
                  <a:lnTo>
                    <a:pt x="3664" y="6210"/>
                  </a:lnTo>
                  <a:lnTo>
                    <a:pt x="3664" y="6210"/>
                  </a:lnTo>
                  <a:lnTo>
                    <a:pt x="3665" y="6196"/>
                  </a:lnTo>
                  <a:lnTo>
                    <a:pt x="3666" y="6180"/>
                  </a:lnTo>
                  <a:lnTo>
                    <a:pt x="3666" y="6162"/>
                  </a:lnTo>
                  <a:lnTo>
                    <a:pt x="3665" y="6143"/>
                  </a:lnTo>
                  <a:lnTo>
                    <a:pt x="3663" y="6125"/>
                  </a:lnTo>
                  <a:lnTo>
                    <a:pt x="3659" y="6107"/>
                  </a:lnTo>
                  <a:lnTo>
                    <a:pt x="3655" y="6092"/>
                  </a:lnTo>
                  <a:lnTo>
                    <a:pt x="3649" y="6080"/>
                  </a:lnTo>
                  <a:lnTo>
                    <a:pt x="3649" y="6080"/>
                  </a:lnTo>
                  <a:lnTo>
                    <a:pt x="3645" y="6074"/>
                  </a:lnTo>
                  <a:lnTo>
                    <a:pt x="3638" y="6067"/>
                  </a:lnTo>
                  <a:lnTo>
                    <a:pt x="3630" y="6062"/>
                  </a:lnTo>
                  <a:lnTo>
                    <a:pt x="3622" y="6055"/>
                  </a:lnTo>
                  <a:lnTo>
                    <a:pt x="3604" y="6046"/>
                  </a:lnTo>
                  <a:lnTo>
                    <a:pt x="3595" y="6041"/>
                  </a:lnTo>
                  <a:lnTo>
                    <a:pt x="3588" y="6039"/>
                  </a:lnTo>
                  <a:lnTo>
                    <a:pt x="3588" y="6039"/>
                  </a:lnTo>
                  <a:lnTo>
                    <a:pt x="3571" y="6036"/>
                  </a:lnTo>
                  <a:lnTo>
                    <a:pt x="3552" y="6035"/>
                  </a:lnTo>
                  <a:lnTo>
                    <a:pt x="3530" y="6034"/>
                  </a:lnTo>
                  <a:lnTo>
                    <a:pt x="3507" y="6035"/>
                  </a:lnTo>
                  <a:lnTo>
                    <a:pt x="3485" y="6037"/>
                  </a:lnTo>
                  <a:lnTo>
                    <a:pt x="3462" y="6039"/>
                  </a:lnTo>
                  <a:lnTo>
                    <a:pt x="3443" y="6044"/>
                  </a:lnTo>
                  <a:lnTo>
                    <a:pt x="3426" y="6048"/>
                  </a:lnTo>
                  <a:lnTo>
                    <a:pt x="3426" y="6048"/>
                  </a:lnTo>
                  <a:lnTo>
                    <a:pt x="3420" y="6052"/>
                  </a:lnTo>
                  <a:lnTo>
                    <a:pt x="3412" y="6057"/>
                  </a:lnTo>
                  <a:lnTo>
                    <a:pt x="3398" y="6071"/>
                  </a:lnTo>
                  <a:lnTo>
                    <a:pt x="3390" y="6078"/>
                  </a:lnTo>
                  <a:lnTo>
                    <a:pt x="3383" y="6083"/>
                  </a:lnTo>
                  <a:lnTo>
                    <a:pt x="3375" y="6088"/>
                  </a:lnTo>
                  <a:lnTo>
                    <a:pt x="3372" y="6088"/>
                  </a:lnTo>
                  <a:lnTo>
                    <a:pt x="3368" y="6089"/>
                  </a:lnTo>
                  <a:lnTo>
                    <a:pt x="3368" y="6089"/>
                  </a:lnTo>
                  <a:lnTo>
                    <a:pt x="3365" y="6088"/>
                  </a:lnTo>
                  <a:lnTo>
                    <a:pt x="3360" y="6087"/>
                  </a:lnTo>
                  <a:lnTo>
                    <a:pt x="3351" y="6081"/>
                  </a:lnTo>
                  <a:lnTo>
                    <a:pt x="3342" y="6074"/>
                  </a:lnTo>
                  <a:lnTo>
                    <a:pt x="3333" y="6066"/>
                  </a:lnTo>
                  <a:lnTo>
                    <a:pt x="3325" y="6057"/>
                  </a:lnTo>
                  <a:lnTo>
                    <a:pt x="3318" y="6047"/>
                  </a:lnTo>
                  <a:lnTo>
                    <a:pt x="3312" y="6038"/>
                  </a:lnTo>
                  <a:lnTo>
                    <a:pt x="3307" y="6030"/>
                  </a:lnTo>
                  <a:lnTo>
                    <a:pt x="3307" y="6030"/>
                  </a:lnTo>
                  <a:lnTo>
                    <a:pt x="3306" y="6026"/>
                  </a:lnTo>
                  <a:lnTo>
                    <a:pt x="3305" y="6021"/>
                  </a:lnTo>
                  <a:lnTo>
                    <a:pt x="3305" y="6009"/>
                  </a:lnTo>
                  <a:lnTo>
                    <a:pt x="3305" y="5994"/>
                  </a:lnTo>
                  <a:lnTo>
                    <a:pt x="3307" y="5979"/>
                  </a:lnTo>
                  <a:lnTo>
                    <a:pt x="3309" y="5965"/>
                  </a:lnTo>
                  <a:lnTo>
                    <a:pt x="3309" y="5951"/>
                  </a:lnTo>
                  <a:lnTo>
                    <a:pt x="3309" y="5940"/>
                  </a:lnTo>
                  <a:lnTo>
                    <a:pt x="3307" y="5934"/>
                  </a:lnTo>
                  <a:lnTo>
                    <a:pt x="3305" y="5930"/>
                  </a:lnTo>
                  <a:lnTo>
                    <a:pt x="3305" y="5930"/>
                  </a:lnTo>
                  <a:lnTo>
                    <a:pt x="3302" y="5924"/>
                  </a:lnTo>
                  <a:lnTo>
                    <a:pt x="3297" y="5920"/>
                  </a:lnTo>
                  <a:lnTo>
                    <a:pt x="3286" y="5911"/>
                  </a:lnTo>
                  <a:lnTo>
                    <a:pt x="3271" y="5903"/>
                  </a:lnTo>
                  <a:lnTo>
                    <a:pt x="3255" y="5894"/>
                  </a:lnTo>
                  <a:lnTo>
                    <a:pt x="3241" y="5886"/>
                  </a:lnTo>
                  <a:lnTo>
                    <a:pt x="3226" y="5877"/>
                  </a:lnTo>
                  <a:lnTo>
                    <a:pt x="3221" y="5872"/>
                  </a:lnTo>
                  <a:lnTo>
                    <a:pt x="3216" y="5868"/>
                  </a:lnTo>
                  <a:lnTo>
                    <a:pt x="3213" y="5862"/>
                  </a:lnTo>
                  <a:lnTo>
                    <a:pt x="3209" y="5858"/>
                  </a:lnTo>
                  <a:lnTo>
                    <a:pt x="3209" y="5858"/>
                  </a:lnTo>
                  <a:lnTo>
                    <a:pt x="3208" y="5852"/>
                  </a:lnTo>
                  <a:lnTo>
                    <a:pt x="3208" y="5845"/>
                  </a:lnTo>
                  <a:lnTo>
                    <a:pt x="3209" y="5838"/>
                  </a:lnTo>
                  <a:lnTo>
                    <a:pt x="3210" y="5832"/>
                  </a:lnTo>
                  <a:lnTo>
                    <a:pt x="3216" y="5816"/>
                  </a:lnTo>
                  <a:lnTo>
                    <a:pt x="3223" y="5800"/>
                  </a:lnTo>
                  <a:lnTo>
                    <a:pt x="3230" y="5784"/>
                  </a:lnTo>
                  <a:lnTo>
                    <a:pt x="3236" y="5768"/>
                  </a:lnTo>
                  <a:lnTo>
                    <a:pt x="3241" y="5754"/>
                  </a:lnTo>
                  <a:lnTo>
                    <a:pt x="3241" y="5748"/>
                  </a:lnTo>
                  <a:lnTo>
                    <a:pt x="3242" y="5741"/>
                  </a:lnTo>
                  <a:lnTo>
                    <a:pt x="3242" y="5741"/>
                  </a:lnTo>
                  <a:lnTo>
                    <a:pt x="3239" y="5723"/>
                  </a:lnTo>
                  <a:lnTo>
                    <a:pt x="3234" y="5702"/>
                  </a:lnTo>
                  <a:lnTo>
                    <a:pt x="3226" y="5678"/>
                  </a:lnTo>
                  <a:lnTo>
                    <a:pt x="3217" y="5655"/>
                  </a:lnTo>
                  <a:lnTo>
                    <a:pt x="3207" y="5632"/>
                  </a:lnTo>
                  <a:lnTo>
                    <a:pt x="3196" y="5612"/>
                  </a:lnTo>
                  <a:lnTo>
                    <a:pt x="3189" y="5603"/>
                  </a:lnTo>
                  <a:lnTo>
                    <a:pt x="3182" y="5595"/>
                  </a:lnTo>
                  <a:lnTo>
                    <a:pt x="3175" y="5588"/>
                  </a:lnTo>
                  <a:lnTo>
                    <a:pt x="3170" y="5582"/>
                  </a:lnTo>
                  <a:lnTo>
                    <a:pt x="3170" y="5582"/>
                  </a:lnTo>
                  <a:lnTo>
                    <a:pt x="3162" y="5579"/>
                  </a:lnTo>
                  <a:lnTo>
                    <a:pt x="3153" y="5576"/>
                  </a:lnTo>
                  <a:lnTo>
                    <a:pt x="3143" y="5572"/>
                  </a:lnTo>
                  <a:lnTo>
                    <a:pt x="3131" y="5571"/>
                  </a:lnTo>
                  <a:lnTo>
                    <a:pt x="3107" y="5569"/>
                  </a:lnTo>
                  <a:lnTo>
                    <a:pt x="3081" y="5569"/>
                  </a:lnTo>
                  <a:lnTo>
                    <a:pt x="3055" y="5571"/>
                  </a:lnTo>
                  <a:lnTo>
                    <a:pt x="3030" y="5573"/>
                  </a:lnTo>
                  <a:lnTo>
                    <a:pt x="2987" y="5577"/>
                  </a:lnTo>
                  <a:lnTo>
                    <a:pt x="2987" y="5577"/>
                  </a:lnTo>
                  <a:lnTo>
                    <a:pt x="2977" y="5579"/>
                  </a:lnTo>
                  <a:lnTo>
                    <a:pt x="2964" y="5581"/>
                  </a:lnTo>
                  <a:lnTo>
                    <a:pt x="2936" y="5588"/>
                  </a:lnTo>
                  <a:lnTo>
                    <a:pt x="2909" y="5594"/>
                  </a:lnTo>
                  <a:lnTo>
                    <a:pt x="2897" y="5596"/>
                  </a:lnTo>
                  <a:lnTo>
                    <a:pt x="2885" y="5597"/>
                  </a:lnTo>
                  <a:lnTo>
                    <a:pt x="2885" y="5597"/>
                  </a:lnTo>
                  <a:lnTo>
                    <a:pt x="2866" y="5597"/>
                  </a:lnTo>
                  <a:lnTo>
                    <a:pt x="2845" y="5596"/>
                  </a:lnTo>
                  <a:lnTo>
                    <a:pt x="2820" y="5595"/>
                  </a:lnTo>
                  <a:lnTo>
                    <a:pt x="2794" y="5591"/>
                  </a:lnTo>
                  <a:lnTo>
                    <a:pt x="2768" y="5588"/>
                  </a:lnTo>
                  <a:lnTo>
                    <a:pt x="2744" y="5585"/>
                  </a:lnTo>
                  <a:lnTo>
                    <a:pt x="2722" y="5579"/>
                  </a:lnTo>
                  <a:lnTo>
                    <a:pt x="2704" y="5574"/>
                  </a:lnTo>
                  <a:lnTo>
                    <a:pt x="2704" y="5574"/>
                  </a:lnTo>
                  <a:lnTo>
                    <a:pt x="2689" y="5569"/>
                  </a:lnTo>
                  <a:lnTo>
                    <a:pt x="2672" y="5560"/>
                  </a:lnTo>
                  <a:lnTo>
                    <a:pt x="2654" y="5551"/>
                  </a:lnTo>
                  <a:lnTo>
                    <a:pt x="2636" y="5539"/>
                  </a:lnTo>
                  <a:lnTo>
                    <a:pt x="2600" y="5518"/>
                  </a:lnTo>
                  <a:lnTo>
                    <a:pt x="2571" y="5499"/>
                  </a:lnTo>
                  <a:lnTo>
                    <a:pt x="2571" y="5499"/>
                  </a:lnTo>
                  <a:lnTo>
                    <a:pt x="2547" y="5483"/>
                  </a:lnTo>
                  <a:lnTo>
                    <a:pt x="2518" y="5463"/>
                  </a:lnTo>
                  <a:lnTo>
                    <a:pt x="2488" y="5442"/>
                  </a:lnTo>
                  <a:lnTo>
                    <a:pt x="2465" y="5427"/>
                  </a:lnTo>
                  <a:lnTo>
                    <a:pt x="2465" y="5427"/>
                  </a:lnTo>
                  <a:lnTo>
                    <a:pt x="2428" y="5406"/>
                  </a:lnTo>
                  <a:lnTo>
                    <a:pt x="2409" y="5396"/>
                  </a:lnTo>
                  <a:lnTo>
                    <a:pt x="2400" y="5392"/>
                  </a:lnTo>
                  <a:lnTo>
                    <a:pt x="2391" y="5389"/>
                  </a:lnTo>
                  <a:lnTo>
                    <a:pt x="2391" y="5389"/>
                  </a:lnTo>
                  <a:lnTo>
                    <a:pt x="2380" y="5387"/>
                  </a:lnTo>
                  <a:lnTo>
                    <a:pt x="2365" y="5385"/>
                  </a:lnTo>
                  <a:lnTo>
                    <a:pt x="2331" y="5381"/>
                  </a:lnTo>
                  <a:lnTo>
                    <a:pt x="2302" y="5379"/>
                  </a:lnTo>
                  <a:lnTo>
                    <a:pt x="2291" y="5378"/>
                  </a:lnTo>
                  <a:lnTo>
                    <a:pt x="2285" y="5378"/>
                  </a:lnTo>
                  <a:lnTo>
                    <a:pt x="2285" y="5378"/>
                  </a:lnTo>
                  <a:lnTo>
                    <a:pt x="2268" y="5369"/>
                  </a:lnTo>
                  <a:lnTo>
                    <a:pt x="2237" y="5352"/>
                  </a:lnTo>
                  <a:lnTo>
                    <a:pt x="2200" y="5333"/>
                  </a:lnTo>
                  <a:lnTo>
                    <a:pt x="2185" y="5325"/>
                  </a:lnTo>
                  <a:lnTo>
                    <a:pt x="2172" y="5319"/>
                  </a:lnTo>
                  <a:lnTo>
                    <a:pt x="2172" y="5319"/>
                  </a:lnTo>
                  <a:lnTo>
                    <a:pt x="2131" y="5305"/>
                  </a:lnTo>
                  <a:lnTo>
                    <a:pt x="2080" y="5289"/>
                  </a:lnTo>
                  <a:lnTo>
                    <a:pt x="2053" y="5282"/>
                  </a:lnTo>
                  <a:lnTo>
                    <a:pt x="2028" y="5275"/>
                  </a:lnTo>
                  <a:lnTo>
                    <a:pt x="2004" y="5271"/>
                  </a:lnTo>
                  <a:lnTo>
                    <a:pt x="1984" y="5268"/>
                  </a:lnTo>
                  <a:lnTo>
                    <a:pt x="1984" y="5268"/>
                  </a:lnTo>
                  <a:lnTo>
                    <a:pt x="1965" y="5265"/>
                  </a:lnTo>
                  <a:lnTo>
                    <a:pt x="1941" y="5264"/>
                  </a:lnTo>
                  <a:lnTo>
                    <a:pt x="1930" y="5265"/>
                  </a:lnTo>
                  <a:lnTo>
                    <a:pt x="1918" y="5265"/>
                  </a:lnTo>
                  <a:lnTo>
                    <a:pt x="1908" y="5268"/>
                  </a:lnTo>
                  <a:lnTo>
                    <a:pt x="1900" y="5271"/>
                  </a:lnTo>
                  <a:lnTo>
                    <a:pt x="1900" y="5271"/>
                  </a:lnTo>
                  <a:lnTo>
                    <a:pt x="1897" y="5273"/>
                  </a:lnTo>
                  <a:lnTo>
                    <a:pt x="1894" y="5277"/>
                  </a:lnTo>
                  <a:lnTo>
                    <a:pt x="1888" y="5286"/>
                  </a:lnTo>
                  <a:lnTo>
                    <a:pt x="1882" y="5296"/>
                  </a:lnTo>
                  <a:lnTo>
                    <a:pt x="1877" y="5307"/>
                  </a:lnTo>
                  <a:lnTo>
                    <a:pt x="1871" y="5318"/>
                  </a:lnTo>
                  <a:lnTo>
                    <a:pt x="1865" y="5328"/>
                  </a:lnTo>
                  <a:lnTo>
                    <a:pt x="1859" y="5336"/>
                  </a:lnTo>
                  <a:lnTo>
                    <a:pt x="1855" y="5339"/>
                  </a:lnTo>
                  <a:lnTo>
                    <a:pt x="1851" y="5340"/>
                  </a:lnTo>
                  <a:lnTo>
                    <a:pt x="1851" y="5340"/>
                  </a:lnTo>
                  <a:lnTo>
                    <a:pt x="1846" y="5341"/>
                  </a:lnTo>
                  <a:lnTo>
                    <a:pt x="1841" y="5341"/>
                  </a:lnTo>
                  <a:lnTo>
                    <a:pt x="1827" y="5337"/>
                  </a:lnTo>
                  <a:lnTo>
                    <a:pt x="1813" y="5332"/>
                  </a:lnTo>
                  <a:lnTo>
                    <a:pt x="1799" y="5325"/>
                  </a:lnTo>
                  <a:lnTo>
                    <a:pt x="1785" y="5316"/>
                  </a:lnTo>
                  <a:lnTo>
                    <a:pt x="1773" y="5307"/>
                  </a:lnTo>
                  <a:lnTo>
                    <a:pt x="1763" y="5297"/>
                  </a:lnTo>
                  <a:lnTo>
                    <a:pt x="1756" y="5288"/>
                  </a:lnTo>
                  <a:lnTo>
                    <a:pt x="1756" y="5288"/>
                  </a:lnTo>
                  <a:lnTo>
                    <a:pt x="1751" y="5280"/>
                  </a:lnTo>
                  <a:lnTo>
                    <a:pt x="1749" y="5270"/>
                  </a:lnTo>
                  <a:lnTo>
                    <a:pt x="1748" y="5257"/>
                  </a:lnTo>
                  <a:lnTo>
                    <a:pt x="1747" y="5245"/>
                  </a:lnTo>
                  <a:lnTo>
                    <a:pt x="1747" y="5219"/>
                  </a:lnTo>
                  <a:lnTo>
                    <a:pt x="1747" y="5199"/>
                  </a:lnTo>
                  <a:lnTo>
                    <a:pt x="1747" y="5199"/>
                  </a:lnTo>
                  <a:lnTo>
                    <a:pt x="1749" y="5175"/>
                  </a:lnTo>
                  <a:lnTo>
                    <a:pt x="1752" y="5148"/>
                  </a:lnTo>
                  <a:lnTo>
                    <a:pt x="1755" y="5120"/>
                  </a:lnTo>
                  <a:lnTo>
                    <a:pt x="1756" y="5107"/>
                  </a:lnTo>
                  <a:lnTo>
                    <a:pt x="1756" y="5097"/>
                  </a:lnTo>
                  <a:lnTo>
                    <a:pt x="1756" y="5097"/>
                  </a:lnTo>
                  <a:lnTo>
                    <a:pt x="1755" y="5081"/>
                  </a:lnTo>
                  <a:lnTo>
                    <a:pt x="1752" y="5061"/>
                  </a:lnTo>
                  <a:lnTo>
                    <a:pt x="1750" y="5052"/>
                  </a:lnTo>
                  <a:lnTo>
                    <a:pt x="1748" y="5042"/>
                  </a:lnTo>
                  <a:lnTo>
                    <a:pt x="1745" y="5034"/>
                  </a:lnTo>
                  <a:lnTo>
                    <a:pt x="1741" y="5028"/>
                  </a:lnTo>
                  <a:lnTo>
                    <a:pt x="1741" y="5028"/>
                  </a:lnTo>
                  <a:lnTo>
                    <a:pt x="1737" y="5023"/>
                  </a:lnTo>
                  <a:lnTo>
                    <a:pt x="1730" y="5018"/>
                  </a:lnTo>
                  <a:lnTo>
                    <a:pt x="1712" y="5010"/>
                  </a:lnTo>
                  <a:lnTo>
                    <a:pt x="1694" y="5001"/>
                  </a:lnTo>
                  <a:lnTo>
                    <a:pt x="1687" y="4998"/>
                  </a:lnTo>
                  <a:lnTo>
                    <a:pt x="1680" y="4993"/>
                  </a:lnTo>
                  <a:lnTo>
                    <a:pt x="1680" y="4993"/>
                  </a:lnTo>
                  <a:lnTo>
                    <a:pt x="1674" y="4984"/>
                  </a:lnTo>
                  <a:lnTo>
                    <a:pt x="1664" y="4974"/>
                  </a:lnTo>
                  <a:lnTo>
                    <a:pt x="1649" y="4948"/>
                  </a:lnTo>
                  <a:lnTo>
                    <a:pt x="1633" y="4922"/>
                  </a:lnTo>
                  <a:lnTo>
                    <a:pt x="1620" y="4901"/>
                  </a:lnTo>
                  <a:lnTo>
                    <a:pt x="1620" y="4901"/>
                  </a:lnTo>
                  <a:lnTo>
                    <a:pt x="1604" y="4879"/>
                  </a:lnTo>
                  <a:lnTo>
                    <a:pt x="1583" y="4853"/>
                  </a:lnTo>
                  <a:lnTo>
                    <a:pt x="1564" y="4828"/>
                  </a:lnTo>
                  <a:lnTo>
                    <a:pt x="1548" y="4805"/>
                  </a:lnTo>
                  <a:lnTo>
                    <a:pt x="1548" y="4805"/>
                  </a:lnTo>
                  <a:lnTo>
                    <a:pt x="1531" y="4781"/>
                  </a:lnTo>
                  <a:lnTo>
                    <a:pt x="1513" y="4751"/>
                  </a:lnTo>
                  <a:lnTo>
                    <a:pt x="1503" y="4735"/>
                  </a:lnTo>
                  <a:lnTo>
                    <a:pt x="1495" y="4719"/>
                  </a:lnTo>
                  <a:lnTo>
                    <a:pt x="1488" y="4706"/>
                  </a:lnTo>
                  <a:lnTo>
                    <a:pt x="1484" y="4693"/>
                  </a:lnTo>
                  <a:lnTo>
                    <a:pt x="1484" y="4693"/>
                  </a:lnTo>
                  <a:lnTo>
                    <a:pt x="1479" y="4673"/>
                  </a:lnTo>
                  <a:lnTo>
                    <a:pt x="1476" y="4648"/>
                  </a:lnTo>
                  <a:lnTo>
                    <a:pt x="1476" y="4636"/>
                  </a:lnTo>
                  <a:lnTo>
                    <a:pt x="1476" y="4623"/>
                  </a:lnTo>
                  <a:lnTo>
                    <a:pt x="1476" y="4612"/>
                  </a:lnTo>
                  <a:lnTo>
                    <a:pt x="1478" y="4603"/>
                  </a:lnTo>
                  <a:lnTo>
                    <a:pt x="1478" y="4603"/>
                  </a:lnTo>
                  <a:lnTo>
                    <a:pt x="1483" y="4594"/>
                  </a:lnTo>
                  <a:lnTo>
                    <a:pt x="1490" y="4584"/>
                  </a:lnTo>
                  <a:lnTo>
                    <a:pt x="1497" y="4575"/>
                  </a:lnTo>
                  <a:lnTo>
                    <a:pt x="1508" y="4564"/>
                  </a:lnTo>
                  <a:lnTo>
                    <a:pt x="1525" y="4543"/>
                  </a:lnTo>
                  <a:lnTo>
                    <a:pt x="1532" y="4534"/>
                  </a:lnTo>
                  <a:lnTo>
                    <a:pt x="1536" y="4525"/>
                  </a:lnTo>
                  <a:lnTo>
                    <a:pt x="1536" y="4525"/>
                  </a:lnTo>
                  <a:lnTo>
                    <a:pt x="1539" y="4513"/>
                  </a:lnTo>
                  <a:lnTo>
                    <a:pt x="1540" y="4498"/>
                  </a:lnTo>
                  <a:lnTo>
                    <a:pt x="1541" y="4482"/>
                  </a:lnTo>
                  <a:lnTo>
                    <a:pt x="1541" y="4464"/>
                  </a:lnTo>
                  <a:lnTo>
                    <a:pt x="1540" y="4447"/>
                  </a:lnTo>
                  <a:lnTo>
                    <a:pt x="1538" y="4431"/>
                  </a:lnTo>
                  <a:lnTo>
                    <a:pt x="1536" y="4416"/>
                  </a:lnTo>
                  <a:lnTo>
                    <a:pt x="1534" y="4403"/>
                  </a:lnTo>
                  <a:lnTo>
                    <a:pt x="1534" y="4403"/>
                  </a:lnTo>
                  <a:lnTo>
                    <a:pt x="1530" y="4392"/>
                  </a:lnTo>
                  <a:lnTo>
                    <a:pt x="1526" y="4378"/>
                  </a:lnTo>
                  <a:lnTo>
                    <a:pt x="1520" y="4364"/>
                  </a:lnTo>
                  <a:lnTo>
                    <a:pt x="1513" y="4348"/>
                  </a:lnTo>
                  <a:lnTo>
                    <a:pt x="1505" y="4333"/>
                  </a:lnTo>
                  <a:lnTo>
                    <a:pt x="1497" y="4320"/>
                  </a:lnTo>
                  <a:lnTo>
                    <a:pt x="1490" y="4309"/>
                  </a:lnTo>
                  <a:lnTo>
                    <a:pt x="1482" y="4299"/>
                  </a:lnTo>
                  <a:lnTo>
                    <a:pt x="1482" y="4299"/>
                  </a:lnTo>
                  <a:lnTo>
                    <a:pt x="1477" y="4296"/>
                  </a:lnTo>
                  <a:lnTo>
                    <a:pt x="1472" y="4294"/>
                  </a:lnTo>
                  <a:lnTo>
                    <a:pt x="1457" y="4290"/>
                  </a:lnTo>
                  <a:lnTo>
                    <a:pt x="1443" y="4286"/>
                  </a:lnTo>
                  <a:lnTo>
                    <a:pt x="1438" y="4285"/>
                  </a:lnTo>
                  <a:lnTo>
                    <a:pt x="1432" y="4283"/>
                  </a:lnTo>
                  <a:lnTo>
                    <a:pt x="1432" y="4283"/>
                  </a:lnTo>
                  <a:lnTo>
                    <a:pt x="1425" y="4278"/>
                  </a:lnTo>
                  <a:lnTo>
                    <a:pt x="1417" y="4271"/>
                  </a:lnTo>
                  <a:lnTo>
                    <a:pt x="1400" y="4258"/>
                  </a:lnTo>
                  <a:lnTo>
                    <a:pt x="1384" y="4243"/>
                  </a:lnTo>
                  <a:lnTo>
                    <a:pt x="1376" y="4237"/>
                  </a:lnTo>
                  <a:lnTo>
                    <a:pt x="1369" y="4233"/>
                  </a:lnTo>
                  <a:lnTo>
                    <a:pt x="1369" y="4233"/>
                  </a:lnTo>
                  <a:lnTo>
                    <a:pt x="1351" y="4226"/>
                  </a:lnTo>
                  <a:lnTo>
                    <a:pt x="1328" y="4219"/>
                  </a:lnTo>
                  <a:lnTo>
                    <a:pt x="1317" y="4216"/>
                  </a:lnTo>
                  <a:lnTo>
                    <a:pt x="1306" y="4215"/>
                  </a:lnTo>
                  <a:lnTo>
                    <a:pt x="1296" y="4215"/>
                  </a:lnTo>
                  <a:lnTo>
                    <a:pt x="1288" y="4216"/>
                  </a:lnTo>
                  <a:lnTo>
                    <a:pt x="1288" y="4216"/>
                  </a:lnTo>
                  <a:lnTo>
                    <a:pt x="1282" y="4218"/>
                  </a:lnTo>
                  <a:lnTo>
                    <a:pt x="1276" y="4224"/>
                  </a:lnTo>
                  <a:lnTo>
                    <a:pt x="1265" y="4236"/>
                  </a:lnTo>
                  <a:lnTo>
                    <a:pt x="1255" y="4250"/>
                  </a:lnTo>
                  <a:lnTo>
                    <a:pt x="1249" y="4255"/>
                  </a:lnTo>
                  <a:lnTo>
                    <a:pt x="1245" y="4259"/>
                  </a:lnTo>
                  <a:lnTo>
                    <a:pt x="1245" y="4259"/>
                  </a:lnTo>
                  <a:lnTo>
                    <a:pt x="1228" y="4268"/>
                  </a:lnTo>
                  <a:lnTo>
                    <a:pt x="1218" y="4271"/>
                  </a:lnTo>
                  <a:lnTo>
                    <a:pt x="1207" y="4276"/>
                  </a:lnTo>
                  <a:lnTo>
                    <a:pt x="1197" y="4279"/>
                  </a:lnTo>
                  <a:lnTo>
                    <a:pt x="1187" y="4280"/>
                  </a:lnTo>
                  <a:lnTo>
                    <a:pt x="1178" y="4279"/>
                  </a:lnTo>
                  <a:lnTo>
                    <a:pt x="1175" y="4278"/>
                  </a:lnTo>
                  <a:lnTo>
                    <a:pt x="1173" y="4277"/>
                  </a:lnTo>
                  <a:lnTo>
                    <a:pt x="1173" y="4277"/>
                  </a:lnTo>
                  <a:lnTo>
                    <a:pt x="1170" y="4275"/>
                  </a:lnTo>
                  <a:lnTo>
                    <a:pt x="1169" y="4272"/>
                  </a:lnTo>
                  <a:lnTo>
                    <a:pt x="1169" y="4267"/>
                  </a:lnTo>
                  <a:lnTo>
                    <a:pt x="1170" y="4260"/>
                  </a:lnTo>
                  <a:lnTo>
                    <a:pt x="1171" y="4252"/>
                  </a:lnTo>
                  <a:lnTo>
                    <a:pt x="1176" y="4236"/>
                  </a:lnTo>
                  <a:lnTo>
                    <a:pt x="1176" y="4230"/>
                  </a:lnTo>
                  <a:lnTo>
                    <a:pt x="1175" y="4225"/>
                  </a:lnTo>
                  <a:lnTo>
                    <a:pt x="1175" y="4225"/>
                  </a:lnTo>
                  <a:lnTo>
                    <a:pt x="1170" y="4217"/>
                  </a:lnTo>
                  <a:lnTo>
                    <a:pt x="1163" y="4209"/>
                  </a:lnTo>
                  <a:lnTo>
                    <a:pt x="1156" y="4201"/>
                  </a:lnTo>
                  <a:lnTo>
                    <a:pt x="1145" y="4193"/>
                  </a:lnTo>
                  <a:lnTo>
                    <a:pt x="1136" y="4187"/>
                  </a:lnTo>
                  <a:lnTo>
                    <a:pt x="1126" y="4182"/>
                  </a:lnTo>
                  <a:lnTo>
                    <a:pt x="1117" y="4179"/>
                  </a:lnTo>
                  <a:lnTo>
                    <a:pt x="1113" y="4178"/>
                  </a:lnTo>
                  <a:lnTo>
                    <a:pt x="1108" y="4179"/>
                  </a:lnTo>
                  <a:lnTo>
                    <a:pt x="1108" y="4179"/>
                  </a:lnTo>
                  <a:lnTo>
                    <a:pt x="1103" y="4180"/>
                  </a:lnTo>
                  <a:lnTo>
                    <a:pt x="1097" y="4182"/>
                  </a:lnTo>
                  <a:lnTo>
                    <a:pt x="1091" y="4187"/>
                  </a:lnTo>
                  <a:lnTo>
                    <a:pt x="1087" y="4191"/>
                  </a:lnTo>
                  <a:lnTo>
                    <a:pt x="1075" y="4205"/>
                  </a:lnTo>
                  <a:lnTo>
                    <a:pt x="1065" y="4219"/>
                  </a:lnTo>
                  <a:lnTo>
                    <a:pt x="1046" y="4249"/>
                  </a:lnTo>
                  <a:lnTo>
                    <a:pt x="1037" y="4262"/>
                  </a:lnTo>
                  <a:lnTo>
                    <a:pt x="1033" y="4267"/>
                  </a:lnTo>
                  <a:lnTo>
                    <a:pt x="1027" y="4271"/>
                  </a:lnTo>
                  <a:lnTo>
                    <a:pt x="1027" y="4271"/>
                  </a:lnTo>
                  <a:lnTo>
                    <a:pt x="1011" y="4283"/>
                  </a:lnTo>
                  <a:lnTo>
                    <a:pt x="1001" y="4289"/>
                  </a:lnTo>
                  <a:lnTo>
                    <a:pt x="990" y="4296"/>
                  </a:lnTo>
                  <a:lnTo>
                    <a:pt x="978" y="4302"/>
                  </a:lnTo>
                  <a:lnTo>
                    <a:pt x="967" y="4305"/>
                  </a:lnTo>
                  <a:lnTo>
                    <a:pt x="958" y="4307"/>
                  </a:lnTo>
                  <a:lnTo>
                    <a:pt x="954" y="4306"/>
                  </a:lnTo>
                  <a:lnTo>
                    <a:pt x="949" y="4305"/>
                  </a:lnTo>
                  <a:lnTo>
                    <a:pt x="949" y="4305"/>
                  </a:lnTo>
                  <a:lnTo>
                    <a:pt x="946" y="4303"/>
                  </a:lnTo>
                  <a:lnTo>
                    <a:pt x="942" y="4299"/>
                  </a:lnTo>
                  <a:lnTo>
                    <a:pt x="939" y="4295"/>
                  </a:lnTo>
                  <a:lnTo>
                    <a:pt x="937" y="4289"/>
                  </a:lnTo>
                  <a:lnTo>
                    <a:pt x="933" y="4276"/>
                  </a:lnTo>
                  <a:lnTo>
                    <a:pt x="930" y="4261"/>
                  </a:lnTo>
                  <a:lnTo>
                    <a:pt x="928" y="4245"/>
                  </a:lnTo>
                  <a:lnTo>
                    <a:pt x="924" y="4231"/>
                  </a:lnTo>
                  <a:lnTo>
                    <a:pt x="921" y="4219"/>
                  </a:lnTo>
                  <a:lnTo>
                    <a:pt x="918" y="4214"/>
                  </a:lnTo>
                  <a:lnTo>
                    <a:pt x="915" y="4210"/>
                  </a:lnTo>
                  <a:lnTo>
                    <a:pt x="915" y="4210"/>
                  </a:lnTo>
                  <a:lnTo>
                    <a:pt x="910" y="4206"/>
                  </a:lnTo>
                  <a:lnTo>
                    <a:pt x="903" y="4201"/>
                  </a:lnTo>
                  <a:lnTo>
                    <a:pt x="896" y="4198"/>
                  </a:lnTo>
                  <a:lnTo>
                    <a:pt x="887" y="4196"/>
                  </a:lnTo>
                  <a:lnTo>
                    <a:pt x="869" y="4190"/>
                  </a:lnTo>
                  <a:lnTo>
                    <a:pt x="850" y="4186"/>
                  </a:lnTo>
                  <a:lnTo>
                    <a:pt x="829" y="4181"/>
                  </a:lnTo>
                  <a:lnTo>
                    <a:pt x="810" y="4177"/>
                  </a:lnTo>
                  <a:lnTo>
                    <a:pt x="795" y="4171"/>
                  </a:lnTo>
                  <a:lnTo>
                    <a:pt x="788" y="4167"/>
                  </a:lnTo>
                  <a:lnTo>
                    <a:pt x="782" y="4164"/>
                  </a:lnTo>
                  <a:lnTo>
                    <a:pt x="782" y="4164"/>
                  </a:lnTo>
                  <a:lnTo>
                    <a:pt x="779" y="4161"/>
                  </a:lnTo>
                  <a:lnTo>
                    <a:pt x="775" y="4156"/>
                  </a:lnTo>
                  <a:lnTo>
                    <a:pt x="770" y="4147"/>
                  </a:lnTo>
                  <a:lnTo>
                    <a:pt x="764" y="4137"/>
                  </a:lnTo>
                  <a:lnTo>
                    <a:pt x="758" y="4129"/>
                  </a:lnTo>
                  <a:lnTo>
                    <a:pt x="758" y="4129"/>
                  </a:lnTo>
                  <a:lnTo>
                    <a:pt x="748" y="4120"/>
                  </a:lnTo>
                  <a:lnTo>
                    <a:pt x="736" y="4109"/>
                  </a:lnTo>
                  <a:lnTo>
                    <a:pt x="722" y="4100"/>
                  </a:lnTo>
                  <a:lnTo>
                    <a:pt x="716" y="4096"/>
                  </a:lnTo>
                  <a:lnTo>
                    <a:pt x="710" y="4094"/>
                  </a:lnTo>
                  <a:lnTo>
                    <a:pt x="710" y="4094"/>
                  </a:lnTo>
                  <a:lnTo>
                    <a:pt x="699" y="4092"/>
                  </a:lnTo>
                  <a:lnTo>
                    <a:pt x="686" y="4091"/>
                  </a:lnTo>
                  <a:lnTo>
                    <a:pt x="672" y="4091"/>
                  </a:lnTo>
                  <a:lnTo>
                    <a:pt x="657" y="4091"/>
                  </a:lnTo>
                  <a:lnTo>
                    <a:pt x="642" y="4092"/>
                  </a:lnTo>
                  <a:lnTo>
                    <a:pt x="629" y="4094"/>
                  </a:lnTo>
                  <a:lnTo>
                    <a:pt x="616" y="4096"/>
                  </a:lnTo>
                  <a:lnTo>
                    <a:pt x="606" y="4100"/>
                  </a:lnTo>
                  <a:lnTo>
                    <a:pt x="606" y="4100"/>
                  </a:lnTo>
                  <a:lnTo>
                    <a:pt x="595" y="4107"/>
                  </a:lnTo>
                  <a:lnTo>
                    <a:pt x="584" y="4114"/>
                  </a:lnTo>
                  <a:lnTo>
                    <a:pt x="571" y="4125"/>
                  </a:lnTo>
                  <a:lnTo>
                    <a:pt x="560" y="4137"/>
                  </a:lnTo>
                  <a:lnTo>
                    <a:pt x="549" y="4149"/>
                  </a:lnTo>
                  <a:lnTo>
                    <a:pt x="538" y="4162"/>
                  </a:lnTo>
                  <a:lnTo>
                    <a:pt x="530" y="4173"/>
                  </a:lnTo>
                  <a:lnTo>
                    <a:pt x="525" y="4184"/>
                  </a:lnTo>
                  <a:lnTo>
                    <a:pt x="525" y="4184"/>
                  </a:lnTo>
                  <a:lnTo>
                    <a:pt x="520" y="4196"/>
                  </a:lnTo>
                  <a:lnTo>
                    <a:pt x="517" y="4210"/>
                  </a:lnTo>
                  <a:lnTo>
                    <a:pt x="515" y="4226"/>
                  </a:lnTo>
                  <a:lnTo>
                    <a:pt x="514" y="4243"/>
                  </a:lnTo>
                  <a:lnTo>
                    <a:pt x="512" y="4260"/>
                  </a:lnTo>
                  <a:lnTo>
                    <a:pt x="515" y="4275"/>
                  </a:lnTo>
                  <a:lnTo>
                    <a:pt x="516" y="4281"/>
                  </a:lnTo>
                  <a:lnTo>
                    <a:pt x="518" y="4287"/>
                  </a:lnTo>
                  <a:lnTo>
                    <a:pt x="521" y="4293"/>
                  </a:lnTo>
                  <a:lnTo>
                    <a:pt x="525" y="4297"/>
                  </a:lnTo>
                  <a:lnTo>
                    <a:pt x="525" y="4297"/>
                  </a:lnTo>
                  <a:lnTo>
                    <a:pt x="527" y="4298"/>
                  </a:lnTo>
                  <a:lnTo>
                    <a:pt x="529" y="4299"/>
                  </a:lnTo>
                  <a:lnTo>
                    <a:pt x="537" y="4299"/>
                  </a:lnTo>
                  <a:lnTo>
                    <a:pt x="545" y="4299"/>
                  </a:lnTo>
                  <a:lnTo>
                    <a:pt x="554" y="4297"/>
                  </a:lnTo>
                  <a:lnTo>
                    <a:pt x="571" y="4294"/>
                  </a:lnTo>
                  <a:lnTo>
                    <a:pt x="579" y="4293"/>
                  </a:lnTo>
                  <a:lnTo>
                    <a:pt x="586" y="4294"/>
                  </a:lnTo>
                  <a:lnTo>
                    <a:pt x="586" y="4294"/>
                  </a:lnTo>
                  <a:lnTo>
                    <a:pt x="591" y="4297"/>
                  </a:lnTo>
                  <a:lnTo>
                    <a:pt x="598" y="4301"/>
                  </a:lnTo>
                  <a:lnTo>
                    <a:pt x="613" y="4312"/>
                  </a:lnTo>
                  <a:lnTo>
                    <a:pt x="626" y="4325"/>
                  </a:lnTo>
                  <a:lnTo>
                    <a:pt x="631" y="4331"/>
                  </a:lnTo>
                  <a:lnTo>
                    <a:pt x="634" y="4337"/>
                  </a:lnTo>
                  <a:lnTo>
                    <a:pt x="634" y="4337"/>
                  </a:lnTo>
                  <a:lnTo>
                    <a:pt x="639" y="4349"/>
                  </a:lnTo>
                  <a:lnTo>
                    <a:pt x="641" y="4365"/>
                  </a:lnTo>
                  <a:lnTo>
                    <a:pt x="642" y="4381"/>
                  </a:lnTo>
                  <a:lnTo>
                    <a:pt x="642" y="4399"/>
                  </a:lnTo>
                  <a:lnTo>
                    <a:pt x="642" y="4417"/>
                  </a:lnTo>
                  <a:lnTo>
                    <a:pt x="640" y="4434"/>
                  </a:lnTo>
                  <a:lnTo>
                    <a:pt x="638" y="4448"/>
                  </a:lnTo>
                  <a:lnTo>
                    <a:pt x="634" y="4462"/>
                  </a:lnTo>
                  <a:lnTo>
                    <a:pt x="634" y="4462"/>
                  </a:lnTo>
                  <a:lnTo>
                    <a:pt x="632" y="4468"/>
                  </a:lnTo>
                  <a:lnTo>
                    <a:pt x="630" y="4474"/>
                  </a:lnTo>
                  <a:lnTo>
                    <a:pt x="621" y="4488"/>
                  </a:lnTo>
                  <a:lnTo>
                    <a:pt x="611" y="4501"/>
                  </a:lnTo>
                  <a:lnTo>
                    <a:pt x="599" y="4516"/>
                  </a:lnTo>
                  <a:lnTo>
                    <a:pt x="589" y="4531"/>
                  </a:lnTo>
                  <a:lnTo>
                    <a:pt x="579" y="4545"/>
                  </a:lnTo>
                  <a:lnTo>
                    <a:pt x="570" y="4559"/>
                  </a:lnTo>
                  <a:lnTo>
                    <a:pt x="568" y="4566"/>
                  </a:lnTo>
                  <a:lnTo>
                    <a:pt x="565" y="4571"/>
                  </a:lnTo>
                  <a:lnTo>
                    <a:pt x="565" y="4571"/>
                  </a:lnTo>
                  <a:lnTo>
                    <a:pt x="562" y="4583"/>
                  </a:lnTo>
                  <a:lnTo>
                    <a:pt x="561" y="4596"/>
                  </a:lnTo>
                  <a:lnTo>
                    <a:pt x="560" y="4612"/>
                  </a:lnTo>
                  <a:lnTo>
                    <a:pt x="560" y="4628"/>
                  </a:lnTo>
                  <a:lnTo>
                    <a:pt x="562" y="4658"/>
                  </a:lnTo>
                  <a:lnTo>
                    <a:pt x="563" y="4672"/>
                  </a:lnTo>
                  <a:lnTo>
                    <a:pt x="565" y="4684"/>
                  </a:lnTo>
                  <a:lnTo>
                    <a:pt x="565" y="4684"/>
                  </a:lnTo>
                  <a:lnTo>
                    <a:pt x="569" y="4697"/>
                  </a:lnTo>
                  <a:lnTo>
                    <a:pt x="574" y="4712"/>
                  </a:lnTo>
                  <a:lnTo>
                    <a:pt x="590" y="4749"/>
                  </a:lnTo>
                  <a:lnTo>
                    <a:pt x="605" y="4780"/>
                  </a:lnTo>
                  <a:lnTo>
                    <a:pt x="609" y="4790"/>
                  </a:lnTo>
                  <a:lnTo>
                    <a:pt x="612" y="4797"/>
                  </a:lnTo>
                  <a:lnTo>
                    <a:pt x="612" y="4797"/>
                  </a:lnTo>
                  <a:lnTo>
                    <a:pt x="613" y="4812"/>
                  </a:lnTo>
                  <a:lnTo>
                    <a:pt x="616" y="4837"/>
                  </a:lnTo>
                  <a:lnTo>
                    <a:pt x="617" y="4849"/>
                  </a:lnTo>
                  <a:lnTo>
                    <a:pt x="617" y="4862"/>
                  </a:lnTo>
                  <a:lnTo>
                    <a:pt x="615" y="4873"/>
                  </a:lnTo>
                  <a:lnTo>
                    <a:pt x="614" y="4877"/>
                  </a:lnTo>
                  <a:lnTo>
                    <a:pt x="612" y="4881"/>
                  </a:lnTo>
                  <a:lnTo>
                    <a:pt x="612" y="4881"/>
                  </a:lnTo>
                  <a:lnTo>
                    <a:pt x="605" y="4886"/>
                  </a:lnTo>
                  <a:lnTo>
                    <a:pt x="596" y="4892"/>
                  </a:lnTo>
                  <a:lnTo>
                    <a:pt x="587" y="4895"/>
                  </a:lnTo>
                  <a:lnTo>
                    <a:pt x="576" y="4899"/>
                  </a:lnTo>
                  <a:lnTo>
                    <a:pt x="564" y="4901"/>
                  </a:lnTo>
                  <a:lnTo>
                    <a:pt x="551" y="4903"/>
                  </a:lnTo>
                  <a:lnTo>
                    <a:pt x="525" y="4905"/>
                  </a:lnTo>
                  <a:lnTo>
                    <a:pt x="497" y="4904"/>
                  </a:lnTo>
                  <a:lnTo>
                    <a:pt x="471" y="4903"/>
                  </a:lnTo>
                  <a:lnTo>
                    <a:pt x="446" y="4901"/>
                  </a:lnTo>
                  <a:lnTo>
                    <a:pt x="427" y="4897"/>
                  </a:lnTo>
                  <a:lnTo>
                    <a:pt x="427" y="4897"/>
                  </a:lnTo>
                  <a:lnTo>
                    <a:pt x="421" y="4896"/>
                  </a:lnTo>
                  <a:lnTo>
                    <a:pt x="415" y="4894"/>
                  </a:lnTo>
                  <a:lnTo>
                    <a:pt x="403" y="4888"/>
                  </a:lnTo>
                  <a:lnTo>
                    <a:pt x="391" y="4882"/>
                  </a:lnTo>
                  <a:lnTo>
                    <a:pt x="385" y="4879"/>
                  </a:lnTo>
                  <a:lnTo>
                    <a:pt x="380" y="4877"/>
                  </a:lnTo>
                  <a:lnTo>
                    <a:pt x="380" y="4877"/>
                  </a:lnTo>
                  <a:lnTo>
                    <a:pt x="370" y="4876"/>
                  </a:lnTo>
                  <a:lnTo>
                    <a:pt x="359" y="4875"/>
                  </a:lnTo>
                  <a:lnTo>
                    <a:pt x="332" y="4874"/>
                  </a:lnTo>
                  <a:lnTo>
                    <a:pt x="306" y="4875"/>
                  </a:lnTo>
                  <a:lnTo>
                    <a:pt x="295" y="4876"/>
                  </a:lnTo>
                  <a:lnTo>
                    <a:pt x="284" y="4877"/>
                  </a:lnTo>
                  <a:lnTo>
                    <a:pt x="284" y="4877"/>
                  </a:lnTo>
                  <a:lnTo>
                    <a:pt x="274" y="4881"/>
                  </a:lnTo>
                  <a:lnTo>
                    <a:pt x="262" y="4886"/>
                  </a:lnTo>
                  <a:lnTo>
                    <a:pt x="236" y="4901"/>
                  </a:lnTo>
                  <a:lnTo>
                    <a:pt x="222" y="4909"/>
                  </a:lnTo>
                  <a:lnTo>
                    <a:pt x="209" y="4914"/>
                  </a:lnTo>
                  <a:lnTo>
                    <a:pt x="198" y="4919"/>
                  </a:lnTo>
                  <a:lnTo>
                    <a:pt x="192" y="4920"/>
                  </a:lnTo>
                  <a:lnTo>
                    <a:pt x="186" y="4921"/>
                  </a:lnTo>
                  <a:lnTo>
                    <a:pt x="186" y="4921"/>
                  </a:lnTo>
                  <a:lnTo>
                    <a:pt x="173" y="4920"/>
                  </a:lnTo>
                  <a:lnTo>
                    <a:pt x="157" y="4918"/>
                  </a:lnTo>
                  <a:lnTo>
                    <a:pt x="140" y="4913"/>
                  </a:lnTo>
                  <a:lnTo>
                    <a:pt x="123" y="4908"/>
                  </a:lnTo>
                  <a:lnTo>
                    <a:pt x="106" y="4901"/>
                  </a:lnTo>
                  <a:lnTo>
                    <a:pt x="90" y="4893"/>
                  </a:lnTo>
                  <a:lnTo>
                    <a:pt x="76" y="4885"/>
                  </a:lnTo>
                  <a:lnTo>
                    <a:pt x="66" y="4877"/>
                  </a:lnTo>
                  <a:lnTo>
                    <a:pt x="66" y="4877"/>
                  </a:lnTo>
                  <a:lnTo>
                    <a:pt x="57" y="4869"/>
                  </a:lnTo>
                  <a:lnTo>
                    <a:pt x="48" y="4859"/>
                  </a:lnTo>
                  <a:lnTo>
                    <a:pt x="38" y="4846"/>
                  </a:lnTo>
                  <a:lnTo>
                    <a:pt x="29" y="4832"/>
                  </a:lnTo>
                  <a:lnTo>
                    <a:pt x="20" y="4818"/>
                  </a:lnTo>
                  <a:lnTo>
                    <a:pt x="14" y="4804"/>
                  </a:lnTo>
                  <a:lnTo>
                    <a:pt x="8" y="4791"/>
                  </a:lnTo>
                  <a:lnTo>
                    <a:pt x="5" y="4779"/>
                  </a:lnTo>
                  <a:lnTo>
                    <a:pt x="5" y="4779"/>
                  </a:lnTo>
                  <a:lnTo>
                    <a:pt x="2" y="4768"/>
                  </a:lnTo>
                  <a:lnTo>
                    <a:pt x="0" y="4754"/>
                  </a:lnTo>
                  <a:lnTo>
                    <a:pt x="0" y="4738"/>
                  </a:lnTo>
                  <a:lnTo>
                    <a:pt x="0" y="4723"/>
                  </a:lnTo>
                  <a:lnTo>
                    <a:pt x="0" y="4707"/>
                  </a:lnTo>
                  <a:lnTo>
                    <a:pt x="2" y="4692"/>
                  </a:lnTo>
                  <a:lnTo>
                    <a:pt x="5" y="4677"/>
                  </a:lnTo>
                  <a:lnTo>
                    <a:pt x="7" y="4666"/>
                  </a:lnTo>
                  <a:lnTo>
                    <a:pt x="7" y="4666"/>
                  </a:lnTo>
                  <a:lnTo>
                    <a:pt x="14" y="4652"/>
                  </a:lnTo>
                  <a:lnTo>
                    <a:pt x="24" y="4635"/>
                  </a:lnTo>
                  <a:lnTo>
                    <a:pt x="35" y="4618"/>
                  </a:lnTo>
                  <a:lnTo>
                    <a:pt x="49" y="4600"/>
                  </a:lnTo>
                  <a:lnTo>
                    <a:pt x="63" y="4582"/>
                  </a:lnTo>
                  <a:lnTo>
                    <a:pt x="78" y="4566"/>
                  </a:lnTo>
                  <a:lnTo>
                    <a:pt x="90" y="4551"/>
                  </a:lnTo>
                  <a:lnTo>
                    <a:pt x="103" y="4540"/>
                  </a:lnTo>
                  <a:lnTo>
                    <a:pt x="103" y="4540"/>
                  </a:lnTo>
                  <a:lnTo>
                    <a:pt x="112" y="4532"/>
                  </a:lnTo>
                  <a:lnTo>
                    <a:pt x="123" y="4523"/>
                  </a:lnTo>
                  <a:lnTo>
                    <a:pt x="150" y="4505"/>
                  </a:lnTo>
                  <a:lnTo>
                    <a:pt x="201" y="4473"/>
                  </a:lnTo>
                  <a:lnTo>
                    <a:pt x="201" y="4473"/>
                  </a:lnTo>
                  <a:lnTo>
                    <a:pt x="210" y="4469"/>
                  </a:lnTo>
                  <a:lnTo>
                    <a:pt x="221" y="4463"/>
                  </a:lnTo>
                  <a:lnTo>
                    <a:pt x="246" y="4453"/>
                  </a:lnTo>
                  <a:lnTo>
                    <a:pt x="259" y="4447"/>
                  </a:lnTo>
                  <a:lnTo>
                    <a:pt x="270" y="4441"/>
                  </a:lnTo>
                  <a:lnTo>
                    <a:pt x="279" y="4434"/>
                  </a:lnTo>
                  <a:lnTo>
                    <a:pt x="282" y="4430"/>
                  </a:lnTo>
                  <a:lnTo>
                    <a:pt x="284" y="4427"/>
                  </a:lnTo>
                  <a:lnTo>
                    <a:pt x="284" y="4427"/>
                  </a:lnTo>
                  <a:lnTo>
                    <a:pt x="288" y="4420"/>
                  </a:lnTo>
                  <a:lnTo>
                    <a:pt x="290" y="4412"/>
                  </a:lnTo>
                  <a:lnTo>
                    <a:pt x="291" y="4403"/>
                  </a:lnTo>
                  <a:lnTo>
                    <a:pt x="291" y="4394"/>
                  </a:lnTo>
                  <a:lnTo>
                    <a:pt x="290" y="4374"/>
                  </a:lnTo>
                  <a:lnTo>
                    <a:pt x="288" y="4351"/>
                  </a:lnTo>
                  <a:lnTo>
                    <a:pt x="286" y="4330"/>
                  </a:lnTo>
                  <a:lnTo>
                    <a:pt x="283" y="4309"/>
                  </a:lnTo>
                  <a:lnTo>
                    <a:pt x="282" y="4289"/>
                  </a:lnTo>
                  <a:lnTo>
                    <a:pt x="283" y="4281"/>
                  </a:lnTo>
                  <a:lnTo>
                    <a:pt x="284" y="4274"/>
                  </a:lnTo>
                  <a:lnTo>
                    <a:pt x="284" y="4274"/>
                  </a:lnTo>
                  <a:lnTo>
                    <a:pt x="287" y="4267"/>
                  </a:lnTo>
                  <a:lnTo>
                    <a:pt x="290" y="4259"/>
                  </a:lnTo>
                  <a:lnTo>
                    <a:pt x="299" y="4243"/>
                  </a:lnTo>
                  <a:lnTo>
                    <a:pt x="309" y="4226"/>
                  </a:lnTo>
                  <a:lnTo>
                    <a:pt x="322" y="4209"/>
                  </a:lnTo>
                  <a:lnTo>
                    <a:pt x="345" y="4175"/>
                  </a:lnTo>
                  <a:lnTo>
                    <a:pt x="356" y="4161"/>
                  </a:lnTo>
                  <a:lnTo>
                    <a:pt x="362" y="4146"/>
                  </a:lnTo>
                  <a:lnTo>
                    <a:pt x="362" y="4146"/>
                  </a:lnTo>
                  <a:lnTo>
                    <a:pt x="368" y="4134"/>
                  </a:lnTo>
                  <a:lnTo>
                    <a:pt x="374" y="4120"/>
                  </a:lnTo>
                  <a:lnTo>
                    <a:pt x="384" y="4086"/>
                  </a:lnTo>
                  <a:lnTo>
                    <a:pt x="394" y="4052"/>
                  </a:lnTo>
                  <a:lnTo>
                    <a:pt x="403" y="4025"/>
                  </a:lnTo>
                  <a:lnTo>
                    <a:pt x="403" y="4025"/>
                  </a:lnTo>
                  <a:lnTo>
                    <a:pt x="435" y="3933"/>
                  </a:lnTo>
                  <a:lnTo>
                    <a:pt x="453" y="3883"/>
                  </a:lnTo>
                  <a:lnTo>
                    <a:pt x="462" y="3862"/>
                  </a:lnTo>
                  <a:lnTo>
                    <a:pt x="470" y="3843"/>
                  </a:lnTo>
                  <a:lnTo>
                    <a:pt x="470" y="3843"/>
                  </a:lnTo>
                  <a:lnTo>
                    <a:pt x="477" y="3830"/>
                  </a:lnTo>
                  <a:lnTo>
                    <a:pt x="486" y="3817"/>
                  </a:lnTo>
                  <a:lnTo>
                    <a:pt x="509" y="3786"/>
                  </a:lnTo>
                  <a:lnTo>
                    <a:pt x="520" y="3770"/>
                  </a:lnTo>
                  <a:lnTo>
                    <a:pt x="532" y="3756"/>
                  </a:lnTo>
                  <a:lnTo>
                    <a:pt x="539" y="3741"/>
                  </a:lnTo>
                  <a:lnTo>
                    <a:pt x="545" y="3727"/>
                  </a:lnTo>
                  <a:lnTo>
                    <a:pt x="545" y="3727"/>
                  </a:lnTo>
                  <a:lnTo>
                    <a:pt x="547" y="3718"/>
                  </a:lnTo>
                  <a:lnTo>
                    <a:pt x="549" y="3709"/>
                  </a:lnTo>
                  <a:lnTo>
                    <a:pt x="550" y="3686"/>
                  </a:lnTo>
                  <a:lnTo>
                    <a:pt x="550" y="3660"/>
                  </a:lnTo>
                  <a:lnTo>
                    <a:pt x="550" y="3633"/>
                  </a:lnTo>
                  <a:lnTo>
                    <a:pt x="546" y="3584"/>
                  </a:lnTo>
                  <a:lnTo>
                    <a:pt x="545" y="3557"/>
                  </a:lnTo>
                  <a:lnTo>
                    <a:pt x="545" y="3557"/>
                  </a:lnTo>
                  <a:lnTo>
                    <a:pt x="546" y="3549"/>
                  </a:lnTo>
                  <a:lnTo>
                    <a:pt x="550" y="3537"/>
                  </a:lnTo>
                  <a:lnTo>
                    <a:pt x="560" y="3503"/>
                  </a:lnTo>
                  <a:lnTo>
                    <a:pt x="572" y="3467"/>
                  </a:lnTo>
                  <a:lnTo>
                    <a:pt x="582" y="3439"/>
                  </a:lnTo>
                  <a:lnTo>
                    <a:pt x="582" y="3439"/>
                  </a:lnTo>
                  <a:lnTo>
                    <a:pt x="596" y="3404"/>
                  </a:lnTo>
                  <a:lnTo>
                    <a:pt x="614" y="3362"/>
                  </a:lnTo>
                  <a:lnTo>
                    <a:pt x="631" y="3320"/>
                  </a:lnTo>
                  <a:lnTo>
                    <a:pt x="643" y="3285"/>
                  </a:lnTo>
                  <a:lnTo>
                    <a:pt x="643" y="3285"/>
                  </a:lnTo>
                  <a:lnTo>
                    <a:pt x="656" y="3242"/>
                  </a:lnTo>
                  <a:lnTo>
                    <a:pt x="670" y="3190"/>
                  </a:lnTo>
                  <a:lnTo>
                    <a:pt x="677" y="3164"/>
                  </a:lnTo>
                  <a:lnTo>
                    <a:pt x="682" y="3139"/>
                  </a:lnTo>
                  <a:lnTo>
                    <a:pt x="685" y="3115"/>
                  </a:lnTo>
                  <a:lnTo>
                    <a:pt x="686" y="3095"/>
                  </a:lnTo>
                  <a:lnTo>
                    <a:pt x="686" y="3095"/>
                  </a:lnTo>
                  <a:lnTo>
                    <a:pt x="685" y="3083"/>
                  </a:lnTo>
                  <a:lnTo>
                    <a:pt x="682" y="3070"/>
                  </a:lnTo>
                  <a:lnTo>
                    <a:pt x="670" y="3042"/>
                  </a:lnTo>
                  <a:lnTo>
                    <a:pt x="666" y="3027"/>
                  </a:lnTo>
                  <a:lnTo>
                    <a:pt x="661" y="3012"/>
                  </a:lnTo>
                  <a:lnTo>
                    <a:pt x="658" y="2999"/>
                  </a:lnTo>
                  <a:lnTo>
                    <a:pt x="658" y="2993"/>
                  </a:lnTo>
                  <a:lnTo>
                    <a:pt x="658" y="2987"/>
                  </a:lnTo>
                  <a:lnTo>
                    <a:pt x="658" y="2987"/>
                  </a:lnTo>
                  <a:lnTo>
                    <a:pt x="659" y="2979"/>
                  </a:lnTo>
                  <a:lnTo>
                    <a:pt x="661" y="2970"/>
                  </a:lnTo>
                  <a:lnTo>
                    <a:pt x="670" y="2949"/>
                  </a:lnTo>
                  <a:lnTo>
                    <a:pt x="682" y="2925"/>
                  </a:lnTo>
                  <a:lnTo>
                    <a:pt x="694" y="2902"/>
                  </a:lnTo>
                  <a:lnTo>
                    <a:pt x="717" y="2861"/>
                  </a:lnTo>
                  <a:lnTo>
                    <a:pt x="725" y="2847"/>
                  </a:lnTo>
                  <a:lnTo>
                    <a:pt x="727" y="2841"/>
                  </a:lnTo>
                  <a:lnTo>
                    <a:pt x="727" y="2841"/>
                  </a:lnTo>
                  <a:lnTo>
                    <a:pt x="729" y="2816"/>
                  </a:lnTo>
                  <a:lnTo>
                    <a:pt x="731" y="2767"/>
                  </a:lnTo>
                  <a:lnTo>
                    <a:pt x="732" y="2739"/>
                  </a:lnTo>
                  <a:lnTo>
                    <a:pt x="732" y="2712"/>
                  </a:lnTo>
                  <a:lnTo>
                    <a:pt x="730" y="2688"/>
                  </a:lnTo>
                  <a:lnTo>
                    <a:pt x="729" y="2678"/>
                  </a:lnTo>
                  <a:lnTo>
                    <a:pt x="727" y="2669"/>
                  </a:lnTo>
                  <a:lnTo>
                    <a:pt x="727" y="2669"/>
                  </a:lnTo>
                  <a:lnTo>
                    <a:pt x="720" y="2652"/>
                  </a:lnTo>
                  <a:lnTo>
                    <a:pt x="710" y="2632"/>
                  </a:lnTo>
                  <a:lnTo>
                    <a:pt x="699" y="2612"/>
                  </a:lnTo>
                  <a:lnTo>
                    <a:pt x="684" y="2590"/>
                  </a:lnTo>
                  <a:lnTo>
                    <a:pt x="669" y="2569"/>
                  </a:lnTo>
                  <a:lnTo>
                    <a:pt x="655" y="2548"/>
                  </a:lnTo>
                  <a:lnTo>
                    <a:pt x="629" y="2517"/>
                  </a:lnTo>
                  <a:lnTo>
                    <a:pt x="629" y="2517"/>
                  </a:lnTo>
                  <a:lnTo>
                    <a:pt x="621" y="2509"/>
                  </a:lnTo>
                  <a:lnTo>
                    <a:pt x="612" y="2501"/>
                  </a:lnTo>
                  <a:lnTo>
                    <a:pt x="589" y="2484"/>
                  </a:lnTo>
                  <a:lnTo>
                    <a:pt x="578" y="2476"/>
                  </a:lnTo>
                  <a:lnTo>
                    <a:pt x="568" y="2467"/>
                  </a:lnTo>
                  <a:lnTo>
                    <a:pt x="559" y="2458"/>
                  </a:lnTo>
                  <a:lnTo>
                    <a:pt x="553" y="2450"/>
                  </a:lnTo>
                  <a:lnTo>
                    <a:pt x="553" y="2450"/>
                  </a:lnTo>
                  <a:lnTo>
                    <a:pt x="550" y="2439"/>
                  </a:lnTo>
                  <a:lnTo>
                    <a:pt x="546" y="2426"/>
                  </a:lnTo>
                  <a:lnTo>
                    <a:pt x="544" y="2410"/>
                  </a:lnTo>
                  <a:lnTo>
                    <a:pt x="543" y="2393"/>
                  </a:lnTo>
                  <a:lnTo>
                    <a:pt x="543" y="2376"/>
                  </a:lnTo>
                  <a:lnTo>
                    <a:pt x="543" y="2360"/>
                  </a:lnTo>
                  <a:lnTo>
                    <a:pt x="545" y="2347"/>
                  </a:lnTo>
                  <a:lnTo>
                    <a:pt x="547" y="2334"/>
                  </a:lnTo>
                  <a:lnTo>
                    <a:pt x="547" y="2334"/>
                  </a:lnTo>
                  <a:lnTo>
                    <a:pt x="550" y="2328"/>
                  </a:lnTo>
                  <a:lnTo>
                    <a:pt x="553" y="2322"/>
                  </a:lnTo>
                  <a:lnTo>
                    <a:pt x="562" y="2307"/>
                  </a:lnTo>
                  <a:lnTo>
                    <a:pt x="573" y="2292"/>
                  </a:lnTo>
                  <a:lnTo>
                    <a:pt x="585" y="2277"/>
                  </a:lnTo>
                  <a:lnTo>
                    <a:pt x="585" y="2277"/>
                  </a:lnTo>
                  <a:lnTo>
                    <a:pt x="612" y="2283"/>
                  </a:lnTo>
                  <a:lnTo>
                    <a:pt x="624" y="2287"/>
                  </a:lnTo>
                  <a:lnTo>
                    <a:pt x="634" y="2288"/>
                  </a:lnTo>
                  <a:lnTo>
                    <a:pt x="634" y="2288"/>
                  </a:lnTo>
                  <a:lnTo>
                    <a:pt x="656" y="2290"/>
                  </a:lnTo>
                  <a:lnTo>
                    <a:pt x="683" y="2290"/>
                  </a:lnTo>
                  <a:lnTo>
                    <a:pt x="696" y="2290"/>
                  </a:lnTo>
                  <a:lnTo>
                    <a:pt x="709" y="2288"/>
                  </a:lnTo>
                  <a:lnTo>
                    <a:pt x="719" y="2284"/>
                  </a:lnTo>
                  <a:lnTo>
                    <a:pt x="723" y="2282"/>
                  </a:lnTo>
                  <a:lnTo>
                    <a:pt x="727" y="2280"/>
                  </a:lnTo>
                  <a:lnTo>
                    <a:pt x="727" y="2280"/>
                  </a:lnTo>
                  <a:lnTo>
                    <a:pt x="731" y="2274"/>
                  </a:lnTo>
                  <a:lnTo>
                    <a:pt x="735" y="2266"/>
                  </a:lnTo>
                  <a:lnTo>
                    <a:pt x="737" y="2257"/>
                  </a:lnTo>
                  <a:lnTo>
                    <a:pt x="738" y="2247"/>
                  </a:lnTo>
                  <a:lnTo>
                    <a:pt x="740" y="2228"/>
                  </a:lnTo>
                  <a:lnTo>
                    <a:pt x="743" y="2212"/>
                  </a:lnTo>
                  <a:lnTo>
                    <a:pt x="743" y="2212"/>
                  </a:lnTo>
                  <a:lnTo>
                    <a:pt x="744" y="2203"/>
                  </a:lnTo>
                  <a:lnTo>
                    <a:pt x="745" y="2192"/>
                  </a:lnTo>
                  <a:lnTo>
                    <a:pt x="747" y="2167"/>
                  </a:lnTo>
                  <a:lnTo>
                    <a:pt x="748" y="2155"/>
                  </a:lnTo>
                  <a:lnTo>
                    <a:pt x="752" y="2143"/>
                  </a:lnTo>
                  <a:lnTo>
                    <a:pt x="755" y="2134"/>
                  </a:lnTo>
                  <a:lnTo>
                    <a:pt x="757" y="2131"/>
                  </a:lnTo>
                  <a:lnTo>
                    <a:pt x="761" y="2128"/>
                  </a:lnTo>
                  <a:lnTo>
                    <a:pt x="761" y="2128"/>
                  </a:lnTo>
                  <a:lnTo>
                    <a:pt x="764" y="2125"/>
                  </a:lnTo>
                  <a:lnTo>
                    <a:pt x="767" y="2124"/>
                  </a:lnTo>
                  <a:lnTo>
                    <a:pt x="778" y="2122"/>
                  </a:lnTo>
                  <a:lnTo>
                    <a:pt x="790" y="2122"/>
                  </a:lnTo>
                  <a:lnTo>
                    <a:pt x="802" y="2123"/>
                  </a:lnTo>
                  <a:lnTo>
                    <a:pt x="827" y="2127"/>
                  </a:lnTo>
                  <a:lnTo>
                    <a:pt x="839" y="2128"/>
                  </a:lnTo>
                  <a:lnTo>
                    <a:pt x="849" y="2128"/>
                  </a:lnTo>
                  <a:lnTo>
                    <a:pt x="849" y="2128"/>
                  </a:lnTo>
                  <a:lnTo>
                    <a:pt x="869" y="2128"/>
                  </a:lnTo>
                  <a:lnTo>
                    <a:pt x="893" y="2128"/>
                  </a:lnTo>
                  <a:lnTo>
                    <a:pt x="905" y="2127"/>
                  </a:lnTo>
                  <a:lnTo>
                    <a:pt x="916" y="2125"/>
                  </a:lnTo>
                  <a:lnTo>
                    <a:pt x="927" y="2122"/>
                  </a:lnTo>
                  <a:lnTo>
                    <a:pt x="930" y="2120"/>
                  </a:lnTo>
                  <a:lnTo>
                    <a:pt x="933" y="2117"/>
                  </a:lnTo>
                  <a:lnTo>
                    <a:pt x="933" y="2117"/>
                  </a:lnTo>
                  <a:lnTo>
                    <a:pt x="938" y="2113"/>
                  </a:lnTo>
                  <a:lnTo>
                    <a:pt x="940" y="2106"/>
                  </a:lnTo>
                  <a:lnTo>
                    <a:pt x="943" y="2098"/>
                  </a:lnTo>
                  <a:lnTo>
                    <a:pt x="945" y="2089"/>
                  </a:lnTo>
                  <a:lnTo>
                    <a:pt x="947" y="2071"/>
                  </a:lnTo>
                  <a:lnTo>
                    <a:pt x="949" y="2057"/>
                  </a:lnTo>
                  <a:lnTo>
                    <a:pt x="949" y="2057"/>
                  </a:lnTo>
                  <a:lnTo>
                    <a:pt x="951" y="2046"/>
                  </a:lnTo>
                  <a:lnTo>
                    <a:pt x="952" y="2033"/>
                  </a:lnTo>
                  <a:lnTo>
                    <a:pt x="955" y="2020"/>
                  </a:lnTo>
                  <a:lnTo>
                    <a:pt x="956" y="2015"/>
                  </a:lnTo>
                  <a:lnTo>
                    <a:pt x="958" y="2011"/>
                  </a:lnTo>
                  <a:lnTo>
                    <a:pt x="958" y="2011"/>
                  </a:lnTo>
                  <a:lnTo>
                    <a:pt x="962" y="2008"/>
                  </a:lnTo>
                  <a:lnTo>
                    <a:pt x="966" y="2005"/>
                  </a:lnTo>
                  <a:lnTo>
                    <a:pt x="976" y="1998"/>
                  </a:lnTo>
                  <a:lnTo>
                    <a:pt x="987" y="1993"/>
                  </a:lnTo>
                  <a:lnTo>
                    <a:pt x="998" y="1991"/>
                  </a:lnTo>
                  <a:lnTo>
                    <a:pt x="998" y="1991"/>
                  </a:lnTo>
                  <a:lnTo>
                    <a:pt x="1002" y="1990"/>
                  </a:lnTo>
                  <a:lnTo>
                    <a:pt x="1008" y="1990"/>
                  </a:lnTo>
                  <a:lnTo>
                    <a:pt x="1021" y="1992"/>
                  </a:lnTo>
                  <a:lnTo>
                    <a:pt x="1051" y="1999"/>
                  </a:lnTo>
                  <a:lnTo>
                    <a:pt x="1065" y="2004"/>
                  </a:lnTo>
                  <a:lnTo>
                    <a:pt x="1080" y="2006"/>
                  </a:lnTo>
                  <a:lnTo>
                    <a:pt x="1092" y="2006"/>
                  </a:lnTo>
                  <a:lnTo>
                    <a:pt x="1098" y="2006"/>
                  </a:lnTo>
                  <a:lnTo>
                    <a:pt x="1103" y="2004"/>
                  </a:lnTo>
                  <a:lnTo>
                    <a:pt x="1103" y="2004"/>
                  </a:lnTo>
                  <a:lnTo>
                    <a:pt x="1107" y="2000"/>
                  </a:lnTo>
                  <a:lnTo>
                    <a:pt x="1112" y="1996"/>
                  </a:lnTo>
                  <a:lnTo>
                    <a:pt x="1116" y="1990"/>
                  </a:lnTo>
                  <a:lnTo>
                    <a:pt x="1121" y="1983"/>
                  </a:lnTo>
                  <a:lnTo>
                    <a:pt x="1127" y="1969"/>
                  </a:lnTo>
                  <a:lnTo>
                    <a:pt x="1133" y="1957"/>
                  </a:lnTo>
                  <a:lnTo>
                    <a:pt x="1133" y="1957"/>
                  </a:lnTo>
                  <a:lnTo>
                    <a:pt x="1135" y="1951"/>
                  </a:lnTo>
                  <a:lnTo>
                    <a:pt x="1138" y="1941"/>
                  </a:lnTo>
                  <a:lnTo>
                    <a:pt x="1141" y="1922"/>
                  </a:lnTo>
                  <a:lnTo>
                    <a:pt x="1143" y="1912"/>
                  </a:lnTo>
                  <a:lnTo>
                    <a:pt x="1145" y="1903"/>
                  </a:lnTo>
                  <a:lnTo>
                    <a:pt x="1149" y="1895"/>
                  </a:lnTo>
                  <a:lnTo>
                    <a:pt x="1153" y="1890"/>
                  </a:lnTo>
                  <a:lnTo>
                    <a:pt x="1153" y="1890"/>
                  </a:lnTo>
                  <a:lnTo>
                    <a:pt x="1157" y="1887"/>
                  </a:lnTo>
                  <a:lnTo>
                    <a:pt x="1160" y="1885"/>
                  </a:lnTo>
                  <a:lnTo>
                    <a:pt x="1169" y="1882"/>
                  </a:lnTo>
                  <a:lnTo>
                    <a:pt x="1180" y="1878"/>
                  </a:lnTo>
                  <a:lnTo>
                    <a:pt x="1192" y="1876"/>
                  </a:lnTo>
                  <a:lnTo>
                    <a:pt x="1203" y="1874"/>
                  </a:lnTo>
                  <a:lnTo>
                    <a:pt x="1214" y="1870"/>
                  </a:lnTo>
                  <a:lnTo>
                    <a:pt x="1223" y="1867"/>
                  </a:lnTo>
                  <a:lnTo>
                    <a:pt x="1227" y="1865"/>
                  </a:lnTo>
                  <a:lnTo>
                    <a:pt x="1230" y="1863"/>
                  </a:lnTo>
                  <a:lnTo>
                    <a:pt x="1230" y="1863"/>
                  </a:lnTo>
                  <a:lnTo>
                    <a:pt x="1233" y="1857"/>
                  </a:lnTo>
                  <a:lnTo>
                    <a:pt x="1236" y="1850"/>
                  </a:lnTo>
                  <a:lnTo>
                    <a:pt x="1238" y="1832"/>
                  </a:lnTo>
                  <a:lnTo>
                    <a:pt x="1240" y="1815"/>
                  </a:lnTo>
                  <a:lnTo>
                    <a:pt x="1241" y="1807"/>
                  </a:lnTo>
                  <a:lnTo>
                    <a:pt x="1245" y="1802"/>
                  </a:lnTo>
                  <a:lnTo>
                    <a:pt x="1245" y="1802"/>
                  </a:lnTo>
                  <a:lnTo>
                    <a:pt x="1254" y="1788"/>
                  </a:lnTo>
                  <a:lnTo>
                    <a:pt x="1266" y="1775"/>
                  </a:lnTo>
                  <a:lnTo>
                    <a:pt x="1280" y="1762"/>
                  </a:lnTo>
                  <a:lnTo>
                    <a:pt x="1288" y="1756"/>
                  </a:lnTo>
                  <a:lnTo>
                    <a:pt x="1293" y="1754"/>
                  </a:lnTo>
                  <a:lnTo>
                    <a:pt x="1293" y="1754"/>
                  </a:lnTo>
                  <a:lnTo>
                    <a:pt x="1299" y="1752"/>
                  </a:lnTo>
                  <a:lnTo>
                    <a:pt x="1306" y="1751"/>
                  </a:lnTo>
                  <a:lnTo>
                    <a:pt x="1321" y="1750"/>
                  </a:lnTo>
                  <a:lnTo>
                    <a:pt x="1337" y="1751"/>
                  </a:lnTo>
                  <a:lnTo>
                    <a:pt x="1344" y="1752"/>
                  </a:lnTo>
                  <a:lnTo>
                    <a:pt x="1350" y="1754"/>
                  </a:lnTo>
                  <a:lnTo>
                    <a:pt x="1350" y="1754"/>
                  </a:lnTo>
                  <a:lnTo>
                    <a:pt x="1356" y="1758"/>
                  </a:lnTo>
                  <a:lnTo>
                    <a:pt x="1362" y="1763"/>
                  </a:lnTo>
                  <a:lnTo>
                    <a:pt x="1369" y="1771"/>
                  </a:lnTo>
                  <a:lnTo>
                    <a:pt x="1376" y="1779"/>
                  </a:lnTo>
                  <a:lnTo>
                    <a:pt x="1386" y="1796"/>
                  </a:lnTo>
                  <a:lnTo>
                    <a:pt x="1390" y="1804"/>
                  </a:lnTo>
                  <a:lnTo>
                    <a:pt x="1394" y="1812"/>
                  </a:lnTo>
                  <a:lnTo>
                    <a:pt x="1394" y="1812"/>
                  </a:lnTo>
                  <a:lnTo>
                    <a:pt x="1394" y="1816"/>
                  </a:lnTo>
                  <a:lnTo>
                    <a:pt x="1394" y="1822"/>
                  </a:lnTo>
                  <a:lnTo>
                    <a:pt x="1391" y="1834"/>
                  </a:lnTo>
                  <a:lnTo>
                    <a:pt x="1390" y="1847"/>
                  </a:lnTo>
                  <a:lnTo>
                    <a:pt x="1391" y="1852"/>
                  </a:lnTo>
                  <a:lnTo>
                    <a:pt x="1394" y="1856"/>
                  </a:lnTo>
                  <a:lnTo>
                    <a:pt x="1394" y="1856"/>
                  </a:lnTo>
                  <a:lnTo>
                    <a:pt x="1399" y="1860"/>
                  </a:lnTo>
                  <a:lnTo>
                    <a:pt x="1407" y="1864"/>
                  </a:lnTo>
                  <a:lnTo>
                    <a:pt x="1416" y="1866"/>
                  </a:lnTo>
                  <a:lnTo>
                    <a:pt x="1426" y="1867"/>
                  </a:lnTo>
                  <a:lnTo>
                    <a:pt x="1437" y="1868"/>
                  </a:lnTo>
                  <a:lnTo>
                    <a:pt x="1447" y="1867"/>
                  </a:lnTo>
                  <a:lnTo>
                    <a:pt x="1457" y="1866"/>
                  </a:lnTo>
                  <a:lnTo>
                    <a:pt x="1464" y="1865"/>
                  </a:lnTo>
                  <a:lnTo>
                    <a:pt x="1464" y="1865"/>
                  </a:lnTo>
                  <a:lnTo>
                    <a:pt x="1468" y="1863"/>
                  </a:lnTo>
                  <a:lnTo>
                    <a:pt x="1474" y="1859"/>
                  </a:lnTo>
                  <a:lnTo>
                    <a:pt x="1483" y="1850"/>
                  </a:lnTo>
                  <a:lnTo>
                    <a:pt x="1493" y="1841"/>
                  </a:lnTo>
                  <a:lnTo>
                    <a:pt x="1499" y="1839"/>
                  </a:lnTo>
                  <a:lnTo>
                    <a:pt x="1503" y="1838"/>
                  </a:lnTo>
                  <a:lnTo>
                    <a:pt x="1503" y="1838"/>
                  </a:lnTo>
                  <a:lnTo>
                    <a:pt x="1508" y="1839"/>
                  </a:lnTo>
                  <a:lnTo>
                    <a:pt x="1512" y="1841"/>
                  </a:lnTo>
                  <a:lnTo>
                    <a:pt x="1522" y="1850"/>
                  </a:lnTo>
                  <a:lnTo>
                    <a:pt x="1530" y="1859"/>
                  </a:lnTo>
                  <a:lnTo>
                    <a:pt x="1538" y="1868"/>
                  </a:lnTo>
                  <a:lnTo>
                    <a:pt x="1538" y="1868"/>
                  </a:lnTo>
                  <a:lnTo>
                    <a:pt x="1544" y="1877"/>
                  </a:lnTo>
                  <a:lnTo>
                    <a:pt x="1551" y="1890"/>
                  </a:lnTo>
                  <a:lnTo>
                    <a:pt x="1557" y="1902"/>
                  </a:lnTo>
                  <a:lnTo>
                    <a:pt x="1561" y="1908"/>
                  </a:lnTo>
                  <a:lnTo>
                    <a:pt x="1564" y="1911"/>
                  </a:lnTo>
                  <a:lnTo>
                    <a:pt x="1564" y="1911"/>
                  </a:lnTo>
                  <a:lnTo>
                    <a:pt x="1567" y="1914"/>
                  </a:lnTo>
                  <a:lnTo>
                    <a:pt x="1573" y="1917"/>
                  </a:lnTo>
                  <a:lnTo>
                    <a:pt x="1587" y="1922"/>
                  </a:lnTo>
                  <a:lnTo>
                    <a:pt x="1599" y="1927"/>
                  </a:lnTo>
                  <a:lnTo>
                    <a:pt x="1610" y="1931"/>
                  </a:lnTo>
                  <a:lnTo>
                    <a:pt x="1610" y="1931"/>
                  </a:lnTo>
                  <a:lnTo>
                    <a:pt x="1625" y="1939"/>
                  </a:lnTo>
                  <a:lnTo>
                    <a:pt x="1642" y="1949"/>
                  </a:lnTo>
                  <a:lnTo>
                    <a:pt x="1659" y="1961"/>
                  </a:lnTo>
                  <a:lnTo>
                    <a:pt x="1666" y="1966"/>
                  </a:lnTo>
                  <a:lnTo>
                    <a:pt x="1670" y="1972"/>
                  </a:lnTo>
                  <a:lnTo>
                    <a:pt x="1670" y="1972"/>
                  </a:lnTo>
                  <a:lnTo>
                    <a:pt x="1672" y="1976"/>
                  </a:lnTo>
                  <a:lnTo>
                    <a:pt x="1675" y="1982"/>
                  </a:lnTo>
                  <a:lnTo>
                    <a:pt x="1676" y="1997"/>
                  </a:lnTo>
                  <a:lnTo>
                    <a:pt x="1678" y="2011"/>
                  </a:lnTo>
                  <a:lnTo>
                    <a:pt x="1679" y="2017"/>
                  </a:lnTo>
                  <a:lnTo>
                    <a:pt x="1683" y="2020"/>
                  </a:lnTo>
                  <a:lnTo>
                    <a:pt x="1683" y="2020"/>
                  </a:lnTo>
                  <a:lnTo>
                    <a:pt x="1686" y="2024"/>
                  </a:lnTo>
                  <a:lnTo>
                    <a:pt x="1690" y="2027"/>
                  </a:lnTo>
                  <a:lnTo>
                    <a:pt x="1702" y="2032"/>
                  </a:lnTo>
                  <a:lnTo>
                    <a:pt x="1714" y="2035"/>
                  </a:lnTo>
                  <a:lnTo>
                    <a:pt x="1720" y="2035"/>
                  </a:lnTo>
                  <a:lnTo>
                    <a:pt x="1724" y="2034"/>
                  </a:lnTo>
                  <a:lnTo>
                    <a:pt x="1724" y="2034"/>
                  </a:lnTo>
                  <a:lnTo>
                    <a:pt x="1730" y="2031"/>
                  </a:lnTo>
                  <a:lnTo>
                    <a:pt x="1736" y="2026"/>
                  </a:lnTo>
                  <a:lnTo>
                    <a:pt x="1741" y="2019"/>
                  </a:lnTo>
                  <a:lnTo>
                    <a:pt x="1746" y="2011"/>
                  </a:lnTo>
                  <a:lnTo>
                    <a:pt x="1755" y="1995"/>
                  </a:lnTo>
                  <a:lnTo>
                    <a:pt x="1760" y="1981"/>
                  </a:lnTo>
                  <a:lnTo>
                    <a:pt x="1760" y="1981"/>
                  </a:lnTo>
                  <a:lnTo>
                    <a:pt x="1762" y="1975"/>
                  </a:lnTo>
                  <a:lnTo>
                    <a:pt x="1762" y="1969"/>
                  </a:lnTo>
                  <a:lnTo>
                    <a:pt x="1760" y="1954"/>
                  </a:lnTo>
                  <a:lnTo>
                    <a:pt x="1759" y="1939"/>
                  </a:lnTo>
                  <a:lnTo>
                    <a:pt x="1759" y="1932"/>
                  </a:lnTo>
                  <a:lnTo>
                    <a:pt x="1760" y="1927"/>
                  </a:lnTo>
                  <a:lnTo>
                    <a:pt x="1760" y="1927"/>
                  </a:lnTo>
                  <a:lnTo>
                    <a:pt x="1763" y="1922"/>
                  </a:lnTo>
                  <a:lnTo>
                    <a:pt x="1765" y="1917"/>
                  </a:lnTo>
                  <a:lnTo>
                    <a:pt x="1774" y="1904"/>
                  </a:lnTo>
                  <a:lnTo>
                    <a:pt x="1782" y="1893"/>
                  </a:lnTo>
                  <a:lnTo>
                    <a:pt x="1785" y="1887"/>
                  </a:lnTo>
                  <a:lnTo>
                    <a:pt x="1787" y="1883"/>
                  </a:lnTo>
                  <a:lnTo>
                    <a:pt x="1787" y="1883"/>
                  </a:lnTo>
                  <a:lnTo>
                    <a:pt x="1790" y="1874"/>
                  </a:lnTo>
                  <a:lnTo>
                    <a:pt x="1792" y="1864"/>
                  </a:lnTo>
                  <a:lnTo>
                    <a:pt x="1794" y="1840"/>
                  </a:lnTo>
                  <a:lnTo>
                    <a:pt x="1797" y="1797"/>
                  </a:lnTo>
                  <a:lnTo>
                    <a:pt x="1797" y="1797"/>
                  </a:lnTo>
                  <a:lnTo>
                    <a:pt x="1797" y="1791"/>
                  </a:lnTo>
                  <a:lnTo>
                    <a:pt x="1795" y="1785"/>
                  </a:lnTo>
                  <a:lnTo>
                    <a:pt x="1793" y="1769"/>
                  </a:lnTo>
                  <a:lnTo>
                    <a:pt x="1792" y="1761"/>
                  </a:lnTo>
                  <a:lnTo>
                    <a:pt x="1792" y="1754"/>
                  </a:lnTo>
                  <a:lnTo>
                    <a:pt x="1793" y="1747"/>
                  </a:lnTo>
                  <a:lnTo>
                    <a:pt x="1797" y="1744"/>
                  </a:lnTo>
                  <a:lnTo>
                    <a:pt x="1797" y="1744"/>
                  </a:lnTo>
                  <a:lnTo>
                    <a:pt x="1799" y="1742"/>
                  </a:lnTo>
                  <a:lnTo>
                    <a:pt x="1803" y="1741"/>
                  </a:lnTo>
                  <a:lnTo>
                    <a:pt x="1807" y="1741"/>
                  </a:lnTo>
                  <a:lnTo>
                    <a:pt x="1812" y="1741"/>
                  </a:lnTo>
                  <a:lnTo>
                    <a:pt x="1822" y="1743"/>
                  </a:lnTo>
                  <a:lnTo>
                    <a:pt x="1834" y="1746"/>
                  </a:lnTo>
                  <a:lnTo>
                    <a:pt x="1845" y="1750"/>
                  </a:lnTo>
                  <a:lnTo>
                    <a:pt x="1855" y="1753"/>
                  </a:lnTo>
                  <a:lnTo>
                    <a:pt x="1864" y="1753"/>
                  </a:lnTo>
                  <a:lnTo>
                    <a:pt x="1869" y="1752"/>
                  </a:lnTo>
                  <a:lnTo>
                    <a:pt x="1871" y="1751"/>
                  </a:lnTo>
                  <a:lnTo>
                    <a:pt x="1871" y="1751"/>
                  </a:lnTo>
                  <a:lnTo>
                    <a:pt x="1874" y="1747"/>
                  </a:lnTo>
                  <a:lnTo>
                    <a:pt x="1878" y="1743"/>
                  </a:lnTo>
                  <a:lnTo>
                    <a:pt x="1882" y="1733"/>
                  </a:lnTo>
                  <a:lnTo>
                    <a:pt x="1886" y="1719"/>
                  </a:lnTo>
                  <a:lnTo>
                    <a:pt x="1887" y="1706"/>
                  </a:lnTo>
                  <a:lnTo>
                    <a:pt x="1888" y="1691"/>
                  </a:lnTo>
                  <a:lnTo>
                    <a:pt x="1888" y="1676"/>
                  </a:lnTo>
                  <a:lnTo>
                    <a:pt x="1888" y="1653"/>
                  </a:lnTo>
                  <a:lnTo>
                    <a:pt x="1888" y="1653"/>
                  </a:lnTo>
                  <a:lnTo>
                    <a:pt x="1886" y="1641"/>
                  </a:lnTo>
                  <a:lnTo>
                    <a:pt x="1883" y="1629"/>
                  </a:lnTo>
                  <a:lnTo>
                    <a:pt x="1875" y="1601"/>
                  </a:lnTo>
                  <a:lnTo>
                    <a:pt x="1866" y="1573"/>
                  </a:lnTo>
                  <a:lnTo>
                    <a:pt x="1863" y="1559"/>
                  </a:lnTo>
                  <a:lnTo>
                    <a:pt x="1861" y="1549"/>
                  </a:lnTo>
                  <a:lnTo>
                    <a:pt x="1861" y="1549"/>
                  </a:lnTo>
                  <a:lnTo>
                    <a:pt x="1860" y="1532"/>
                  </a:lnTo>
                  <a:lnTo>
                    <a:pt x="1859" y="1513"/>
                  </a:lnTo>
                  <a:lnTo>
                    <a:pt x="1859" y="1494"/>
                  </a:lnTo>
                  <a:lnTo>
                    <a:pt x="1860" y="1485"/>
                  </a:lnTo>
                  <a:lnTo>
                    <a:pt x="1861" y="1478"/>
                  </a:lnTo>
                  <a:lnTo>
                    <a:pt x="1861" y="1478"/>
                  </a:lnTo>
                  <a:lnTo>
                    <a:pt x="1864" y="1471"/>
                  </a:lnTo>
                  <a:lnTo>
                    <a:pt x="1869" y="1463"/>
                  </a:lnTo>
                  <a:lnTo>
                    <a:pt x="1880" y="1446"/>
                  </a:lnTo>
                  <a:lnTo>
                    <a:pt x="1894" y="1432"/>
                  </a:lnTo>
                  <a:lnTo>
                    <a:pt x="1900" y="1426"/>
                  </a:lnTo>
                  <a:lnTo>
                    <a:pt x="1906" y="1421"/>
                  </a:lnTo>
                  <a:lnTo>
                    <a:pt x="1906" y="1421"/>
                  </a:lnTo>
                  <a:lnTo>
                    <a:pt x="1916" y="1417"/>
                  </a:lnTo>
                  <a:lnTo>
                    <a:pt x="1927" y="1412"/>
                  </a:lnTo>
                  <a:lnTo>
                    <a:pt x="1941" y="1409"/>
                  </a:lnTo>
                  <a:lnTo>
                    <a:pt x="1954" y="1406"/>
                  </a:lnTo>
                  <a:lnTo>
                    <a:pt x="1969" y="1403"/>
                  </a:lnTo>
                  <a:lnTo>
                    <a:pt x="1982" y="1403"/>
                  </a:lnTo>
                  <a:lnTo>
                    <a:pt x="1994" y="1403"/>
                  </a:lnTo>
                  <a:lnTo>
                    <a:pt x="2004" y="1406"/>
                  </a:lnTo>
                  <a:lnTo>
                    <a:pt x="2004" y="1406"/>
                  </a:lnTo>
                  <a:lnTo>
                    <a:pt x="2009" y="1408"/>
                  </a:lnTo>
                  <a:lnTo>
                    <a:pt x="2012" y="1411"/>
                  </a:lnTo>
                  <a:lnTo>
                    <a:pt x="2020" y="1420"/>
                  </a:lnTo>
                  <a:lnTo>
                    <a:pt x="2027" y="1430"/>
                  </a:lnTo>
                  <a:lnTo>
                    <a:pt x="2031" y="1434"/>
                  </a:lnTo>
                  <a:lnTo>
                    <a:pt x="2035" y="1436"/>
                  </a:lnTo>
                  <a:lnTo>
                    <a:pt x="2035" y="1436"/>
                  </a:lnTo>
                  <a:lnTo>
                    <a:pt x="2039" y="1437"/>
                  </a:lnTo>
                  <a:lnTo>
                    <a:pt x="2045" y="1437"/>
                  </a:lnTo>
                  <a:lnTo>
                    <a:pt x="2056" y="1436"/>
                  </a:lnTo>
                  <a:lnTo>
                    <a:pt x="2070" y="1434"/>
                  </a:lnTo>
                  <a:lnTo>
                    <a:pt x="2083" y="1430"/>
                  </a:lnTo>
                  <a:lnTo>
                    <a:pt x="2109" y="1425"/>
                  </a:lnTo>
                  <a:lnTo>
                    <a:pt x="2121" y="1423"/>
                  </a:lnTo>
                  <a:lnTo>
                    <a:pt x="2132" y="1423"/>
                  </a:lnTo>
                  <a:lnTo>
                    <a:pt x="2132" y="1423"/>
                  </a:lnTo>
                  <a:lnTo>
                    <a:pt x="2138" y="1425"/>
                  </a:lnTo>
                  <a:lnTo>
                    <a:pt x="2146" y="1428"/>
                  </a:lnTo>
                  <a:lnTo>
                    <a:pt x="2163" y="1436"/>
                  </a:lnTo>
                  <a:lnTo>
                    <a:pt x="2180" y="1445"/>
                  </a:lnTo>
                  <a:lnTo>
                    <a:pt x="2188" y="1450"/>
                  </a:lnTo>
                  <a:lnTo>
                    <a:pt x="2195" y="1452"/>
                  </a:lnTo>
                  <a:lnTo>
                    <a:pt x="2195" y="1452"/>
                  </a:lnTo>
                  <a:lnTo>
                    <a:pt x="2220" y="1459"/>
                  </a:lnTo>
                  <a:lnTo>
                    <a:pt x="2249" y="1464"/>
                  </a:lnTo>
                  <a:lnTo>
                    <a:pt x="2278" y="1470"/>
                  </a:lnTo>
                  <a:lnTo>
                    <a:pt x="2303" y="1473"/>
                  </a:lnTo>
                  <a:lnTo>
                    <a:pt x="2303" y="1473"/>
                  </a:lnTo>
                  <a:lnTo>
                    <a:pt x="2316" y="1473"/>
                  </a:lnTo>
                  <a:lnTo>
                    <a:pt x="2330" y="1473"/>
                  </a:lnTo>
                  <a:lnTo>
                    <a:pt x="2345" y="1473"/>
                  </a:lnTo>
                  <a:lnTo>
                    <a:pt x="2352" y="1474"/>
                  </a:lnTo>
                  <a:lnTo>
                    <a:pt x="2357" y="1477"/>
                  </a:lnTo>
                  <a:lnTo>
                    <a:pt x="2357" y="1477"/>
                  </a:lnTo>
                  <a:lnTo>
                    <a:pt x="2362" y="1479"/>
                  </a:lnTo>
                  <a:lnTo>
                    <a:pt x="2367" y="1483"/>
                  </a:lnTo>
                  <a:lnTo>
                    <a:pt x="2379" y="1494"/>
                  </a:lnTo>
                  <a:lnTo>
                    <a:pt x="2398" y="1514"/>
                  </a:lnTo>
                  <a:lnTo>
                    <a:pt x="2398" y="1514"/>
                  </a:lnTo>
                  <a:lnTo>
                    <a:pt x="2404" y="1521"/>
                  </a:lnTo>
                  <a:lnTo>
                    <a:pt x="2410" y="1530"/>
                  </a:lnTo>
                  <a:lnTo>
                    <a:pt x="2417" y="1539"/>
                  </a:lnTo>
                  <a:lnTo>
                    <a:pt x="2424" y="1545"/>
                  </a:lnTo>
                  <a:lnTo>
                    <a:pt x="2424" y="1545"/>
                  </a:lnTo>
                  <a:lnTo>
                    <a:pt x="2434" y="1553"/>
                  </a:lnTo>
                  <a:lnTo>
                    <a:pt x="2448" y="1561"/>
                  </a:lnTo>
                  <a:lnTo>
                    <a:pt x="2461" y="1570"/>
                  </a:lnTo>
                  <a:lnTo>
                    <a:pt x="2472" y="1577"/>
                  </a:lnTo>
                  <a:lnTo>
                    <a:pt x="2472" y="1577"/>
                  </a:lnTo>
                  <a:lnTo>
                    <a:pt x="2485" y="1588"/>
                  </a:lnTo>
                  <a:lnTo>
                    <a:pt x="2499" y="1601"/>
                  </a:lnTo>
                  <a:lnTo>
                    <a:pt x="2514" y="1614"/>
                  </a:lnTo>
                  <a:lnTo>
                    <a:pt x="2524" y="1627"/>
                  </a:lnTo>
                  <a:lnTo>
                    <a:pt x="2524" y="1627"/>
                  </a:lnTo>
                  <a:lnTo>
                    <a:pt x="2531" y="1635"/>
                  </a:lnTo>
                  <a:lnTo>
                    <a:pt x="2538" y="1646"/>
                  </a:lnTo>
                  <a:lnTo>
                    <a:pt x="2545" y="1656"/>
                  </a:lnTo>
                  <a:lnTo>
                    <a:pt x="2550" y="1664"/>
                  </a:lnTo>
                  <a:lnTo>
                    <a:pt x="2550" y="1664"/>
                  </a:lnTo>
                  <a:lnTo>
                    <a:pt x="2558" y="1671"/>
                  </a:lnTo>
                  <a:lnTo>
                    <a:pt x="2567" y="1676"/>
                  </a:lnTo>
                  <a:lnTo>
                    <a:pt x="2577" y="1683"/>
                  </a:lnTo>
                  <a:lnTo>
                    <a:pt x="2584" y="1690"/>
                  </a:lnTo>
                  <a:lnTo>
                    <a:pt x="2584" y="1690"/>
                  </a:lnTo>
                  <a:lnTo>
                    <a:pt x="2590" y="1700"/>
                  </a:lnTo>
                  <a:lnTo>
                    <a:pt x="2597" y="1714"/>
                  </a:lnTo>
                  <a:lnTo>
                    <a:pt x="2601" y="1727"/>
                  </a:lnTo>
                  <a:lnTo>
                    <a:pt x="2604" y="1740"/>
                  </a:lnTo>
                  <a:lnTo>
                    <a:pt x="2604" y="1740"/>
                  </a:lnTo>
                  <a:lnTo>
                    <a:pt x="2604" y="1745"/>
                  </a:lnTo>
                  <a:lnTo>
                    <a:pt x="2604" y="1752"/>
                  </a:lnTo>
                  <a:lnTo>
                    <a:pt x="2603" y="1768"/>
                  </a:lnTo>
                  <a:lnTo>
                    <a:pt x="2602" y="1784"/>
                  </a:lnTo>
                  <a:lnTo>
                    <a:pt x="2603" y="1790"/>
                  </a:lnTo>
                  <a:lnTo>
                    <a:pt x="2604" y="1796"/>
                  </a:lnTo>
                  <a:lnTo>
                    <a:pt x="2604" y="1796"/>
                  </a:lnTo>
                  <a:lnTo>
                    <a:pt x="2610" y="1809"/>
                  </a:lnTo>
                  <a:lnTo>
                    <a:pt x="2620" y="1825"/>
                  </a:lnTo>
                  <a:lnTo>
                    <a:pt x="2626" y="1833"/>
                  </a:lnTo>
                  <a:lnTo>
                    <a:pt x="2632" y="1839"/>
                  </a:lnTo>
                  <a:lnTo>
                    <a:pt x="2637" y="1844"/>
                  </a:lnTo>
                  <a:lnTo>
                    <a:pt x="2643" y="1847"/>
                  </a:lnTo>
                  <a:lnTo>
                    <a:pt x="2643" y="1847"/>
                  </a:lnTo>
                  <a:lnTo>
                    <a:pt x="2648" y="1848"/>
                  </a:lnTo>
                  <a:lnTo>
                    <a:pt x="2653" y="1848"/>
                  </a:lnTo>
                  <a:lnTo>
                    <a:pt x="2665" y="1846"/>
                  </a:lnTo>
                  <a:lnTo>
                    <a:pt x="2679" y="1842"/>
                  </a:lnTo>
                  <a:lnTo>
                    <a:pt x="2692" y="1837"/>
                  </a:lnTo>
                  <a:lnTo>
                    <a:pt x="2706" y="1830"/>
                  </a:lnTo>
                  <a:lnTo>
                    <a:pt x="2717" y="1822"/>
                  </a:lnTo>
                  <a:lnTo>
                    <a:pt x="2727" y="1814"/>
                  </a:lnTo>
                  <a:lnTo>
                    <a:pt x="2734" y="1806"/>
                  </a:lnTo>
                  <a:lnTo>
                    <a:pt x="2734" y="1806"/>
                  </a:lnTo>
                  <a:lnTo>
                    <a:pt x="2736" y="1802"/>
                  </a:lnTo>
                  <a:lnTo>
                    <a:pt x="2738" y="1798"/>
                  </a:lnTo>
                  <a:lnTo>
                    <a:pt x="2739" y="1787"/>
                  </a:lnTo>
                  <a:lnTo>
                    <a:pt x="2739" y="1776"/>
                  </a:lnTo>
                  <a:lnTo>
                    <a:pt x="2738" y="1763"/>
                  </a:lnTo>
                  <a:lnTo>
                    <a:pt x="2736" y="1750"/>
                  </a:lnTo>
                  <a:lnTo>
                    <a:pt x="2736" y="1738"/>
                  </a:lnTo>
                  <a:lnTo>
                    <a:pt x="2738" y="1728"/>
                  </a:lnTo>
                  <a:lnTo>
                    <a:pt x="2740" y="1724"/>
                  </a:lnTo>
                  <a:lnTo>
                    <a:pt x="2741" y="1720"/>
                  </a:lnTo>
                  <a:lnTo>
                    <a:pt x="2741" y="1720"/>
                  </a:lnTo>
                  <a:lnTo>
                    <a:pt x="2744" y="1718"/>
                  </a:lnTo>
                  <a:lnTo>
                    <a:pt x="2747" y="1716"/>
                  </a:lnTo>
                  <a:lnTo>
                    <a:pt x="2756" y="1712"/>
                  </a:lnTo>
                  <a:lnTo>
                    <a:pt x="2765" y="1710"/>
                  </a:lnTo>
                  <a:lnTo>
                    <a:pt x="2775" y="1708"/>
                  </a:lnTo>
                  <a:lnTo>
                    <a:pt x="2796" y="1705"/>
                  </a:lnTo>
                  <a:lnTo>
                    <a:pt x="2804" y="1701"/>
                  </a:lnTo>
                  <a:lnTo>
                    <a:pt x="2811" y="1698"/>
                  </a:lnTo>
                  <a:lnTo>
                    <a:pt x="2811" y="1698"/>
                  </a:lnTo>
                  <a:lnTo>
                    <a:pt x="2815" y="1692"/>
                  </a:lnTo>
                  <a:lnTo>
                    <a:pt x="2820" y="1685"/>
                  </a:lnTo>
                  <a:lnTo>
                    <a:pt x="2828" y="1668"/>
                  </a:lnTo>
                  <a:lnTo>
                    <a:pt x="2833" y="1650"/>
                  </a:lnTo>
                  <a:lnTo>
                    <a:pt x="2838" y="1636"/>
                  </a:lnTo>
                  <a:lnTo>
                    <a:pt x="2838" y="1636"/>
                  </a:lnTo>
                  <a:lnTo>
                    <a:pt x="2840" y="1624"/>
                  </a:lnTo>
                  <a:lnTo>
                    <a:pt x="2841" y="1612"/>
                  </a:lnTo>
                  <a:lnTo>
                    <a:pt x="2843" y="1584"/>
                  </a:lnTo>
                  <a:lnTo>
                    <a:pt x="2844" y="1570"/>
                  </a:lnTo>
                  <a:lnTo>
                    <a:pt x="2846" y="1557"/>
                  </a:lnTo>
                  <a:lnTo>
                    <a:pt x="2848" y="1544"/>
                  </a:lnTo>
                  <a:lnTo>
                    <a:pt x="2850" y="1540"/>
                  </a:lnTo>
                  <a:lnTo>
                    <a:pt x="2853" y="1535"/>
                  </a:lnTo>
                  <a:lnTo>
                    <a:pt x="2853" y="1535"/>
                  </a:lnTo>
                  <a:lnTo>
                    <a:pt x="2856" y="1532"/>
                  </a:lnTo>
                  <a:lnTo>
                    <a:pt x="2859" y="1529"/>
                  </a:lnTo>
                  <a:lnTo>
                    <a:pt x="2868" y="1522"/>
                  </a:lnTo>
                  <a:lnTo>
                    <a:pt x="2880" y="1515"/>
                  </a:lnTo>
                  <a:lnTo>
                    <a:pt x="2892" y="1508"/>
                  </a:lnTo>
                  <a:lnTo>
                    <a:pt x="2916" y="1497"/>
                  </a:lnTo>
                  <a:lnTo>
                    <a:pt x="2927" y="1491"/>
                  </a:lnTo>
                  <a:lnTo>
                    <a:pt x="2935" y="1485"/>
                  </a:lnTo>
                  <a:lnTo>
                    <a:pt x="2935" y="1485"/>
                  </a:lnTo>
                  <a:lnTo>
                    <a:pt x="2946" y="1474"/>
                  </a:lnTo>
                  <a:lnTo>
                    <a:pt x="2959" y="1460"/>
                  </a:lnTo>
                  <a:lnTo>
                    <a:pt x="2971" y="1445"/>
                  </a:lnTo>
                  <a:lnTo>
                    <a:pt x="2976" y="1438"/>
                  </a:lnTo>
                  <a:lnTo>
                    <a:pt x="2978" y="1432"/>
                  </a:lnTo>
                  <a:lnTo>
                    <a:pt x="2978" y="1432"/>
                  </a:lnTo>
                  <a:lnTo>
                    <a:pt x="2981" y="1423"/>
                  </a:lnTo>
                  <a:lnTo>
                    <a:pt x="2982" y="1412"/>
                  </a:lnTo>
                  <a:lnTo>
                    <a:pt x="2985" y="1389"/>
                  </a:lnTo>
                  <a:lnTo>
                    <a:pt x="2986" y="1365"/>
                  </a:lnTo>
                  <a:lnTo>
                    <a:pt x="2987" y="1354"/>
                  </a:lnTo>
                  <a:lnTo>
                    <a:pt x="2988" y="1345"/>
                  </a:lnTo>
                  <a:lnTo>
                    <a:pt x="2988" y="1345"/>
                  </a:lnTo>
                  <a:lnTo>
                    <a:pt x="2991" y="1329"/>
                  </a:lnTo>
                  <a:lnTo>
                    <a:pt x="2996" y="1311"/>
                  </a:lnTo>
                  <a:lnTo>
                    <a:pt x="2998" y="1301"/>
                  </a:lnTo>
                  <a:lnTo>
                    <a:pt x="3000" y="1293"/>
                  </a:lnTo>
                  <a:lnTo>
                    <a:pt x="3005" y="1285"/>
                  </a:lnTo>
                  <a:lnTo>
                    <a:pt x="3008" y="1279"/>
                  </a:lnTo>
                  <a:lnTo>
                    <a:pt x="3008" y="1279"/>
                  </a:lnTo>
                  <a:lnTo>
                    <a:pt x="3016" y="1275"/>
                  </a:lnTo>
                  <a:lnTo>
                    <a:pt x="3025" y="1270"/>
                  </a:lnTo>
                  <a:lnTo>
                    <a:pt x="3038" y="1267"/>
                  </a:lnTo>
                  <a:lnTo>
                    <a:pt x="3049" y="1265"/>
                  </a:lnTo>
                  <a:lnTo>
                    <a:pt x="3074" y="1260"/>
                  </a:lnTo>
                  <a:lnTo>
                    <a:pt x="3085" y="1258"/>
                  </a:lnTo>
                  <a:lnTo>
                    <a:pt x="3094" y="1256"/>
                  </a:lnTo>
                  <a:lnTo>
                    <a:pt x="3094" y="1256"/>
                  </a:lnTo>
                  <a:lnTo>
                    <a:pt x="3108" y="1250"/>
                  </a:lnTo>
                  <a:lnTo>
                    <a:pt x="3123" y="1243"/>
                  </a:lnTo>
                  <a:lnTo>
                    <a:pt x="3139" y="1236"/>
                  </a:lnTo>
                  <a:lnTo>
                    <a:pt x="3153" y="1232"/>
                  </a:lnTo>
                  <a:lnTo>
                    <a:pt x="3153" y="1232"/>
                  </a:lnTo>
                  <a:lnTo>
                    <a:pt x="3177" y="1227"/>
                  </a:lnTo>
                  <a:lnTo>
                    <a:pt x="3205" y="1225"/>
                  </a:lnTo>
                  <a:lnTo>
                    <a:pt x="3233" y="1223"/>
                  </a:lnTo>
                  <a:lnTo>
                    <a:pt x="3245" y="1223"/>
                  </a:lnTo>
                  <a:lnTo>
                    <a:pt x="3255" y="1224"/>
                  </a:lnTo>
                  <a:lnTo>
                    <a:pt x="3255" y="1224"/>
                  </a:lnTo>
                  <a:lnTo>
                    <a:pt x="3262" y="1225"/>
                  </a:lnTo>
                  <a:lnTo>
                    <a:pt x="3269" y="1227"/>
                  </a:lnTo>
                  <a:lnTo>
                    <a:pt x="3285" y="1235"/>
                  </a:lnTo>
                  <a:lnTo>
                    <a:pt x="3293" y="1239"/>
                  </a:lnTo>
                  <a:lnTo>
                    <a:pt x="3299" y="1241"/>
                  </a:lnTo>
                  <a:lnTo>
                    <a:pt x="3306" y="1242"/>
                  </a:lnTo>
                  <a:lnTo>
                    <a:pt x="3312" y="1241"/>
                  </a:lnTo>
                  <a:lnTo>
                    <a:pt x="3312" y="1241"/>
                  </a:lnTo>
                  <a:lnTo>
                    <a:pt x="3316" y="1239"/>
                  </a:lnTo>
                  <a:lnTo>
                    <a:pt x="3320" y="1235"/>
                  </a:lnTo>
                  <a:lnTo>
                    <a:pt x="3325" y="1227"/>
                  </a:lnTo>
                  <a:lnTo>
                    <a:pt x="3332" y="1216"/>
                  </a:lnTo>
                  <a:lnTo>
                    <a:pt x="3337" y="1205"/>
                  </a:lnTo>
                  <a:lnTo>
                    <a:pt x="3341" y="1191"/>
                  </a:lnTo>
                  <a:lnTo>
                    <a:pt x="3344" y="1179"/>
                  </a:lnTo>
                  <a:lnTo>
                    <a:pt x="3348" y="1158"/>
                  </a:lnTo>
                  <a:lnTo>
                    <a:pt x="3348" y="1158"/>
                  </a:lnTo>
                  <a:lnTo>
                    <a:pt x="3349" y="1149"/>
                  </a:lnTo>
                  <a:lnTo>
                    <a:pt x="3348" y="1138"/>
                  </a:lnTo>
                  <a:lnTo>
                    <a:pt x="3346" y="1114"/>
                  </a:lnTo>
                  <a:lnTo>
                    <a:pt x="3342" y="1090"/>
                  </a:lnTo>
                  <a:lnTo>
                    <a:pt x="3341" y="1080"/>
                  </a:lnTo>
                  <a:lnTo>
                    <a:pt x="3341" y="1070"/>
                  </a:lnTo>
                  <a:lnTo>
                    <a:pt x="3341" y="1070"/>
                  </a:lnTo>
                  <a:lnTo>
                    <a:pt x="3342" y="1061"/>
                  </a:lnTo>
                  <a:lnTo>
                    <a:pt x="3345" y="1052"/>
                  </a:lnTo>
                  <a:lnTo>
                    <a:pt x="3351" y="1031"/>
                  </a:lnTo>
                  <a:lnTo>
                    <a:pt x="3364" y="993"/>
                  </a:lnTo>
                  <a:lnTo>
                    <a:pt x="3364" y="993"/>
                  </a:lnTo>
                  <a:lnTo>
                    <a:pt x="3397" y="896"/>
                  </a:lnTo>
                  <a:lnTo>
                    <a:pt x="3397" y="896"/>
                  </a:lnTo>
                  <a:lnTo>
                    <a:pt x="3404" y="865"/>
                  </a:lnTo>
                  <a:lnTo>
                    <a:pt x="3410" y="848"/>
                  </a:lnTo>
                  <a:lnTo>
                    <a:pt x="3415" y="835"/>
                  </a:lnTo>
                  <a:lnTo>
                    <a:pt x="3415" y="835"/>
                  </a:lnTo>
                  <a:lnTo>
                    <a:pt x="3418" y="829"/>
                  </a:lnTo>
                  <a:lnTo>
                    <a:pt x="3422" y="823"/>
                  </a:lnTo>
                  <a:lnTo>
                    <a:pt x="3433" y="810"/>
                  </a:lnTo>
                  <a:lnTo>
                    <a:pt x="3443" y="796"/>
                  </a:lnTo>
                  <a:lnTo>
                    <a:pt x="3447" y="790"/>
                  </a:lnTo>
                  <a:lnTo>
                    <a:pt x="3450" y="784"/>
                  </a:lnTo>
                  <a:lnTo>
                    <a:pt x="3450" y="784"/>
                  </a:lnTo>
                  <a:lnTo>
                    <a:pt x="3451" y="778"/>
                  </a:lnTo>
                  <a:lnTo>
                    <a:pt x="3453" y="772"/>
                  </a:lnTo>
                  <a:lnTo>
                    <a:pt x="3454" y="756"/>
                  </a:lnTo>
                  <a:lnTo>
                    <a:pt x="3455" y="726"/>
                  </a:lnTo>
                  <a:lnTo>
                    <a:pt x="3455" y="726"/>
                  </a:lnTo>
                  <a:lnTo>
                    <a:pt x="3455" y="712"/>
                  </a:lnTo>
                  <a:lnTo>
                    <a:pt x="3454" y="695"/>
                  </a:lnTo>
                  <a:lnTo>
                    <a:pt x="3454" y="677"/>
                  </a:lnTo>
                  <a:lnTo>
                    <a:pt x="3454" y="669"/>
                  </a:lnTo>
                  <a:lnTo>
                    <a:pt x="3455" y="663"/>
                  </a:lnTo>
                  <a:lnTo>
                    <a:pt x="3455" y="663"/>
                  </a:lnTo>
                  <a:lnTo>
                    <a:pt x="3457" y="655"/>
                  </a:lnTo>
                  <a:lnTo>
                    <a:pt x="3461" y="646"/>
                  </a:lnTo>
                  <a:lnTo>
                    <a:pt x="3471" y="628"/>
                  </a:lnTo>
                  <a:lnTo>
                    <a:pt x="3482" y="609"/>
                  </a:lnTo>
                  <a:lnTo>
                    <a:pt x="3491" y="594"/>
                  </a:lnTo>
                  <a:lnTo>
                    <a:pt x="3491" y="594"/>
                  </a:lnTo>
                  <a:lnTo>
                    <a:pt x="3501" y="582"/>
                  </a:lnTo>
                  <a:lnTo>
                    <a:pt x="3515" y="567"/>
                  </a:lnTo>
                  <a:lnTo>
                    <a:pt x="3529" y="553"/>
                  </a:lnTo>
                  <a:lnTo>
                    <a:pt x="3541" y="541"/>
                  </a:lnTo>
                  <a:lnTo>
                    <a:pt x="3541" y="541"/>
                  </a:lnTo>
                  <a:lnTo>
                    <a:pt x="3547" y="537"/>
                  </a:lnTo>
                  <a:lnTo>
                    <a:pt x="3555" y="533"/>
                  </a:lnTo>
                  <a:lnTo>
                    <a:pt x="3573" y="526"/>
                  </a:lnTo>
                  <a:lnTo>
                    <a:pt x="3589" y="518"/>
                  </a:lnTo>
                  <a:lnTo>
                    <a:pt x="3597" y="513"/>
                  </a:lnTo>
                  <a:lnTo>
                    <a:pt x="3603" y="509"/>
                  </a:lnTo>
                  <a:lnTo>
                    <a:pt x="3603" y="509"/>
                  </a:lnTo>
                  <a:lnTo>
                    <a:pt x="3610" y="498"/>
                  </a:lnTo>
                  <a:lnTo>
                    <a:pt x="3618" y="486"/>
                  </a:lnTo>
                  <a:lnTo>
                    <a:pt x="3624" y="471"/>
                  </a:lnTo>
                  <a:lnTo>
                    <a:pt x="3631" y="457"/>
                  </a:lnTo>
                  <a:lnTo>
                    <a:pt x="3644" y="426"/>
                  </a:lnTo>
                  <a:lnTo>
                    <a:pt x="3650" y="414"/>
                  </a:lnTo>
                  <a:lnTo>
                    <a:pt x="3657" y="404"/>
                  </a:lnTo>
                  <a:lnTo>
                    <a:pt x="3657" y="404"/>
                  </a:lnTo>
                  <a:lnTo>
                    <a:pt x="3666" y="396"/>
                  </a:lnTo>
                  <a:lnTo>
                    <a:pt x="3679" y="386"/>
                  </a:lnTo>
                  <a:lnTo>
                    <a:pt x="3691" y="378"/>
                  </a:lnTo>
                  <a:lnTo>
                    <a:pt x="3702" y="372"/>
                  </a:lnTo>
                  <a:lnTo>
                    <a:pt x="3702" y="372"/>
                  </a:lnTo>
                  <a:lnTo>
                    <a:pt x="3710" y="371"/>
                  </a:lnTo>
                  <a:lnTo>
                    <a:pt x="3720" y="371"/>
                  </a:lnTo>
                  <a:lnTo>
                    <a:pt x="3743" y="372"/>
                  </a:lnTo>
                  <a:lnTo>
                    <a:pt x="3766" y="374"/>
                  </a:lnTo>
                  <a:lnTo>
                    <a:pt x="3775" y="373"/>
                  </a:lnTo>
                  <a:lnTo>
                    <a:pt x="3784" y="372"/>
                  </a:lnTo>
                  <a:lnTo>
                    <a:pt x="3784" y="372"/>
                  </a:lnTo>
                  <a:lnTo>
                    <a:pt x="3791" y="369"/>
                  </a:lnTo>
                  <a:lnTo>
                    <a:pt x="3802" y="364"/>
                  </a:lnTo>
                  <a:lnTo>
                    <a:pt x="3822" y="352"/>
                  </a:lnTo>
                  <a:lnTo>
                    <a:pt x="3841" y="337"/>
                  </a:lnTo>
                  <a:lnTo>
                    <a:pt x="3856" y="324"/>
                  </a:lnTo>
                  <a:lnTo>
                    <a:pt x="3856" y="324"/>
                  </a:lnTo>
                  <a:lnTo>
                    <a:pt x="3865" y="311"/>
                  </a:lnTo>
                  <a:lnTo>
                    <a:pt x="3875" y="297"/>
                  </a:lnTo>
                  <a:lnTo>
                    <a:pt x="3884" y="281"/>
                  </a:lnTo>
                  <a:lnTo>
                    <a:pt x="3891" y="267"/>
                  </a:lnTo>
                  <a:lnTo>
                    <a:pt x="3891" y="267"/>
                  </a:lnTo>
                  <a:lnTo>
                    <a:pt x="3893" y="257"/>
                  </a:lnTo>
                  <a:lnTo>
                    <a:pt x="3894" y="245"/>
                  </a:lnTo>
                  <a:lnTo>
                    <a:pt x="3896" y="218"/>
                  </a:lnTo>
                  <a:lnTo>
                    <a:pt x="3899" y="204"/>
                  </a:lnTo>
                  <a:lnTo>
                    <a:pt x="3901" y="190"/>
                  </a:lnTo>
                  <a:lnTo>
                    <a:pt x="3904" y="180"/>
                  </a:lnTo>
                  <a:lnTo>
                    <a:pt x="3907" y="176"/>
                  </a:lnTo>
                  <a:lnTo>
                    <a:pt x="3909" y="171"/>
                  </a:lnTo>
                  <a:lnTo>
                    <a:pt x="3909" y="171"/>
                  </a:lnTo>
                  <a:lnTo>
                    <a:pt x="3912" y="169"/>
                  </a:lnTo>
                  <a:lnTo>
                    <a:pt x="3918" y="166"/>
                  </a:lnTo>
                  <a:lnTo>
                    <a:pt x="3929" y="162"/>
                  </a:lnTo>
                  <a:lnTo>
                    <a:pt x="3942" y="160"/>
                  </a:lnTo>
                  <a:lnTo>
                    <a:pt x="3953" y="159"/>
                  </a:lnTo>
                  <a:lnTo>
                    <a:pt x="3953" y="159"/>
                  </a:lnTo>
                  <a:lnTo>
                    <a:pt x="3964" y="159"/>
                  </a:lnTo>
                  <a:lnTo>
                    <a:pt x="3978" y="160"/>
                  </a:lnTo>
                  <a:lnTo>
                    <a:pt x="3991" y="162"/>
                  </a:lnTo>
                  <a:lnTo>
                    <a:pt x="3997" y="165"/>
                  </a:lnTo>
                  <a:lnTo>
                    <a:pt x="4001" y="167"/>
                  </a:lnTo>
                  <a:lnTo>
                    <a:pt x="4001" y="167"/>
                  </a:lnTo>
                  <a:lnTo>
                    <a:pt x="4006" y="172"/>
                  </a:lnTo>
                  <a:lnTo>
                    <a:pt x="4008" y="179"/>
                  </a:lnTo>
                  <a:lnTo>
                    <a:pt x="4014" y="197"/>
                  </a:lnTo>
                  <a:lnTo>
                    <a:pt x="4016" y="205"/>
                  </a:lnTo>
                  <a:lnTo>
                    <a:pt x="4019" y="213"/>
                  </a:lnTo>
                  <a:lnTo>
                    <a:pt x="4023" y="219"/>
                  </a:lnTo>
                  <a:lnTo>
                    <a:pt x="4025" y="221"/>
                  </a:lnTo>
                  <a:lnTo>
                    <a:pt x="4027" y="222"/>
                  </a:lnTo>
                  <a:lnTo>
                    <a:pt x="4027" y="222"/>
                  </a:lnTo>
                  <a:lnTo>
                    <a:pt x="4032" y="222"/>
                  </a:lnTo>
                  <a:lnTo>
                    <a:pt x="4036" y="220"/>
                  </a:lnTo>
                  <a:lnTo>
                    <a:pt x="4041" y="218"/>
                  </a:lnTo>
                  <a:lnTo>
                    <a:pt x="4046" y="213"/>
                  </a:lnTo>
                  <a:lnTo>
                    <a:pt x="4056" y="204"/>
                  </a:lnTo>
                  <a:lnTo>
                    <a:pt x="4061" y="196"/>
                  </a:lnTo>
                  <a:lnTo>
                    <a:pt x="4061" y="196"/>
                  </a:lnTo>
                  <a:lnTo>
                    <a:pt x="4062" y="192"/>
                  </a:lnTo>
                  <a:lnTo>
                    <a:pt x="4063" y="186"/>
                  </a:lnTo>
                  <a:lnTo>
                    <a:pt x="4065" y="172"/>
                  </a:lnTo>
                  <a:lnTo>
                    <a:pt x="4063" y="159"/>
                  </a:lnTo>
                  <a:lnTo>
                    <a:pt x="4061" y="149"/>
                  </a:lnTo>
                  <a:lnTo>
                    <a:pt x="4061" y="149"/>
                  </a:lnTo>
                  <a:lnTo>
                    <a:pt x="4056" y="139"/>
                  </a:lnTo>
                  <a:lnTo>
                    <a:pt x="4048" y="128"/>
                  </a:lnTo>
                  <a:lnTo>
                    <a:pt x="4040" y="118"/>
                  </a:lnTo>
                  <a:lnTo>
                    <a:pt x="4035" y="115"/>
                  </a:lnTo>
                  <a:lnTo>
                    <a:pt x="4031" y="113"/>
                  </a:lnTo>
                  <a:lnTo>
                    <a:pt x="4031" y="113"/>
                  </a:lnTo>
                  <a:lnTo>
                    <a:pt x="4027" y="111"/>
                  </a:lnTo>
                  <a:lnTo>
                    <a:pt x="4023" y="111"/>
                  </a:lnTo>
                  <a:lnTo>
                    <a:pt x="4013" y="113"/>
                  </a:lnTo>
                  <a:lnTo>
                    <a:pt x="4004" y="114"/>
                  </a:lnTo>
                  <a:lnTo>
                    <a:pt x="3999" y="114"/>
                  </a:lnTo>
                  <a:lnTo>
                    <a:pt x="3996" y="113"/>
                  </a:lnTo>
                  <a:lnTo>
                    <a:pt x="3996" y="113"/>
                  </a:lnTo>
                  <a:lnTo>
                    <a:pt x="3990" y="108"/>
                  </a:lnTo>
                  <a:lnTo>
                    <a:pt x="3984" y="102"/>
                  </a:lnTo>
                  <a:lnTo>
                    <a:pt x="3979" y="96"/>
                  </a:lnTo>
                  <a:lnTo>
                    <a:pt x="3973" y="89"/>
                  </a:lnTo>
                  <a:lnTo>
                    <a:pt x="3969" y="81"/>
                  </a:lnTo>
                  <a:lnTo>
                    <a:pt x="3965" y="73"/>
                  </a:lnTo>
                  <a:lnTo>
                    <a:pt x="3962" y="65"/>
                  </a:lnTo>
                  <a:lnTo>
                    <a:pt x="3961" y="58"/>
                  </a:lnTo>
                  <a:lnTo>
                    <a:pt x="3961" y="58"/>
                  </a:lnTo>
                  <a:lnTo>
                    <a:pt x="3962" y="53"/>
                  </a:lnTo>
                  <a:lnTo>
                    <a:pt x="3964" y="45"/>
                  </a:lnTo>
                  <a:lnTo>
                    <a:pt x="3967" y="37"/>
                  </a:lnTo>
                  <a:lnTo>
                    <a:pt x="3971" y="29"/>
                  </a:lnTo>
                  <a:lnTo>
                    <a:pt x="3975" y="21"/>
                  </a:lnTo>
                  <a:lnTo>
                    <a:pt x="3981" y="14"/>
                  </a:lnTo>
                  <a:lnTo>
                    <a:pt x="3987" y="9"/>
                  </a:lnTo>
                  <a:lnTo>
                    <a:pt x="3991" y="5"/>
                  </a:lnTo>
                  <a:lnTo>
                    <a:pt x="3991" y="5"/>
                  </a:lnTo>
                  <a:lnTo>
                    <a:pt x="3999" y="2"/>
                  </a:lnTo>
                  <a:lnTo>
                    <a:pt x="4009" y="1"/>
                  </a:lnTo>
                  <a:lnTo>
                    <a:pt x="4021" y="0"/>
                  </a:lnTo>
                  <a:lnTo>
                    <a:pt x="4032" y="0"/>
                  </a:lnTo>
                  <a:lnTo>
                    <a:pt x="4054" y="2"/>
                  </a:lnTo>
                  <a:lnTo>
                    <a:pt x="4074" y="5"/>
                  </a:lnTo>
                  <a:lnTo>
                    <a:pt x="4074" y="5"/>
                  </a:lnTo>
                  <a:lnTo>
                    <a:pt x="4088" y="8"/>
                  </a:lnTo>
                  <a:lnTo>
                    <a:pt x="4106" y="12"/>
                  </a:lnTo>
                  <a:lnTo>
                    <a:pt x="4123" y="18"/>
                  </a:lnTo>
                  <a:lnTo>
                    <a:pt x="4130" y="21"/>
                  </a:lnTo>
                  <a:lnTo>
                    <a:pt x="4136" y="26"/>
                  </a:lnTo>
                  <a:lnTo>
                    <a:pt x="4136" y="26"/>
                  </a:lnTo>
                  <a:lnTo>
                    <a:pt x="4140" y="30"/>
                  </a:lnTo>
                  <a:lnTo>
                    <a:pt x="4142" y="36"/>
                  </a:lnTo>
                  <a:lnTo>
                    <a:pt x="4148" y="52"/>
                  </a:lnTo>
                  <a:lnTo>
                    <a:pt x="4154" y="67"/>
                  </a:lnTo>
                  <a:lnTo>
                    <a:pt x="4156" y="74"/>
                  </a:lnTo>
                  <a:lnTo>
                    <a:pt x="4159" y="79"/>
                  </a:lnTo>
                  <a:lnTo>
                    <a:pt x="4159" y="79"/>
                  </a:lnTo>
                  <a:lnTo>
                    <a:pt x="4165" y="86"/>
                  </a:lnTo>
                  <a:lnTo>
                    <a:pt x="4172" y="93"/>
                  </a:lnTo>
                  <a:lnTo>
                    <a:pt x="4180" y="100"/>
                  </a:lnTo>
                  <a:lnTo>
                    <a:pt x="4183" y="102"/>
                  </a:lnTo>
                  <a:lnTo>
                    <a:pt x="4186" y="104"/>
                  </a:lnTo>
                  <a:lnTo>
                    <a:pt x="4186" y="104"/>
                  </a:lnTo>
                  <a:lnTo>
                    <a:pt x="4190" y="104"/>
                  </a:lnTo>
                  <a:lnTo>
                    <a:pt x="4193" y="104"/>
                  </a:lnTo>
                  <a:lnTo>
                    <a:pt x="4202" y="100"/>
                  </a:lnTo>
                  <a:lnTo>
                    <a:pt x="4211" y="98"/>
                  </a:lnTo>
                  <a:lnTo>
                    <a:pt x="4215" y="97"/>
                  </a:lnTo>
                  <a:lnTo>
                    <a:pt x="4218" y="97"/>
                  </a:lnTo>
                  <a:lnTo>
                    <a:pt x="4218" y="97"/>
                  </a:lnTo>
                  <a:lnTo>
                    <a:pt x="4228" y="99"/>
                  </a:lnTo>
                  <a:lnTo>
                    <a:pt x="4239" y="104"/>
                  </a:lnTo>
                  <a:lnTo>
                    <a:pt x="4251" y="109"/>
                  </a:lnTo>
                  <a:lnTo>
                    <a:pt x="4255" y="111"/>
                  </a:lnTo>
                  <a:lnTo>
                    <a:pt x="4259" y="115"/>
                  </a:lnTo>
                  <a:lnTo>
                    <a:pt x="4259" y="115"/>
                  </a:lnTo>
                  <a:lnTo>
                    <a:pt x="4261" y="118"/>
                  </a:lnTo>
                  <a:lnTo>
                    <a:pt x="4263" y="124"/>
                  </a:lnTo>
                  <a:lnTo>
                    <a:pt x="4267" y="135"/>
                  </a:lnTo>
                  <a:lnTo>
                    <a:pt x="4270" y="146"/>
                  </a:lnTo>
                  <a:lnTo>
                    <a:pt x="4273" y="155"/>
                  </a:lnTo>
                  <a:lnTo>
                    <a:pt x="4273" y="155"/>
                  </a:lnTo>
                  <a:lnTo>
                    <a:pt x="4282" y="170"/>
                  </a:lnTo>
                  <a:lnTo>
                    <a:pt x="4295" y="186"/>
                  </a:lnTo>
                  <a:lnTo>
                    <a:pt x="4301" y="194"/>
                  </a:lnTo>
                  <a:lnTo>
                    <a:pt x="4308" y="201"/>
                  </a:lnTo>
                  <a:lnTo>
                    <a:pt x="4315" y="206"/>
                  </a:lnTo>
                  <a:lnTo>
                    <a:pt x="4321" y="211"/>
                  </a:lnTo>
                  <a:lnTo>
                    <a:pt x="4321" y="211"/>
                  </a:lnTo>
                  <a:lnTo>
                    <a:pt x="4327" y="213"/>
                  </a:lnTo>
                  <a:lnTo>
                    <a:pt x="4336" y="213"/>
                  </a:lnTo>
                  <a:lnTo>
                    <a:pt x="4356" y="212"/>
                  </a:lnTo>
                  <a:lnTo>
                    <a:pt x="4376" y="211"/>
                  </a:lnTo>
                  <a:lnTo>
                    <a:pt x="4385" y="211"/>
                  </a:lnTo>
                  <a:lnTo>
                    <a:pt x="4392" y="212"/>
                  </a:lnTo>
                  <a:lnTo>
                    <a:pt x="4392" y="212"/>
                  </a:lnTo>
                  <a:lnTo>
                    <a:pt x="4402" y="216"/>
                  </a:lnTo>
                  <a:lnTo>
                    <a:pt x="4413" y="223"/>
                  </a:lnTo>
                  <a:lnTo>
                    <a:pt x="4437" y="242"/>
                  </a:lnTo>
                  <a:lnTo>
                    <a:pt x="4449" y="251"/>
                  </a:lnTo>
                  <a:lnTo>
                    <a:pt x="4461" y="258"/>
                  </a:lnTo>
                  <a:lnTo>
                    <a:pt x="4472" y="264"/>
                  </a:lnTo>
                  <a:lnTo>
                    <a:pt x="4478" y="265"/>
                  </a:lnTo>
                  <a:lnTo>
                    <a:pt x="4483" y="265"/>
                  </a:lnTo>
                  <a:lnTo>
                    <a:pt x="4483" y="265"/>
                  </a:lnTo>
                  <a:lnTo>
                    <a:pt x="4487" y="265"/>
                  </a:lnTo>
                  <a:lnTo>
                    <a:pt x="4491" y="263"/>
                  </a:lnTo>
                  <a:lnTo>
                    <a:pt x="4500" y="258"/>
                  </a:lnTo>
                  <a:lnTo>
                    <a:pt x="4509" y="250"/>
                  </a:lnTo>
                  <a:lnTo>
                    <a:pt x="4518" y="241"/>
                  </a:lnTo>
                  <a:lnTo>
                    <a:pt x="4536" y="224"/>
                  </a:lnTo>
                  <a:lnTo>
                    <a:pt x="4545" y="219"/>
                  </a:lnTo>
                  <a:lnTo>
                    <a:pt x="4550" y="216"/>
                  </a:lnTo>
                  <a:lnTo>
                    <a:pt x="4553" y="215"/>
                  </a:lnTo>
                  <a:lnTo>
                    <a:pt x="4553" y="215"/>
                  </a:lnTo>
                  <a:lnTo>
                    <a:pt x="4563" y="214"/>
                  </a:lnTo>
                  <a:lnTo>
                    <a:pt x="4576" y="214"/>
                  </a:lnTo>
                  <a:lnTo>
                    <a:pt x="4587" y="216"/>
                  </a:lnTo>
                  <a:lnTo>
                    <a:pt x="4591" y="219"/>
                  </a:lnTo>
                  <a:lnTo>
                    <a:pt x="4596" y="221"/>
                  </a:lnTo>
                  <a:lnTo>
                    <a:pt x="4596" y="221"/>
                  </a:lnTo>
                  <a:lnTo>
                    <a:pt x="4601" y="225"/>
                  </a:lnTo>
                  <a:lnTo>
                    <a:pt x="4604" y="232"/>
                  </a:lnTo>
                  <a:lnTo>
                    <a:pt x="4608" y="240"/>
                  </a:lnTo>
                  <a:lnTo>
                    <a:pt x="4611" y="249"/>
                  </a:lnTo>
                  <a:lnTo>
                    <a:pt x="4615" y="266"/>
                  </a:lnTo>
                  <a:lnTo>
                    <a:pt x="4617" y="274"/>
                  </a:lnTo>
                  <a:lnTo>
                    <a:pt x="4617" y="282"/>
                  </a:lnTo>
                  <a:lnTo>
                    <a:pt x="4617" y="282"/>
                  </a:lnTo>
                  <a:lnTo>
                    <a:pt x="4616" y="288"/>
                  </a:lnTo>
                  <a:lnTo>
                    <a:pt x="4614" y="295"/>
                  </a:lnTo>
                  <a:lnTo>
                    <a:pt x="4608" y="311"/>
                  </a:lnTo>
                  <a:lnTo>
                    <a:pt x="4601" y="327"/>
                  </a:lnTo>
                  <a:lnTo>
                    <a:pt x="4593" y="339"/>
                  </a:lnTo>
                  <a:lnTo>
                    <a:pt x="4593" y="339"/>
                  </a:lnTo>
                  <a:lnTo>
                    <a:pt x="4585" y="348"/>
                  </a:lnTo>
                  <a:lnTo>
                    <a:pt x="4573" y="360"/>
                  </a:lnTo>
                  <a:lnTo>
                    <a:pt x="4563" y="370"/>
                  </a:lnTo>
                  <a:lnTo>
                    <a:pt x="4555" y="380"/>
                  </a:lnTo>
                  <a:lnTo>
                    <a:pt x="4555" y="380"/>
                  </a:lnTo>
                  <a:lnTo>
                    <a:pt x="4549" y="390"/>
                  </a:lnTo>
                  <a:lnTo>
                    <a:pt x="4541" y="405"/>
                  </a:lnTo>
                  <a:lnTo>
                    <a:pt x="4534" y="420"/>
                  </a:lnTo>
                  <a:lnTo>
                    <a:pt x="4531" y="432"/>
                  </a:lnTo>
                  <a:lnTo>
                    <a:pt x="4531" y="432"/>
                  </a:lnTo>
                  <a:lnTo>
                    <a:pt x="4528" y="445"/>
                  </a:lnTo>
                  <a:lnTo>
                    <a:pt x="4526" y="464"/>
                  </a:lnTo>
                  <a:lnTo>
                    <a:pt x="4526" y="473"/>
                  </a:lnTo>
                  <a:lnTo>
                    <a:pt x="4526" y="480"/>
                  </a:lnTo>
                  <a:lnTo>
                    <a:pt x="4528" y="488"/>
                  </a:lnTo>
                  <a:lnTo>
                    <a:pt x="4531" y="494"/>
                  </a:lnTo>
                  <a:lnTo>
                    <a:pt x="4531" y="494"/>
                  </a:lnTo>
                  <a:lnTo>
                    <a:pt x="4533" y="496"/>
                  </a:lnTo>
                  <a:lnTo>
                    <a:pt x="4537" y="500"/>
                  </a:lnTo>
                  <a:lnTo>
                    <a:pt x="4546" y="504"/>
                  </a:lnTo>
                  <a:lnTo>
                    <a:pt x="4558" y="508"/>
                  </a:lnTo>
                  <a:lnTo>
                    <a:pt x="4567" y="510"/>
                  </a:lnTo>
                  <a:lnTo>
                    <a:pt x="4567" y="510"/>
                  </a:lnTo>
                  <a:lnTo>
                    <a:pt x="4572" y="509"/>
                  </a:lnTo>
                  <a:lnTo>
                    <a:pt x="4578" y="508"/>
                  </a:lnTo>
                  <a:lnTo>
                    <a:pt x="4591" y="502"/>
                  </a:lnTo>
                  <a:lnTo>
                    <a:pt x="4605" y="496"/>
                  </a:lnTo>
                  <a:lnTo>
                    <a:pt x="4612" y="494"/>
                  </a:lnTo>
                  <a:lnTo>
                    <a:pt x="4617" y="494"/>
                  </a:lnTo>
                  <a:lnTo>
                    <a:pt x="4617" y="494"/>
                  </a:lnTo>
                  <a:lnTo>
                    <a:pt x="4629" y="495"/>
                  </a:lnTo>
                  <a:lnTo>
                    <a:pt x="4641" y="497"/>
                  </a:lnTo>
                  <a:lnTo>
                    <a:pt x="4656" y="501"/>
                  </a:lnTo>
                  <a:lnTo>
                    <a:pt x="4670" y="505"/>
                  </a:lnTo>
                  <a:lnTo>
                    <a:pt x="4684" y="511"/>
                  </a:lnTo>
                  <a:lnTo>
                    <a:pt x="4696" y="518"/>
                  </a:lnTo>
                  <a:lnTo>
                    <a:pt x="4707" y="524"/>
                  </a:lnTo>
                  <a:lnTo>
                    <a:pt x="4711" y="529"/>
                  </a:lnTo>
                  <a:lnTo>
                    <a:pt x="4714" y="532"/>
                  </a:lnTo>
                  <a:lnTo>
                    <a:pt x="4714" y="532"/>
                  </a:lnTo>
                  <a:lnTo>
                    <a:pt x="4716" y="537"/>
                  </a:lnTo>
                  <a:lnTo>
                    <a:pt x="4718" y="542"/>
                  </a:lnTo>
                  <a:lnTo>
                    <a:pt x="4720" y="554"/>
                  </a:lnTo>
                  <a:lnTo>
                    <a:pt x="4720" y="567"/>
                  </a:lnTo>
                  <a:lnTo>
                    <a:pt x="4719" y="582"/>
                  </a:lnTo>
                  <a:lnTo>
                    <a:pt x="4716" y="597"/>
                  </a:lnTo>
                  <a:lnTo>
                    <a:pt x="4712" y="610"/>
                  </a:lnTo>
                  <a:lnTo>
                    <a:pt x="4709" y="621"/>
                  </a:lnTo>
                  <a:lnTo>
                    <a:pt x="4704" y="630"/>
                  </a:lnTo>
                  <a:lnTo>
                    <a:pt x="4704" y="630"/>
                  </a:lnTo>
                  <a:lnTo>
                    <a:pt x="4700" y="635"/>
                  </a:lnTo>
                  <a:lnTo>
                    <a:pt x="4694" y="640"/>
                  </a:lnTo>
                  <a:lnTo>
                    <a:pt x="4681" y="649"/>
                  </a:lnTo>
                  <a:lnTo>
                    <a:pt x="4666" y="656"/>
                  </a:lnTo>
                  <a:lnTo>
                    <a:pt x="4660" y="660"/>
                  </a:lnTo>
                  <a:lnTo>
                    <a:pt x="4656" y="664"/>
                  </a:lnTo>
                  <a:lnTo>
                    <a:pt x="4656" y="664"/>
                  </a:lnTo>
                  <a:lnTo>
                    <a:pt x="4651" y="672"/>
                  </a:lnTo>
                  <a:lnTo>
                    <a:pt x="4646" y="682"/>
                  </a:lnTo>
                  <a:lnTo>
                    <a:pt x="4642" y="694"/>
                  </a:lnTo>
                  <a:lnTo>
                    <a:pt x="4640" y="703"/>
                  </a:lnTo>
                  <a:lnTo>
                    <a:pt x="4640" y="703"/>
                  </a:lnTo>
                  <a:lnTo>
                    <a:pt x="4641" y="714"/>
                  </a:lnTo>
                  <a:lnTo>
                    <a:pt x="4645" y="728"/>
                  </a:lnTo>
                  <a:lnTo>
                    <a:pt x="4650" y="741"/>
                  </a:lnTo>
                  <a:lnTo>
                    <a:pt x="4652" y="746"/>
                  </a:lnTo>
                  <a:lnTo>
                    <a:pt x="4656" y="749"/>
                  </a:lnTo>
                  <a:lnTo>
                    <a:pt x="4656" y="749"/>
                  </a:lnTo>
                  <a:lnTo>
                    <a:pt x="4660" y="751"/>
                  </a:lnTo>
                  <a:lnTo>
                    <a:pt x="4666" y="752"/>
                  </a:lnTo>
                  <a:lnTo>
                    <a:pt x="4678" y="753"/>
                  </a:lnTo>
                  <a:lnTo>
                    <a:pt x="4692" y="753"/>
                  </a:lnTo>
                  <a:lnTo>
                    <a:pt x="4698" y="753"/>
                  </a:lnTo>
                  <a:lnTo>
                    <a:pt x="4702" y="756"/>
                  </a:lnTo>
                  <a:lnTo>
                    <a:pt x="4702" y="756"/>
                  </a:lnTo>
                  <a:lnTo>
                    <a:pt x="4708" y="758"/>
                  </a:lnTo>
                  <a:lnTo>
                    <a:pt x="4713" y="762"/>
                  </a:lnTo>
                  <a:lnTo>
                    <a:pt x="4725" y="774"/>
                  </a:lnTo>
                  <a:lnTo>
                    <a:pt x="4736" y="785"/>
                  </a:lnTo>
                  <a:lnTo>
                    <a:pt x="4746" y="794"/>
                  </a:lnTo>
                  <a:lnTo>
                    <a:pt x="4746" y="794"/>
                  </a:lnTo>
                  <a:lnTo>
                    <a:pt x="4760" y="806"/>
                  </a:lnTo>
                  <a:lnTo>
                    <a:pt x="4775" y="822"/>
                  </a:lnTo>
                  <a:lnTo>
                    <a:pt x="4784" y="829"/>
                  </a:lnTo>
                  <a:lnTo>
                    <a:pt x="4793" y="836"/>
                  </a:lnTo>
                  <a:lnTo>
                    <a:pt x="4801" y="840"/>
                  </a:lnTo>
                  <a:lnTo>
                    <a:pt x="4809" y="844"/>
                  </a:lnTo>
                  <a:lnTo>
                    <a:pt x="4809" y="844"/>
                  </a:lnTo>
                  <a:lnTo>
                    <a:pt x="4813" y="844"/>
                  </a:lnTo>
                  <a:lnTo>
                    <a:pt x="4817" y="843"/>
                  </a:lnTo>
                  <a:lnTo>
                    <a:pt x="4827" y="840"/>
                  </a:lnTo>
                  <a:lnTo>
                    <a:pt x="4836" y="837"/>
                  </a:lnTo>
                  <a:lnTo>
                    <a:pt x="4844" y="834"/>
                  </a:lnTo>
                  <a:lnTo>
                    <a:pt x="4844" y="834"/>
                  </a:lnTo>
                  <a:lnTo>
                    <a:pt x="4862" y="821"/>
                  </a:lnTo>
                  <a:lnTo>
                    <a:pt x="4883" y="805"/>
                  </a:lnTo>
                  <a:lnTo>
                    <a:pt x="4893" y="796"/>
                  </a:lnTo>
                  <a:lnTo>
                    <a:pt x="4902" y="787"/>
                  </a:lnTo>
                  <a:lnTo>
                    <a:pt x="4910" y="779"/>
                  </a:lnTo>
                  <a:lnTo>
                    <a:pt x="4915" y="772"/>
                  </a:lnTo>
                  <a:lnTo>
                    <a:pt x="4915" y="772"/>
                  </a:lnTo>
                  <a:lnTo>
                    <a:pt x="4919" y="762"/>
                  </a:lnTo>
                  <a:lnTo>
                    <a:pt x="4921" y="752"/>
                  </a:lnTo>
                  <a:lnTo>
                    <a:pt x="4924" y="728"/>
                  </a:lnTo>
                  <a:lnTo>
                    <a:pt x="4929" y="704"/>
                  </a:lnTo>
                  <a:lnTo>
                    <a:pt x="4931" y="693"/>
                  </a:lnTo>
                  <a:lnTo>
                    <a:pt x="4936" y="685"/>
                  </a:lnTo>
                  <a:lnTo>
                    <a:pt x="4936" y="685"/>
                  </a:lnTo>
                  <a:lnTo>
                    <a:pt x="4940" y="678"/>
                  </a:lnTo>
                  <a:lnTo>
                    <a:pt x="4947" y="671"/>
                  </a:lnTo>
                  <a:lnTo>
                    <a:pt x="4964" y="658"/>
                  </a:lnTo>
                  <a:lnTo>
                    <a:pt x="4982" y="645"/>
                  </a:lnTo>
                  <a:lnTo>
                    <a:pt x="4998" y="634"/>
                  </a:lnTo>
                  <a:lnTo>
                    <a:pt x="4998" y="634"/>
                  </a:lnTo>
                  <a:lnTo>
                    <a:pt x="5018" y="619"/>
                  </a:lnTo>
                  <a:lnTo>
                    <a:pt x="5042" y="601"/>
                  </a:lnTo>
                  <a:lnTo>
                    <a:pt x="5067" y="582"/>
                  </a:lnTo>
                  <a:lnTo>
                    <a:pt x="5077" y="574"/>
                  </a:lnTo>
                  <a:lnTo>
                    <a:pt x="5086" y="566"/>
                  </a:lnTo>
                  <a:lnTo>
                    <a:pt x="5086" y="566"/>
                  </a:lnTo>
                  <a:lnTo>
                    <a:pt x="5091" y="558"/>
                  </a:lnTo>
                  <a:lnTo>
                    <a:pt x="5098" y="549"/>
                  </a:lnTo>
                  <a:lnTo>
                    <a:pt x="5113" y="529"/>
                  </a:lnTo>
                  <a:lnTo>
                    <a:pt x="5127" y="509"/>
                  </a:lnTo>
                  <a:lnTo>
                    <a:pt x="5134" y="500"/>
                  </a:lnTo>
                  <a:lnTo>
                    <a:pt x="5140" y="492"/>
                  </a:lnTo>
                  <a:lnTo>
                    <a:pt x="5140" y="492"/>
                  </a:lnTo>
                  <a:lnTo>
                    <a:pt x="5147" y="487"/>
                  </a:lnTo>
                  <a:lnTo>
                    <a:pt x="5155" y="482"/>
                  </a:lnTo>
                  <a:lnTo>
                    <a:pt x="5171" y="470"/>
                  </a:lnTo>
                  <a:lnTo>
                    <a:pt x="5190" y="459"/>
                  </a:lnTo>
                  <a:lnTo>
                    <a:pt x="5196" y="453"/>
                  </a:lnTo>
                  <a:lnTo>
                    <a:pt x="5202" y="448"/>
                  </a:lnTo>
                  <a:lnTo>
                    <a:pt x="5202" y="448"/>
                  </a:lnTo>
                  <a:lnTo>
                    <a:pt x="5213" y="433"/>
                  </a:lnTo>
                  <a:lnTo>
                    <a:pt x="5225" y="415"/>
                  </a:lnTo>
                  <a:lnTo>
                    <a:pt x="5235" y="396"/>
                  </a:lnTo>
                  <a:lnTo>
                    <a:pt x="5238" y="387"/>
                  </a:lnTo>
                  <a:lnTo>
                    <a:pt x="5240" y="380"/>
                  </a:lnTo>
                  <a:lnTo>
                    <a:pt x="5240" y="380"/>
                  </a:lnTo>
                  <a:lnTo>
                    <a:pt x="5240" y="370"/>
                  </a:lnTo>
                  <a:lnTo>
                    <a:pt x="5239" y="359"/>
                  </a:lnTo>
                  <a:lnTo>
                    <a:pt x="5235" y="334"/>
                  </a:lnTo>
                  <a:lnTo>
                    <a:pt x="5229" y="308"/>
                  </a:lnTo>
                  <a:lnTo>
                    <a:pt x="5227" y="297"/>
                  </a:lnTo>
                  <a:lnTo>
                    <a:pt x="5227" y="288"/>
                  </a:lnTo>
                  <a:lnTo>
                    <a:pt x="5227" y="288"/>
                  </a:lnTo>
                  <a:lnTo>
                    <a:pt x="5230" y="271"/>
                  </a:lnTo>
                  <a:lnTo>
                    <a:pt x="5236" y="251"/>
                  </a:lnTo>
                  <a:lnTo>
                    <a:pt x="5244" y="233"/>
                  </a:lnTo>
                  <a:lnTo>
                    <a:pt x="5250" y="218"/>
                  </a:lnTo>
                  <a:lnTo>
                    <a:pt x="5250" y="218"/>
                  </a:lnTo>
                  <a:lnTo>
                    <a:pt x="5256" y="209"/>
                  </a:lnTo>
                  <a:lnTo>
                    <a:pt x="5263" y="200"/>
                  </a:lnTo>
                  <a:lnTo>
                    <a:pt x="5278" y="181"/>
                  </a:lnTo>
                  <a:lnTo>
                    <a:pt x="5278" y="181"/>
                  </a:lnTo>
                  <a:lnTo>
                    <a:pt x="5293" y="165"/>
                  </a:lnTo>
                  <a:lnTo>
                    <a:pt x="5313" y="145"/>
                  </a:lnTo>
                  <a:lnTo>
                    <a:pt x="5349" y="110"/>
                  </a:lnTo>
                  <a:lnTo>
                    <a:pt x="5349" y="110"/>
                  </a:lnTo>
                  <a:lnTo>
                    <a:pt x="5370" y="91"/>
                  </a:lnTo>
                  <a:lnTo>
                    <a:pt x="5397" y="70"/>
                  </a:lnTo>
                  <a:lnTo>
                    <a:pt x="5397" y="70"/>
                  </a:lnTo>
                  <a:lnTo>
                    <a:pt x="5403" y="78"/>
                  </a:lnTo>
                  <a:lnTo>
                    <a:pt x="5407" y="83"/>
                  </a:lnTo>
                  <a:lnTo>
                    <a:pt x="5407" y="83"/>
                  </a:lnTo>
                  <a:lnTo>
                    <a:pt x="5413" y="87"/>
                  </a:lnTo>
                  <a:lnTo>
                    <a:pt x="5419" y="90"/>
                  </a:lnTo>
                  <a:lnTo>
                    <a:pt x="5434" y="96"/>
                  </a:lnTo>
                  <a:lnTo>
                    <a:pt x="5450" y="101"/>
                  </a:lnTo>
                  <a:lnTo>
                    <a:pt x="5457" y="104"/>
                  </a:lnTo>
                  <a:lnTo>
                    <a:pt x="5463" y="107"/>
                  </a:lnTo>
                  <a:lnTo>
                    <a:pt x="5463" y="107"/>
                  </a:lnTo>
                  <a:lnTo>
                    <a:pt x="5472" y="113"/>
                  </a:lnTo>
                  <a:lnTo>
                    <a:pt x="5481" y="121"/>
                  </a:lnTo>
                  <a:lnTo>
                    <a:pt x="5502" y="140"/>
                  </a:lnTo>
                  <a:lnTo>
                    <a:pt x="5521" y="159"/>
                  </a:lnTo>
                  <a:lnTo>
                    <a:pt x="5538" y="176"/>
                  </a:lnTo>
                  <a:lnTo>
                    <a:pt x="5538" y="176"/>
                  </a:lnTo>
                  <a:lnTo>
                    <a:pt x="5555" y="195"/>
                  </a:lnTo>
                  <a:lnTo>
                    <a:pt x="5574" y="219"/>
                  </a:lnTo>
                  <a:lnTo>
                    <a:pt x="5610" y="263"/>
                  </a:lnTo>
                  <a:lnTo>
                    <a:pt x="5610" y="263"/>
                  </a:lnTo>
                  <a:lnTo>
                    <a:pt x="5631" y="289"/>
                  </a:lnTo>
                  <a:lnTo>
                    <a:pt x="5643" y="302"/>
                  </a:lnTo>
                  <a:lnTo>
                    <a:pt x="5649" y="308"/>
                  </a:lnTo>
                  <a:lnTo>
                    <a:pt x="5654" y="311"/>
                  </a:lnTo>
                  <a:lnTo>
                    <a:pt x="5654" y="311"/>
                  </a:lnTo>
                  <a:lnTo>
                    <a:pt x="5659" y="313"/>
                  </a:lnTo>
                  <a:lnTo>
                    <a:pt x="5665" y="315"/>
                  </a:lnTo>
                  <a:lnTo>
                    <a:pt x="5676" y="316"/>
                  </a:lnTo>
                  <a:lnTo>
                    <a:pt x="5689" y="316"/>
                  </a:lnTo>
                  <a:lnTo>
                    <a:pt x="5704" y="316"/>
                  </a:lnTo>
                  <a:lnTo>
                    <a:pt x="5719" y="316"/>
                  </a:lnTo>
                  <a:lnTo>
                    <a:pt x="5731" y="316"/>
                  </a:lnTo>
                  <a:lnTo>
                    <a:pt x="5744" y="317"/>
                  </a:lnTo>
                  <a:lnTo>
                    <a:pt x="5748" y="318"/>
                  </a:lnTo>
                  <a:lnTo>
                    <a:pt x="5753" y="320"/>
                  </a:lnTo>
                  <a:lnTo>
                    <a:pt x="5753" y="320"/>
                  </a:lnTo>
                  <a:lnTo>
                    <a:pt x="5757" y="324"/>
                  </a:lnTo>
                  <a:lnTo>
                    <a:pt x="5762" y="328"/>
                  </a:lnTo>
                  <a:lnTo>
                    <a:pt x="5770" y="341"/>
                  </a:lnTo>
                  <a:lnTo>
                    <a:pt x="5779" y="353"/>
                  </a:lnTo>
                  <a:lnTo>
                    <a:pt x="5782" y="359"/>
                  </a:lnTo>
                  <a:lnTo>
                    <a:pt x="5786" y="362"/>
                  </a:lnTo>
                  <a:lnTo>
                    <a:pt x="5786" y="362"/>
                  </a:lnTo>
                  <a:lnTo>
                    <a:pt x="5792" y="365"/>
                  </a:lnTo>
                  <a:lnTo>
                    <a:pt x="5800" y="369"/>
                  </a:lnTo>
                  <a:lnTo>
                    <a:pt x="5819" y="374"/>
                  </a:lnTo>
                  <a:lnTo>
                    <a:pt x="5837" y="380"/>
                  </a:lnTo>
                  <a:lnTo>
                    <a:pt x="5845" y="383"/>
                  </a:lnTo>
                  <a:lnTo>
                    <a:pt x="5851" y="387"/>
                  </a:lnTo>
                  <a:lnTo>
                    <a:pt x="5851" y="387"/>
                  </a:lnTo>
                  <a:lnTo>
                    <a:pt x="5858" y="391"/>
                  </a:lnTo>
                  <a:lnTo>
                    <a:pt x="5863" y="398"/>
                  </a:lnTo>
                  <a:lnTo>
                    <a:pt x="5876" y="413"/>
                  </a:lnTo>
                  <a:lnTo>
                    <a:pt x="5888" y="429"/>
                  </a:lnTo>
                  <a:lnTo>
                    <a:pt x="5899" y="440"/>
                  </a:lnTo>
                  <a:lnTo>
                    <a:pt x="5899" y="440"/>
                  </a:lnTo>
                  <a:lnTo>
                    <a:pt x="5912" y="451"/>
                  </a:lnTo>
                  <a:lnTo>
                    <a:pt x="5926" y="462"/>
                  </a:lnTo>
                  <a:lnTo>
                    <a:pt x="5942" y="474"/>
                  </a:lnTo>
                  <a:lnTo>
                    <a:pt x="5950" y="478"/>
                  </a:lnTo>
                  <a:lnTo>
                    <a:pt x="5957" y="480"/>
                  </a:lnTo>
                  <a:lnTo>
                    <a:pt x="5957" y="480"/>
                  </a:lnTo>
                  <a:lnTo>
                    <a:pt x="5966" y="483"/>
                  </a:lnTo>
                  <a:lnTo>
                    <a:pt x="5978" y="484"/>
                  </a:lnTo>
                  <a:lnTo>
                    <a:pt x="6004" y="483"/>
                  </a:lnTo>
                  <a:lnTo>
                    <a:pt x="6018" y="483"/>
                  </a:lnTo>
                  <a:lnTo>
                    <a:pt x="6029" y="484"/>
                  </a:lnTo>
                  <a:lnTo>
                    <a:pt x="6040" y="486"/>
                  </a:lnTo>
                  <a:lnTo>
                    <a:pt x="6045" y="488"/>
                  </a:lnTo>
                  <a:lnTo>
                    <a:pt x="6048" y="491"/>
                  </a:lnTo>
                  <a:lnTo>
                    <a:pt x="6048" y="491"/>
                  </a:lnTo>
                  <a:lnTo>
                    <a:pt x="6053" y="496"/>
                  </a:lnTo>
                  <a:lnTo>
                    <a:pt x="6056" y="503"/>
                  </a:lnTo>
                  <a:lnTo>
                    <a:pt x="6060" y="511"/>
                  </a:lnTo>
                  <a:lnTo>
                    <a:pt x="6063" y="519"/>
                  </a:lnTo>
                  <a:lnTo>
                    <a:pt x="6066" y="538"/>
                  </a:lnTo>
                  <a:lnTo>
                    <a:pt x="6069" y="559"/>
                  </a:lnTo>
                  <a:lnTo>
                    <a:pt x="6071" y="601"/>
                  </a:lnTo>
                  <a:lnTo>
                    <a:pt x="6072" y="619"/>
                  </a:lnTo>
                  <a:lnTo>
                    <a:pt x="6074" y="635"/>
                  </a:lnTo>
                  <a:lnTo>
                    <a:pt x="6074" y="635"/>
                  </a:lnTo>
                  <a:lnTo>
                    <a:pt x="6081" y="678"/>
                  </a:lnTo>
                  <a:lnTo>
                    <a:pt x="6084" y="702"/>
                  </a:lnTo>
                  <a:lnTo>
                    <a:pt x="6087" y="721"/>
                  </a:lnTo>
                  <a:lnTo>
                    <a:pt x="6087" y="721"/>
                  </a:lnTo>
                  <a:lnTo>
                    <a:pt x="6088" y="735"/>
                  </a:lnTo>
                  <a:lnTo>
                    <a:pt x="6089" y="755"/>
                  </a:lnTo>
                  <a:lnTo>
                    <a:pt x="6089" y="773"/>
                  </a:lnTo>
                  <a:lnTo>
                    <a:pt x="6088" y="781"/>
                  </a:lnTo>
                  <a:lnTo>
                    <a:pt x="6085" y="787"/>
                  </a:lnTo>
                  <a:lnTo>
                    <a:pt x="6085" y="787"/>
                  </a:lnTo>
                  <a:lnTo>
                    <a:pt x="6081" y="794"/>
                  </a:lnTo>
                  <a:lnTo>
                    <a:pt x="6074" y="802"/>
                  </a:lnTo>
                  <a:lnTo>
                    <a:pt x="6056" y="817"/>
                  </a:lnTo>
                  <a:lnTo>
                    <a:pt x="6039" y="831"/>
                  </a:lnTo>
                  <a:lnTo>
                    <a:pt x="6032" y="839"/>
                  </a:lnTo>
                  <a:lnTo>
                    <a:pt x="6028" y="846"/>
                  </a:lnTo>
                  <a:lnTo>
                    <a:pt x="6028" y="846"/>
                  </a:lnTo>
                  <a:lnTo>
                    <a:pt x="6025" y="855"/>
                  </a:lnTo>
                  <a:lnTo>
                    <a:pt x="6023" y="866"/>
                  </a:lnTo>
                  <a:lnTo>
                    <a:pt x="6022" y="878"/>
                  </a:lnTo>
                  <a:lnTo>
                    <a:pt x="6021" y="890"/>
                  </a:lnTo>
                  <a:lnTo>
                    <a:pt x="6022" y="902"/>
                  </a:lnTo>
                  <a:lnTo>
                    <a:pt x="6023" y="915"/>
                  </a:lnTo>
                  <a:lnTo>
                    <a:pt x="6025" y="926"/>
                  </a:lnTo>
                  <a:lnTo>
                    <a:pt x="6028" y="934"/>
                  </a:lnTo>
                  <a:lnTo>
                    <a:pt x="6028" y="934"/>
                  </a:lnTo>
                  <a:lnTo>
                    <a:pt x="6030" y="940"/>
                  </a:lnTo>
                  <a:lnTo>
                    <a:pt x="6034" y="944"/>
                  </a:lnTo>
                  <a:lnTo>
                    <a:pt x="6044" y="955"/>
                  </a:lnTo>
                  <a:lnTo>
                    <a:pt x="6054" y="966"/>
                  </a:lnTo>
                  <a:lnTo>
                    <a:pt x="6064" y="973"/>
                  </a:lnTo>
                  <a:lnTo>
                    <a:pt x="6064" y="973"/>
                  </a:lnTo>
                  <a:lnTo>
                    <a:pt x="6074" y="978"/>
                  </a:lnTo>
                  <a:lnTo>
                    <a:pt x="6087" y="984"/>
                  </a:lnTo>
                  <a:lnTo>
                    <a:pt x="6100" y="988"/>
                  </a:lnTo>
                  <a:lnTo>
                    <a:pt x="6110" y="993"/>
                  </a:lnTo>
                  <a:lnTo>
                    <a:pt x="6110" y="993"/>
                  </a:lnTo>
                  <a:lnTo>
                    <a:pt x="6118" y="997"/>
                  </a:lnTo>
                  <a:lnTo>
                    <a:pt x="6126" y="1005"/>
                  </a:lnTo>
                  <a:lnTo>
                    <a:pt x="6135" y="1012"/>
                  </a:lnTo>
                  <a:lnTo>
                    <a:pt x="6143" y="1016"/>
                  </a:lnTo>
                  <a:lnTo>
                    <a:pt x="6143" y="1016"/>
                  </a:lnTo>
                  <a:lnTo>
                    <a:pt x="6151" y="1020"/>
                  </a:lnTo>
                  <a:lnTo>
                    <a:pt x="6160" y="1022"/>
                  </a:lnTo>
                  <a:lnTo>
                    <a:pt x="6181" y="1026"/>
                  </a:lnTo>
                  <a:lnTo>
                    <a:pt x="6204" y="1029"/>
                  </a:lnTo>
                  <a:lnTo>
                    <a:pt x="6221" y="1032"/>
                  </a:lnTo>
                  <a:lnTo>
                    <a:pt x="6221" y="1032"/>
                  </a:lnTo>
                  <a:lnTo>
                    <a:pt x="6271" y="1046"/>
                  </a:lnTo>
                  <a:lnTo>
                    <a:pt x="6296" y="1054"/>
                  </a:lnTo>
                  <a:lnTo>
                    <a:pt x="6309" y="1057"/>
                  </a:lnTo>
                  <a:lnTo>
                    <a:pt x="6318" y="1061"/>
                  </a:lnTo>
                  <a:lnTo>
                    <a:pt x="6318" y="1061"/>
                  </a:lnTo>
                  <a:lnTo>
                    <a:pt x="6325" y="1067"/>
                  </a:lnTo>
                  <a:lnTo>
                    <a:pt x="6333" y="1074"/>
                  </a:lnTo>
                  <a:lnTo>
                    <a:pt x="6340" y="1081"/>
                  </a:lnTo>
                  <a:lnTo>
                    <a:pt x="6345" y="1083"/>
                  </a:lnTo>
                  <a:lnTo>
                    <a:pt x="6348" y="1085"/>
                  </a:lnTo>
                  <a:lnTo>
                    <a:pt x="6348" y="1085"/>
                  </a:lnTo>
                  <a:lnTo>
                    <a:pt x="6356" y="1085"/>
                  </a:lnTo>
                  <a:lnTo>
                    <a:pt x="6364" y="1084"/>
                  </a:lnTo>
                  <a:lnTo>
                    <a:pt x="6383" y="1081"/>
                  </a:lnTo>
                  <a:lnTo>
                    <a:pt x="6404" y="1076"/>
                  </a:lnTo>
                  <a:lnTo>
                    <a:pt x="6412" y="1075"/>
                  </a:lnTo>
                  <a:lnTo>
                    <a:pt x="6419" y="1076"/>
                  </a:lnTo>
                  <a:lnTo>
                    <a:pt x="6419" y="1076"/>
                  </a:lnTo>
                  <a:lnTo>
                    <a:pt x="6423" y="1077"/>
                  </a:lnTo>
                  <a:lnTo>
                    <a:pt x="6427" y="1081"/>
                  </a:lnTo>
                  <a:lnTo>
                    <a:pt x="6436" y="1087"/>
                  </a:lnTo>
                  <a:lnTo>
                    <a:pt x="6444" y="1095"/>
                  </a:lnTo>
                  <a:lnTo>
                    <a:pt x="6450" y="1102"/>
                  </a:lnTo>
                  <a:lnTo>
                    <a:pt x="6450" y="1102"/>
                  </a:lnTo>
                  <a:lnTo>
                    <a:pt x="6454" y="1111"/>
                  </a:lnTo>
                  <a:lnTo>
                    <a:pt x="6458" y="1122"/>
                  </a:lnTo>
                  <a:lnTo>
                    <a:pt x="6465" y="1147"/>
                  </a:lnTo>
                  <a:lnTo>
                    <a:pt x="6470" y="1173"/>
                  </a:lnTo>
                  <a:lnTo>
                    <a:pt x="6472" y="1184"/>
                  </a:lnTo>
                  <a:lnTo>
                    <a:pt x="6476" y="1195"/>
                  </a:lnTo>
                  <a:lnTo>
                    <a:pt x="6476" y="1195"/>
                  </a:lnTo>
                  <a:lnTo>
                    <a:pt x="6485" y="1221"/>
                  </a:lnTo>
                  <a:lnTo>
                    <a:pt x="6492" y="1234"/>
                  </a:lnTo>
                  <a:lnTo>
                    <a:pt x="6497" y="1245"/>
                  </a:lnTo>
                  <a:lnTo>
                    <a:pt x="6497" y="1245"/>
                  </a:lnTo>
                  <a:lnTo>
                    <a:pt x="6502" y="1250"/>
                  </a:lnTo>
                  <a:lnTo>
                    <a:pt x="6506" y="1256"/>
                  </a:lnTo>
                  <a:lnTo>
                    <a:pt x="6519" y="1268"/>
                  </a:lnTo>
                  <a:lnTo>
                    <a:pt x="6531" y="1280"/>
                  </a:lnTo>
                  <a:lnTo>
                    <a:pt x="6537" y="1286"/>
                  </a:lnTo>
                  <a:lnTo>
                    <a:pt x="6540" y="1292"/>
                  </a:lnTo>
                  <a:lnTo>
                    <a:pt x="6540" y="1292"/>
                  </a:lnTo>
                  <a:lnTo>
                    <a:pt x="6544" y="1298"/>
                  </a:lnTo>
                  <a:lnTo>
                    <a:pt x="6547" y="1307"/>
                  </a:lnTo>
                  <a:lnTo>
                    <a:pt x="6551" y="1328"/>
                  </a:lnTo>
                  <a:lnTo>
                    <a:pt x="6556" y="1347"/>
                  </a:lnTo>
                  <a:lnTo>
                    <a:pt x="6559" y="1356"/>
                  </a:lnTo>
                  <a:lnTo>
                    <a:pt x="6564" y="1362"/>
                  </a:lnTo>
                  <a:lnTo>
                    <a:pt x="6564" y="1362"/>
                  </a:lnTo>
                  <a:lnTo>
                    <a:pt x="6570" y="1367"/>
                  </a:lnTo>
                  <a:lnTo>
                    <a:pt x="6576" y="1371"/>
                  </a:lnTo>
                  <a:lnTo>
                    <a:pt x="6595" y="1379"/>
                  </a:lnTo>
                  <a:lnTo>
                    <a:pt x="6605" y="1382"/>
                  </a:lnTo>
                  <a:lnTo>
                    <a:pt x="6614" y="1386"/>
                  </a:lnTo>
                  <a:lnTo>
                    <a:pt x="6620" y="1390"/>
                  </a:lnTo>
                  <a:lnTo>
                    <a:pt x="6626" y="1395"/>
                  </a:lnTo>
                  <a:lnTo>
                    <a:pt x="6626" y="1395"/>
                  </a:lnTo>
                  <a:lnTo>
                    <a:pt x="6628" y="1399"/>
                  </a:lnTo>
                  <a:lnTo>
                    <a:pt x="6629" y="1404"/>
                  </a:lnTo>
                  <a:lnTo>
                    <a:pt x="6630" y="1415"/>
                  </a:lnTo>
                  <a:lnTo>
                    <a:pt x="6630" y="1428"/>
                  </a:lnTo>
                  <a:lnTo>
                    <a:pt x="6630" y="1442"/>
                  </a:lnTo>
                  <a:lnTo>
                    <a:pt x="6630" y="1455"/>
                  </a:lnTo>
                  <a:lnTo>
                    <a:pt x="6630" y="1468"/>
                  </a:lnTo>
                  <a:lnTo>
                    <a:pt x="6633" y="1478"/>
                  </a:lnTo>
                  <a:lnTo>
                    <a:pt x="6635" y="1481"/>
                  </a:lnTo>
                  <a:lnTo>
                    <a:pt x="6637" y="1485"/>
                  </a:lnTo>
                  <a:lnTo>
                    <a:pt x="6637" y="1485"/>
                  </a:lnTo>
                  <a:lnTo>
                    <a:pt x="6642" y="1488"/>
                  </a:lnTo>
                  <a:lnTo>
                    <a:pt x="6646" y="1490"/>
                  </a:lnTo>
                  <a:lnTo>
                    <a:pt x="6656" y="1492"/>
                  </a:lnTo>
                  <a:lnTo>
                    <a:pt x="6670" y="1494"/>
                  </a:lnTo>
                  <a:lnTo>
                    <a:pt x="6685" y="1494"/>
                  </a:lnTo>
                  <a:lnTo>
                    <a:pt x="6713" y="1492"/>
                  </a:lnTo>
                  <a:lnTo>
                    <a:pt x="6735" y="1490"/>
                  </a:lnTo>
                  <a:lnTo>
                    <a:pt x="6735" y="1490"/>
                  </a:lnTo>
                  <a:lnTo>
                    <a:pt x="6753" y="1489"/>
                  </a:lnTo>
                  <a:lnTo>
                    <a:pt x="6775" y="1487"/>
                  </a:lnTo>
                  <a:lnTo>
                    <a:pt x="6796" y="1485"/>
                  </a:lnTo>
                  <a:lnTo>
                    <a:pt x="6805" y="1485"/>
                  </a:lnTo>
                  <a:lnTo>
                    <a:pt x="6813" y="1487"/>
                  </a:lnTo>
                  <a:lnTo>
                    <a:pt x="6813" y="1487"/>
                  </a:lnTo>
                  <a:lnTo>
                    <a:pt x="6820" y="1489"/>
                  </a:lnTo>
                  <a:lnTo>
                    <a:pt x="6827" y="1492"/>
                  </a:lnTo>
                  <a:lnTo>
                    <a:pt x="6840" y="1503"/>
                  </a:lnTo>
                  <a:lnTo>
                    <a:pt x="6854" y="1514"/>
                  </a:lnTo>
                  <a:lnTo>
                    <a:pt x="6864" y="1524"/>
                  </a:lnTo>
                  <a:lnTo>
                    <a:pt x="6864" y="1524"/>
                  </a:lnTo>
                  <a:lnTo>
                    <a:pt x="6869" y="1530"/>
                  </a:lnTo>
                  <a:lnTo>
                    <a:pt x="6874" y="1538"/>
                  </a:lnTo>
                  <a:lnTo>
                    <a:pt x="6883" y="1557"/>
                  </a:lnTo>
                  <a:lnTo>
                    <a:pt x="6892" y="1575"/>
                  </a:lnTo>
                  <a:lnTo>
                    <a:pt x="6897" y="1583"/>
                  </a:lnTo>
                  <a:lnTo>
                    <a:pt x="6902" y="1589"/>
                  </a:lnTo>
                  <a:lnTo>
                    <a:pt x="6902" y="1589"/>
                  </a:lnTo>
                  <a:lnTo>
                    <a:pt x="6914" y="1600"/>
                  </a:lnTo>
                  <a:lnTo>
                    <a:pt x="6931" y="1611"/>
                  </a:lnTo>
                  <a:lnTo>
                    <a:pt x="6948" y="1621"/>
                  </a:lnTo>
                  <a:lnTo>
                    <a:pt x="6955" y="1626"/>
                  </a:lnTo>
                  <a:lnTo>
                    <a:pt x="6962" y="1628"/>
                  </a:lnTo>
                  <a:lnTo>
                    <a:pt x="6962" y="1628"/>
                  </a:lnTo>
                  <a:lnTo>
                    <a:pt x="6968" y="1629"/>
                  </a:lnTo>
                  <a:lnTo>
                    <a:pt x="6975" y="1629"/>
                  </a:lnTo>
                  <a:lnTo>
                    <a:pt x="6990" y="1629"/>
                  </a:lnTo>
                  <a:lnTo>
                    <a:pt x="7005" y="1628"/>
                  </a:lnTo>
                  <a:lnTo>
                    <a:pt x="7012" y="1628"/>
                  </a:lnTo>
                  <a:lnTo>
                    <a:pt x="7017" y="1629"/>
                  </a:lnTo>
                  <a:lnTo>
                    <a:pt x="7017" y="1629"/>
                  </a:lnTo>
                  <a:lnTo>
                    <a:pt x="7024" y="1633"/>
                  </a:lnTo>
                  <a:lnTo>
                    <a:pt x="7032" y="1638"/>
                  </a:lnTo>
                  <a:lnTo>
                    <a:pt x="7048" y="1653"/>
                  </a:lnTo>
                  <a:lnTo>
                    <a:pt x="7064" y="1666"/>
                  </a:lnTo>
                  <a:lnTo>
                    <a:pt x="7072" y="1672"/>
                  </a:lnTo>
                  <a:lnTo>
                    <a:pt x="7078" y="1675"/>
                  </a:lnTo>
                  <a:lnTo>
                    <a:pt x="7078" y="1675"/>
                  </a:lnTo>
                  <a:lnTo>
                    <a:pt x="7089" y="1679"/>
                  </a:lnTo>
                  <a:lnTo>
                    <a:pt x="7100" y="1682"/>
                  </a:lnTo>
                  <a:lnTo>
                    <a:pt x="7113" y="1684"/>
                  </a:lnTo>
                  <a:lnTo>
                    <a:pt x="7128" y="1687"/>
                  </a:lnTo>
                  <a:lnTo>
                    <a:pt x="7143" y="1688"/>
                  </a:lnTo>
                  <a:lnTo>
                    <a:pt x="7155" y="1688"/>
                  </a:lnTo>
                  <a:lnTo>
                    <a:pt x="7168" y="1687"/>
                  </a:lnTo>
                  <a:lnTo>
                    <a:pt x="7178" y="1684"/>
                  </a:lnTo>
                  <a:lnTo>
                    <a:pt x="7178" y="1684"/>
                  </a:lnTo>
                  <a:lnTo>
                    <a:pt x="7183" y="1682"/>
                  </a:lnTo>
                  <a:lnTo>
                    <a:pt x="7189" y="1677"/>
                  </a:lnTo>
                  <a:lnTo>
                    <a:pt x="7200" y="1667"/>
                  </a:lnTo>
                  <a:lnTo>
                    <a:pt x="7210" y="1655"/>
                  </a:lnTo>
                  <a:lnTo>
                    <a:pt x="7218" y="1644"/>
                  </a:lnTo>
                  <a:lnTo>
                    <a:pt x="7218" y="1644"/>
                  </a:lnTo>
                  <a:lnTo>
                    <a:pt x="7221" y="1639"/>
                  </a:lnTo>
                  <a:lnTo>
                    <a:pt x="7222" y="1632"/>
                  </a:lnTo>
                  <a:lnTo>
                    <a:pt x="7223" y="1617"/>
                  </a:lnTo>
                  <a:lnTo>
                    <a:pt x="7224" y="1609"/>
                  </a:lnTo>
                  <a:lnTo>
                    <a:pt x="7226" y="1602"/>
                  </a:lnTo>
                  <a:lnTo>
                    <a:pt x="7228" y="1596"/>
                  </a:lnTo>
                  <a:lnTo>
                    <a:pt x="7232" y="1592"/>
                  </a:lnTo>
                  <a:lnTo>
                    <a:pt x="7232" y="1592"/>
                  </a:lnTo>
                  <a:lnTo>
                    <a:pt x="7239" y="1588"/>
                  </a:lnTo>
                  <a:lnTo>
                    <a:pt x="7248" y="1586"/>
                  </a:lnTo>
                  <a:lnTo>
                    <a:pt x="7258" y="1585"/>
                  </a:lnTo>
                  <a:lnTo>
                    <a:pt x="7270" y="1585"/>
                  </a:lnTo>
                  <a:lnTo>
                    <a:pt x="7282" y="1586"/>
                  </a:lnTo>
                  <a:lnTo>
                    <a:pt x="7292" y="1587"/>
                  </a:lnTo>
                  <a:lnTo>
                    <a:pt x="7302" y="1591"/>
                  </a:lnTo>
                  <a:lnTo>
                    <a:pt x="7310" y="1593"/>
                  </a:lnTo>
                  <a:lnTo>
                    <a:pt x="7310" y="1593"/>
                  </a:lnTo>
                  <a:lnTo>
                    <a:pt x="7313" y="1596"/>
                  </a:lnTo>
                  <a:lnTo>
                    <a:pt x="7315" y="1600"/>
                  </a:lnTo>
                  <a:lnTo>
                    <a:pt x="7321" y="1609"/>
                  </a:lnTo>
                  <a:lnTo>
                    <a:pt x="7327" y="1620"/>
                  </a:lnTo>
                  <a:lnTo>
                    <a:pt x="7331" y="1631"/>
                  </a:lnTo>
                  <a:lnTo>
                    <a:pt x="7337" y="1643"/>
                  </a:lnTo>
                  <a:lnTo>
                    <a:pt x="7342" y="1653"/>
                  </a:lnTo>
                  <a:lnTo>
                    <a:pt x="7345" y="1657"/>
                  </a:lnTo>
                  <a:lnTo>
                    <a:pt x="7348" y="1659"/>
                  </a:lnTo>
                  <a:lnTo>
                    <a:pt x="7351" y="1662"/>
                  </a:lnTo>
                  <a:lnTo>
                    <a:pt x="7356" y="1663"/>
                  </a:lnTo>
                  <a:lnTo>
                    <a:pt x="7356" y="1663"/>
                  </a:lnTo>
                  <a:lnTo>
                    <a:pt x="7358" y="1663"/>
                  </a:lnTo>
                  <a:lnTo>
                    <a:pt x="7362" y="1662"/>
                  </a:lnTo>
                  <a:lnTo>
                    <a:pt x="7367" y="1657"/>
                  </a:lnTo>
                  <a:lnTo>
                    <a:pt x="7373" y="1650"/>
                  </a:lnTo>
                  <a:lnTo>
                    <a:pt x="7379" y="1644"/>
                  </a:lnTo>
                  <a:lnTo>
                    <a:pt x="7388" y="1627"/>
                  </a:lnTo>
                  <a:lnTo>
                    <a:pt x="7394" y="1613"/>
                  </a:lnTo>
                  <a:lnTo>
                    <a:pt x="7394" y="1613"/>
                  </a:lnTo>
                  <a:lnTo>
                    <a:pt x="7398" y="1608"/>
                  </a:lnTo>
                  <a:lnTo>
                    <a:pt x="7400" y="1601"/>
                  </a:lnTo>
                  <a:lnTo>
                    <a:pt x="7405" y="1586"/>
                  </a:lnTo>
                  <a:lnTo>
                    <a:pt x="7410" y="1570"/>
                  </a:lnTo>
                  <a:lnTo>
                    <a:pt x="7414" y="1565"/>
                  </a:lnTo>
                  <a:lnTo>
                    <a:pt x="7418" y="1560"/>
                  </a:lnTo>
                  <a:lnTo>
                    <a:pt x="7418" y="1560"/>
                  </a:lnTo>
                  <a:lnTo>
                    <a:pt x="7426" y="1555"/>
                  </a:lnTo>
                  <a:lnTo>
                    <a:pt x="7436" y="1549"/>
                  </a:lnTo>
                  <a:lnTo>
                    <a:pt x="7449" y="1545"/>
                  </a:lnTo>
                  <a:lnTo>
                    <a:pt x="7462" y="1541"/>
                  </a:lnTo>
                  <a:lnTo>
                    <a:pt x="7488" y="1535"/>
                  </a:lnTo>
                  <a:lnTo>
                    <a:pt x="7511" y="1533"/>
                  </a:lnTo>
                  <a:lnTo>
                    <a:pt x="7511" y="1533"/>
                  </a:lnTo>
                  <a:lnTo>
                    <a:pt x="7520" y="1532"/>
                  </a:lnTo>
                  <a:lnTo>
                    <a:pt x="7532" y="1532"/>
                  </a:lnTo>
                  <a:lnTo>
                    <a:pt x="7543" y="1533"/>
                  </a:lnTo>
                  <a:lnTo>
                    <a:pt x="7548" y="1534"/>
                  </a:lnTo>
                  <a:lnTo>
                    <a:pt x="7552" y="1535"/>
                  </a:lnTo>
                  <a:lnTo>
                    <a:pt x="7552" y="1535"/>
                  </a:lnTo>
                  <a:lnTo>
                    <a:pt x="7558" y="1540"/>
                  </a:lnTo>
                  <a:lnTo>
                    <a:pt x="7562" y="1547"/>
                  </a:lnTo>
                  <a:lnTo>
                    <a:pt x="7573" y="1564"/>
                  </a:lnTo>
                  <a:lnTo>
                    <a:pt x="7582" y="1579"/>
                  </a:lnTo>
                  <a:lnTo>
                    <a:pt x="7587" y="1586"/>
                  </a:lnTo>
                  <a:lnTo>
                    <a:pt x="7593" y="1591"/>
                  </a:lnTo>
                  <a:lnTo>
                    <a:pt x="7593" y="1591"/>
                  </a:lnTo>
                  <a:lnTo>
                    <a:pt x="7600" y="1593"/>
                  </a:lnTo>
                  <a:lnTo>
                    <a:pt x="7609" y="1595"/>
                  </a:lnTo>
                  <a:lnTo>
                    <a:pt x="7619" y="1596"/>
                  </a:lnTo>
                  <a:lnTo>
                    <a:pt x="7630" y="1597"/>
                  </a:lnTo>
                  <a:lnTo>
                    <a:pt x="7652" y="1596"/>
                  </a:lnTo>
                  <a:lnTo>
                    <a:pt x="7670" y="1593"/>
                  </a:lnTo>
                  <a:lnTo>
                    <a:pt x="7670" y="1593"/>
                  </a:lnTo>
                  <a:lnTo>
                    <a:pt x="7675" y="1591"/>
                  </a:lnTo>
                  <a:lnTo>
                    <a:pt x="7682" y="1587"/>
                  </a:lnTo>
                  <a:lnTo>
                    <a:pt x="7698" y="1578"/>
                  </a:lnTo>
                  <a:lnTo>
                    <a:pt x="7713" y="1569"/>
                  </a:lnTo>
                  <a:lnTo>
                    <a:pt x="7719" y="1566"/>
                  </a:lnTo>
                  <a:lnTo>
                    <a:pt x="7726" y="1562"/>
                  </a:lnTo>
                  <a:lnTo>
                    <a:pt x="7726" y="1562"/>
                  </a:lnTo>
                  <a:lnTo>
                    <a:pt x="7737" y="1560"/>
                  </a:lnTo>
                  <a:lnTo>
                    <a:pt x="7752" y="1558"/>
                  </a:lnTo>
                  <a:lnTo>
                    <a:pt x="7767" y="1558"/>
                  </a:lnTo>
                  <a:lnTo>
                    <a:pt x="7774" y="1558"/>
                  </a:lnTo>
                  <a:lnTo>
                    <a:pt x="7779" y="1559"/>
                  </a:lnTo>
                  <a:lnTo>
                    <a:pt x="7779" y="1559"/>
                  </a:lnTo>
                  <a:lnTo>
                    <a:pt x="7785" y="1561"/>
                  </a:lnTo>
                  <a:lnTo>
                    <a:pt x="7792" y="1566"/>
                  </a:lnTo>
                  <a:lnTo>
                    <a:pt x="7804" y="1577"/>
                  </a:lnTo>
                  <a:lnTo>
                    <a:pt x="7811" y="1583"/>
                  </a:lnTo>
                  <a:lnTo>
                    <a:pt x="7818" y="1587"/>
                  </a:lnTo>
                  <a:lnTo>
                    <a:pt x="7824" y="1591"/>
                  </a:lnTo>
                  <a:lnTo>
                    <a:pt x="7827" y="1591"/>
                  </a:lnTo>
                  <a:lnTo>
                    <a:pt x="7830" y="1591"/>
                  </a:lnTo>
                  <a:lnTo>
                    <a:pt x="7830" y="1591"/>
                  </a:lnTo>
                  <a:lnTo>
                    <a:pt x="7834" y="1588"/>
                  </a:lnTo>
                  <a:lnTo>
                    <a:pt x="7839" y="1585"/>
                  </a:lnTo>
                  <a:lnTo>
                    <a:pt x="7842" y="1579"/>
                  </a:lnTo>
                  <a:lnTo>
                    <a:pt x="7847" y="1574"/>
                  </a:lnTo>
                  <a:lnTo>
                    <a:pt x="7854" y="1561"/>
                  </a:lnTo>
                  <a:lnTo>
                    <a:pt x="7857" y="1550"/>
                  </a:lnTo>
                  <a:lnTo>
                    <a:pt x="7857" y="1550"/>
                  </a:lnTo>
                  <a:lnTo>
                    <a:pt x="7859" y="1539"/>
                  </a:lnTo>
                  <a:lnTo>
                    <a:pt x="7859" y="1526"/>
                  </a:lnTo>
                  <a:lnTo>
                    <a:pt x="7858" y="1513"/>
                  </a:lnTo>
                  <a:lnTo>
                    <a:pt x="7857" y="1498"/>
                  </a:lnTo>
                  <a:lnTo>
                    <a:pt x="7852" y="1469"/>
                  </a:lnTo>
                  <a:lnTo>
                    <a:pt x="7850" y="1444"/>
                  </a:lnTo>
                  <a:lnTo>
                    <a:pt x="7850" y="1444"/>
                  </a:lnTo>
                  <a:lnTo>
                    <a:pt x="7849" y="1415"/>
                  </a:lnTo>
                  <a:lnTo>
                    <a:pt x="7848" y="1398"/>
                  </a:lnTo>
                  <a:lnTo>
                    <a:pt x="7847" y="1384"/>
                  </a:lnTo>
                  <a:lnTo>
                    <a:pt x="7847" y="1384"/>
                  </a:lnTo>
                  <a:lnTo>
                    <a:pt x="7843" y="1372"/>
                  </a:lnTo>
                  <a:lnTo>
                    <a:pt x="7838" y="1356"/>
                  </a:lnTo>
                  <a:lnTo>
                    <a:pt x="7832" y="1341"/>
                  </a:lnTo>
                  <a:lnTo>
                    <a:pt x="7830" y="1335"/>
                  </a:lnTo>
                  <a:lnTo>
                    <a:pt x="7830" y="1329"/>
                  </a:lnTo>
                  <a:lnTo>
                    <a:pt x="7830" y="1329"/>
                  </a:lnTo>
                  <a:lnTo>
                    <a:pt x="7830" y="1321"/>
                  </a:lnTo>
                  <a:lnTo>
                    <a:pt x="7832" y="1311"/>
                  </a:lnTo>
                  <a:lnTo>
                    <a:pt x="7834" y="1301"/>
                  </a:lnTo>
                  <a:lnTo>
                    <a:pt x="7837" y="1291"/>
                  </a:lnTo>
                  <a:lnTo>
                    <a:pt x="7841" y="1280"/>
                  </a:lnTo>
                  <a:lnTo>
                    <a:pt x="7845" y="1271"/>
                  </a:lnTo>
                  <a:lnTo>
                    <a:pt x="7850" y="1263"/>
                  </a:lnTo>
                  <a:lnTo>
                    <a:pt x="7856" y="1258"/>
                  </a:lnTo>
                  <a:lnTo>
                    <a:pt x="7856" y="1258"/>
                  </a:lnTo>
                  <a:lnTo>
                    <a:pt x="7859" y="1257"/>
                  </a:lnTo>
                  <a:lnTo>
                    <a:pt x="7864" y="1254"/>
                  </a:lnTo>
                  <a:lnTo>
                    <a:pt x="7874" y="1254"/>
                  </a:lnTo>
                  <a:lnTo>
                    <a:pt x="7886" y="1256"/>
                  </a:lnTo>
                  <a:lnTo>
                    <a:pt x="7899" y="1257"/>
                  </a:lnTo>
                  <a:lnTo>
                    <a:pt x="7924" y="1261"/>
                  </a:lnTo>
                  <a:lnTo>
                    <a:pt x="7935" y="1263"/>
                  </a:lnTo>
                  <a:lnTo>
                    <a:pt x="7944" y="1262"/>
                  </a:lnTo>
                  <a:lnTo>
                    <a:pt x="7944" y="1262"/>
                  </a:lnTo>
                  <a:lnTo>
                    <a:pt x="7955" y="1259"/>
                  </a:lnTo>
                  <a:lnTo>
                    <a:pt x="7968" y="1253"/>
                  </a:lnTo>
                  <a:lnTo>
                    <a:pt x="7996" y="1240"/>
                  </a:lnTo>
                  <a:lnTo>
                    <a:pt x="8024" y="1225"/>
                  </a:lnTo>
                  <a:lnTo>
                    <a:pt x="8036" y="1219"/>
                  </a:lnTo>
                  <a:lnTo>
                    <a:pt x="8048" y="1216"/>
                  </a:lnTo>
                  <a:lnTo>
                    <a:pt x="8048" y="1216"/>
                  </a:lnTo>
                  <a:lnTo>
                    <a:pt x="8063" y="1214"/>
                  </a:lnTo>
                  <a:lnTo>
                    <a:pt x="8082" y="1212"/>
                  </a:lnTo>
                  <a:lnTo>
                    <a:pt x="8102" y="1212"/>
                  </a:lnTo>
                  <a:lnTo>
                    <a:pt x="8122" y="1210"/>
                  </a:lnTo>
                  <a:lnTo>
                    <a:pt x="8144" y="1212"/>
                  </a:lnTo>
                  <a:lnTo>
                    <a:pt x="8163" y="1213"/>
                  </a:lnTo>
                  <a:lnTo>
                    <a:pt x="8181" y="1214"/>
                  </a:lnTo>
                  <a:lnTo>
                    <a:pt x="8197" y="1216"/>
                  </a:lnTo>
                  <a:lnTo>
                    <a:pt x="8197" y="1216"/>
                  </a:lnTo>
                  <a:lnTo>
                    <a:pt x="8210" y="1219"/>
                  </a:lnTo>
                  <a:lnTo>
                    <a:pt x="8225" y="1224"/>
                  </a:lnTo>
                  <a:lnTo>
                    <a:pt x="8259" y="1235"/>
                  </a:lnTo>
                  <a:lnTo>
                    <a:pt x="8291" y="1249"/>
                  </a:lnTo>
                  <a:lnTo>
                    <a:pt x="8319" y="1262"/>
                  </a:lnTo>
                  <a:lnTo>
                    <a:pt x="8319" y="1262"/>
                  </a:lnTo>
                  <a:lnTo>
                    <a:pt x="8325" y="1267"/>
                  </a:lnTo>
                  <a:lnTo>
                    <a:pt x="8332" y="1272"/>
                  </a:lnTo>
                  <a:lnTo>
                    <a:pt x="8349" y="1286"/>
                  </a:lnTo>
                  <a:lnTo>
                    <a:pt x="8365" y="1300"/>
                  </a:lnTo>
                  <a:lnTo>
                    <a:pt x="8378" y="1310"/>
                  </a:lnTo>
                  <a:lnTo>
                    <a:pt x="8378" y="1310"/>
                  </a:lnTo>
                  <a:lnTo>
                    <a:pt x="8393" y="1318"/>
                  </a:lnTo>
                  <a:lnTo>
                    <a:pt x="8410" y="1327"/>
                  </a:lnTo>
                  <a:lnTo>
                    <a:pt x="8428" y="1333"/>
                  </a:lnTo>
                  <a:lnTo>
                    <a:pt x="8443" y="1339"/>
                  </a:lnTo>
                  <a:lnTo>
                    <a:pt x="8443" y="1339"/>
                  </a:lnTo>
                  <a:lnTo>
                    <a:pt x="8452" y="1341"/>
                  </a:lnTo>
                  <a:lnTo>
                    <a:pt x="8462" y="1341"/>
                  </a:lnTo>
                  <a:lnTo>
                    <a:pt x="8487" y="1342"/>
                  </a:lnTo>
                  <a:lnTo>
                    <a:pt x="8511" y="1345"/>
                  </a:lnTo>
                  <a:lnTo>
                    <a:pt x="8522" y="1347"/>
                  </a:lnTo>
                  <a:lnTo>
                    <a:pt x="8531" y="1349"/>
                  </a:lnTo>
                  <a:lnTo>
                    <a:pt x="8531" y="1349"/>
                  </a:lnTo>
                  <a:lnTo>
                    <a:pt x="8537" y="1353"/>
                  </a:lnTo>
                  <a:lnTo>
                    <a:pt x="8543" y="1358"/>
                  </a:lnTo>
                  <a:lnTo>
                    <a:pt x="8558" y="1372"/>
                  </a:lnTo>
                  <a:lnTo>
                    <a:pt x="8571" y="1385"/>
                  </a:lnTo>
                  <a:lnTo>
                    <a:pt x="8578" y="1391"/>
                  </a:lnTo>
                  <a:lnTo>
                    <a:pt x="8584" y="1395"/>
                  </a:lnTo>
                  <a:lnTo>
                    <a:pt x="8584" y="1395"/>
                  </a:lnTo>
                  <a:lnTo>
                    <a:pt x="8599" y="1402"/>
                  </a:lnTo>
                  <a:lnTo>
                    <a:pt x="8620" y="1410"/>
                  </a:lnTo>
                  <a:lnTo>
                    <a:pt x="8639" y="1416"/>
                  </a:lnTo>
                  <a:lnTo>
                    <a:pt x="8656" y="1418"/>
                  </a:lnTo>
                  <a:lnTo>
                    <a:pt x="8656" y="1418"/>
                  </a:lnTo>
                  <a:lnTo>
                    <a:pt x="8668" y="1418"/>
                  </a:lnTo>
                  <a:lnTo>
                    <a:pt x="8683" y="1417"/>
                  </a:lnTo>
                  <a:lnTo>
                    <a:pt x="8717" y="1410"/>
                  </a:lnTo>
                  <a:lnTo>
                    <a:pt x="8734" y="1407"/>
                  </a:lnTo>
                  <a:lnTo>
                    <a:pt x="8750" y="1404"/>
                  </a:lnTo>
                  <a:lnTo>
                    <a:pt x="8763" y="1406"/>
                  </a:lnTo>
                  <a:lnTo>
                    <a:pt x="8770" y="1407"/>
                  </a:lnTo>
                  <a:lnTo>
                    <a:pt x="8774" y="1408"/>
                  </a:lnTo>
                  <a:lnTo>
                    <a:pt x="8774" y="1408"/>
                  </a:lnTo>
                  <a:lnTo>
                    <a:pt x="8781" y="1412"/>
                  </a:lnTo>
                  <a:lnTo>
                    <a:pt x="8787" y="1419"/>
                  </a:lnTo>
                  <a:lnTo>
                    <a:pt x="8792" y="1426"/>
                  </a:lnTo>
                  <a:lnTo>
                    <a:pt x="8797" y="1435"/>
                  </a:lnTo>
                  <a:lnTo>
                    <a:pt x="8807" y="1453"/>
                  </a:lnTo>
                  <a:lnTo>
                    <a:pt x="8814" y="1468"/>
                  </a:lnTo>
                  <a:lnTo>
                    <a:pt x="8814" y="1468"/>
                  </a:lnTo>
                  <a:lnTo>
                    <a:pt x="8816" y="1473"/>
                  </a:lnTo>
                  <a:lnTo>
                    <a:pt x="8817" y="1480"/>
                  </a:lnTo>
                  <a:lnTo>
                    <a:pt x="8821" y="1496"/>
                  </a:lnTo>
                  <a:lnTo>
                    <a:pt x="8825" y="1512"/>
                  </a:lnTo>
                  <a:lnTo>
                    <a:pt x="8827" y="1517"/>
                  </a:lnTo>
                  <a:lnTo>
                    <a:pt x="8831" y="1523"/>
                  </a:lnTo>
                  <a:lnTo>
                    <a:pt x="8831" y="1523"/>
                  </a:lnTo>
                  <a:lnTo>
                    <a:pt x="8835" y="1525"/>
                  </a:lnTo>
                  <a:lnTo>
                    <a:pt x="8840" y="1527"/>
                  </a:lnTo>
                  <a:lnTo>
                    <a:pt x="8852" y="1530"/>
                  </a:lnTo>
                  <a:lnTo>
                    <a:pt x="8865" y="1532"/>
                  </a:lnTo>
                  <a:lnTo>
                    <a:pt x="8870" y="1534"/>
                  </a:lnTo>
                  <a:lnTo>
                    <a:pt x="8875" y="1535"/>
                  </a:lnTo>
                  <a:lnTo>
                    <a:pt x="8875" y="1535"/>
                  </a:lnTo>
                  <a:lnTo>
                    <a:pt x="8885" y="1541"/>
                  </a:lnTo>
                  <a:lnTo>
                    <a:pt x="8896" y="1549"/>
                  </a:lnTo>
                  <a:lnTo>
                    <a:pt x="8908" y="1558"/>
                  </a:lnTo>
                  <a:lnTo>
                    <a:pt x="8912" y="1561"/>
                  </a:lnTo>
                  <a:lnTo>
                    <a:pt x="8915" y="1566"/>
                  </a:lnTo>
                  <a:lnTo>
                    <a:pt x="8915" y="1566"/>
                  </a:lnTo>
                  <a:lnTo>
                    <a:pt x="8919" y="1574"/>
                  </a:lnTo>
                  <a:lnTo>
                    <a:pt x="8921" y="1583"/>
                  </a:lnTo>
                  <a:lnTo>
                    <a:pt x="8926" y="1604"/>
                  </a:lnTo>
                  <a:lnTo>
                    <a:pt x="8929" y="1626"/>
                  </a:lnTo>
                  <a:lnTo>
                    <a:pt x="8930" y="1636"/>
                  </a:lnTo>
                  <a:lnTo>
                    <a:pt x="8932" y="1644"/>
                  </a:lnTo>
                  <a:lnTo>
                    <a:pt x="8932" y="1644"/>
                  </a:lnTo>
                  <a:lnTo>
                    <a:pt x="8936" y="1654"/>
                  </a:lnTo>
                  <a:lnTo>
                    <a:pt x="8941" y="1664"/>
                  </a:lnTo>
                  <a:lnTo>
                    <a:pt x="8956" y="1688"/>
                  </a:lnTo>
                  <a:lnTo>
                    <a:pt x="8962" y="1700"/>
                  </a:lnTo>
                  <a:lnTo>
                    <a:pt x="8967" y="1712"/>
                  </a:lnTo>
                  <a:lnTo>
                    <a:pt x="8972" y="1724"/>
                  </a:lnTo>
                  <a:lnTo>
                    <a:pt x="8973" y="1734"/>
                  </a:lnTo>
                  <a:lnTo>
                    <a:pt x="8973" y="1734"/>
                  </a:lnTo>
                  <a:lnTo>
                    <a:pt x="8972" y="1744"/>
                  </a:lnTo>
                  <a:lnTo>
                    <a:pt x="8967" y="1755"/>
                  </a:lnTo>
                  <a:lnTo>
                    <a:pt x="8962" y="1768"/>
                  </a:lnTo>
                  <a:lnTo>
                    <a:pt x="8956" y="1781"/>
                  </a:lnTo>
                  <a:lnTo>
                    <a:pt x="8941" y="1806"/>
                  </a:lnTo>
                  <a:lnTo>
                    <a:pt x="8929" y="1826"/>
                  </a:lnTo>
                  <a:lnTo>
                    <a:pt x="8929" y="1826"/>
                  </a:lnTo>
                  <a:lnTo>
                    <a:pt x="8919" y="1844"/>
                  </a:lnTo>
                  <a:lnTo>
                    <a:pt x="8913" y="1855"/>
                  </a:lnTo>
                  <a:lnTo>
                    <a:pt x="8908" y="1863"/>
                  </a:lnTo>
                  <a:lnTo>
                    <a:pt x="8908" y="1863"/>
                  </a:lnTo>
                  <a:lnTo>
                    <a:pt x="8901" y="1870"/>
                  </a:lnTo>
                  <a:lnTo>
                    <a:pt x="8892" y="1881"/>
                  </a:lnTo>
                  <a:lnTo>
                    <a:pt x="8883" y="1888"/>
                  </a:lnTo>
                  <a:lnTo>
                    <a:pt x="8877" y="1892"/>
                  </a:lnTo>
                  <a:lnTo>
                    <a:pt x="8873" y="1894"/>
                  </a:lnTo>
                  <a:lnTo>
                    <a:pt x="8873" y="1894"/>
                  </a:lnTo>
                  <a:lnTo>
                    <a:pt x="8868" y="1894"/>
                  </a:lnTo>
                  <a:lnTo>
                    <a:pt x="8862" y="1894"/>
                  </a:lnTo>
                  <a:lnTo>
                    <a:pt x="8849" y="1891"/>
                  </a:lnTo>
                  <a:lnTo>
                    <a:pt x="8835" y="1887"/>
                  </a:lnTo>
                  <a:lnTo>
                    <a:pt x="8829" y="1886"/>
                  </a:lnTo>
                  <a:lnTo>
                    <a:pt x="8824" y="1886"/>
                  </a:lnTo>
                  <a:lnTo>
                    <a:pt x="8824" y="1886"/>
                  </a:lnTo>
                  <a:lnTo>
                    <a:pt x="8814" y="1888"/>
                  </a:lnTo>
                  <a:lnTo>
                    <a:pt x="8803" y="1892"/>
                  </a:lnTo>
                  <a:lnTo>
                    <a:pt x="8792" y="1896"/>
                  </a:lnTo>
                  <a:lnTo>
                    <a:pt x="8788" y="1900"/>
                  </a:lnTo>
                  <a:lnTo>
                    <a:pt x="8785" y="1902"/>
                  </a:lnTo>
                  <a:lnTo>
                    <a:pt x="8785" y="1902"/>
                  </a:lnTo>
                  <a:lnTo>
                    <a:pt x="8782" y="1907"/>
                  </a:lnTo>
                  <a:lnTo>
                    <a:pt x="8780" y="1912"/>
                  </a:lnTo>
                  <a:lnTo>
                    <a:pt x="8777" y="1926"/>
                  </a:lnTo>
                  <a:lnTo>
                    <a:pt x="8774" y="1939"/>
                  </a:lnTo>
                  <a:lnTo>
                    <a:pt x="8774" y="1951"/>
                  </a:lnTo>
                  <a:lnTo>
                    <a:pt x="8774" y="1951"/>
                  </a:lnTo>
                  <a:lnTo>
                    <a:pt x="8775" y="1957"/>
                  </a:lnTo>
                  <a:lnTo>
                    <a:pt x="8779" y="1965"/>
                  </a:lnTo>
                  <a:lnTo>
                    <a:pt x="8787" y="1982"/>
                  </a:lnTo>
                  <a:lnTo>
                    <a:pt x="8794" y="1999"/>
                  </a:lnTo>
                  <a:lnTo>
                    <a:pt x="8797" y="2007"/>
                  </a:lnTo>
                  <a:lnTo>
                    <a:pt x="8798" y="2014"/>
                  </a:lnTo>
                  <a:lnTo>
                    <a:pt x="8798" y="2014"/>
                  </a:lnTo>
                  <a:lnTo>
                    <a:pt x="8797" y="2025"/>
                  </a:lnTo>
                  <a:lnTo>
                    <a:pt x="8795" y="2037"/>
                  </a:lnTo>
                  <a:lnTo>
                    <a:pt x="8786" y="2064"/>
                  </a:lnTo>
                  <a:lnTo>
                    <a:pt x="8781" y="2078"/>
                  </a:lnTo>
                  <a:lnTo>
                    <a:pt x="8777" y="2092"/>
                  </a:lnTo>
                  <a:lnTo>
                    <a:pt x="8774" y="2104"/>
                  </a:lnTo>
                  <a:lnTo>
                    <a:pt x="8774" y="2110"/>
                  </a:lnTo>
                  <a:lnTo>
                    <a:pt x="8774" y="2115"/>
                  </a:lnTo>
                  <a:lnTo>
                    <a:pt x="8774" y="2115"/>
                  </a:lnTo>
                  <a:lnTo>
                    <a:pt x="8778" y="2125"/>
                  </a:lnTo>
                  <a:lnTo>
                    <a:pt x="8783" y="2138"/>
                  </a:lnTo>
                  <a:lnTo>
                    <a:pt x="8790" y="2150"/>
                  </a:lnTo>
                  <a:lnTo>
                    <a:pt x="8798" y="2163"/>
                  </a:lnTo>
                  <a:lnTo>
                    <a:pt x="8816" y="2187"/>
                  </a:lnTo>
                  <a:lnTo>
                    <a:pt x="8830" y="2208"/>
                  </a:lnTo>
                  <a:lnTo>
                    <a:pt x="8830" y="2208"/>
                  </a:lnTo>
                  <a:lnTo>
                    <a:pt x="8840" y="2221"/>
                  </a:lnTo>
                  <a:lnTo>
                    <a:pt x="8851" y="2238"/>
                  </a:lnTo>
                  <a:lnTo>
                    <a:pt x="8862" y="2256"/>
                  </a:lnTo>
                  <a:lnTo>
                    <a:pt x="8867" y="2264"/>
                  </a:lnTo>
                  <a:lnTo>
                    <a:pt x="8870" y="2271"/>
                  </a:lnTo>
                  <a:lnTo>
                    <a:pt x="8870" y="2271"/>
                  </a:lnTo>
                  <a:lnTo>
                    <a:pt x="8873" y="2283"/>
                  </a:lnTo>
                  <a:lnTo>
                    <a:pt x="8874" y="2298"/>
                  </a:lnTo>
                  <a:lnTo>
                    <a:pt x="8874" y="2331"/>
                  </a:lnTo>
                  <a:lnTo>
                    <a:pt x="8874" y="2348"/>
                  </a:lnTo>
                  <a:lnTo>
                    <a:pt x="8874" y="2365"/>
                  </a:lnTo>
                  <a:lnTo>
                    <a:pt x="8876" y="2379"/>
                  </a:lnTo>
                  <a:lnTo>
                    <a:pt x="8879" y="2391"/>
                  </a:lnTo>
                  <a:lnTo>
                    <a:pt x="8879" y="2391"/>
                  </a:lnTo>
                  <a:lnTo>
                    <a:pt x="8886" y="2405"/>
                  </a:lnTo>
                  <a:lnTo>
                    <a:pt x="8897" y="2422"/>
                  </a:lnTo>
                  <a:lnTo>
                    <a:pt x="8904" y="2429"/>
                  </a:lnTo>
                  <a:lnTo>
                    <a:pt x="8911" y="2437"/>
                  </a:lnTo>
                  <a:lnTo>
                    <a:pt x="8918" y="2442"/>
                  </a:lnTo>
                  <a:lnTo>
                    <a:pt x="8923" y="2446"/>
                  </a:lnTo>
                  <a:lnTo>
                    <a:pt x="8923" y="2446"/>
                  </a:lnTo>
                  <a:lnTo>
                    <a:pt x="8932" y="2449"/>
                  </a:lnTo>
                  <a:lnTo>
                    <a:pt x="8942" y="2451"/>
                  </a:lnTo>
                  <a:lnTo>
                    <a:pt x="8954" y="2453"/>
                  </a:lnTo>
                  <a:lnTo>
                    <a:pt x="8966" y="2454"/>
                  </a:lnTo>
                  <a:lnTo>
                    <a:pt x="8979" y="2454"/>
                  </a:lnTo>
                  <a:lnTo>
                    <a:pt x="8990" y="2453"/>
                  </a:lnTo>
                  <a:lnTo>
                    <a:pt x="9000" y="2450"/>
                  </a:lnTo>
                  <a:lnTo>
                    <a:pt x="9009" y="2447"/>
                  </a:lnTo>
                  <a:lnTo>
                    <a:pt x="9009" y="2447"/>
                  </a:lnTo>
                  <a:lnTo>
                    <a:pt x="9012" y="2445"/>
                  </a:lnTo>
                  <a:lnTo>
                    <a:pt x="9016" y="2442"/>
                  </a:lnTo>
                  <a:lnTo>
                    <a:pt x="9023" y="2433"/>
                  </a:lnTo>
                  <a:lnTo>
                    <a:pt x="9029" y="2423"/>
                  </a:lnTo>
                  <a:lnTo>
                    <a:pt x="9036" y="2413"/>
                  </a:lnTo>
                  <a:lnTo>
                    <a:pt x="9043" y="2402"/>
                  </a:lnTo>
                  <a:lnTo>
                    <a:pt x="9050" y="2392"/>
                  </a:lnTo>
                  <a:lnTo>
                    <a:pt x="9056" y="2384"/>
                  </a:lnTo>
                  <a:lnTo>
                    <a:pt x="9060" y="2380"/>
                  </a:lnTo>
                  <a:lnTo>
                    <a:pt x="9063" y="2378"/>
                  </a:lnTo>
                  <a:lnTo>
                    <a:pt x="9063" y="2378"/>
                  </a:lnTo>
                  <a:lnTo>
                    <a:pt x="9071" y="2375"/>
                  </a:lnTo>
                  <a:lnTo>
                    <a:pt x="9080" y="2374"/>
                  </a:lnTo>
                  <a:lnTo>
                    <a:pt x="9090" y="2372"/>
                  </a:lnTo>
                  <a:lnTo>
                    <a:pt x="9100" y="2372"/>
                  </a:lnTo>
                  <a:lnTo>
                    <a:pt x="9122" y="2374"/>
                  </a:lnTo>
                  <a:lnTo>
                    <a:pt x="9139" y="2375"/>
                  </a:lnTo>
                  <a:lnTo>
                    <a:pt x="9139" y="2375"/>
                  </a:lnTo>
                  <a:lnTo>
                    <a:pt x="9147" y="2377"/>
                  </a:lnTo>
                  <a:lnTo>
                    <a:pt x="9156" y="2379"/>
                  </a:lnTo>
                  <a:lnTo>
                    <a:pt x="9175" y="2386"/>
                  </a:lnTo>
                  <a:lnTo>
                    <a:pt x="9210" y="2401"/>
                  </a:lnTo>
                  <a:lnTo>
                    <a:pt x="9210" y="2401"/>
                  </a:lnTo>
                  <a:lnTo>
                    <a:pt x="9257" y="2421"/>
                  </a:lnTo>
                  <a:lnTo>
                    <a:pt x="9257" y="2421"/>
                  </a:lnTo>
                  <a:lnTo>
                    <a:pt x="9275" y="2429"/>
                  </a:lnTo>
                  <a:lnTo>
                    <a:pt x="9297" y="2440"/>
                  </a:lnTo>
                  <a:lnTo>
                    <a:pt x="9308" y="2445"/>
                  </a:lnTo>
                  <a:lnTo>
                    <a:pt x="9318" y="2448"/>
                  </a:lnTo>
                  <a:lnTo>
                    <a:pt x="9328" y="2450"/>
                  </a:lnTo>
                  <a:lnTo>
                    <a:pt x="9337" y="2451"/>
                  </a:lnTo>
                  <a:lnTo>
                    <a:pt x="9337" y="2451"/>
                  </a:lnTo>
                  <a:lnTo>
                    <a:pt x="9344" y="2450"/>
                  </a:lnTo>
                  <a:lnTo>
                    <a:pt x="9352" y="2449"/>
                  </a:lnTo>
                  <a:lnTo>
                    <a:pt x="9369" y="2441"/>
                  </a:lnTo>
                  <a:lnTo>
                    <a:pt x="9386" y="2433"/>
                  </a:lnTo>
                  <a:lnTo>
                    <a:pt x="9393" y="2428"/>
                  </a:lnTo>
                  <a:lnTo>
                    <a:pt x="9397" y="2423"/>
                  </a:lnTo>
                  <a:lnTo>
                    <a:pt x="9397" y="2423"/>
                  </a:lnTo>
                  <a:lnTo>
                    <a:pt x="9399" y="2421"/>
                  </a:lnTo>
                  <a:lnTo>
                    <a:pt x="9402" y="2418"/>
                  </a:lnTo>
                  <a:lnTo>
                    <a:pt x="9404" y="2409"/>
                  </a:lnTo>
                  <a:lnTo>
                    <a:pt x="9409" y="2387"/>
                  </a:lnTo>
                  <a:lnTo>
                    <a:pt x="9411" y="2377"/>
                  </a:lnTo>
                  <a:lnTo>
                    <a:pt x="9414" y="2368"/>
                  </a:lnTo>
                  <a:lnTo>
                    <a:pt x="9415" y="2365"/>
                  </a:lnTo>
                  <a:lnTo>
                    <a:pt x="9418" y="2361"/>
                  </a:lnTo>
                  <a:lnTo>
                    <a:pt x="9421" y="2359"/>
                  </a:lnTo>
                  <a:lnTo>
                    <a:pt x="9423" y="2359"/>
                  </a:lnTo>
                  <a:lnTo>
                    <a:pt x="9423" y="2359"/>
                  </a:lnTo>
                  <a:lnTo>
                    <a:pt x="9427" y="2359"/>
                  </a:lnTo>
                  <a:lnTo>
                    <a:pt x="9430" y="2360"/>
                  </a:lnTo>
                  <a:lnTo>
                    <a:pt x="9433" y="2362"/>
                  </a:lnTo>
                  <a:lnTo>
                    <a:pt x="9436" y="2366"/>
                  </a:lnTo>
                  <a:lnTo>
                    <a:pt x="9441" y="2375"/>
                  </a:lnTo>
                  <a:lnTo>
                    <a:pt x="9447" y="2385"/>
                  </a:lnTo>
                  <a:lnTo>
                    <a:pt x="9451" y="2396"/>
                  </a:lnTo>
                  <a:lnTo>
                    <a:pt x="9457" y="2405"/>
                  </a:lnTo>
                  <a:lnTo>
                    <a:pt x="9463" y="2413"/>
                  </a:lnTo>
                  <a:lnTo>
                    <a:pt x="9466" y="2415"/>
                  </a:lnTo>
                  <a:lnTo>
                    <a:pt x="9469" y="2416"/>
                  </a:lnTo>
                  <a:lnTo>
                    <a:pt x="9469" y="2416"/>
                  </a:lnTo>
                  <a:lnTo>
                    <a:pt x="9472" y="2418"/>
                  </a:lnTo>
                  <a:lnTo>
                    <a:pt x="9475" y="2416"/>
                  </a:lnTo>
                  <a:lnTo>
                    <a:pt x="9481" y="2414"/>
                  </a:lnTo>
                  <a:lnTo>
                    <a:pt x="9494" y="2404"/>
                  </a:lnTo>
                  <a:lnTo>
                    <a:pt x="9501" y="2400"/>
                  </a:lnTo>
                  <a:lnTo>
                    <a:pt x="9508" y="2395"/>
                  </a:lnTo>
                  <a:lnTo>
                    <a:pt x="9513" y="2393"/>
                  </a:lnTo>
                  <a:lnTo>
                    <a:pt x="9517" y="2393"/>
                  </a:lnTo>
                  <a:lnTo>
                    <a:pt x="9519" y="2393"/>
                  </a:lnTo>
                  <a:lnTo>
                    <a:pt x="9519" y="2393"/>
                  </a:lnTo>
                  <a:lnTo>
                    <a:pt x="9522" y="2395"/>
                  </a:lnTo>
                  <a:lnTo>
                    <a:pt x="9525" y="2397"/>
                  </a:lnTo>
                  <a:lnTo>
                    <a:pt x="9529" y="2404"/>
                  </a:lnTo>
                  <a:lnTo>
                    <a:pt x="9534" y="2412"/>
                  </a:lnTo>
                  <a:lnTo>
                    <a:pt x="9537" y="2421"/>
                  </a:lnTo>
                  <a:lnTo>
                    <a:pt x="9539" y="2431"/>
                  </a:lnTo>
                  <a:lnTo>
                    <a:pt x="9542" y="2441"/>
                  </a:lnTo>
                  <a:lnTo>
                    <a:pt x="9543" y="2458"/>
                  </a:lnTo>
                  <a:lnTo>
                    <a:pt x="9543" y="2458"/>
                  </a:lnTo>
                  <a:lnTo>
                    <a:pt x="9543" y="2466"/>
                  </a:lnTo>
                  <a:lnTo>
                    <a:pt x="9541" y="2475"/>
                  </a:lnTo>
                  <a:lnTo>
                    <a:pt x="9538" y="2485"/>
                  </a:lnTo>
                  <a:lnTo>
                    <a:pt x="9535" y="2495"/>
                  </a:lnTo>
                  <a:lnTo>
                    <a:pt x="9532" y="2506"/>
                  </a:lnTo>
                  <a:lnTo>
                    <a:pt x="9527" y="2515"/>
                  </a:lnTo>
                  <a:lnTo>
                    <a:pt x="9522" y="2521"/>
                  </a:lnTo>
                  <a:lnTo>
                    <a:pt x="9517" y="2527"/>
                  </a:lnTo>
                  <a:lnTo>
                    <a:pt x="9517" y="2527"/>
                  </a:lnTo>
                  <a:lnTo>
                    <a:pt x="9513" y="2529"/>
                  </a:lnTo>
                  <a:lnTo>
                    <a:pt x="9509" y="2532"/>
                  </a:lnTo>
                  <a:lnTo>
                    <a:pt x="9499" y="2534"/>
                  </a:lnTo>
                  <a:lnTo>
                    <a:pt x="9486" y="2534"/>
                  </a:lnTo>
                  <a:lnTo>
                    <a:pt x="9473" y="2534"/>
                  </a:lnTo>
                  <a:lnTo>
                    <a:pt x="9460" y="2534"/>
                  </a:lnTo>
                  <a:lnTo>
                    <a:pt x="9448" y="2534"/>
                  </a:lnTo>
                  <a:lnTo>
                    <a:pt x="9438" y="2536"/>
                  </a:lnTo>
                  <a:lnTo>
                    <a:pt x="9433" y="2538"/>
                  </a:lnTo>
                  <a:lnTo>
                    <a:pt x="9430" y="2541"/>
                  </a:lnTo>
                  <a:lnTo>
                    <a:pt x="9430" y="2541"/>
                  </a:lnTo>
                  <a:lnTo>
                    <a:pt x="9425" y="2545"/>
                  </a:lnTo>
                  <a:lnTo>
                    <a:pt x="9422" y="2553"/>
                  </a:lnTo>
                  <a:lnTo>
                    <a:pt x="9419" y="2561"/>
                  </a:lnTo>
                  <a:lnTo>
                    <a:pt x="9416" y="2570"/>
                  </a:lnTo>
                  <a:lnTo>
                    <a:pt x="9413" y="2588"/>
                  </a:lnTo>
                  <a:lnTo>
                    <a:pt x="9411" y="2604"/>
                  </a:lnTo>
                  <a:lnTo>
                    <a:pt x="9411" y="2604"/>
                  </a:lnTo>
                  <a:lnTo>
                    <a:pt x="9409" y="2618"/>
                  </a:lnTo>
                  <a:lnTo>
                    <a:pt x="9407" y="2638"/>
                  </a:lnTo>
                  <a:lnTo>
                    <a:pt x="9406" y="2647"/>
                  </a:lnTo>
                  <a:lnTo>
                    <a:pt x="9407" y="2656"/>
                  </a:lnTo>
                  <a:lnTo>
                    <a:pt x="9409" y="2664"/>
                  </a:lnTo>
                  <a:lnTo>
                    <a:pt x="9411" y="2670"/>
                  </a:lnTo>
                  <a:lnTo>
                    <a:pt x="9411" y="2670"/>
                  </a:lnTo>
                  <a:lnTo>
                    <a:pt x="9415" y="2677"/>
                  </a:lnTo>
                  <a:lnTo>
                    <a:pt x="9421" y="2683"/>
                  </a:lnTo>
                  <a:lnTo>
                    <a:pt x="9429" y="2690"/>
                  </a:lnTo>
                  <a:lnTo>
                    <a:pt x="9438" y="2695"/>
                  </a:lnTo>
                  <a:lnTo>
                    <a:pt x="9455" y="2706"/>
                  </a:lnTo>
                  <a:lnTo>
                    <a:pt x="9469" y="2717"/>
                  </a:lnTo>
                  <a:lnTo>
                    <a:pt x="9469" y="2717"/>
                  </a:lnTo>
                  <a:lnTo>
                    <a:pt x="9483" y="2727"/>
                  </a:lnTo>
                  <a:lnTo>
                    <a:pt x="9491" y="2734"/>
                  </a:lnTo>
                  <a:lnTo>
                    <a:pt x="9493" y="2737"/>
                  </a:lnTo>
                  <a:lnTo>
                    <a:pt x="9495" y="2740"/>
                  </a:lnTo>
                  <a:lnTo>
                    <a:pt x="9495" y="2740"/>
                  </a:lnTo>
                  <a:lnTo>
                    <a:pt x="9497" y="2747"/>
                  </a:lnTo>
                  <a:lnTo>
                    <a:pt x="9498" y="2756"/>
                  </a:lnTo>
                  <a:lnTo>
                    <a:pt x="9497" y="2776"/>
                  </a:lnTo>
                  <a:lnTo>
                    <a:pt x="9494" y="2797"/>
                  </a:lnTo>
                  <a:lnTo>
                    <a:pt x="9494" y="2806"/>
                  </a:lnTo>
                  <a:lnTo>
                    <a:pt x="9495" y="2814"/>
                  </a:lnTo>
                  <a:lnTo>
                    <a:pt x="9495" y="2814"/>
                  </a:lnTo>
                  <a:lnTo>
                    <a:pt x="9500" y="2824"/>
                  </a:lnTo>
                  <a:lnTo>
                    <a:pt x="9507" y="2836"/>
                  </a:lnTo>
                  <a:lnTo>
                    <a:pt x="9524" y="2861"/>
                  </a:lnTo>
                  <a:lnTo>
                    <a:pt x="9542" y="2887"/>
                  </a:lnTo>
                  <a:lnTo>
                    <a:pt x="9548" y="2898"/>
                  </a:lnTo>
                  <a:lnTo>
                    <a:pt x="9554" y="2908"/>
                  </a:lnTo>
                  <a:lnTo>
                    <a:pt x="9554" y="2908"/>
                  </a:lnTo>
                  <a:lnTo>
                    <a:pt x="9559" y="2929"/>
                  </a:lnTo>
                  <a:lnTo>
                    <a:pt x="9563" y="2954"/>
                  </a:lnTo>
                  <a:lnTo>
                    <a:pt x="9565" y="2977"/>
                  </a:lnTo>
                  <a:lnTo>
                    <a:pt x="9565" y="2988"/>
                  </a:lnTo>
                  <a:lnTo>
                    <a:pt x="9564" y="2998"/>
                  </a:lnTo>
                  <a:lnTo>
                    <a:pt x="9564" y="2998"/>
                  </a:lnTo>
                  <a:lnTo>
                    <a:pt x="9561" y="3009"/>
                  </a:lnTo>
                  <a:lnTo>
                    <a:pt x="9555" y="3021"/>
                  </a:lnTo>
                  <a:lnTo>
                    <a:pt x="9548" y="3034"/>
                  </a:lnTo>
                  <a:lnTo>
                    <a:pt x="9539" y="3047"/>
                  </a:lnTo>
                  <a:lnTo>
                    <a:pt x="9524" y="3074"/>
                  </a:lnTo>
                  <a:lnTo>
                    <a:pt x="9518" y="3087"/>
                  </a:lnTo>
                  <a:lnTo>
                    <a:pt x="9515" y="3098"/>
                  </a:lnTo>
                  <a:lnTo>
                    <a:pt x="9515" y="3098"/>
                  </a:lnTo>
                  <a:lnTo>
                    <a:pt x="9513" y="3110"/>
                  </a:lnTo>
                  <a:lnTo>
                    <a:pt x="9512" y="3125"/>
                  </a:lnTo>
                  <a:lnTo>
                    <a:pt x="9512" y="3141"/>
                  </a:lnTo>
                  <a:lnTo>
                    <a:pt x="9513" y="3158"/>
                  </a:lnTo>
                  <a:lnTo>
                    <a:pt x="9516" y="3175"/>
                  </a:lnTo>
                  <a:lnTo>
                    <a:pt x="9518" y="3189"/>
                  </a:lnTo>
                  <a:lnTo>
                    <a:pt x="9522" y="3204"/>
                  </a:lnTo>
                  <a:lnTo>
                    <a:pt x="9528" y="3214"/>
                  </a:lnTo>
                  <a:lnTo>
                    <a:pt x="9528" y="3214"/>
                  </a:lnTo>
                  <a:lnTo>
                    <a:pt x="9532" y="3219"/>
                  </a:lnTo>
                  <a:lnTo>
                    <a:pt x="9536" y="3222"/>
                  </a:lnTo>
                  <a:lnTo>
                    <a:pt x="9547" y="3228"/>
                  </a:lnTo>
                  <a:lnTo>
                    <a:pt x="9560" y="3234"/>
                  </a:lnTo>
                  <a:lnTo>
                    <a:pt x="9565" y="3237"/>
                  </a:lnTo>
                  <a:lnTo>
                    <a:pt x="9569" y="3240"/>
                  </a:lnTo>
                  <a:lnTo>
                    <a:pt x="9569" y="3240"/>
                  </a:lnTo>
                  <a:lnTo>
                    <a:pt x="9577" y="3251"/>
                  </a:lnTo>
                  <a:lnTo>
                    <a:pt x="9586" y="3266"/>
                  </a:lnTo>
                  <a:lnTo>
                    <a:pt x="9592" y="3282"/>
                  </a:lnTo>
                  <a:lnTo>
                    <a:pt x="9597" y="3294"/>
                  </a:lnTo>
                  <a:lnTo>
                    <a:pt x="9597" y="3294"/>
                  </a:lnTo>
                  <a:lnTo>
                    <a:pt x="9598" y="3301"/>
                  </a:lnTo>
                  <a:lnTo>
                    <a:pt x="9598" y="3308"/>
                  </a:lnTo>
                  <a:lnTo>
                    <a:pt x="9598" y="3324"/>
                  </a:lnTo>
                  <a:lnTo>
                    <a:pt x="9594" y="3359"/>
                  </a:lnTo>
                  <a:lnTo>
                    <a:pt x="9592" y="3377"/>
                  </a:lnTo>
                  <a:lnTo>
                    <a:pt x="9591" y="3394"/>
                  </a:lnTo>
                  <a:lnTo>
                    <a:pt x="9591" y="3401"/>
                  </a:lnTo>
                  <a:lnTo>
                    <a:pt x="9592" y="3408"/>
                  </a:lnTo>
                  <a:lnTo>
                    <a:pt x="9595" y="3415"/>
                  </a:lnTo>
                  <a:lnTo>
                    <a:pt x="9597" y="3421"/>
                  </a:lnTo>
                  <a:lnTo>
                    <a:pt x="9597" y="3421"/>
                  </a:lnTo>
                  <a:lnTo>
                    <a:pt x="9599" y="3423"/>
                  </a:lnTo>
                  <a:lnTo>
                    <a:pt x="9603" y="3426"/>
                  </a:lnTo>
                  <a:lnTo>
                    <a:pt x="9609" y="3431"/>
                  </a:lnTo>
                  <a:lnTo>
                    <a:pt x="9618" y="3435"/>
                  </a:lnTo>
                  <a:lnTo>
                    <a:pt x="9629" y="3439"/>
                  </a:lnTo>
                  <a:lnTo>
                    <a:pt x="9649" y="3448"/>
                  </a:lnTo>
                  <a:lnTo>
                    <a:pt x="9657" y="3452"/>
                  </a:lnTo>
                  <a:lnTo>
                    <a:pt x="9662" y="3458"/>
                  </a:lnTo>
                  <a:lnTo>
                    <a:pt x="9662" y="3458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4" name="Freeform 19">
              <a:extLst>
                <a:ext uri="{FF2B5EF4-FFF2-40B4-BE49-F238E27FC236}">
                  <a16:creationId xmlns:a16="http://schemas.microsoft.com/office/drawing/2014/main" id="{C7671557-1DDE-4506-8575-0DD39DF4C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" y="615951"/>
              <a:ext cx="1771650" cy="1893887"/>
            </a:xfrm>
            <a:custGeom>
              <a:avLst/>
              <a:gdLst>
                <a:gd name="T0" fmla="*/ 2023 w 8926"/>
                <a:gd name="T1" fmla="*/ 2590 h 9547"/>
                <a:gd name="T2" fmla="*/ 3711 w 8926"/>
                <a:gd name="T3" fmla="*/ 2026 h 9547"/>
                <a:gd name="T4" fmla="*/ 5049 w 8926"/>
                <a:gd name="T5" fmla="*/ 1658 h 9547"/>
                <a:gd name="T6" fmla="*/ 6907 w 8926"/>
                <a:gd name="T7" fmla="*/ 1040 h 9547"/>
                <a:gd name="T8" fmla="*/ 8234 w 8926"/>
                <a:gd name="T9" fmla="*/ 13 h 9547"/>
                <a:gd name="T10" fmla="*/ 8597 w 8926"/>
                <a:gd name="T11" fmla="*/ 502 h 9547"/>
                <a:gd name="T12" fmla="*/ 8513 w 8926"/>
                <a:gd name="T13" fmla="*/ 886 h 9547"/>
                <a:gd name="T14" fmla="*/ 8562 w 8926"/>
                <a:gd name="T15" fmla="*/ 1229 h 9547"/>
                <a:gd name="T16" fmla="*/ 8209 w 8926"/>
                <a:gd name="T17" fmla="*/ 1629 h 9547"/>
                <a:gd name="T18" fmla="*/ 8375 w 8926"/>
                <a:gd name="T19" fmla="*/ 2169 h 9547"/>
                <a:gd name="T20" fmla="*/ 8387 w 8926"/>
                <a:gd name="T21" fmla="*/ 2899 h 9547"/>
                <a:gd name="T22" fmla="*/ 8531 w 8926"/>
                <a:gd name="T23" fmla="*/ 2893 h 9547"/>
                <a:gd name="T24" fmla="*/ 8818 w 8926"/>
                <a:gd name="T25" fmla="*/ 3245 h 9547"/>
                <a:gd name="T26" fmla="*/ 8653 w 8926"/>
                <a:gd name="T27" fmla="*/ 3588 h 9547"/>
                <a:gd name="T28" fmla="*/ 8769 w 8926"/>
                <a:gd name="T29" fmla="*/ 3956 h 9547"/>
                <a:gd name="T30" fmla="*/ 8634 w 8926"/>
                <a:gd name="T31" fmla="*/ 4344 h 9547"/>
                <a:gd name="T32" fmla="*/ 8407 w 8926"/>
                <a:gd name="T33" fmla="*/ 4846 h 9547"/>
                <a:gd name="T34" fmla="*/ 8165 w 8926"/>
                <a:gd name="T35" fmla="*/ 5309 h 9547"/>
                <a:gd name="T36" fmla="*/ 7707 w 8926"/>
                <a:gd name="T37" fmla="*/ 5517 h 9547"/>
                <a:gd name="T38" fmla="*/ 7295 w 8926"/>
                <a:gd name="T39" fmla="*/ 5648 h 9547"/>
                <a:gd name="T40" fmla="*/ 7554 w 8926"/>
                <a:gd name="T41" fmla="*/ 6094 h 9547"/>
                <a:gd name="T42" fmla="*/ 8029 w 8926"/>
                <a:gd name="T43" fmla="*/ 6338 h 9547"/>
                <a:gd name="T44" fmla="*/ 7788 w 8926"/>
                <a:gd name="T45" fmla="*/ 6604 h 9547"/>
                <a:gd name="T46" fmla="*/ 7568 w 8926"/>
                <a:gd name="T47" fmla="*/ 6685 h 9547"/>
                <a:gd name="T48" fmla="*/ 7314 w 8926"/>
                <a:gd name="T49" fmla="*/ 6865 h 9547"/>
                <a:gd name="T50" fmla="*/ 7006 w 8926"/>
                <a:gd name="T51" fmla="*/ 7106 h 9547"/>
                <a:gd name="T52" fmla="*/ 6947 w 8926"/>
                <a:gd name="T53" fmla="*/ 7432 h 9547"/>
                <a:gd name="T54" fmla="*/ 6575 w 8926"/>
                <a:gd name="T55" fmla="*/ 7609 h 9547"/>
                <a:gd name="T56" fmla="*/ 6163 w 8926"/>
                <a:gd name="T57" fmla="*/ 7727 h 9547"/>
                <a:gd name="T58" fmla="*/ 5809 w 8926"/>
                <a:gd name="T59" fmla="*/ 7518 h 9547"/>
                <a:gd name="T60" fmla="*/ 5557 w 8926"/>
                <a:gd name="T61" fmla="*/ 7171 h 9547"/>
                <a:gd name="T62" fmla="*/ 5299 w 8926"/>
                <a:gd name="T63" fmla="*/ 7443 h 9547"/>
                <a:gd name="T64" fmla="*/ 5239 w 8926"/>
                <a:gd name="T65" fmla="*/ 7584 h 9547"/>
                <a:gd name="T66" fmla="*/ 5128 w 8926"/>
                <a:gd name="T67" fmla="*/ 7790 h 9547"/>
                <a:gd name="T68" fmla="*/ 4853 w 8926"/>
                <a:gd name="T69" fmla="*/ 7823 h 9547"/>
                <a:gd name="T70" fmla="*/ 4479 w 8926"/>
                <a:gd name="T71" fmla="*/ 7802 h 9547"/>
                <a:gd name="T72" fmla="*/ 3881 w 8926"/>
                <a:gd name="T73" fmla="*/ 7967 h 9547"/>
                <a:gd name="T74" fmla="*/ 3604 w 8926"/>
                <a:gd name="T75" fmla="*/ 7996 h 9547"/>
                <a:gd name="T76" fmla="*/ 3520 w 8926"/>
                <a:gd name="T77" fmla="*/ 8301 h 9547"/>
                <a:gd name="T78" fmla="*/ 2887 w 8926"/>
                <a:gd name="T79" fmla="*/ 8475 h 9547"/>
                <a:gd name="T80" fmla="*/ 2694 w 8926"/>
                <a:gd name="T81" fmla="*/ 8523 h 9547"/>
                <a:gd name="T82" fmla="*/ 2436 w 8926"/>
                <a:gd name="T83" fmla="*/ 8363 h 9547"/>
                <a:gd name="T84" fmla="*/ 2376 w 8926"/>
                <a:gd name="T85" fmla="*/ 8510 h 9547"/>
                <a:gd name="T86" fmla="*/ 2181 w 8926"/>
                <a:gd name="T87" fmla="*/ 8838 h 9547"/>
                <a:gd name="T88" fmla="*/ 2018 w 8926"/>
                <a:gd name="T89" fmla="*/ 9291 h 9547"/>
                <a:gd name="T90" fmla="*/ 1640 w 8926"/>
                <a:gd name="T91" fmla="*/ 9379 h 9547"/>
                <a:gd name="T92" fmla="*/ 1265 w 8926"/>
                <a:gd name="T93" fmla="*/ 9425 h 9547"/>
                <a:gd name="T94" fmla="*/ 844 w 8926"/>
                <a:gd name="T95" fmla="*/ 9276 h 9547"/>
                <a:gd name="T96" fmla="*/ 241 w 8926"/>
                <a:gd name="T97" fmla="*/ 8541 h 9547"/>
                <a:gd name="T98" fmla="*/ 145 w 8926"/>
                <a:gd name="T99" fmla="*/ 8095 h 9547"/>
                <a:gd name="T100" fmla="*/ 739 w 8926"/>
                <a:gd name="T101" fmla="*/ 7303 h 9547"/>
                <a:gd name="T102" fmla="*/ 1069 w 8926"/>
                <a:gd name="T103" fmla="*/ 6129 h 9547"/>
                <a:gd name="T104" fmla="*/ 905 w 8926"/>
                <a:gd name="T105" fmla="*/ 4987 h 9547"/>
                <a:gd name="T106" fmla="*/ 766 w 8926"/>
                <a:gd name="T107" fmla="*/ 4045 h 9547"/>
                <a:gd name="T108" fmla="*/ 1091 w 8926"/>
                <a:gd name="T109" fmla="*/ 4113 h 9547"/>
                <a:gd name="T110" fmla="*/ 1690 w 8926"/>
                <a:gd name="T111" fmla="*/ 4622 h 9547"/>
                <a:gd name="T112" fmla="*/ 1690 w 8926"/>
                <a:gd name="T113" fmla="*/ 4338 h 9547"/>
                <a:gd name="T114" fmla="*/ 1675 w 8926"/>
                <a:gd name="T115" fmla="*/ 3811 h 9547"/>
                <a:gd name="T116" fmla="*/ 1766 w 8926"/>
                <a:gd name="T117" fmla="*/ 3520 h 9547"/>
                <a:gd name="T118" fmla="*/ 1449 w 8926"/>
                <a:gd name="T119" fmla="*/ 3283 h 9547"/>
                <a:gd name="T120" fmla="*/ 1036 w 8926"/>
                <a:gd name="T121" fmla="*/ 3440 h 9547"/>
                <a:gd name="T122" fmla="*/ 735 w 8926"/>
                <a:gd name="T123" fmla="*/ 2847 h 95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926" h="9547">
                  <a:moveTo>
                    <a:pt x="1198" y="2978"/>
                  </a:moveTo>
                  <a:lnTo>
                    <a:pt x="1198" y="2978"/>
                  </a:lnTo>
                  <a:lnTo>
                    <a:pt x="1204" y="2974"/>
                  </a:lnTo>
                  <a:lnTo>
                    <a:pt x="1212" y="2967"/>
                  </a:lnTo>
                  <a:lnTo>
                    <a:pt x="1225" y="2951"/>
                  </a:lnTo>
                  <a:lnTo>
                    <a:pt x="1239" y="2934"/>
                  </a:lnTo>
                  <a:lnTo>
                    <a:pt x="1245" y="2927"/>
                  </a:lnTo>
                  <a:lnTo>
                    <a:pt x="1251" y="2922"/>
                  </a:lnTo>
                  <a:lnTo>
                    <a:pt x="1251" y="2922"/>
                  </a:lnTo>
                  <a:lnTo>
                    <a:pt x="1268" y="2908"/>
                  </a:lnTo>
                  <a:lnTo>
                    <a:pt x="1290" y="2895"/>
                  </a:lnTo>
                  <a:lnTo>
                    <a:pt x="1338" y="2864"/>
                  </a:lnTo>
                  <a:lnTo>
                    <a:pt x="1385" y="2835"/>
                  </a:lnTo>
                  <a:lnTo>
                    <a:pt x="1407" y="2821"/>
                  </a:lnTo>
                  <a:lnTo>
                    <a:pt x="1425" y="2809"/>
                  </a:lnTo>
                  <a:lnTo>
                    <a:pt x="1425" y="2809"/>
                  </a:lnTo>
                  <a:lnTo>
                    <a:pt x="1440" y="2796"/>
                  </a:lnTo>
                  <a:lnTo>
                    <a:pt x="1458" y="2781"/>
                  </a:lnTo>
                  <a:lnTo>
                    <a:pt x="1496" y="2746"/>
                  </a:lnTo>
                  <a:lnTo>
                    <a:pt x="1534" y="2711"/>
                  </a:lnTo>
                  <a:lnTo>
                    <a:pt x="1552" y="2696"/>
                  </a:lnTo>
                  <a:lnTo>
                    <a:pt x="1569" y="2685"/>
                  </a:lnTo>
                  <a:lnTo>
                    <a:pt x="1569" y="2685"/>
                  </a:lnTo>
                  <a:lnTo>
                    <a:pt x="1584" y="2676"/>
                  </a:lnTo>
                  <a:lnTo>
                    <a:pt x="1603" y="2666"/>
                  </a:lnTo>
                  <a:lnTo>
                    <a:pt x="1645" y="2646"/>
                  </a:lnTo>
                  <a:lnTo>
                    <a:pt x="1668" y="2637"/>
                  </a:lnTo>
                  <a:lnTo>
                    <a:pt x="1688" y="2628"/>
                  </a:lnTo>
                  <a:lnTo>
                    <a:pt x="1708" y="2623"/>
                  </a:lnTo>
                  <a:lnTo>
                    <a:pt x="1725" y="2618"/>
                  </a:lnTo>
                  <a:lnTo>
                    <a:pt x="1725" y="2618"/>
                  </a:lnTo>
                  <a:lnTo>
                    <a:pt x="1735" y="2616"/>
                  </a:lnTo>
                  <a:lnTo>
                    <a:pt x="1745" y="2616"/>
                  </a:lnTo>
                  <a:lnTo>
                    <a:pt x="1769" y="2615"/>
                  </a:lnTo>
                  <a:lnTo>
                    <a:pt x="1796" y="2615"/>
                  </a:lnTo>
                  <a:lnTo>
                    <a:pt x="1823" y="2616"/>
                  </a:lnTo>
                  <a:lnTo>
                    <a:pt x="1877" y="2619"/>
                  </a:lnTo>
                  <a:lnTo>
                    <a:pt x="1901" y="2619"/>
                  </a:lnTo>
                  <a:lnTo>
                    <a:pt x="1921" y="2618"/>
                  </a:lnTo>
                  <a:lnTo>
                    <a:pt x="1921" y="2618"/>
                  </a:lnTo>
                  <a:lnTo>
                    <a:pt x="1941" y="2615"/>
                  </a:lnTo>
                  <a:lnTo>
                    <a:pt x="1964" y="2610"/>
                  </a:lnTo>
                  <a:lnTo>
                    <a:pt x="1987" y="2604"/>
                  </a:lnTo>
                  <a:lnTo>
                    <a:pt x="2006" y="2598"/>
                  </a:lnTo>
                  <a:lnTo>
                    <a:pt x="2006" y="2598"/>
                  </a:lnTo>
                  <a:lnTo>
                    <a:pt x="2023" y="2590"/>
                  </a:lnTo>
                  <a:lnTo>
                    <a:pt x="2042" y="2580"/>
                  </a:lnTo>
                  <a:lnTo>
                    <a:pt x="2085" y="2554"/>
                  </a:lnTo>
                  <a:lnTo>
                    <a:pt x="2128" y="2528"/>
                  </a:lnTo>
                  <a:lnTo>
                    <a:pt x="2147" y="2517"/>
                  </a:lnTo>
                  <a:lnTo>
                    <a:pt x="2165" y="2508"/>
                  </a:lnTo>
                  <a:lnTo>
                    <a:pt x="2165" y="2508"/>
                  </a:lnTo>
                  <a:lnTo>
                    <a:pt x="2193" y="2495"/>
                  </a:lnTo>
                  <a:lnTo>
                    <a:pt x="2229" y="2482"/>
                  </a:lnTo>
                  <a:lnTo>
                    <a:pt x="2264" y="2469"/>
                  </a:lnTo>
                  <a:lnTo>
                    <a:pt x="2295" y="2459"/>
                  </a:lnTo>
                  <a:lnTo>
                    <a:pt x="2295" y="2459"/>
                  </a:lnTo>
                  <a:lnTo>
                    <a:pt x="2317" y="2453"/>
                  </a:lnTo>
                  <a:lnTo>
                    <a:pt x="2345" y="2448"/>
                  </a:lnTo>
                  <a:lnTo>
                    <a:pt x="2404" y="2437"/>
                  </a:lnTo>
                  <a:lnTo>
                    <a:pt x="2465" y="2424"/>
                  </a:lnTo>
                  <a:lnTo>
                    <a:pt x="2491" y="2419"/>
                  </a:lnTo>
                  <a:lnTo>
                    <a:pt x="2514" y="2413"/>
                  </a:lnTo>
                  <a:lnTo>
                    <a:pt x="2514" y="2413"/>
                  </a:lnTo>
                  <a:lnTo>
                    <a:pt x="2544" y="2403"/>
                  </a:lnTo>
                  <a:lnTo>
                    <a:pt x="2578" y="2390"/>
                  </a:lnTo>
                  <a:lnTo>
                    <a:pt x="2654" y="2361"/>
                  </a:lnTo>
                  <a:lnTo>
                    <a:pt x="2729" y="2331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899" y="2268"/>
                  </a:lnTo>
                  <a:lnTo>
                    <a:pt x="2957" y="2249"/>
                  </a:lnTo>
                  <a:lnTo>
                    <a:pt x="3006" y="2233"/>
                  </a:lnTo>
                  <a:lnTo>
                    <a:pt x="3006" y="2233"/>
                  </a:lnTo>
                  <a:lnTo>
                    <a:pt x="3060" y="2219"/>
                  </a:lnTo>
                  <a:lnTo>
                    <a:pt x="3125" y="2202"/>
                  </a:lnTo>
                  <a:lnTo>
                    <a:pt x="3191" y="2185"/>
                  </a:lnTo>
                  <a:lnTo>
                    <a:pt x="3245" y="2170"/>
                  </a:lnTo>
                  <a:lnTo>
                    <a:pt x="3245" y="2170"/>
                  </a:lnTo>
                  <a:lnTo>
                    <a:pt x="3273" y="2161"/>
                  </a:lnTo>
                  <a:lnTo>
                    <a:pt x="3306" y="2149"/>
                  </a:lnTo>
                  <a:lnTo>
                    <a:pt x="3378" y="2122"/>
                  </a:lnTo>
                  <a:lnTo>
                    <a:pt x="3450" y="2095"/>
                  </a:lnTo>
                  <a:lnTo>
                    <a:pt x="3483" y="2083"/>
                  </a:lnTo>
                  <a:lnTo>
                    <a:pt x="3511" y="2074"/>
                  </a:lnTo>
                  <a:lnTo>
                    <a:pt x="3511" y="2074"/>
                  </a:lnTo>
                  <a:lnTo>
                    <a:pt x="3532" y="2069"/>
                  </a:lnTo>
                  <a:lnTo>
                    <a:pt x="3556" y="2063"/>
                  </a:lnTo>
                  <a:lnTo>
                    <a:pt x="3612" y="2051"/>
                  </a:lnTo>
                  <a:lnTo>
                    <a:pt x="3666" y="2038"/>
                  </a:lnTo>
                  <a:lnTo>
                    <a:pt x="3691" y="2032"/>
                  </a:lnTo>
                  <a:lnTo>
                    <a:pt x="3711" y="2026"/>
                  </a:lnTo>
                  <a:lnTo>
                    <a:pt x="3711" y="2026"/>
                  </a:lnTo>
                  <a:lnTo>
                    <a:pt x="3735" y="2017"/>
                  </a:lnTo>
                  <a:lnTo>
                    <a:pt x="3763" y="2006"/>
                  </a:lnTo>
                  <a:lnTo>
                    <a:pt x="3825" y="1977"/>
                  </a:lnTo>
                  <a:lnTo>
                    <a:pt x="3887" y="1949"/>
                  </a:lnTo>
                  <a:lnTo>
                    <a:pt x="3915" y="1937"/>
                  </a:lnTo>
                  <a:lnTo>
                    <a:pt x="3939" y="1928"/>
                  </a:lnTo>
                  <a:lnTo>
                    <a:pt x="3939" y="1928"/>
                  </a:lnTo>
                  <a:lnTo>
                    <a:pt x="3984" y="1910"/>
                  </a:lnTo>
                  <a:lnTo>
                    <a:pt x="4038" y="1889"/>
                  </a:lnTo>
                  <a:lnTo>
                    <a:pt x="4092" y="1871"/>
                  </a:lnTo>
                  <a:lnTo>
                    <a:pt x="4117" y="1863"/>
                  </a:lnTo>
                  <a:lnTo>
                    <a:pt x="4139" y="1858"/>
                  </a:lnTo>
                  <a:lnTo>
                    <a:pt x="4139" y="1858"/>
                  </a:lnTo>
                  <a:lnTo>
                    <a:pt x="4153" y="1856"/>
                  </a:lnTo>
                  <a:lnTo>
                    <a:pt x="4169" y="1853"/>
                  </a:lnTo>
                  <a:lnTo>
                    <a:pt x="4204" y="1850"/>
                  </a:lnTo>
                  <a:lnTo>
                    <a:pt x="4244" y="1848"/>
                  </a:lnTo>
                  <a:lnTo>
                    <a:pt x="4284" y="1845"/>
                  </a:lnTo>
                  <a:lnTo>
                    <a:pt x="4326" y="1843"/>
                  </a:lnTo>
                  <a:lnTo>
                    <a:pt x="4364" y="1841"/>
                  </a:lnTo>
                  <a:lnTo>
                    <a:pt x="4400" y="1837"/>
                  </a:lnTo>
                  <a:lnTo>
                    <a:pt x="4416" y="1835"/>
                  </a:lnTo>
                  <a:lnTo>
                    <a:pt x="4431" y="1832"/>
                  </a:lnTo>
                  <a:lnTo>
                    <a:pt x="4431" y="1832"/>
                  </a:lnTo>
                  <a:lnTo>
                    <a:pt x="4449" y="1826"/>
                  </a:lnTo>
                  <a:lnTo>
                    <a:pt x="4470" y="1818"/>
                  </a:lnTo>
                  <a:lnTo>
                    <a:pt x="4519" y="1799"/>
                  </a:lnTo>
                  <a:lnTo>
                    <a:pt x="4566" y="1779"/>
                  </a:lnTo>
                  <a:lnTo>
                    <a:pt x="4588" y="1771"/>
                  </a:lnTo>
                  <a:lnTo>
                    <a:pt x="4607" y="1765"/>
                  </a:lnTo>
                  <a:lnTo>
                    <a:pt x="4607" y="1765"/>
                  </a:lnTo>
                  <a:lnTo>
                    <a:pt x="4624" y="1763"/>
                  </a:lnTo>
                  <a:lnTo>
                    <a:pt x="4644" y="1761"/>
                  </a:lnTo>
                  <a:lnTo>
                    <a:pt x="4689" y="1758"/>
                  </a:lnTo>
                  <a:lnTo>
                    <a:pt x="4734" y="1755"/>
                  </a:lnTo>
                  <a:lnTo>
                    <a:pt x="4755" y="1754"/>
                  </a:lnTo>
                  <a:lnTo>
                    <a:pt x="4772" y="1751"/>
                  </a:lnTo>
                  <a:lnTo>
                    <a:pt x="4772" y="1751"/>
                  </a:lnTo>
                  <a:lnTo>
                    <a:pt x="4801" y="1744"/>
                  </a:lnTo>
                  <a:lnTo>
                    <a:pt x="4835" y="1733"/>
                  </a:lnTo>
                  <a:lnTo>
                    <a:pt x="4872" y="1720"/>
                  </a:lnTo>
                  <a:lnTo>
                    <a:pt x="4910" y="1707"/>
                  </a:lnTo>
                  <a:lnTo>
                    <a:pt x="4986" y="1680"/>
                  </a:lnTo>
                  <a:lnTo>
                    <a:pt x="5020" y="1667"/>
                  </a:lnTo>
                  <a:lnTo>
                    <a:pt x="5049" y="1658"/>
                  </a:lnTo>
                  <a:lnTo>
                    <a:pt x="5049" y="1658"/>
                  </a:lnTo>
                  <a:lnTo>
                    <a:pt x="5084" y="1649"/>
                  </a:lnTo>
                  <a:lnTo>
                    <a:pt x="5125" y="1639"/>
                  </a:lnTo>
                  <a:lnTo>
                    <a:pt x="5217" y="1617"/>
                  </a:lnTo>
                  <a:lnTo>
                    <a:pt x="5310" y="1597"/>
                  </a:lnTo>
                  <a:lnTo>
                    <a:pt x="5387" y="1580"/>
                  </a:lnTo>
                  <a:lnTo>
                    <a:pt x="5387" y="1580"/>
                  </a:lnTo>
                  <a:lnTo>
                    <a:pt x="5483" y="1561"/>
                  </a:lnTo>
                  <a:lnTo>
                    <a:pt x="5599" y="1538"/>
                  </a:lnTo>
                  <a:lnTo>
                    <a:pt x="5715" y="1517"/>
                  </a:lnTo>
                  <a:lnTo>
                    <a:pt x="5767" y="1509"/>
                  </a:lnTo>
                  <a:lnTo>
                    <a:pt x="5812" y="1502"/>
                  </a:lnTo>
                  <a:lnTo>
                    <a:pt x="5812" y="1502"/>
                  </a:lnTo>
                  <a:lnTo>
                    <a:pt x="5842" y="1500"/>
                  </a:lnTo>
                  <a:lnTo>
                    <a:pt x="5877" y="1498"/>
                  </a:lnTo>
                  <a:lnTo>
                    <a:pt x="5956" y="1496"/>
                  </a:lnTo>
                  <a:lnTo>
                    <a:pt x="5997" y="1493"/>
                  </a:lnTo>
                  <a:lnTo>
                    <a:pt x="6035" y="1492"/>
                  </a:lnTo>
                  <a:lnTo>
                    <a:pt x="6072" y="1489"/>
                  </a:lnTo>
                  <a:lnTo>
                    <a:pt x="6101" y="1485"/>
                  </a:lnTo>
                  <a:lnTo>
                    <a:pt x="6101" y="1485"/>
                  </a:lnTo>
                  <a:lnTo>
                    <a:pt x="6120" y="1481"/>
                  </a:lnTo>
                  <a:lnTo>
                    <a:pt x="6143" y="1476"/>
                  </a:lnTo>
                  <a:lnTo>
                    <a:pt x="6191" y="1462"/>
                  </a:lnTo>
                  <a:lnTo>
                    <a:pt x="6240" y="1447"/>
                  </a:lnTo>
                  <a:lnTo>
                    <a:pt x="6280" y="1434"/>
                  </a:lnTo>
                  <a:lnTo>
                    <a:pt x="6280" y="1434"/>
                  </a:lnTo>
                  <a:lnTo>
                    <a:pt x="6305" y="1423"/>
                  </a:lnTo>
                  <a:lnTo>
                    <a:pt x="6332" y="1411"/>
                  </a:lnTo>
                  <a:lnTo>
                    <a:pt x="6395" y="1383"/>
                  </a:lnTo>
                  <a:lnTo>
                    <a:pt x="6457" y="1353"/>
                  </a:lnTo>
                  <a:lnTo>
                    <a:pt x="6508" y="1329"/>
                  </a:lnTo>
                  <a:lnTo>
                    <a:pt x="6508" y="1329"/>
                  </a:lnTo>
                  <a:lnTo>
                    <a:pt x="6552" y="1308"/>
                  </a:lnTo>
                  <a:lnTo>
                    <a:pt x="6605" y="1282"/>
                  </a:lnTo>
                  <a:lnTo>
                    <a:pt x="6632" y="1270"/>
                  </a:lnTo>
                  <a:lnTo>
                    <a:pt x="6658" y="1256"/>
                  </a:lnTo>
                  <a:lnTo>
                    <a:pt x="6681" y="1243"/>
                  </a:lnTo>
                  <a:lnTo>
                    <a:pt x="6699" y="1230"/>
                  </a:lnTo>
                  <a:lnTo>
                    <a:pt x="6699" y="1230"/>
                  </a:lnTo>
                  <a:lnTo>
                    <a:pt x="6729" y="1208"/>
                  </a:lnTo>
                  <a:lnTo>
                    <a:pt x="6763" y="1179"/>
                  </a:lnTo>
                  <a:lnTo>
                    <a:pt x="6799" y="1146"/>
                  </a:lnTo>
                  <a:lnTo>
                    <a:pt x="6837" y="1111"/>
                  </a:lnTo>
                  <a:lnTo>
                    <a:pt x="6873" y="1075"/>
                  </a:lnTo>
                  <a:lnTo>
                    <a:pt x="6907" y="1040"/>
                  </a:lnTo>
                  <a:lnTo>
                    <a:pt x="6937" y="1008"/>
                  </a:lnTo>
                  <a:lnTo>
                    <a:pt x="6962" y="979"/>
                  </a:lnTo>
                  <a:lnTo>
                    <a:pt x="6962" y="979"/>
                  </a:lnTo>
                  <a:lnTo>
                    <a:pt x="6988" y="948"/>
                  </a:lnTo>
                  <a:lnTo>
                    <a:pt x="7016" y="911"/>
                  </a:lnTo>
                  <a:lnTo>
                    <a:pt x="7045" y="869"/>
                  </a:lnTo>
                  <a:lnTo>
                    <a:pt x="7076" y="825"/>
                  </a:lnTo>
                  <a:lnTo>
                    <a:pt x="7136" y="739"/>
                  </a:lnTo>
                  <a:lnTo>
                    <a:pt x="7162" y="700"/>
                  </a:lnTo>
                  <a:lnTo>
                    <a:pt x="7185" y="667"/>
                  </a:lnTo>
                  <a:lnTo>
                    <a:pt x="7185" y="667"/>
                  </a:lnTo>
                  <a:lnTo>
                    <a:pt x="7268" y="554"/>
                  </a:lnTo>
                  <a:lnTo>
                    <a:pt x="7314" y="493"/>
                  </a:lnTo>
                  <a:lnTo>
                    <a:pt x="7352" y="442"/>
                  </a:lnTo>
                  <a:lnTo>
                    <a:pt x="7352" y="442"/>
                  </a:lnTo>
                  <a:lnTo>
                    <a:pt x="7387" y="398"/>
                  </a:lnTo>
                  <a:lnTo>
                    <a:pt x="7430" y="346"/>
                  </a:lnTo>
                  <a:lnTo>
                    <a:pt x="7473" y="294"/>
                  </a:lnTo>
                  <a:lnTo>
                    <a:pt x="7493" y="273"/>
                  </a:lnTo>
                  <a:lnTo>
                    <a:pt x="7511" y="255"/>
                  </a:lnTo>
                  <a:lnTo>
                    <a:pt x="7511" y="255"/>
                  </a:lnTo>
                  <a:lnTo>
                    <a:pt x="7532" y="235"/>
                  </a:lnTo>
                  <a:lnTo>
                    <a:pt x="7558" y="214"/>
                  </a:lnTo>
                  <a:lnTo>
                    <a:pt x="7585" y="191"/>
                  </a:lnTo>
                  <a:lnTo>
                    <a:pt x="7615" y="169"/>
                  </a:lnTo>
                  <a:lnTo>
                    <a:pt x="7645" y="146"/>
                  </a:lnTo>
                  <a:lnTo>
                    <a:pt x="7674" y="125"/>
                  </a:lnTo>
                  <a:lnTo>
                    <a:pt x="7702" y="107"/>
                  </a:lnTo>
                  <a:lnTo>
                    <a:pt x="7726" y="92"/>
                  </a:lnTo>
                  <a:lnTo>
                    <a:pt x="7726" y="92"/>
                  </a:lnTo>
                  <a:lnTo>
                    <a:pt x="7765" y="71"/>
                  </a:lnTo>
                  <a:lnTo>
                    <a:pt x="7814" y="48"/>
                  </a:lnTo>
                  <a:lnTo>
                    <a:pt x="7840" y="37"/>
                  </a:lnTo>
                  <a:lnTo>
                    <a:pt x="7865" y="28"/>
                  </a:lnTo>
                  <a:lnTo>
                    <a:pt x="7887" y="20"/>
                  </a:lnTo>
                  <a:lnTo>
                    <a:pt x="7907" y="14"/>
                  </a:lnTo>
                  <a:lnTo>
                    <a:pt x="7907" y="14"/>
                  </a:lnTo>
                  <a:lnTo>
                    <a:pt x="7928" y="11"/>
                  </a:lnTo>
                  <a:lnTo>
                    <a:pt x="7950" y="10"/>
                  </a:lnTo>
                  <a:lnTo>
                    <a:pt x="7976" y="9"/>
                  </a:lnTo>
                  <a:lnTo>
                    <a:pt x="8003" y="9"/>
                  </a:lnTo>
                  <a:lnTo>
                    <a:pt x="8057" y="11"/>
                  </a:lnTo>
                  <a:lnTo>
                    <a:pt x="8101" y="11"/>
                  </a:lnTo>
                  <a:lnTo>
                    <a:pt x="8101" y="11"/>
                  </a:lnTo>
                  <a:lnTo>
                    <a:pt x="8186" y="12"/>
                  </a:lnTo>
                  <a:lnTo>
                    <a:pt x="8234" y="13"/>
                  </a:lnTo>
                  <a:lnTo>
                    <a:pt x="8272" y="11"/>
                  </a:lnTo>
                  <a:lnTo>
                    <a:pt x="8272" y="11"/>
                  </a:lnTo>
                  <a:lnTo>
                    <a:pt x="8316" y="7"/>
                  </a:lnTo>
                  <a:lnTo>
                    <a:pt x="8369" y="0"/>
                  </a:lnTo>
                  <a:lnTo>
                    <a:pt x="8369" y="0"/>
                  </a:lnTo>
                  <a:lnTo>
                    <a:pt x="8364" y="60"/>
                  </a:lnTo>
                  <a:lnTo>
                    <a:pt x="8363" y="90"/>
                  </a:lnTo>
                  <a:lnTo>
                    <a:pt x="8364" y="112"/>
                  </a:lnTo>
                  <a:lnTo>
                    <a:pt x="8364" y="112"/>
                  </a:lnTo>
                  <a:lnTo>
                    <a:pt x="8368" y="146"/>
                  </a:lnTo>
                  <a:lnTo>
                    <a:pt x="8375" y="186"/>
                  </a:lnTo>
                  <a:lnTo>
                    <a:pt x="8382" y="225"/>
                  </a:lnTo>
                  <a:lnTo>
                    <a:pt x="8390" y="258"/>
                  </a:lnTo>
                  <a:lnTo>
                    <a:pt x="8390" y="258"/>
                  </a:lnTo>
                  <a:lnTo>
                    <a:pt x="8395" y="279"/>
                  </a:lnTo>
                  <a:lnTo>
                    <a:pt x="8403" y="306"/>
                  </a:lnTo>
                  <a:lnTo>
                    <a:pt x="8406" y="320"/>
                  </a:lnTo>
                  <a:lnTo>
                    <a:pt x="8412" y="332"/>
                  </a:lnTo>
                  <a:lnTo>
                    <a:pt x="8417" y="341"/>
                  </a:lnTo>
                  <a:lnTo>
                    <a:pt x="8421" y="346"/>
                  </a:lnTo>
                  <a:lnTo>
                    <a:pt x="8424" y="348"/>
                  </a:lnTo>
                  <a:lnTo>
                    <a:pt x="8424" y="348"/>
                  </a:lnTo>
                  <a:lnTo>
                    <a:pt x="8429" y="350"/>
                  </a:lnTo>
                  <a:lnTo>
                    <a:pt x="8433" y="352"/>
                  </a:lnTo>
                  <a:lnTo>
                    <a:pt x="8443" y="354"/>
                  </a:lnTo>
                  <a:lnTo>
                    <a:pt x="8456" y="353"/>
                  </a:lnTo>
                  <a:lnTo>
                    <a:pt x="8468" y="352"/>
                  </a:lnTo>
                  <a:lnTo>
                    <a:pt x="8493" y="348"/>
                  </a:lnTo>
                  <a:lnTo>
                    <a:pt x="8504" y="348"/>
                  </a:lnTo>
                  <a:lnTo>
                    <a:pt x="8513" y="348"/>
                  </a:lnTo>
                  <a:lnTo>
                    <a:pt x="8513" y="348"/>
                  </a:lnTo>
                  <a:lnTo>
                    <a:pt x="8527" y="353"/>
                  </a:lnTo>
                  <a:lnTo>
                    <a:pt x="8542" y="359"/>
                  </a:lnTo>
                  <a:lnTo>
                    <a:pt x="8556" y="369"/>
                  </a:lnTo>
                  <a:lnTo>
                    <a:pt x="8562" y="373"/>
                  </a:lnTo>
                  <a:lnTo>
                    <a:pt x="8565" y="376"/>
                  </a:lnTo>
                  <a:lnTo>
                    <a:pt x="8565" y="376"/>
                  </a:lnTo>
                  <a:lnTo>
                    <a:pt x="8569" y="382"/>
                  </a:lnTo>
                  <a:lnTo>
                    <a:pt x="8572" y="388"/>
                  </a:lnTo>
                  <a:lnTo>
                    <a:pt x="8578" y="402"/>
                  </a:lnTo>
                  <a:lnTo>
                    <a:pt x="8582" y="420"/>
                  </a:lnTo>
                  <a:lnTo>
                    <a:pt x="8587" y="438"/>
                  </a:lnTo>
                  <a:lnTo>
                    <a:pt x="8592" y="470"/>
                  </a:lnTo>
                  <a:lnTo>
                    <a:pt x="8593" y="487"/>
                  </a:lnTo>
                  <a:lnTo>
                    <a:pt x="8593" y="487"/>
                  </a:lnTo>
                  <a:lnTo>
                    <a:pt x="8597" y="502"/>
                  </a:lnTo>
                  <a:lnTo>
                    <a:pt x="8601" y="529"/>
                  </a:lnTo>
                  <a:lnTo>
                    <a:pt x="8606" y="559"/>
                  </a:lnTo>
                  <a:lnTo>
                    <a:pt x="8607" y="572"/>
                  </a:lnTo>
                  <a:lnTo>
                    <a:pt x="8607" y="583"/>
                  </a:lnTo>
                  <a:lnTo>
                    <a:pt x="8607" y="583"/>
                  </a:lnTo>
                  <a:lnTo>
                    <a:pt x="8605" y="593"/>
                  </a:lnTo>
                  <a:lnTo>
                    <a:pt x="8600" y="604"/>
                  </a:lnTo>
                  <a:lnTo>
                    <a:pt x="8587" y="628"/>
                  </a:lnTo>
                  <a:lnTo>
                    <a:pt x="8574" y="653"/>
                  </a:lnTo>
                  <a:lnTo>
                    <a:pt x="8569" y="664"/>
                  </a:lnTo>
                  <a:lnTo>
                    <a:pt x="8565" y="674"/>
                  </a:lnTo>
                  <a:lnTo>
                    <a:pt x="8565" y="674"/>
                  </a:lnTo>
                  <a:lnTo>
                    <a:pt x="8564" y="686"/>
                  </a:lnTo>
                  <a:lnTo>
                    <a:pt x="8563" y="700"/>
                  </a:lnTo>
                  <a:lnTo>
                    <a:pt x="8564" y="714"/>
                  </a:lnTo>
                  <a:lnTo>
                    <a:pt x="8565" y="726"/>
                  </a:lnTo>
                  <a:lnTo>
                    <a:pt x="8565" y="726"/>
                  </a:lnTo>
                  <a:lnTo>
                    <a:pt x="8570" y="735"/>
                  </a:lnTo>
                  <a:lnTo>
                    <a:pt x="8575" y="744"/>
                  </a:lnTo>
                  <a:lnTo>
                    <a:pt x="8591" y="766"/>
                  </a:lnTo>
                  <a:lnTo>
                    <a:pt x="8608" y="786"/>
                  </a:lnTo>
                  <a:lnTo>
                    <a:pt x="8615" y="795"/>
                  </a:lnTo>
                  <a:lnTo>
                    <a:pt x="8619" y="804"/>
                  </a:lnTo>
                  <a:lnTo>
                    <a:pt x="8619" y="804"/>
                  </a:lnTo>
                  <a:lnTo>
                    <a:pt x="8626" y="815"/>
                  </a:lnTo>
                  <a:lnTo>
                    <a:pt x="8634" y="830"/>
                  </a:lnTo>
                  <a:lnTo>
                    <a:pt x="8637" y="837"/>
                  </a:lnTo>
                  <a:lnTo>
                    <a:pt x="8640" y="845"/>
                  </a:lnTo>
                  <a:lnTo>
                    <a:pt x="8641" y="850"/>
                  </a:lnTo>
                  <a:lnTo>
                    <a:pt x="8640" y="856"/>
                  </a:lnTo>
                  <a:lnTo>
                    <a:pt x="8640" y="856"/>
                  </a:lnTo>
                  <a:lnTo>
                    <a:pt x="8637" y="859"/>
                  </a:lnTo>
                  <a:lnTo>
                    <a:pt x="8635" y="863"/>
                  </a:lnTo>
                  <a:lnTo>
                    <a:pt x="8627" y="867"/>
                  </a:lnTo>
                  <a:lnTo>
                    <a:pt x="8618" y="873"/>
                  </a:lnTo>
                  <a:lnTo>
                    <a:pt x="8608" y="876"/>
                  </a:lnTo>
                  <a:lnTo>
                    <a:pt x="8586" y="882"/>
                  </a:lnTo>
                  <a:lnTo>
                    <a:pt x="8568" y="886"/>
                  </a:lnTo>
                  <a:lnTo>
                    <a:pt x="8568" y="886"/>
                  </a:lnTo>
                  <a:lnTo>
                    <a:pt x="8562" y="886"/>
                  </a:lnTo>
                  <a:lnTo>
                    <a:pt x="8555" y="886"/>
                  </a:lnTo>
                  <a:lnTo>
                    <a:pt x="8539" y="884"/>
                  </a:lnTo>
                  <a:lnTo>
                    <a:pt x="8533" y="883"/>
                  </a:lnTo>
                  <a:lnTo>
                    <a:pt x="8525" y="883"/>
                  </a:lnTo>
                  <a:lnTo>
                    <a:pt x="8519" y="884"/>
                  </a:lnTo>
                  <a:lnTo>
                    <a:pt x="8513" y="886"/>
                  </a:lnTo>
                  <a:lnTo>
                    <a:pt x="8513" y="886"/>
                  </a:lnTo>
                  <a:lnTo>
                    <a:pt x="8510" y="890"/>
                  </a:lnTo>
                  <a:lnTo>
                    <a:pt x="8507" y="895"/>
                  </a:lnTo>
                  <a:lnTo>
                    <a:pt x="8504" y="902"/>
                  </a:lnTo>
                  <a:lnTo>
                    <a:pt x="8502" y="909"/>
                  </a:lnTo>
                  <a:lnTo>
                    <a:pt x="8500" y="924"/>
                  </a:lnTo>
                  <a:lnTo>
                    <a:pt x="8499" y="936"/>
                  </a:lnTo>
                  <a:lnTo>
                    <a:pt x="8499" y="936"/>
                  </a:lnTo>
                  <a:lnTo>
                    <a:pt x="8500" y="944"/>
                  </a:lnTo>
                  <a:lnTo>
                    <a:pt x="8502" y="953"/>
                  </a:lnTo>
                  <a:lnTo>
                    <a:pt x="8509" y="972"/>
                  </a:lnTo>
                  <a:lnTo>
                    <a:pt x="8517" y="991"/>
                  </a:lnTo>
                  <a:lnTo>
                    <a:pt x="8522" y="1007"/>
                  </a:lnTo>
                  <a:lnTo>
                    <a:pt x="8522" y="1007"/>
                  </a:lnTo>
                  <a:lnTo>
                    <a:pt x="8529" y="1031"/>
                  </a:lnTo>
                  <a:lnTo>
                    <a:pt x="8533" y="1044"/>
                  </a:lnTo>
                  <a:lnTo>
                    <a:pt x="8534" y="1050"/>
                  </a:lnTo>
                  <a:lnTo>
                    <a:pt x="8534" y="1056"/>
                  </a:lnTo>
                  <a:lnTo>
                    <a:pt x="8534" y="1056"/>
                  </a:lnTo>
                  <a:lnTo>
                    <a:pt x="8530" y="1066"/>
                  </a:lnTo>
                  <a:lnTo>
                    <a:pt x="8525" y="1078"/>
                  </a:lnTo>
                  <a:lnTo>
                    <a:pt x="8518" y="1091"/>
                  </a:lnTo>
                  <a:lnTo>
                    <a:pt x="8510" y="1103"/>
                  </a:lnTo>
                  <a:lnTo>
                    <a:pt x="8494" y="1129"/>
                  </a:lnTo>
                  <a:lnTo>
                    <a:pt x="8487" y="1140"/>
                  </a:lnTo>
                  <a:lnTo>
                    <a:pt x="8483" y="1150"/>
                  </a:lnTo>
                  <a:lnTo>
                    <a:pt x="8483" y="1150"/>
                  </a:lnTo>
                  <a:lnTo>
                    <a:pt x="8478" y="1166"/>
                  </a:lnTo>
                  <a:lnTo>
                    <a:pt x="8477" y="1174"/>
                  </a:lnTo>
                  <a:lnTo>
                    <a:pt x="8477" y="1181"/>
                  </a:lnTo>
                  <a:lnTo>
                    <a:pt x="8477" y="1181"/>
                  </a:lnTo>
                  <a:lnTo>
                    <a:pt x="8478" y="1188"/>
                  </a:lnTo>
                  <a:lnTo>
                    <a:pt x="8481" y="1194"/>
                  </a:lnTo>
                  <a:lnTo>
                    <a:pt x="8490" y="1209"/>
                  </a:lnTo>
                  <a:lnTo>
                    <a:pt x="8494" y="1216"/>
                  </a:lnTo>
                  <a:lnTo>
                    <a:pt x="8499" y="1223"/>
                  </a:lnTo>
                  <a:lnTo>
                    <a:pt x="8504" y="1227"/>
                  </a:lnTo>
                  <a:lnTo>
                    <a:pt x="8509" y="1230"/>
                  </a:lnTo>
                  <a:lnTo>
                    <a:pt x="8509" y="1230"/>
                  </a:lnTo>
                  <a:lnTo>
                    <a:pt x="8514" y="1233"/>
                  </a:lnTo>
                  <a:lnTo>
                    <a:pt x="8521" y="1233"/>
                  </a:lnTo>
                  <a:lnTo>
                    <a:pt x="8537" y="1229"/>
                  </a:lnTo>
                  <a:lnTo>
                    <a:pt x="8545" y="1228"/>
                  </a:lnTo>
                  <a:lnTo>
                    <a:pt x="8553" y="1228"/>
                  </a:lnTo>
                  <a:lnTo>
                    <a:pt x="8558" y="1228"/>
                  </a:lnTo>
                  <a:lnTo>
                    <a:pt x="8562" y="1229"/>
                  </a:lnTo>
                  <a:lnTo>
                    <a:pt x="8563" y="1230"/>
                  </a:lnTo>
                  <a:lnTo>
                    <a:pt x="8563" y="1230"/>
                  </a:lnTo>
                  <a:lnTo>
                    <a:pt x="8568" y="1235"/>
                  </a:lnTo>
                  <a:lnTo>
                    <a:pt x="8570" y="1241"/>
                  </a:lnTo>
                  <a:lnTo>
                    <a:pt x="8572" y="1246"/>
                  </a:lnTo>
                  <a:lnTo>
                    <a:pt x="8574" y="1253"/>
                  </a:lnTo>
                  <a:lnTo>
                    <a:pt x="8577" y="1268"/>
                  </a:lnTo>
                  <a:lnTo>
                    <a:pt x="8577" y="1285"/>
                  </a:lnTo>
                  <a:lnTo>
                    <a:pt x="8575" y="1318"/>
                  </a:lnTo>
                  <a:lnTo>
                    <a:pt x="8574" y="1346"/>
                  </a:lnTo>
                  <a:lnTo>
                    <a:pt x="8574" y="1346"/>
                  </a:lnTo>
                  <a:lnTo>
                    <a:pt x="8577" y="1378"/>
                  </a:lnTo>
                  <a:lnTo>
                    <a:pt x="8579" y="1418"/>
                  </a:lnTo>
                  <a:lnTo>
                    <a:pt x="8579" y="1437"/>
                  </a:lnTo>
                  <a:lnTo>
                    <a:pt x="8578" y="1455"/>
                  </a:lnTo>
                  <a:lnTo>
                    <a:pt x="8575" y="1464"/>
                  </a:lnTo>
                  <a:lnTo>
                    <a:pt x="8574" y="1472"/>
                  </a:lnTo>
                  <a:lnTo>
                    <a:pt x="8571" y="1479"/>
                  </a:lnTo>
                  <a:lnTo>
                    <a:pt x="8568" y="1484"/>
                  </a:lnTo>
                  <a:lnTo>
                    <a:pt x="8568" y="1484"/>
                  </a:lnTo>
                  <a:lnTo>
                    <a:pt x="8564" y="1489"/>
                  </a:lnTo>
                  <a:lnTo>
                    <a:pt x="8561" y="1492"/>
                  </a:lnTo>
                  <a:lnTo>
                    <a:pt x="8549" y="1499"/>
                  </a:lnTo>
                  <a:lnTo>
                    <a:pt x="8537" y="1506"/>
                  </a:lnTo>
                  <a:lnTo>
                    <a:pt x="8522" y="1511"/>
                  </a:lnTo>
                  <a:lnTo>
                    <a:pt x="8494" y="1520"/>
                  </a:lnTo>
                  <a:lnTo>
                    <a:pt x="8470" y="1528"/>
                  </a:lnTo>
                  <a:lnTo>
                    <a:pt x="8470" y="1528"/>
                  </a:lnTo>
                  <a:lnTo>
                    <a:pt x="8448" y="1534"/>
                  </a:lnTo>
                  <a:lnTo>
                    <a:pt x="8422" y="1540"/>
                  </a:lnTo>
                  <a:lnTo>
                    <a:pt x="8372" y="1550"/>
                  </a:lnTo>
                  <a:lnTo>
                    <a:pt x="8372" y="1550"/>
                  </a:lnTo>
                  <a:lnTo>
                    <a:pt x="8353" y="1553"/>
                  </a:lnTo>
                  <a:lnTo>
                    <a:pt x="8329" y="1557"/>
                  </a:lnTo>
                  <a:lnTo>
                    <a:pt x="8305" y="1561"/>
                  </a:lnTo>
                  <a:lnTo>
                    <a:pt x="8294" y="1563"/>
                  </a:lnTo>
                  <a:lnTo>
                    <a:pt x="8287" y="1567"/>
                  </a:lnTo>
                  <a:lnTo>
                    <a:pt x="8287" y="1567"/>
                  </a:lnTo>
                  <a:lnTo>
                    <a:pt x="8268" y="1576"/>
                  </a:lnTo>
                  <a:lnTo>
                    <a:pt x="8248" y="1587"/>
                  </a:lnTo>
                  <a:lnTo>
                    <a:pt x="8239" y="1594"/>
                  </a:lnTo>
                  <a:lnTo>
                    <a:pt x="8230" y="1601"/>
                  </a:lnTo>
                  <a:lnTo>
                    <a:pt x="8222" y="1607"/>
                  </a:lnTo>
                  <a:lnTo>
                    <a:pt x="8217" y="1614"/>
                  </a:lnTo>
                  <a:lnTo>
                    <a:pt x="8217" y="1614"/>
                  </a:lnTo>
                  <a:lnTo>
                    <a:pt x="8209" y="1629"/>
                  </a:lnTo>
                  <a:lnTo>
                    <a:pt x="8203" y="1646"/>
                  </a:lnTo>
                  <a:lnTo>
                    <a:pt x="8197" y="1665"/>
                  </a:lnTo>
                  <a:lnTo>
                    <a:pt x="8192" y="1686"/>
                  </a:lnTo>
                  <a:lnTo>
                    <a:pt x="8188" y="1707"/>
                  </a:lnTo>
                  <a:lnTo>
                    <a:pt x="8186" y="1727"/>
                  </a:lnTo>
                  <a:lnTo>
                    <a:pt x="8185" y="1746"/>
                  </a:lnTo>
                  <a:lnTo>
                    <a:pt x="8184" y="1762"/>
                  </a:lnTo>
                  <a:lnTo>
                    <a:pt x="8184" y="1762"/>
                  </a:lnTo>
                  <a:lnTo>
                    <a:pt x="8185" y="1773"/>
                  </a:lnTo>
                  <a:lnTo>
                    <a:pt x="8186" y="1786"/>
                  </a:lnTo>
                  <a:lnTo>
                    <a:pt x="8193" y="1813"/>
                  </a:lnTo>
                  <a:lnTo>
                    <a:pt x="8196" y="1827"/>
                  </a:lnTo>
                  <a:lnTo>
                    <a:pt x="8201" y="1840"/>
                  </a:lnTo>
                  <a:lnTo>
                    <a:pt x="8205" y="1852"/>
                  </a:lnTo>
                  <a:lnTo>
                    <a:pt x="8210" y="1861"/>
                  </a:lnTo>
                  <a:lnTo>
                    <a:pt x="8210" y="1861"/>
                  </a:lnTo>
                  <a:lnTo>
                    <a:pt x="8215" y="1869"/>
                  </a:lnTo>
                  <a:lnTo>
                    <a:pt x="8223" y="1876"/>
                  </a:lnTo>
                  <a:lnTo>
                    <a:pt x="8243" y="1890"/>
                  </a:lnTo>
                  <a:lnTo>
                    <a:pt x="8253" y="1897"/>
                  </a:lnTo>
                  <a:lnTo>
                    <a:pt x="8261" y="1905"/>
                  </a:lnTo>
                  <a:lnTo>
                    <a:pt x="8268" y="1913"/>
                  </a:lnTo>
                  <a:lnTo>
                    <a:pt x="8273" y="1920"/>
                  </a:lnTo>
                  <a:lnTo>
                    <a:pt x="8273" y="1920"/>
                  </a:lnTo>
                  <a:lnTo>
                    <a:pt x="8275" y="1925"/>
                  </a:lnTo>
                  <a:lnTo>
                    <a:pt x="8275" y="1931"/>
                  </a:lnTo>
                  <a:lnTo>
                    <a:pt x="8276" y="1944"/>
                  </a:lnTo>
                  <a:lnTo>
                    <a:pt x="8275" y="1958"/>
                  </a:lnTo>
                  <a:lnTo>
                    <a:pt x="8274" y="1974"/>
                  </a:lnTo>
                  <a:lnTo>
                    <a:pt x="8272" y="1990"/>
                  </a:lnTo>
                  <a:lnTo>
                    <a:pt x="8271" y="2004"/>
                  </a:lnTo>
                  <a:lnTo>
                    <a:pt x="8271" y="2018"/>
                  </a:lnTo>
                  <a:lnTo>
                    <a:pt x="8272" y="2024"/>
                  </a:lnTo>
                  <a:lnTo>
                    <a:pt x="8273" y="2028"/>
                  </a:lnTo>
                  <a:lnTo>
                    <a:pt x="8273" y="2028"/>
                  </a:lnTo>
                  <a:lnTo>
                    <a:pt x="8278" y="2038"/>
                  </a:lnTo>
                  <a:lnTo>
                    <a:pt x="8284" y="2050"/>
                  </a:lnTo>
                  <a:lnTo>
                    <a:pt x="8293" y="2061"/>
                  </a:lnTo>
                  <a:lnTo>
                    <a:pt x="8303" y="2073"/>
                  </a:lnTo>
                  <a:lnTo>
                    <a:pt x="8323" y="2096"/>
                  </a:lnTo>
                  <a:lnTo>
                    <a:pt x="8332" y="2106"/>
                  </a:lnTo>
                  <a:lnTo>
                    <a:pt x="8338" y="2115"/>
                  </a:lnTo>
                  <a:lnTo>
                    <a:pt x="8338" y="2115"/>
                  </a:lnTo>
                  <a:lnTo>
                    <a:pt x="8360" y="2144"/>
                  </a:lnTo>
                  <a:lnTo>
                    <a:pt x="8370" y="2161"/>
                  </a:lnTo>
                  <a:lnTo>
                    <a:pt x="8375" y="2169"/>
                  </a:lnTo>
                  <a:lnTo>
                    <a:pt x="8377" y="2176"/>
                  </a:lnTo>
                  <a:lnTo>
                    <a:pt x="8377" y="2176"/>
                  </a:lnTo>
                  <a:lnTo>
                    <a:pt x="8379" y="2187"/>
                  </a:lnTo>
                  <a:lnTo>
                    <a:pt x="8380" y="2202"/>
                  </a:lnTo>
                  <a:lnTo>
                    <a:pt x="8380" y="2219"/>
                  </a:lnTo>
                  <a:lnTo>
                    <a:pt x="8380" y="2236"/>
                  </a:lnTo>
                  <a:lnTo>
                    <a:pt x="8377" y="2282"/>
                  </a:lnTo>
                  <a:lnTo>
                    <a:pt x="8377" y="2282"/>
                  </a:lnTo>
                  <a:lnTo>
                    <a:pt x="8379" y="2296"/>
                  </a:lnTo>
                  <a:lnTo>
                    <a:pt x="8384" y="2319"/>
                  </a:lnTo>
                  <a:lnTo>
                    <a:pt x="8388" y="2345"/>
                  </a:lnTo>
                  <a:lnTo>
                    <a:pt x="8395" y="2367"/>
                  </a:lnTo>
                  <a:lnTo>
                    <a:pt x="8395" y="2367"/>
                  </a:lnTo>
                  <a:lnTo>
                    <a:pt x="8399" y="2379"/>
                  </a:lnTo>
                  <a:lnTo>
                    <a:pt x="8406" y="2393"/>
                  </a:lnTo>
                  <a:lnTo>
                    <a:pt x="8424" y="2423"/>
                  </a:lnTo>
                  <a:lnTo>
                    <a:pt x="8440" y="2452"/>
                  </a:lnTo>
                  <a:lnTo>
                    <a:pt x="8447" y="2467"/>
                  </a:lnTo>
                  <a:lnTo>
                    <a:pt x="8451" y="2479"/>
                  </a:lnTo>
                  <a:lnTo>
                    <a:pt x="8451" y="2479"/>
                  </a:lnTo>
                  <a:lnTo>
                    <a:pt x="8454" y="2494"/>
                  </a:lnTo>
                  <a:lnTo>
                    <a:pt x="8456" y="2511"/>
                  </a:lnTo>
                  <a:lnTo>
                    <a:pt x="8457" y="2530"/>
                  </a:lnTo>
                  <a:lnTo>
                    <a:pt x="8457" y="2551"/>
                  </a:lnTo>
                  <a:lnTo>
                    <a:pt x="8457" y="2571"/>
                  </a:lnTo>
                  <a:lnTo>
                    <a:pt x="8456" y="2590"/>
                  </a:lnTo>
                  <a:lnTo>
                    <a:pt x="8454" y="2608"/>
                  </a:lnTo>
                  <a:lnTo>
                    <a:pt x="8451" y="2623"/>
                  </a:lnTo>
                  <a:lnTo>
                    <a:pt x="8451" y="2623"/>
                  </a:lnTo>
                  <a:lnTo>
                    <a:pt x="8449" y="2627"/>
                  </a:lnTo>
                  <a:lnTo>
                    <a:pt x="8446" y="2634"/>
                  </a:lnTo>
                  <a:lnTo>
                    <a:pt x="8439" y="2646"/>
                  </a:lnTo>
                  <a:lnTo>
                    <a:pt x="8430" y="2659"/>
                  </a:lnTo>
                  <a:lnTo>
                    <a:pt x="8424" y="2670"/>
                  </a:lnTo>
                  <a:lnTo>
                    <a:pt x="8424" y="2670"/>
                  </a:lnTo>
                  <a:lnTo>
                    <a:pt x="8420" y="2685"/>
                  </a:lnTo>
                  <a:lnTo>
                    <a:pt x="8414" y="2703"/>
                  </a:lnTo>
                  <a:lnTo>
                    <a:pt x="8404" y="2742"/>
                  </a:lnTo>
                  <a:lnTo>
                    <a:pt x="8396" y="2783"/>
                  </a:lnTo>
                  <a:lnTo>
                    <a:pt x="8390" y="2818"/>
                  </a:lnTo>
                  <a:lnTo>
                    <a:pt x="8390" y="2818"/>
                  </a:lnTo>
                  <a:lnTo>
                    <a:pt x="8388" y="2838"/>
                  </a:lnTo>
                  <a:lnTo>
                    <a:pt x="8386" y="2863"/>
                  </a:lnTo>
                  <a:lnTo>
                    <a:pt x="8386" y="2877"/>
                  </a:lnTo>
                  <a:lnTo>
                    <a:pt x="8386" y="2889"/>
                  </a:lnTo>
                  <a:lnTo>
                    <a:pt x="8387" y="2899"/>
                  </a:lnTo>
                  <a:lnTo>
                    <a:pt x="8390" y="2908"/>
                  </a:lnTo>
                  <a:lnTo>
                    <a:pt x="8390" y="2908"/>
                  </a:lnTo>
                  <a:lnTo>
                    <a:pt x="8391" y="2912"/>
                  </a:lnTo>
                  <a:lnTo>
                    <a:pt x="8395" y="2915"/>
                  </a:lnTo>
                  <a:lnTo>
                    <a:pt x="8402" y="2921"/>
                  </a:lnTo>
                  <a:lnTo>
                    <a:pt x="8410" y="2926"/>
                  </a:lnTo>
                  <a:lnTo>
                    <a:pt x="8412" y="2930"/>
                  </a:lnTo>
                  <a:lnTo>
                    <a:pt x="8414" y="2932"/>
                  </a:lnTo>
                  <a:lnTo>
                    <a:pt x="8414" y="2932"/>
                  </a:lnTo>
                  <a:lnTo>
                    <a:pt x="8416" y="2939"/>
                  </a:lnTo>
                  <a:lnTo>
                    <a:pt x="8419" y="2947"/>
                  </a:lnTo>
                  <a:lnTo>
                    <a:pt x="8421" y="2966"/>
                  </a:lnTo>
                  <a:lnTo>
                    <a:pt x="8423" y="2985"/>
                  </a:lnTo>
                  <a:lnTo>
                    <a:pt x="8424" y="2993"/>
                  </a:lnTo>
                  <a:lnTo>
                    <a:pt x="8426" y="3000"/>
                  </a:lnTo>
                  <a:lnTo>
                    <a:pt x="8426" y="3000"/>
                  </a:lnTo>
                  <a:lnTo>
                    <a:pt x="8435" y="3014"/>
                  </a:lnTo>
                  <a:lnTo>
                    <a:pt x="8448" y="3030"/>
                  </a:lnTo>
                  <a:lnTo>
                    <a:pt x="8456" y="3038"/>
                  </a:lnTo>
                  <a:lnTo>
                    <a:pt x="8463" y="3045"/>
                  </a:lnTo>
                  <a:lnTo>
                    <a:pt x="8469" y="3049"/>
                  </a:lnTo>
                  <a:lnTo>
                    <a:pt x="8477" y="3051"/>
                  </a:lnTo>
                  <a:lnTo>
                    <a:pt x="8477" y="3051"/>
                  </a:lnTo>
                  <a:lnTo>
                    <a:pt x="8482" y="3051"/>
                  </a:lnTo>
                  <a:lnTo>
                    <a:pt x="8487" y="3050"/>
                  </a:lnTo>
                  <a:lnTo>
                    <a:pt x="8494" y="3048"/>
                  </a:lnTo>
                  <a:lnTo>
                    <a:pt x="8501" y="3045"/>
                  </a:lnTo>
                  <a:lnTo>
                    <a:pt x="8508" y="3040"/>
                  </a:lnTo>
                  <a:lnTo>
                    <a:pt x="8512" y="3037"/>
                  </a:lnTo>
                  <a:lnTo>
                    <a:pt x="8517" y="3032"/>
                  </a:lnTo>
                  <a:lnTo>
                    <a:pt x="8520" y="3028"/>
                  </a:lnTo>
                  <a:lnTo>
                    <a:pt x="8520" y="3028"/>
                  </a:lnTo>
                  <a:lnTo>
                    <a:pt x="8521" y="3024"/>
                  </a:lnTo>
                  <a:lnTo>
                    <a:pt x="8522" y="3020"/>
                  </a:lnTo>
                  <a:lnTo>
                    <a:pt x="8522" y="3010"/>
                  </a:lnTo>
                  <a:lnTo>
                    <a:pt x="8520" y="2998"/>
                  </a:lnTo>
                  <a:lnTo>
                    <a:pt x="8517" y="2987"/>
                  </a:lnTo>
                  <a:lnTo>
                    <a:pt x="8511" y="2965"/>
                  </a:lnTo>
                  <a:lnTo>
                    <a:pt x="8509" y="2954"/>
                  </a:lnTo>
                  <a:lnTo>
                    <a:pt x="8509" y="2945"/>
                  </a:lnTo>
                  <a:lnTo>
                    <a:pt x="8509" y="2945"/>
                  </a:lnTo>
                  <a:lnTo>
                    <a:pt x="8512" y="2933"/>
                  </a:lnTo>
                  <a:lnTo>
                    <a:pt x="8517" y="2918"/>
                  </a:lnTo>
                  <a:lnTo>
                    <a:pt x="8524" y="2904"/>
                  </a:lnTo>
                  <a:lnTo>
                    <a:pt x="8527" y="2898"/>
                  </a:lnTo>
                  <a:lnTo>
                    <a:pt x="8531" y="2893"/>
                  </a:lnTo>
                  <a:lnTo>
                    <a:pt x="8531" y="2893"/>
                  </a:lnTo>
                  <a:lnTo>
                    <a:pt x="8538" y="2888"/>
                  </a:lnTo>
                  <a:lnTo>
                    <a:pt x="8549" y="2882"/>
                  </a:lnTo>
                  <a:lnTo>
                    <a:pt x="8561" y="2878"/>
                  </a:lnTo>
                  <a:lnTo>
                    <a:pt x="8570" y="2875"/>
                  </a:lnTo>
                  <a:lnTo>
                    <a:pt x="8570" y="2875"/>
                  </a:lnTo>
                  <a:lnTo>
                    <a:pt x="8581" y="2877"/>
                  </a:lnTo>
                  <a:lnTo>
                    <a:pt x="8595" y="2880"/>
                  </a:lnTo>
                  <a:lnTo>
                    <a:pt x="8607" y="2884"/>
                  </a:lnTo>
                  <a:lnTo>
                    <a:pt x="8612" y="2888"/>
                  </a:lnTo>
                  <a:lnTo>
                    <a:pt x="8616" y="2891"/>
                  </a:lnTo>
                  <a:lnTo>
                    <a:pt x="8616" y="2891"/>
                  </a:lnTo>
                  <a:lnTo>
                    <a:pt x="8619" y="2898"/>
                  </a:lnTo>
                  <a:lnTo>
                    <a:pt x="8624" y="2907"/>
                  </a:lnTo>
                  <a:lnTo>
                    <a:pt x="8626" y="2917"/>
                  </a:lnTo>
                  <a:lnTo>
                    <a:pt x="8628" y="2928"/>
                  </a:lnTo>
                  <a:lnTo>
                    <a:pt x="8631" y="2951"/>
                  </a:lnTo>
                  <a:lnTo>
                    <a:pt x="8631" y="2969"/>
                  </a:lnTo>
                  <a:lnTo>
                    <a:pt x="8631" y="2969"/>
                  </a:lnTo>
                  <a:lnTo>
                    <a:pt x="8630" y="2980"/>
                  </a:lnTo>
                  <a:lnTo>
                    <a:pt x="8626" y="2994"/>
                  </a:lnTo>
                  <a:lnTo>
                    <a:pt x="8616" y="3024"/>
                  </a:lnTo>
                  <a:lnTo>
                    <a:pt x="8612" y="3040"/>
                  </a:lnTo>
                  <a:lnTo>
                    <a:pt x="8608" y="3055"/>
                  </a:lnTo>
                  <a:lnTo>
                    <a:pt x="8606" y="3068"/>
                  </a:lnTo>
                  <a:lnTo>
                    <a:pt x="8606" y="3074"/>
                  </a:lnTo>
                  <a:lnTo>
                    <a:pt x="8607" y="3080"/>
                  </a:lnTo>
                  <a:lnTo>
                    <a:pt x="8607" y="3080"/>
                  </a:lnTo>
                  <a:lnTo>
                    <a:pt x="8609" y="3088"/>
                  </a:lnTo>
                  <a:lnTo>
                    <a:pt x="8615" y="3097"/>
                  </a:lnTo>
                  <a:lnTo>
                    <a:pt x="8621" y="3106"/>
                  </a:lnTo>
                  <a:lnTo>
                    <a:pt x="8628" y="3115"/>
                  </a:lnTo>
                  <a:lnTo>
                    <a:pt x="8644" y="3132"/>
                  </a:lnTo>
                  <a:lnTo>
                    <a:pt x="8659" y="3145"/>
                  </a:lnTo>
                  <a:lnTo>
                    <a:pt x="8659" y="3145"/>
                  </a:lnTo>
                  <a:lnTo>
                    <a:pt x="8668" y="3151"/>
                  </a:lnTo>
                  <a:lnTo>
                    <a:pt x="8679" y="3156"/>
                  </a:lnTo>
                  <a:lnTo>
                    <a:pt x="8706" y="3167"/>
                  </a:lnTo>
                  <a:lnTo>
                    <a:pt x="8733" y="3178"/>
                  </a:lnTo>
                  <a:lnTo>
                    <a:pt x="8745" y="3182"/>
                  </a:lnTo>
                  <a:lnTo>
                    <a:pt x="8755" y="3188"/>
                  </a:lnTo>
                  <a:lnTo>
                    <a:pt x="8755" y="3188"/>
                  </a:lnTo>
                  <a:lnTo>
                    <a:pt x="8764" y="3195"/>
                  </a:lnTo>
                  <a:lnTo>
                    <a:pt x="8774" y="3204"/>
                  </a:lnTo>
                  <a:lnTo>
                    <a:pt x="8795" y="3224"/>
                  </a:lnTo>
                  <a:lnTo>
                    <a:pt x="8818" y="3245"/>
                  </a:lnTo>
                  <a:lnTo>
                    <a:pt x="8828" y="3255"/>
                  </a:lnTo>
                  <a:lnTo>
                    <a:pt x="8836" y="3261"/>
                  </a:lnTo>
                  <a:lnTo>
                    <a:pt x="8836" y="3261"/>
                  </a:lnTo>
                  <a:lnTo>
                    <a:pt x="8845" y="3267"/>
                  </a:lnTo>
                  <a:lnTo>
                    <a:pt x="8856" y="3273"/>
                  </a:lnTo>
                  <a:lnTo>
                    <a:pt x="8881" y="3285"/>
                  </a:lnTo>
                  <a:lnTo>
                    <a:pt x="8892" y="3292"/>
                  </a:lnTo>
                  <a:lnTo>
                    <a:pt x="8904" y="3299"/>
                  </a:lnTo>
                  <a:lnTo>
                    <a:pt x="8913" y="3306"/>
                  </a:lnTo>
                  <a:lnTo>
                    <a:pt x="8916" y="3310"/>
                  </a:lnTo>
                  <a:lnTo>
                    <a:pt x="8918" y="3313"/>
                  </a:lnTo>
                  <a:lnTo>
                    <a:pt x="8918" y="3313"/>
                  </a:lnTo>
                  <a:lnTo>
                    <a:pt x="8922" y="3320"/>
                  </a:lnTo>
                  <a:lnTo>
                    <a:pt x="8923" y="3326"/>
                  </a:lnTo>
                  <a:lnTo>
                    <a:pt x="8925" y="3341"/>
                  </a:lnTo>
                  <a:lnTo>
                    <a:pt x="8926" y="3358"/>
                  </a:lnTo>
                  <a:lnTo>
                    <a:pt x="8925" y="3377"/>
                  </a:lnTo>
                  <a:lnTo>
                    <a:pt x="8921" y="3414"/>
                  </a:lnTo>
                  <a:lnTo>
                    <a:pt x="8920" y="3431"/>
                  </a:lnTo>
                  <a:lnTo>
                    <a:pt x="8918" y="3444"/>
                  </a:lnTo>
                  <a:lnTo>
                    <a:pt x="8918" y="3444"/>
                  </a:lnTo>
                  <a:lnTo>
                    <a:pt x="8921" y="3463"/>
                  </a:lnTo>
                  <a:lnTo>
                    <a:pt x="8923" y="3488"/>
                  </a:lnTo>
                  <a:lnTo>
                    <a:pt x="8924" y="3500"/>
                  </a:lnTo>
                  <a:lnTo>
                    <a:pt x="8924" y="3512"/>
                  </a:lnTo>
                  <a:lnTo>
                    <a:pt x="8922" y="3522"/>
                  </a:lnTo>
                  <a:lnTo>
                    <a:pt x="8918" y="3531"/>
                  </a:lnTo>
                  <a:lnTo>
                    <a:pt x="8918" y="3531"/>
                  </a:lnTo>
                  <a:lnTo>
                    <a:pt x="8914" y="3537"/>
                  </a:lnTo>
                  <a:lnTo>
                    <a:pt x="8908" y="3542"/>
                  </a:lnTo>
                  <a:lnTo>
                    <a:pt x="8899" y="3548"/>
                  </a:lnTo>
                  <a:lnTo>
                    <a:pt x="8890" y="3554"/>
                  </a:lnTo>
                  <a:lnTo>
                    <a:pt x="8872" y="3561"/>
                  </a:lnTo>
                  <a:lnTo>
                    <a:pt x="8856" y="3567"/>
                  </a:lnTo>
                  <a:lnTo>
                    <a:pt x="8856" y="3567"/>
                  </a:lnTo>
                  <a:lnTo>
                    <a:pt x="8845" y="3569"/>
                  </a:lnTo>
                  <a:lnTo>
                    <a:pt x="8830" y="3569"/>
                  </a:lnTo>
                  <a:lnTo>
                    <a:pt x="8800" y="3568"/>
                  </a:lnTo>
                  <a:lnTo>
                    <a:pt x="8769" y="3567"/>
                  </a:lnTo>
                  <a:lnTo>
                    <a:pt x="8755" y="3566"/>
                  </a:lnTo>
                  <a:lnTo>
                    <a:pt x="8744" y="3567"/>
                  </a:lnTo>
                  <a:lnTo>
                    <a:pt x="8744" y="3567"/>
                  </a:lnTo>
                  <a:lnTo>
                    <a:pt x="8716" y="3572"/>
                  </a:lnTo>
                  <a:lnTo>
                    <a:pt x="8685" y="3579"/>
                  </a:lnTo>
                  <a:lnTo>
                    <a:pt x="8668" y="3584"/>
                  </a:lnTo>
                  <a:lnTo>
                    <a:pt x="8653" y="3588"/>
                  </a:lnTo>
                  <a:lnTo>
                    <a:pt x="8641" y="3595"/>
                  </a:lnTo>
                  <a:lnTo>
                    <a:pt x="8631" y="3602"/>
                  </a:lnTo>
                  <a:lnTo>
                    <a:pt x="8631" y="3602"/>
                  </a:lnTo>
                  <a:lnTo>
                    <a:pt x="8622" y="3611"/>
                  </a:lnTo>
                  <a:lnTo>
                    <a:pt x="8614" y="3623"/>
                  </a:lnTo>
                  <a:lnTo>
                    <a:pt x="8606" y="3638"/>
                  </a:lnTo>
                  <a:lnTo>
                    <a:pt x="8598" y="3654"/>
                  </a:lnTo>
                  <a:lnTo>
                    <a:pt x="8592" y="3670"/>
                  </a:lnTo>
                  <a:lnTo>
                    <a:pt x="8587" y="3686"/>
                  </a:lnTo>
                  <a:lnTo>
                    <a:pt x="8583" y="3700"/>
                  </a:lnTo>
                  <a:lnTo>
                    <a:pt x="8581" y="3713"/>
                  </a:lnTo>
                  <a:lnTo>
                    <a:pt x="8581" y="3713"/>
                  </a:lnTo>
                  <a:lnTo>
                    <a:pt x="8581" y="3723"/>
                  </a:lnTo>
                  <a:lnTo>
                    <a:pt x="8582" y="3735"/>
                  </a:lnTo>
                  <a:lnTo>
                    <a:pt x="8586" y="3746"/>
                  </a:lnTo>
                  <a:lnTo>
                    <a:pt x="8587" y="3752"/>
                  </a:lnTo>
                  <a:lnTo>
                    <a:pt x="8589" y="3755"/>
                  </a:lnTo>
                  <a:lnTo>
                    <a:pt x="8589" y="3755"/>
                  </a:lnTo>
                  <a:lnTo>
                    <a:pt x="8592" y="3759"/>
                  </a:lnTo>
                  <a:lnTo>
                    <a:pt x="8596" y="3762"/>
                  </a:lnTo>
                  <a:lnTo>
                    <a:pt x="8605" y="3768"/>
                  </a:lnTo>
                  <a:lnTo>
                    <a:pt x="8616" y="3774"/>
                  </a:lnTo>
                  <a:lnTo>
                    <a:pt x="8628" y="3779"/>
                  </a:lnTo>
                  <a:lnTo>
                    <a:pt x="8640" y="3784"/>
                  </a:lnTo>
                  <a:lnTo>
                    <a:pt x="8651" y="3789"/>
                  </a:lnTo>
                  <a:lnTo>
                    <a:pt x="8661" y="3795"/>
                  </a:lnTo>
                  <a:lnTo>
                    <a:pt x="8668" y="3802"/>
                  </a:lnTo>
                  <a:lnTo>
                    <a:pt x="8668" y="3802"/>
                  </a:lnTo>
                  <a:lnTo>
                    <a:pt x="8674" y="3811"/>
                  </a:lnTo>
                  <a:lnTo>
                    <a:pt x="8677" y="3823"/>
                  </a:lnTo>
                  <a:lnTo>
                    <a:pt x="8681" y="3837"/>
                  </a:lnTo>
                  <a:lnTo>
                    <a:pt x="8685" y="3851"/>
                  </a:lnTo>
                  <a:lnTo>
                    <a:pt x="8691" y="3881"/>
                  </a:lnTo>
                  <a:lnTo>
                    <a:pt x="8694" y="3893"/>
                  </a:lnTo>
                  <a:lnTo>
                    <a:pt x="8698" y="3903"/>
                  </a:lnTo>
                  <a:lnTo>
                    <a:pt x="8698" y="3903"/>
                  </a:lnTo>
                  <a:lnTo>
                    <a:pt x="8705" y="3917"/>
                  </a:lnTo>
                  <a:lnTo>
                    <a:pt x="8715" y="3934"/>
                  </a:lnTo>
                  <a:lnTo>
                    <a:pt x="8721" y="3940"/>
                  </a:lnTo>
                  <a:lnTo>
                    <a:pt x="8728" y="3948"/>
                  </a:lnTo>
                  <a:lnTo>
                    <a:pt x="8733" y="3954"/>
                  </a:lnTo>
                  <a:lnTo>
                    <a:pt x="8739" y="3957"/>
                  </a:lnTo>
                  <a:lnTo>
                    <a:pt x="8739" y="3957"/>
                  </a:lnTo>
                  <a:lnTo>
                    <a:pt x="8745" y="3959"/>
                  </a:lnTo>
                  <a:lnTo>
                    <a:pt x="8753" y="3960"/>
                  </a:lnTo>
                  <a:lnTo>
                    <a:pt x="8769" y="3956"/>
                  </a:lnTo>
                  <a:lnTo>
                    <a:pt x="8779" y="3955"/>
                  </a:lnTo>
                  <a:lnTo>
                    <a:pt x="8786" y="3955"/>
                  </a:lnTo>
                  <a:lnTo>
                    <a:pt x="8794" y="3955"/>
                  </a:lnTo>
                  <a:lnTo>
                    <a:pt x="8800" y="3957"/>
                  </a:lnTo>
                  <a:lnTo>
                    <a:pt x="8800" y="3957"/>
                  </a:lnTo>
                  <a:lnTo>
                    <a:pt x="8804" y="3961"/>
                  </a:lnTo>
                  <a:lnTo>
                    <a:pt x="8808" y="3966"/>
                  </a:lnTo>
                  <a:lnTo>
                    <a:pt x="8811" y="3973"/>
                  </a:lnTo>
                  <a:lnTo>
                    <a:pt x="8815" y="3980"/>
                  </a:lnTo>
                  <a:lnTo>
                    <a:pt x="8819" y="3995"/>
                  </a:lnTo>
                  <a:lnTo>
                    <a:pt x="8821" y="4007"/>
                  </a:lnTo>
                  <a:lnTo>
                    <a:pt x="8821" y="4007"/>
                  </a:lnTo>
                  <a:lnTo>
                    <a:pt x="8821" y="4014"/>
                  </a:lnTo>
                  <a:lnTo>
                    <a:pt x="8820" y="4021"/>
                  </a:lnTo>
                  <a:lnTo>
                    <a:pt x="8816" y="4038"/>
                  </a:lnTo>
                  <a:lnTo>
                    <a:pt x="8809" y="4052"/>
                  </a:lnTo>
                  <a:lnTo>
                    <a:pt x="8806" y="4059"/>
                  </a:lnTo>
                  <a:lnTo>
                    <a:pt x="8802" y="4063"/>
                  </a:lnTo>
                  <a:lnTo>
                    <a:pt x="8802" y="4063"/>
                  </a:lnTo>
                  <a:lnTo>
                    <a:pt x="8795" y="4069"/>
                  </a:lnTo>
                  <a:lnTo>
                    <a:pt x="8785" y="4074"/>
                  </a:lnTo>
                  <a:lnTo>
                    <a:pt x="8775" y="4077"/>
                  </a:lnTo>
                  <a:lnTo>
                    <a:pt x="8763" y="4080"/>
                  </a:lnTo>
                  <a:lnTo>
                    <a:pt x="8740" y="4086"/>
                  </a:lnTo>
                  <a:lnTo>
                    <a:pt x="8730" y="4089"/>
                  </a:lnTo>
                  <a:lnTo>
                    <a:pt x="8722" y="4094"/>
                  </a:lnTo>
                  <a:lnTo>
                    <a:pt x="8722" y="4094"/>
                  </a:lnTo>
                  <a:lnTo>
                    <a:pt x="8710" y="4103"/>
                  </a:lnTo>
                  <a:lnTo>
                    <a:pt x="8696" y="4113"/>
                  </a:lnTo>
                  <a:lnTo>
                    <a:pt x="8681" y="4126"/>
                  </a:lnTo>
                  <a:lnTo>
                    <a:pt x="8667" y="4139"/>
                  </a:lnTo>
                  <a:lnTo>
                    <a:pt x="8653" y="4154"/>
                  </a:lnTo>
                  <a:lnTo>
                    <a:pt x="8641" y="4167"/>
                  </a:lnTo>
                  <a:lnTo>
                    <a:pt x="8630" y="4181"/>
                  </a:lnTo>
                  <a:lnTo>
                    <a:pt x="8622" y="4193"/>
                  </a:lnTo>
                  <a:lnTo>
                    <a:pt x="8622" y="4193"/>
                  </a:lnTo>
                  <a:lnTo>
                    <a:pt x="8617" y="4207"/>
                  </a:lnTo>
                  <a:lnTo>
                    <a:pt x="8613" y="4223"/>
                  </a:lnTo>
                  <a:lnTo>
                    <a:pt x="8610" y="4238"/>
                  </a:lnTo>
                  <a:lnTo>
                    <a:pt x="8609" y="4252"/>
                  </a:lnTo>
                  <a:lnTo>
                    <a:pt x="8609" y="4252"/>
                  </a:lnTo>
                  <a:lnTo>
                    <a:pt x="8610" y="4265"/>
                  </a:lnTo>
                  <a:lnTo>
                    <a:pt x="8614" y="4280"/>
                  </a:lnTo>
                  <a:lnTo>
                    <a:pt x="8617" y="4296"/>
                  </a:lnTo>
                  <a:lnTo>
                    <a:pt x="8623" y="4313"/>
                  </a:lnTo>
                  <a:lnTo>
                    <a:pt x="8634" y="4344"/>
                  </a:lnTo>
                  <a:lnTo>
                    <a:pt x="8644" y="4371"/>
                  </a:lnTo>
                  <a:lnTo>
                    <a:pt x="8644" y="4371"/>
                  </a:lnTo>
                  <a:lnTo>
                    <a:pt x="8649" y="4385"/>
                  </a:lnTo>
                  <a:lnTo>
                    <a:pt x="8657" y="4400"/>
                  </a:lnTo>
                  <a:lnTo>
                    <a:pt x="8672" y="4434"/>
                  </a:lnTo>
                  <a:lnTo>
                    <a:pt x="8689" y="4469"/>
                  </a:lnTo>
                  <a:lnTo>
                    <a:pt x="8695" y="4483"/>
                  </a:lnTo>
                  <a:lnTo>
                    <a:pt x="8700" y="4497"/>
                  </a:lnTo>
                  <a:lnTo>
                    <a:pt x="8700" y="4497"/>
                  </a:lnTo>
                  <a:lnTo>
                    <a:pt x="8711" y="4542"/>
                  </a:lnTo>
                  <a:lnTo>
                    <a:pt x="8716" y="4568"/>
                  </a:lnTo>
                  <a:lnTo>
                    <a:pt x="8722" y="4596"/>
                  </a:lnTo>
                  <a:lnTo>
                    <a:pt x="8725" y="4624"/>
                  </a:lnTo>
                  <a:lnTo>
                    <a:pt x="8727" y="4650"/>
                  </a:lnTo>
                  <a:lnTo>
                    <a:pt x="8727" y="4663"/>
                  </a:lnTo>
                  <a:lnTo>
                    <a:pt x="8725" y="4674"/>
                  </a:lnTo>
                  <a:lnTo>
                    <a:pt x="8724" y="4685"/>
                  </a:lnTo>
                  <a:lnTo>
                    <a:pt x="8722" y="4694"/>
                  </a:lnTo>
                  <a:lnTo>
                    <a:pt x="8722" y="4694"/>
                  </a:lnTo>
                  <a:lnTo>
                    <a:pt x="8719" y="4702"/>
                  </a:lnTo>
                  <a:lnTo>
                    <a:pt x="8713" y="4709"/>
                  </a:lnTo>
                  <a:lnTo>
                    <a:pt x="8707" y="4718"/>
                  </a:lnTo>
                  <a:lnTo>
                    <a:pt x="8700" y="4726"/>
                  </a:lnTo>
                  <a:lnTo>
                    <a:pt x="8684" y="4740"/>
                  </a:lnTo>
                  <a:lnTo>
                    <a:pt x="8670" y="4751"/>
                  </a:lnTo>
                  <a:lnTo>
                    <a:pt x="8670" y="4751"/>
                  </a:lnTo>
                  <a:lnTo>
                    <a:pt x="8658" y="4756"/>
                  </a:lnTo>
                  <a:lnTo>
                    <a:pt x="8643" y="4762"/>
                  </a:lnTo>
                  <a:lnTo>
                    <a:pt x="8609" y="4772"/>
                  </a:lnTo>
                  <a:lnTo>
                    <a:pt x="8609" y="4772"/>
                  </a:lnTo>
                  <a:lnTo>
                    <a:pt x="8586" y="4778"/>
                  </a:lnTo>
                  <a:lnTo>
                    <a:pt x="8566" y="4784"/>
                  </a:lnTo>
                  <a:lnTo>
                    <a:pt x="8566" y="4784"/>
                  </a:lnTo>
                  <a:lnTo>
                    <a:pt x="8552" y="4790"/>
                  </a:lnTo>
                  <a:lnTo>
                    <a:pt x="8534" y="4799"/>
                  </a:lnTo>
                  <a:lnTo>
                    <a:pt x="8517" y="4807"/>
                  </a:lnTo>
                  <a:lnTo>
                    <a:pt x="8501" y="4813"/>
                  </a:lnTo>
                  <a:lnTo>
                    <a:pt x="8501" y="4813"/>
                  </a:lnTo>
                  <a:lnTo>
                    <a:pt x="8491" y="4816"/>
                  </a:lnTo>
                  <a:lnTo>
                    <a:pt x="8477" y="4818"/>
                  </a:lnTo>
                  <a:lnTo>
                    <a:pt x="8465" y="4821"/>
                  </a:lnTo>
                  <a:lnTo>
                    <a:pt x="8454" y="4823"/>
                  </a:lnTo>
                  <a:lnTo>
                    <a:pt x="8454" y="4823"/>
                  </a:lnTo>
                  <a:lnTo>
                    <a:pt x="8440" y="4830"/>
                  </a:lnTo>
                  <a:lnTo>
                    <a:pt x="8423" y="4839"/>
                  </a:lnTo>
                  <a:lnTo>
                    <a:pt x="8407" y="4846"/>
                  </a:lnTo>
                  <a:lnTo>
                    <a:pt x="8399" y="4850"/>
                  </a:lnTo>
                  <a:lnTo>
                    <a:pt x="8393" y="4852"/>
                  </a:lnTo>
                  <a:lnTo>
                    <a:pt x="8393" y="4852"/>
                  </a:lnTo>
                  <a:lnTo>
                    <a:pt x="8386" y="4853"/>
                  </a:lnTo>
                  <a:lnTo>
                    <a:pt x="8377" y="4852"/>
                  </a:lnTo>
                  <a:lnTo>
                    <a:pt x="8358" y="4851"/>
                  </a:lnTo>
                  <a:lnTo>
                    <a:pt x="8337" y="4850"/>
                  </a:lnTo>
                  <a:lnTo>
                    <a:pt x="8329" y="4850"/>
                  </a:lnTo>
                  <a:lnTo>
                    <a:pt x="8323" y="4852"/>
                  </a:lnTo>
                  <a:lnTo>
                    <a:pt x="8323" y="4852"/>
                  </a:lnTo>
                  <a:lnTo>
                    <a:pt x="8316" y="4854"/>
                  </a:lnTo>
                  <a:lnTo>
                    <a:pt x="8310" y="4859"/>
                  </a:lnTo>
                  <a:lnTo>
                    <a:pt x="8297" y="4869"/>
                  </a:lnTo>
                  <a:lnTo>
                    <a:pt x="8285" y="4881"/>
                  </a:lnTo>
                  <a:lnTo>
                    <a:pt x="8276" y="4893"/>
                  </a:lnTo>
                  <a:lnTo>
                    <a:pt x="8276" y="4893"/>
                  </a:lnTo>
                  <a:lnTo>
                    <a:pt x="8270" y="4901"/>
                  </a:lnTo>
                  <a:lnTo>
                    <a:pt x="8264" y="4911"/>
                  </a:lnTo>
                  <a:lnTo>
                    <a:pt x="8252" y="4936"/>
                  </a:lnTo>
                  <a:lnTo>
                    <a:pt x="8240" y="4960"/>
                  </a:lnTo>
                  <a:lnTo>
                    <a:pt x="8232" y="4982"/>
                  </a:lnTo>
                  <a:lnTo>
                    <a:pt x="8232" y="4982"/>
                  </a:lnTo>
                  <a:lnTo>
                    <a:pt x="8230" y="4991"/>
                  </a:lnTo>
                  <a:lnTo>
                    <a:pt x="8229" y="5001"/>
                  </a:lnTo>
                  <a:lnTo>
                    <a:pt x="8228" y="5026"/>
                  </a:lnTo>
                  <a:lnTo>
                    <a:pt x="8226" y="5050"/>
                  </a:lnTo>
                  <a:lnTo>
                    <a:pt x="8224" y="5060"/>
                  </a:lnTo>
                  <a:lnTo>
                    <a:pt x="8222" y="5069"/>
                  </a:lnTo>
                  <a:lnTo>
                    <a:pt x="8222" y="5069"/>
                  </a:lnTo>
                  <a:lnTo>
                    <a:pt x="8219" y="5077"/>
                  </a:lnTo>
                  <a:lnTo>
                    <a:pt x="8214" y="5085"/>
                  </a:lnTo>
                  <a:lnTo>
                    <a:pt x="8203" y="5104"/>
                  </a:lnTo>
                  <a:lnTo>
                    <a:pt x="8191" y="5123"/>
                  </a:lnTo>
                  <a:lnTo>
                    <a:pt x="8186" y="5132"/>
                  </a:lnTo>
                  <a:lnTo>
                    <a:pt x="8184" y="5140"/>
                  </a:lnTo>
                  <a:lnTo>
                    <a:pt x="8184" y="5140"/>
                  </a:lnTo>
                  <a:lnTo>
                    <a:pt x="8182" y="5150"/>
                  </a:lnTo>
                  <a:lnTo>
                    <a:pt x="8182" y="5162"/>
                  </a:lnTo>
                  <a:lnTo>
                    <a:pt x="8183" y="5191"/>
                  </a:lnTo>
                  <a:lnTo>
                    <a:pt x="8184" y="5219"/>
                  </a:lnTo>
                  <a:lnTo>
                    <a:pt x="8184" y="5231"/>
                  </a:lnTo>
                  <a:lnTo>
                    <a:pt x="8184" y="5242"/>
                  </a:lnTo>
                  <a:lnTo>
                    <a:pt x="8184" y="5242"/>
                  </a:lnTo>
                  <a:lnTo>
                    <a:pt x="8179" y="5262"/>
                  </a:lnTo>
                  <a:lnTo>
                    <a:pt x="8173" y="5285"/>
                  </a:lnTo>
                  <a:lnTo>
                    <a:pt x="8165" y="5309"/>
                  </a:lnTo>
                  <a:lnTo>
                    <a:pt x="8160" y="5319"/>
                  </a:lnTo>
                  <a:lnTo>
                    <a:pt x="8156" y="5327"/>
                  </a:lnTo>
                  <a:lnTo>
                    <a:pt x="8156" y="5327"/>
                  </a:lnTo>
                  <a:lnTo>
                    <a:pt x="8149" y="5337"/>
                  </a:lnTo>
                  <a:lnTo>
                    <a:pt x="8140" y="5349"/>
                  </a:lnTo>
                  <a:lnTo>
                    <a:pt x="8130" y="5359"/>
                  </a:lnTo>
                  <a:lnTo>
                    <a:pt x="8124" y="5362"/>
                  </a:lnTo>
                  <a:lnTo>
                    <a:pt x="8120" y="5364"/>
                  </a:lnTo>
                  <a:lnTo>
                    <a:pt x="8120" y="5364"/>
                  </a:lnTo>
                  <a:lnTo>
                    <a:pt x="8114" y="5367"/>
                  </a:lnTo>
                  <a:lnTo>
                    <a:pt x="8107" y="5367"/>
                  </a:lnTo>
                  <a:lnTo>
                    <a:pt x="8090" y="5364"/>
                  </a:lnTo>
                  <a:lnTo>
                    <a:pt x="8074" y="5363"/>
                  </a:lnTo>
                  <a:lnTo>
                    <a:pt x="8068" y="5363"/>
                  </a:lnTo>
                  <a:lnTo>
                    <a:pt x="8062" y="5364"/>
                  </a:lnTo>
                  <a:lnTo>
                    <a:pt x="8062" y="5364"/>
                  </a:lnTo>
                  <a:lnTo>
                    <a:pt x="8057" y="5368"/>
                  </a:lnTo>
                  <a:lnTo>
                    <a:pt x="8054" y="5372"/>
                  </a:lnTo>
                  <a:lnTo>
                    <a:pt x="8047" y="5385"/>
                  </a:lnTo>
                  <a:lnTo>
                    <a:pt x="8041" y="5398"/>
                  </a:lnTo>
                  <a:lnTo>
                    <a:pt x="8035" y="5408"/>
                  </a:lnTo>
                  <a:lnTo>
                    <a:pt x="8035" y="5408"/>
                  </a:lnTo>
                  <a:lnTo>
                    <a:pt x="8010" y="5441"/>
                  </a:lnTo>
                  <a:lnTo>
                    <a:pt x="7997" y="5458"/>
                  </a:lnTo>
                  <a:lnTo>
                    <a:pt x="7984" y="5471"/>
                  </a:lnTo>
                  <a:lnTo>
                    <a:pt x="7984" y="5471"/>
                  </a:lnTo>
                  <a:lnTo>
                    <a:pt x="7971" y="5485"/>
                  </a:lnTo>
                  <a:lnTo>
                    <a:pt x="7954" y="5500"/>
                  </a:lnTo>
                  <a:lnTo>
                    <a:pt x="7937" y="5513"/>
                  </a:lnTo>
                  <a:lnTo>
                    <a:pt x="7928" y="5519"/>
                  </a:lnTo>
                  <a:lnTo>
                    <a:pt x="7921" y="5522"/>
                  </a:lnTo>
                  <a:lnTo>
                    <a:pt x="7921" y="5522"/>
                  </a:lnTo>
                  <a:lnTo>
                    <a:pt x="7912" y="5526"/>
                  </a:lnTo>
                  <a:lnTo>
                    <a:pt x="7901" y="5528"/>
                  </a:lnTo>
                  <a:lnTo>
                    <a:pt x="7877" y="5532"/>
                  </a:lnTo>
                  <a:lnTo>
                    <a:pt x="7852" y="5535"/>
                  </a:lnTo>
                  <a:lnTo>
                    <a:pt x="7832" y="5536"/>
                  </a:lnTo>
                  <a:lnTo>
                    <a:pt x="7832" y="5536"/>
                  </a:lnTo>
                  <a:lnTo>
                    <a:pt x="7822" y="5535"/>
                  </a:lnTo>
                  <a:lnTo>
                    <a:pt x="7809" y="5532"/>
                  </a:lnTo>
                  <a:lnTo>
                    <a:pt x="7782" y="5526"/>
                  </a:lnTo>
                  <a:lnTo>
                    <a:pt x="7754" y="5520"/>
                  </a:lnTo>
                  <a:lnTo>
                    <a:pt x="7742" y="5518"/>
                  </a:lnTo>
                  <a:lnTo>
                    <a:pt x="7731" y="5517"/>
                  </a:lnTo>
                  <a:lnTo>
                    <a:pt x="7731" y="5517"/>
                  </a:lnTo>
                  <a:lnTo>
                    <a:pt x="7707" y="5517"/>
                  </a:lnTo>
                  <a:lnTo>
                    <a:pt x="7677" y="5518"/>
                  </a:lnTo>
                  <a:lnTo>
                    <a:pt x="7648" y="5521"/>
                  </a:lnTo>
                  <a:lnTo>
                    <a:pt x="7635" y="5522"/>
                  </a:lnTo>
                  <a:lnTo>
                    <a:pt x="7624" y="5526"/>
                  </a:lnTo>
                  <a:lnTo>
                    <a:pt x="7624" y="5526"/>
                  </a:lnTo>
                  <a:lnTo>
                    <a:pt x="7614" y="5529"/>
                  </a:lnTo>
                  <a:lnTo>
                    <a:pt x="7602" y="5535"/>
                  </a:lnTo>
                  <a:lnTo>
                    <a:pt x="7577" y="5548"/>
                  </a:lnTo>
                  <a:lnTo>
                    <a:pt x="7551" y="5562"/>
                  </a:lnTo>
                  <a:lnTo>
                    <a:pt x="7540" y="5567"/>
                  </a:lnTo>
                  <a:lnTo>
                    <a:pt x="7528" y="5570"/>
                  </a:lnTo>
                  <a:lnTo>
                    <a:pt x="7528" y="5570"/>
                  </a:lnTo>
                  <a:lnTo>
                    <a:pt x="7515" y="5572"/>
                  </a:lnTo>
                  <a:lnTo>
                    <a:pt x="7497" y="5571"/>
                  </a:lnTo>
                  <a:lnTo>
                    <a:pt x="7480" y="5569"/>
                  </a:lnTo>
                  <a:lnTo>
                    <a:pt x="7473" y="5567"/>
                  </a:lnTo>
                  <a:lnTo>
                    <a:pt x="7466" y="5564"/>
                  </a:lnTo>
                  <a:lnTo>
                    <a:pt x="7466" y="5564"/>
                  </a:lnTo>
                  <a:lnTo>
                    <a:pt x="7462" y="5560"/>
                  </a:lnTo>
                  <a:lnTo>
                    <a:pt x="7456" y="5553"/>
                  </a:lnTo>
                  <a:lnTo>
                    <a:pt x="7448" y="5535"/>
                  </a:lnTo>
                  <a:lnTo>
                    <a:pt x="7439" y="5517"/>
                  </a:lnTo>
                  <a:lnTo>
                    <a:pt x="7435" y="5510"/>
                  </a:lnTo>
                  <a:lnTo>
                    <a:pt x="7429" y="5505"/>
                  </a:lnTo>
                  <a:lnTo>
                    <a:pt x="7429" y="5505"/>
                  </a:lnTo>
                  <a:lnTo>
                    <a:pt x="7421" y="5501"/>
                  </a:lnTo>
                  <a:lnTo>
                    <a:pt x="7410" y="5497"/>
                  </a:lnTo>
                  <a:lnTo>
                    <a:pt x="7397" y="5495"/>
                  </a:lnTo>
                  <a:lnTo>
                    <a:pt x="7385" y="5493"/>
                  </a:lnTo>
                  <a:lnTo>
                    <a:pt x="7373" y="5492"/>
                  </a:lnTo>
                  <a:lnTo>
                    <a:pt x="7360" y="5493"/>
                  </a:lnTo>
                  <a:lnTo>
                    <a:pt x="7350" y="5494"/>
                  </a:lnTo>
                  <a:lnTo>
                    <a:pt x="7341" y="5497"/>
                  </a:lnTo>
                  <a:lnTo>
                    <a:pt x="7341" y="5497"/>
                  </a:lnTo>
                  <a:lnTo>
                    <a:pt x="7336" y="5501"/>
                  </a:lnTo>
                  <a:lnTo>
                    <a:pt x="7333" y="5504"/>
                  </a:lnTo>
                  <a:lnTo>
                    <a:pt x="7325" y="5513"/>
                  </a:lnTo>
                  <a:lnTo>
                    <a:pt x="7320" y="5526"/>
                  </a:lnTo>
                  <a:lnTo>
                    <a:pt x="7313" y="5539"/>
                  </a:lnTo>
                  <a:lnTo>
                    <a:pt x="7308" y="5553"/>
                  </a:lnTo>
                  <a:lnTo>
                    <a:pt x="7304" y="5566"/>
                  </a:lnTo>
                  <a:lnTo>
                    <a:pt x="7298" y="5589"/>
                  </a:lnTo>
                  <a:lnTo>
                    <a:pt x="7298" y="5589"/>
                  </a:lnTo>
                  <a:lnTo>
                    <a:pt x="7295" y="5606"/>
                  </a:lnTo>
                  <a:lnTo>
                    <a:pt x="7294" y="5626"/>
                  </a:lnTo>
                  <a:lnTo>
                    <a:pt x="7295" y="5648"/>
                  </a:lnTo>
                  <a:lnTo>
                    <a:pt x="7296" y="5657"/>
                  </a:lnTo>
                  <a:lnTo>
                    <a:pt x="7298" y="5664"/>
                  </a:lnTo>
                  <a:lnTo>
                    <a:pt x="7298" y="5664"/>
                  </a:lnTo>
                  <a:lnTo>
                    <a:pt x="7301" y="5670"/>
                  </a:lnTo>
                  <a:lnTo>
                    <a:pt x="7307" y="5677"/>
                  </a:lnTo>
                  <a:lnTo>
                    <a:pt x="7313" y="5684"/>
                  </a:lnTo>
                  <a:lnTo>
                    <a:pt x="7316" y="5690"/>
                  </a:lnTo>
                  <a:lnTo>
                    <a:pt x="7316" y="5690"/>
                  </a:lnTo>
                  <a:lnTo>
                    <a:pt x="7318" y="5698"/>
                  </a:lnTo>
                  <a:lnTo>
                    <a:pt x="7318" y="5710"/>
                  </a:lnTo>
                  <a:lnTo>
                    <a:pt x="7316" y="5733"/>
                  </a:lnTo>
                  <a:lnTo>
                    <a:pt x="7314" y="5757"/>
                  </a:lnTo>
                  <a:lnTo>
                    <a:pt x="7314" y="5767"/>
                  </a:lnTo>
                  <a:lnTo>
                    <a:pt x="7314" y="5776"/>
                  </a:lnTo>
                  <a:lnTo>
                    <a:pt x="7314" y="5776"/>
                  </a:lnTo>
                  <a:lnTo>
                    <a:pt x="7316" y="5807"/>
                  </a:lnTo>
                  <a:lnTo>
                    <a:pt x="7322" y="5842"/>
                  </a:lnTo>
                  <a:lnTo>
                    <a:pt x="7329" y="5877"/>
                  </a:lnTo>
                  <a:lnTo>
                    <a:pt x="7332" y="5892"/>
                  </a:lnTo>
                  <a:lnTo>
                    <a:pt x="7336" y="5905"/>
                  </a:lnTo>
                  <a:lnTo>
                    <a:pt x="7336" y="5905"/>
                  </a:lnTo>
                  <a:lnTo>
                    <a:pt x="7344" y="5923"/>
                  </a:lnTo>
                  <a:lnTo>
                    <a:pt x="7356" y="5943"/>
                  </a:lnTo>
                  <a:lnTo>
                    <a:pt x="7368" y="5963"/>
                  </a:lnTo>
                  <a:lnTo>
                    <a:pt x="7375" y="5971"/>
                  </a:lnTo>
                  <a:lnTo>
                    <a:pt x="7382" y="5977"/>
                  </a:lnTo>
                  <a:lnTo>
                    <a:pt x="7382" y="5977"/>
                  </a:lnTo>
                  <a:lnTo>
                    <a:pt x="7386" y="5980"/>
                  </a:lnTo>
                  <a:lnTo>
                    <a:pt x="7392" y="5984"/>
                  </a:lnTo>
                  <a:lnTo>
                    <a:pt x="7405" y="5989"/>
                  </a:lnTo>
                  <a:lnTo>
                    <a:pt x="7420" y="5994"/>
                  </a:lnTo>
                  <a:lnTo>
                    <a:pt x="7432" y="5997"/>
                  </a:lnTo>
                  <a:lnTo>
                    <a:pt x="7432" y="5997"/>
                  </a:lnTo>
                  <a:lnTo>
                    <a:pt x="7452" y="6002"/>
                  </a:lnTo>
                  <a:lnTo>
                    <a:pt x="7475" y="6005"/>
                  </a:lnTo>
                  <a:lnTo>
                    <a:pt x="7497" y="6010"/>
                  </a:lnTo>
                  <a:lnTo>
                    <a:pt x="7505" y="6012"/>
                  </a:lnTo>
                  <a:lnTo>
                    <a:pt x="7509" y="6015"/>
                  </a:lnTo>
                  <a:lnTo>
                    <a:pt x="7509" y="6015"/>
                  </a:lnTo>
                  <a:lnTo>
                    <a:pt x="7511" y="6020"/>
                  </a:lnTo>
                  <a:lnTo>
                    <a:pt x="7516" y="6029"/>
                  </a:lnTo>
                  <a:lnTo>
                    <a:pt x="7527" y="6055"/>
                  </a:lnTo>
                  <a:lnTo>
                    <a:pt x="7535" y="6068"/>
                  </a:lnTo>
                  <a:lnTo>
                    <a:pt x="7542" y="6081"/>
                  </a:lnTo>
                  <a:lnTo>
                    <a:pt x="7550" y="6091"/>
                  </a:lnTo>
                  <a:lnTo>
                    <a:pt x="7554" y="6094"/>
                  </a:lnTo>
                  <a:lnTo>
                    <a:pt x="7558" y="6098"/>
                  </a:lnTo>
                  <a:lnTo>
                    <a:pt x="7558" y="6098"/>
                  </a:lnTo>
                  <a:lnTo>
                    <a:pt x="7562" y="6099"/>
                  </a:lnTo>
                  <a:lnTo>
                    <a:pt x="7567" y="6101"/>
                  </a:lnTo>
                  <a:lnTo>
                    <a:pt x="7577" y="6102"/>
                  </a:lnTo>
                  <a:lnTo>
                    <a:pt x="7589" y="6102"/>
                  </a:lnTo>
                  <a:lnTo>
                    <a:pt x="7603" y="6102"/>
                  </a:lnTo>
                  <a:lnTo>
                    <a:pt x="7629" y="6099"/>
                  </a:lnTo>
                  <a:lnTo>
                    <a:pt x="7650" y="6098"/>
                  </a:lnTo>
                  <a:lnTo>
                    <a:pt x="7650" y="6098"/>
                  </a:lnTo>
                  <a:lnTo>
                    <a:pt x="7664" y="6097"/>
                  </a:lnTo>
                  <a:lnTo>
                    <a:pt x="7679" y="6094"/>
                  </a:lnTo>
                  <a:lnTo>
                    <a:pt x="7695" y="6094"/>
                  </a:lnTo>
                  <a:lnTo>
                    <a:pt x="7702" y="6095"/>
                  </a:lnTo>
                  <a:lnTo>
                    <a:pt x="7708" y="6098"/>
                  </a:lnTo>
                  <a:lnTo>
                    <a:pt x="7708" y="6098"/>
                  </a:lnTo>
                  <a:lnTo>
                    <a:pt x="7713" y="6102"/>
                  </a:lnTo>
                  <a:lnTo>
                    <a:pt x="7718" y="6108"/>
                  </a:lnTo>
                  <a:lnTo>
                    <a:pt x="7722" y="6116"/>
                  </a:lnTo>
                  <a:lnTo>
                    <a:pt x="7726" y="6125"/>
                  </a:lnTo>
                  <a:lnTo>
                    <a:pt x="7734" y="6143"/>
                  </a:lnTo>
                  <a:lnTo>
                    <a:pt x="7738" y="6150"/>
                  </a:lnTo>
                  <a:lnTo>
                    <a:pt x="7743" y="6155"/>
                  </a:lnTo>
                  <a:lnTo>
                    <a:pt x="7743" y="6155"/>
                  </a:lnTo>
                  <a:lnTo>
                    <a:pt x="7754" y="6164"/>
                  </a:lnTo>
                  <a:lnTo>
                    <a:pt x="7767" y="6172"/>
                  </a:lnTo>
                  <a:lnTo>
                    <a:pt x="7783" y="6181"/>
                  </a:lnTo>
                  <a:lnTo>
                    <a:pt x="7800" y="6189"/>
                  </a:lnTo>
                  <a:lnTo>
                    <a:pt x="7834" y="6205"/>
                  </a:lnTo>
                  <a:lnTo>
                    <a:pt x="7862" y="6216"/>
                  </a:lnTo>
                  <a:lnTo>
                    <a:pt x="7862" y="6216"/>
                  </a:lnTo>
                  <a:lnTo>
                    <a:pt x="7871" y="6218"/>
                  </a:lnTo>
                  <a:lnTo>
                    <a:pt x="7880" y="6221"/>
                  </a:lnTo>
                  <a:lnTo>
                    <a:pt x="7903" y="6225"/>
                  </a:lnTo>
                  <a:lnTo>
                    <a:pt x="7925" y="6231"/>
                  </a:lnTo>
                  <a:lnTo>
                    <a:pt x="7934" y="6234"/>
                  </a:lnTo>
                  <a:lnTo>
                    <a:pt x="7942" y="6238"/>
                  </a:lnTo>
                  <a:lnTo>
                    <a:pt x="7942" y="6238"/>
                  </a:lnTo>
                  <a:lnTo>
                    <a:pt x="7951" y="6245"/>
                  </a:lnTo>
                  <a:lnTo>
                    <a:pt x="7963" y="6256"/>
                  </a:lnTo>
                  <a:lnTo>
                    <a:pt x="7973" y="6267"/>
                  </a:lnTo>
                  <a:lnTo>
                    <a:pt x="7984" y="6280"/>
                  </a:lnTo>
                  <a:lnTo>
                    <a:pt x="8003" y="6306"/>
                  </a:lnTo>
                  <a:lnTo>
                    <a:pt x="8020" y="6329"/>
                  </a:lnTo>
                  <a:lnTo>
                    <a:pt x="8020" y="6329"/>
                  </a:lnTo>
                  <a:lnTo>
                    <a:pt x="8029" y="6338"/>
                  </a:lnTo>
                  <a:lnTo>
                    <a:pt x="8034" y="6344"/>
                  </a:lnTo>
                  <a:lnTo>
                    <a:pt x="8035" y="6347"/>
                  </a:lnTo>
                  <a:lnTo>
                    <a:pt x="8035" y="6349"/>
                  </a:lnTo>
                  <a:lnTo>
                    <a:pt x="8035" y="6349"/>
                  </a:lnTo>
                  <a:lnTo>
                    <a:pt x="8033" y="6352"/>
                  </a:lnTo>
                  <a:lnTo>
                    <a:pt x="8030" y="6353"/>
                  </a:lnTo>
                  <a:lnTo>
                    <a:pt x="8024" y="6355"/>
                  </a:lnTo>
                  <a:lnTo>
                    <a:pt x="8016" y="6355"/>
                  </a:lnTo>
                  <a:lnTo>
                    <a:pt x="8007" y="6355"/>
                  </a:lnTo>
                  <a:lnTo>
                    <a:pt x="7988" y="6354"/>
                  </a:lnTo>
                  <a:lnTo>
                    <a:pt x="7980" y="6355"/>
                  </a:lnTo>
                  <a:lnTo>
                    <a:pt x="7976" y="6356"/>
                  </a:lnTo>
                  <a:lnTo>
                    <a:pt x="7974" y="6357"/>
                  </a:lnTo>
                  <a:lnTo>
                    <a:pt x="7974" y="6357"/>
                  </a:lnTo>
                  <a:lnTo>
                    <a:pt x="7972" y="6359"/>
                  </a:lnTo>
                  <a:lnTo>
                    <a:pt x="7971" y="6363"/>
                  </a:lnTo>
                  <a:lnTo>
                    <a:pt x="7968" y="6370"/>
                  </a:lnTo>
                  <a:lnTo>
                    <a:pt x="7966" y="6379"/>
                  </a:lnTo>
                  <a:lnTo>
                    <a:pt x="7965" y="6388"/>
                  </a:lnTo>
                  <a:lnTo>
                    <a:pt x="7965" y="6398"/>
                  </a:lnTo>
                  <a:lnTo>
                    <a:pt x="7963" y="6406"/>
                  </a:lnTo>
                  <a:lnTo>
                    <a:pt x="7960" y="6414"/>
                  </a:lnTo>
                  <a:lnTo>
                    <a:pt x="7958" y="6416"/>
                  </a:lnTo>
                  <a:lnTo>
                    <a:pt x="7957" y="6418"/>
                  </a:lnTo>
                  <a:lnTo>
                    <a:pt x="7957" y="6418"/>
                  </a:lnTo>
                  <a:lnTo>
                    <a:pt x="7951" y="6420"/>
                  </a:lnTo>
                  <a:lnTo>
                    <a:pt x="7945" y="6421"/>
                  </a:lnTo>
                  <a:lnTo>
                    <a:pt x="7937" y="6420"/>
                  </a:lnTo>
                  <a:lnTo>
                    <a:pt x="7929" y="6419"/>
                  </a:lnTo>
                  <a:lnTo>
                    <a:pt x="7913" y="6417"/>
                  </a:lnTo>
                  <a:lnTo>
                    <a:pt x="7906" y="6417"/>
                  </a:lnTo>
                  <a:lnTo>
                    <a:pt x="7901" y="6418"/>
                  </a:lnTo>
                  <a:lnTo>
                    <a:pt x="7901" y="6418"/>
                  </a:lnTo>
                  <a:lnTo>
                    <a:pt x="7895" y="6420"/>
                  </a:lnTo>
                  <a:lnTo>
                    <a:pt x="7890" y="6425"/>
                  </a:lnTo>
                  <a:lnTo>
                    <a:pt x="7880" y="6435"/>
                  </a:lnTo>
                  <a:lnTo>
                    <a:pt x="7862" y="6454"/>
                  </a:lnTo>
                  <a:lnTo>
                    <a:pt x="7862" y="6454"/>
                  </a:lnTo>
                  <a:lnTo>
                    <a:pt x="7833" y="6487"/>
                  </a:lnTo>
                  <a:lnTo>
                    <a:pt x="7813" y="6512"/>
                  </a:lnTo>
                  <a:lnTo>
                    <a:pt x="7813" y="6512"/>
                  </a:lnTo>
                  <a:lnTo>
                    <a:pt x="7807" y="6525"/>
                  </a:lnTo>
                  <a:lnTo>
                    <a:pt x="7799" y="6551"/>
                  </a:lnTo>
                  <a:lnTo>
                    <a:pt x="7791" y="6581"/>
                  </a:lnTo>
                  <a:lnTo>
                    <a:pt x="7789" y="6594"/>
                  </a:lnTo>
                  <a:lnTo>
                    <a:pt x="7788" y="6604"/>
                  </a:lnTo>
                  <a:lnTo>
                    <a:pt x="7788" y="6604"/>
                  </a:lnTo>
                  <a:lnTo>
                    <a:pt x="7788" y="6610"/>
                  </a:lnTo>
                  <a:lnTo>
                    <a:pt x="7789" y="6616"/>
                  </a:lnTo>
                  <a:lnTo>
                    <a:pt x="7793" y="6628"/>
                  </a:lnTo>
                  <a:lnTo>
                    <a:pt x="7797" y="6641"/>
                  </a:lnTo>
                  <a:lnTo>
                    <a:pt x="7798" y="6647"/>
                  </a:lnTo>
                  <a:lnTo>
                    <a:pt x="7798" y="6653"/>
                  </a:lnTo>
                  <a:lnTo>
                    <a:pt x="7798" y="6653"/>
                  </a:lnTo>
                  <a:lnTo>
                    <a:pt x="7795" y="6669"/>
                  </a:lnTo>
                  <a:lnTo>
                    <a:pt x="7788" y="6688"/>
                  </a:lnTo>
                  <a:lnTo>
                    <a:pt x="7784" y="6697"/>
                  </a:lnTo>
                  <a:lnTo>
                    <a:pt x="7779" y="6705"/>
                  </a:lnTo>
                  <a:lnTo>
                    <a:pt x="7774" y="6711"/>
                  </a:lnTo>
                  <a:lnTo>
                    <a:pt x="7769" y="6716"/>
                  </a:lnTo>
                  <a:lnTo>
                    <a:pt x="7769" y="6716"/>
                  </a:lnTo>
                  <a:lnTo>
                    <a:pt x="7763" y="6718"/>
                  </a:lnTo>
                  <a:lnTo>
                    <a:pt x="7755" y="6719"/>
                  </a:lnTo>
                  <a:lnTo>
                    <a:pt x="7746" y="6719"/>
                  </a:lnTo>
                  <a:lnTo>
                    <a:pt x="7737" y="6718"/>
                  </a:lnTo>
                  <a:lnTo>
                    <a:pt x="7728" y="6717"/>
                  </a:lnTo>
                  <a:lnTo>
                    <a:pt x="7719" y="6715"/>
                  </a:lnTo>
                  <a:lnTo>
                    <a:pt x="7711" y="6711"/>
                  </a:lnTo>
                  <a:lnTo>
                    <a:pt x="7705" y="6708"/>
                  </a:lnTo>
                  <a:lnTo>
                    <a:pt x="7705" y="6708"/>
                  </a:lnTo>
                  <a:lnTo>
                    <a:pt x="7700" y="6704"/>
                  </a:lnTo>
                  <a:lnTo>
                    <a:pt x="7695" y="6697"/>
                  </a:lnTo>
                  <a:lnTo>
                    <a:pt x="7686" y="6680"/>
                  </a:lnTo>
                  <a:lnTo>
                    <a:pt x="7677" y="6663"/>
                  </a:lnTo>
                  <a:lnTo>
                    <a:pt x="7673" y="6656"/>
                  </a:lnTo>
                  <a:lnTo>
                    <a:pt x="7667" y="6653"/>
                  </a:lnTo>
                  <a:lnTo>
                    <a:pt x="7667" y="6653"/>
                  </a:lnTo>
                  <a:lnTo>
                    <a:pt x="7659" y="6649"/>
                  </a:lnTo>
                  <a:lnTo>
                    <a:pt x="7649" y="6646"/>
                  </a:lnTo>
                  <a:lnTo>
                    <a:pt x="7637" y="6645"/>
                  </a:lnTo>
                  <a:lnTo>
                    <a:pt x="7624" y="6644"/>
                  </a:lnTo>
                  <a:lnTo>
                    <a:pt x="7612" y="6645"/>
                  </a:lnTo>
                  <a:lnTo>
                    <a:pt x="7600" y="6646"/>
                  </a:lnTo>
                  <a:lnTo>
                    <a:pt x="7590" y="6648"/>
                  </a:lnTo>
                  <a:lnTo>
                    <a:pt x="7582" y="6653"/>
                  </a:lnTo>
                  <a:lnTo>
                    <a:pt x="7582" y="6653"/>
                  </a:lnTo>
                  <a:lnTo>
                    <a:pt x="7580" y="6655"/>
                  </a:lnTo>
                  <a:lnTo>
                    <a:pt x="7578" y="6658"/>
                  </a:lnTo>
                  <a:lnTo>
                    <a:pt x="7576" y="6670"/>
                  </a:lnTo>
                  <a:lnTo>
                    <a:pt x="7572" y="6679"/>
                  </a:lnTo>
                  <a:lnTo>
                    <a:pt x="7570" y="6683"/>
                  </a:lnTo>
                  <a:lnTo>
                    <a:pt x="7568" y="6685"/>
                  </a:lnTo>
                  <a:lnTo>
                    <a:pt x="7568" y="6685"/>
                  </a:lnTo>
                  <a:lnTo>
                    <a:pt x="7566" y="6687"/>
                  </a:lnTo>
                  <a:lnTo>
                    <a:pt x="7562" y="6687"/>
                  </a:lnTo>
                  <a:lnTo>
                    <a:pt x="7554" y="6685"/>
                  </a:lnTo>
                  <a:lnTo>
                    <a:pt x="7546" y="6683"/>
                  </a:lnTo>
                  <a:lnTo>
                    <a:pt x="7537" y="6680"/>
                  </a:lnTo>
                  <a:lnTo>
                    <a:pt x="7528" y="6676"/>
                  </a:lnTo>
                  <a:lnTo>
                    <a:pt x="7520" y="6673"/>
                  </a:lnTo>
                  <a:lnTo>
                    <a:pt x="7512" y="6672"/>
                  </a:lnTo>
                  <a:lnTo>
                    <a:pt x="7510" y="6673"/>
                  </a:lnTo>
                  <a:lnTo>
                    <a:pt x="7507" y="6674"/>
                  </a:lnTo>
                  <a:lnTo>
                    <a:pt x="7507" y="6674"/>
                  </a:lnTo>
                  <a:lnTo>
                    <a:pt x="7503" y="6676"/>
                  </a:lnTo>
                  <a:lnTo>
                    <a:pt x="7500" y="6681"/>
                  </a:lnTo>
                  <a:lnTo>
                    <a:pt x="7497" y="6685"/>
                  </a:lnTo>
                  <a:lnTo>
                    <a:pt x="7494" y="6691"/>
                  </a:lnTo>
                  <a:lnTo>
                    <a:pt x="7489" y="6704"/>
                  </a:lnTo>
                  <a:lnTo>
                    <a:pt x="7485" y="6718"/>
                  </a:lnTo>
                  <a:lnTo>
                    <a:pt x="7480" y="6748"/>
                  </a:lnTo>
                  <a:lnTo>
                    <a:pt x="7478" y="6760"/>
                  </a:lnTo>
                  <a:lnTo>
                    <a:pt x="7475" y="6771"/>
                  </a:lnTo>
                  <a:lnTo>
                    <a:pt x="7475" y="6771"/>
                  </a:lnTo>
                  <a:lnTo>
                    <a:pt x="7471" y="6790"/>
                  </a:lnTo>
                  <a:lnTo>
                    <a:pt x="7465" y="6811"/>
                  </a:lnTo>
                  <a:lnTo>
                    <a:pt x="7465" y="6811"/>
                  </a:lnTo>
                  <a:lnTo>
                    <a:pt x="7461" y="6830"/>
                  </a:lnTo>
                  <a:lnTo>
                    <a:pt x="7456" y="6852"/>
                  </a:lnTo>
                  <a:lnTo>
                    <a:pt x="7453" y="6863"/>
                  </a:lnTo>
                  <a:lnTo>
                    <a:pt x="7449" y="6873"/>
                  </a:lnTo>
                  <a:lnTo>
                    <a:pt x="7444" y="6881"/>
                  </a:lnTo>
                  <a:lnTo>
                    <a:pt x="7441" y="6883"/>
                  </a:lnTo>
                  <a:lnTo>
                    <a:pt x="7438" y="6885"/>
                  </a:lnTo>
                  <a:lnTo>
                    <a:pt x="7438" y="6885"/>
                  </a:lnTo>
                  <a:lnTo>
                    <a:pt x="7432" y="6885"/>
                  </a:lnTo>
                  <a:lnTo>
                    <a:pt x="7427" y="6884"/>
                  </a:lnTo>
                  <a:lnTo>
                    <a:pt x="7419" y="6882"/>
                  </a:lnTo>
                  <a:lnTo>
                    <a:pt x="7412" y="6878"/>
                  </a:lnTo>
                  <a:lnTo>
                    <a:pt x="7397" y="6869"/>
                  </a:lnTo>
                  <a:lnTo>
                    <a:pt x="7392" y="6866"/>
                  </a:lnTo>
                  <a:lnTo>
                    <a:pt x="7386" y="6865"/>
                  </a:lnTo>
                  <a:lnTo>
                    <a:pt x="7386" y="6865"/>
                  </a:lnTo>
                  <a:lnTo>
                    <a:pt x="7369" y="6863"/>
                  </a:lnTo>
                  <a:lnTo>
                    <a:pt x="7350" y="6863"/>
                  </a:lnTo>
                  <a:lnTo>
                    <a:pt x="7330" y="6864"/>
                  </a:lnTo>
                  <a:lnTo>
                    <a:pt x="7314" y="6865"/>
                  </a:lnTo>
                  <a:lnTo>
                    <a:pt x="7314" y="6865"/>
                  </a:lnTo>
                  <a:lnTo>
                    <a:pt x="7296" y="6866"/>
                  </a:lnTo>
                  <a:lnTo>
                    <a:pt x="7276" y="6869"/>
                  </a:lnTo>
                  <a:lnTo>
                    <a:pt x="7255" y="6874"/>
                  </a:lnTo>
                  <a:lnTo>
                    <a:pt x="7246" y="6877"/>
                  </a:lnTo>
                  <a:lnTo>
                    <a:pt x="7239" y="6881"/>
                  </a:lnTo>
                  <a:lnTo>
                    <a:pt x="7239" y="6881"/>
                  </a:lnTo>
                  <a:lnTo>
                    <a:pt x="7236" y="6883"/>
                  </a:lnTo>
                  <a:lnTo>
                    <a:pt x="7233" y="6887"/>
                  </a:lnTo>
                  <a:lnTo>
                    <a:pt x="7226" y="6896"/>
                  </a:lnTo>
                  <a:lnTo>
                    <a:pt x="7213" y="6919"/>
                  </a:lnTo>
                  <a:lnTo>
                    <a:pt x="7207" y="6930"/>
                  </a:lnTo>
                  <a:lnTo>
                    <a:pt x="7200" y="6940"/>
                  </a:lnTo>
                  <a:lnTo>
                    <a:pt x="7193" y="6948"/>
                  </a:lnTo>
                  <a:lnTo>
                    <a:pt x="7189" y="6952"/>
                  </a:lnTo>
                  <a:lnTo>
                    <a:pt x="7185" y="6953"/>
                  </a:lnTo>
                  <a:lnTo>
                    <a:pt x="7185" y="6953"/>
                  </a:lnTo>
                  <a:lnTo>
                    <a:pt x="7181" y="6953"/>
                  </a:lnTo>
                  <a:lnTo>
                    <a:pt x="7176" y="6953"/>
                  </a:lnTo>
                  <a:lnTo>
                    <a:pt x="7167" y="6948"/>
                  </a:lnTo>
                  <a:lnTo>
                    <a:pt x="7157" y="6942"/>
                  </a:lnTo>
                  <a:lnTo>
                    <a:pt x="7147" y="6934"/>
                  </a:lnTo>
                  <a:lnTo>
                    <a:pt x="7137" y="6927"/>
                  </a:lnTo>
                  <a:lnTo>
                    <a:pt x="7128" y="6920"/>
                  </a:lnTo>
                  <a:lnTo>
                    <a:pt x="7118" y="6916"/>
                  </a:lnTo>
                  <a:lnTo>
                    <a:pt x="7114" y="6915"/>
                  </a:lnTo>
                  <a:lnTo>
                    <a:pt x="7110" y="6916"/>
                  </a:lnTo>
                  <a:lnTo>
                    <a:pt x="7110" y="6916"/>
                  </a:lnTo>
                  <a:lnTo>
                    <a:pt x="7103" y="6918"/>
                  </a:lnTo>
                  <a:lnTo>
                    <a:pt x="7097" y="6922"/>
                  </a:lnTo>
                  <a:lnTo>
                    <a:pt x="7090" y="6929"/>
                  </a:lnTo>
                  <a:lnTo>
                    <a:pt x="7085" y="6937"/>
                  </a:lnTo>
                  <a:lnTo>
                    <a:pt x="7074" y="6954"/>
                  </a:lnTo>
                  <a:lnTo>
                    <a:pt x="7067" y="6969"/>
                  </a:lnTo>
                  <a:lnTo>
                    <a:pt x="7067" y="6969"/>
                  </a:lnTo>
                  <a:lnTo>
                    <a:pt x="7063" y="6978"/>
                  </a:lnTo>
                  <a:lnTo>
                    <a:pt x="7061" y="6989"/>
                  </a:lnTo>
                  <a:lnTo>
                    <a:pt x="7059" y="7015"/>
                  </a:lnTo>
                  <a:lnTo>
                    <a:pt x="7055" y="7041"/>
                  </a:lnTo>
                  <a:lnTo>
                    <a:pt x="7053" y="7052"/>
                  </a:lnTo>
                  <a:lnTo>
                    <a:pt x="7051" y="7061"/>
                  </a:lnTo>
                  <a:lnTo>
                    <a:pt x="7051" y="7061"/>
                  </a:lnTo>
                  <a:lnTo>
                    <a:pt x="7046" y="7067"/>
                  </a:lnTo>
                  <a:lnTo>
                    <a:pt x="7041" y="7074"/>
                  </a:lnTo>
                  <a:lnTo>
                    <a:pt x="7026" y="7087"/>
                  </a:lnTo>
                  <a:lnTo>
                    <a:pt x="7011" y="7101"/>
                  </a:lnTo>
                  <a:lnTo>
                    <a:pt x="7006" y="7106"/>
                  </a:lnTo>
                  <a:lnTo>
                    <a:pt x="7002" y="7113"/>
                  </a:lnTo>
                  <a:lnTo>
                    <a:pt x="7002" y="7113"/>
                  </a:lnTo>
                  <a:lnTo>
                    <a:pt x="7001" y="7118"/>
                  </a:lnTo>
                  <a:lnTo>
                    <a:pt x="7001" y="7122"/>
                  </a:lnTo>
                  <a:lnTo>
                    <a:pt x="7001" y="7133"/>
                  </a:lnTo>
                  <a:lnTo>
                    <a:pt x="7002" y="7146"/>
                  </a:lnTo>
                  <a:lnTo>
                    <a:pt x="7002" y="7155"/>
                  </a:lnTo>
                  <a:lnTo>
                    <a:pt x="7002" y="7155"/>
                  </a:lnTo>
                  <a:lnTo>
                    <a:pt x="7002" y="7189"/>
                  </a:lnTo>
                  <a:lnTo>
                    <a:pt x="7000" y="7207"/>
                  </a:lnTo>
                  <a:lnTo>
                    <a:pt x="6999" y="7215"/>
                  </a:lnTo>
                  <a:lnTo>
                    <a:pt x="6997" y="7221"/>
                  </a:lnTo>
                  <a:lnTo>
                    <a:pt x="6997" y="7221"/>
                  </a:lnTo>
                  <a:lnTo>
                    <a:pt x="6993" y="7227"/>
                  </a:lnTo>
                  <a:lnTo>
                    <a:pt x="6988" y="7233"/>
                  </a:lnTo>
                  <a:lnTo>
                    <a:pt x="6973" y="7244"/>
                  </a:lnTo>
                  <a:lnTo>
                    <a:pt x="6965" y="7250"/>
                  </a:lnTo>
                  <a:lnTo>
                    <a:pt x="6960" y="7255"/>
                  </a:lnTo>
                  <a:lnTo>
                    <a:pt x="6955" y="7261"/>
                  </a:lnTo>
                  <a:lnTo>
                    <a:pt x="6954" y="7263"/>
                  </a:lnTo>
                  <a:lnTo>
                    <a:pt x="6954" y="7267"/>
                  </a:lnTo>
                  <a:lnTo>
                    <a:pt x="6954" y="7267"/>
                  </a:lnTo>
                  <a:lnTo>
                    <a:pt x="6954" y="7270"/>
                  </a:lnTo>
                  <a:lnTo>
                    <a:pt x="6956" y="7274"/>
                  </a:lnTo>
                  <a:lnTo>
                    <a:pt x="6960" y="7279"/>
                  </a:lnTo>
                  <a:lnTo>
                    <a:pt x="6963" y="7282"/>
                  </a:lnTo>
                  <a:lnTo>
                    <a:pt x="6973" y="7290"/>
                  </a:lnTo>
                  <a:lnTo>
                    <a:pt x="6984" y="7298"/>
                  </a:lnTo>
                  <a:lnTo>
                    <a:pt x="6996" y="7305"/>
                  </a:lnTo>
                  <a:lnTo>
                    <a:pt x="7006" y="7313"/>
                  </a:lnTo>
                  <a:lnTo>
                    <a:pt x="7014" y="7321"/>
                  </a:lnTo>
                  <a:lnTo>
                    <a:pt x="7016" y="7324"/>
                  </a:lnTo>
                  <a:lnTo>
                    <a:pt x="7017" y="7329"/>
                  </a:lnTo>
                  <a:lnTo>
                    <a:pt x="7017" y="7329"/>
                  </a:lnTo>
                  <a:lnTo>
                    <a:pt x="7017" y="7338"/>
                  </a:lnTo>
                  <a:lnTo>
                    <a:pt x="7016" y="7348"/>
                  </a:lnTo>
                  <a:lnTo>
                    <a:pt x="7013" y="7359"/>
                  </a:lnTo>
                  <a:lnTo>
                    <a:pt x="7008" y="7370"/>
                  </a:lnTo>
                  <a:lnTo>
                    <a:pt x="7002" y="7383"/>
                  </a:lnTo>
                  <a:lnTo>
                    <a:pt x="6996" y="7393"/>
                  </a:lnTo>
                  <a:lnTo>
                    <a:pt x="6990" y="7402"/>
                  </a:lnTo>
                  <a:lnTo>
                    <a:pt x="6984" y="7410"/>
                  </a:lnTo>
                  <a:lnTo>
                    <a:pt x="6984" y="7410"/>
                  </a:lnTo>
                  <a:lnTo>
                    <a:pt x="6978" y="7415"/>
                  </a:lnTo>
                  <a:lnTo>
                    <a:pt x="6969" y="7421"/>
                  </a:lnTo>
                  <a:lnTo>
                    <a:pt x="6947" y="7432"/>
                  </a:lnTo>
                  <a:lnTo>
                    <a:pt x="6925" y="7443"/>
                  </a:lnTo>
                  <a:lnTo>
                    <a:pt x="6908" y="7452"/>
                  </a:lnTo>
                  <a:lnTo>
                    <a:pt x="6908" y="7452"/>
                  </a:lnTo>
                  <a:lnTo>
                    <a:pt x="6881" y="7467"/>
                  </a:lnTo>
                  <a:lnTo>
                    <a:pt x="6867" y="7476"/>
                  </a:lnTo>
                  <a:lnTo>
                    <a:pt x="6861" y="7481"/>
                  </a:lnTo>
                  <a:lnTo>
                    <a:pt x="6857" y="7485"/>
                  </a:lnTo>
                  <a:lnTo>
                    <a:pt x="6857" y="7485"/>
                  </a:lnTo>
                  <a:lnTo>
                    <a:pt x="6852" y="7494"/>
                  </a:lnTo>
                  <a:lnTo>
                    <a:pt x="6849" y="7505"/>
                  </a:lnTo>
                  <a:lnTo>
                    <a:pt x="6846" y="7517"/>
                  </a:lnTo>
                  <a:lnTo>
                    <a:pt x="6843" y="7531"/>
                  </a:lnTo>
                  <a:lnTo>
                    <a:pt x="6838" y="7555"/>
                  </a:lnTo>
                  <a:lnTo>
                    <a:pt x="6834" y="7567"/>
                  </a:lnTo>
                  <a:lnTo>
                    <a:pt x="6831" y="7576"/>
                  </a:lnTo>
                  <a:lnTo>
                    <a:pt x="6831" y="7576"/>
                  </a:lnTo>
                  <a:lnTo>
                    <a:pt x="6825" y="7584"/>
                  </a:lnTo>
                  <a:lnTo>
                    <a:pt x="6819" y="7591"/>
                  </a:lnTo>
                  <a:lnTo>
                    <a:pt x="6811" y="7599"/>
                  </a:lnTo>
                  <a:lnTo>
                    <a:pt x="6807" y="7603"/>
                  </a:lnTo>
                  <a:lnTo>
                    <a:pt x="6804" y="7604"/>
                  </a:lnTo>
                  <a:lnTo>
                    <a:pt x="6804" y="7604"/>
                  </a:lnTo>
                  <a:lnTo>
                    <a:pt x="6796" y="7606"/>
                  </a:lnTo>
                  <a:lnTo>
                    <a:pt x="6787" y="7607"/>
                  </a:lnTo>
                  <a:lnTo>
                    <a:pt x="6778" y="7607"/>
                  </a:lnTo>
                  <a:lnTo>
                    <a:pt x="6768" y="7606"/>
                  </a:lnTo>
                  <a:lnTo>
                    <a:pt x="6747" y="7603"/>
                  </a:lnTo>
                  <a:lnTo>
                    <a:pt x="6731" y="7598"/>
                  </a:lnTo>
                  <a:lnTo>
                    <a:pt x="6731" y="7598"/>
                  </a:lnTo>
                  <a:lnTo>
                    <a:pt x="6723" y="7595"/>
                  </a:lnTo>
                  <a:lnTo>
                    <a:pt x="6712" y="7588"/>
                  </a:lnTo>
                  <a:lnTo>
                    <a:pt x="6702" y="7582"/>
                  </a:lnTo>
                  <a:lnTo>
                    <a:pt x="6693" y="7578"/>
                  </a:lnTo>
                  <a:lnTo>
                    <a:pt x="6693" y="7578"/>
                  </a:lnTo>
                  <a:lnTo>
                    <a:pt x="6683" y="7577"/>
                  </a:lnTo>
                  <a:lnTo>
                    <a:pt x="6670" y="7576"/>
                  </a:lnTo>
                  <a:lnTo>
                    <a:pt x="6656" y="7576"/>
                  </a:lnTo>
                  <a:lnTo>
                    <a:pt x="6646" y="7577"/>
                  </a:lnTo>
                  <a:lnTo>
                    <a:pt x="6646" y="7577"/>
                  </a:lnTo>
                  <a:lnTo>
                    <a:pt x="6639" y="7579"/>
                  </a:lnTo>
                  <a:lnTo>
                    <a:pt x="6631" y="7582"/>
                  </a:lnTo>
                  <a:lnTo>
                    <a:pt x="6614" y="7591"/>
                  </a:lnTo>
                  <a:lnTo>
                    <a:pt x="6597" y="7600"/>
                  </a:lnTo>
                  <a:lnTo>
                    <a:pt x="6584" y="7607"/>
                  </a:lnTo>
                  <a:lnTo>
                    <a:pt x="6584" y="7607"/>
                  </a:lnTo>
                  <a:lnTo>
                    <a:pt x="6575" y="7609"/>
                  </a:lnTo>
                  <a:lnTo>
                    <a:pt x="6565" y="7612"/>
                  </a:lnTo>
                  <a:lnTo>
                    <a:pt x="6540" y="7616"/>
                  </a:lnTo>
                  <a:lnTo>
                    <a:pt x="6516" y="7621"/>
                  </a:lnTo>
                  <a:lnTo>
                    <a:pt x="6497" y="7626"/>
                  </a:lnTo>
                  <a:lnTo>
                    <a:pt x="6497" y="7626"/>
                  </a:lnTo>
                  <a:lnTo>
                    <a:pt x="6482" y="7632"/>
                  </a:lnTo>
                  <a:lnTo>
                    <a:pt x="6465" y="7639"/>
                  </a:lnTo>
                  <a:lnTo>
                    <a:pt x="6450" y="7647"/>
                  </a:lnTo>
                  <a:lnTo>
                    <a:pt x="6436" y="7655"/>
                  </a:lnTo>
                  <a:lnTo>
                    <a:pt x="6436" y="7655"/>
                  </a:lnTo>
                  <a:lnTo>
                    <a:pt x="6430" y="7660"/>
                  </a:lnTo>
                  <a:lnTo>
                    <a:pt x="6424" y="7667"/>
                  </a:lnTo>
                  <a:lnTo>
                    <a:pt x="6410" y="7682"/>
                  </a:lnTo>
                  <a:lnTo>
                    <a:pt x="6402" y="7690"/>
                  </a:lnTo>
                  <a:lnTo>
                    <a:pt x="6395" y="7696"/>
                  </a:lnTo>
                  <a:lnTo>
                    <a:pt x="6389" y="7702"/>
                  </a:lnTo>
                  <a:lnTo>
                    <a:pt x="6382" y="7705"/>
                  </a:lnTo>
                  <a:lnTo>
                    <a:pt x="6382" y="7705"/>
                  </a:lnTo>
                  <a:lnTo>
                    <a:pt x="6374" y="7707"/>
                  </a:lnTo>
                  <a:lnTo>
                    <a:pt x="6365" y="7705"/>
                  </a:lnTo>
                  <a:lnTo>
                    <a:pt x="6343" y="7700"/>
                  </a:lnTo>
                  <a:lnTo>
                    <a:pt x="6333" y="7698"/>
                  </a:lnTo>
                  <a:lnTo>
                    <a:pt x="6323" y="7695"/>
                  </a:lnTo>
                  <a:lnTo>
                    <a:pt x="6314" y="7694"/>
                  </a:lnTo>
                  <a:lnTo>
                    <a:pt x="6310" y="7694"/>
                  </a:lnTo>
                  <a:lnTo>
                    <a:pt x="6306" y="7695"/>
                  </a:lnTo>
                  <a:lnTo>
                    <a:pt x="6306" y="7695"/>
                  </a:lnTo>
                  <a:lnTo>
                    <a:pt x="6302" y="7699"/>
                  </a:lnTo>
                  <a:lnTo>
                    <a:pt x="6297" y="7703"/>
                  </a:lnTo>
                  <a:lnTo>
                    <a:pt x="6288" y="7716"/>
                  </a:lnTo>
                  <a:lnTo>
                    <a:pt x="6280" y="7728"/>
                  </a:lnTo>
                  <a:lnTo>
                    <a:pt x="6276" y="7734"/>
                  </a:lnTo>
                  <a:lnTo>
                    <a:pt x="6271" y="7737"/>
                  </a:lnTo>
                  <a:lnTo>
                    <a:pt x="6271" y="7737"/>
                  </a:lnTo>
                  <a:lnTo>
                    <a:pt x="6261" y="7745"/>
                  </a:lnTo>
                  <a:lnTo>
                    <a:pt x="6246" y="7753"/>
                  </a:lnTo>
                  <a:lnTo>
                    <a:pt x="6232" y="7758"/>
                  </a:lnTo>
                  <a:lnTo>
                    <a:pt x="6225" y="7760"/>
                  </a:lnTo>
                  <a:lnTo>
                    <a:pt x="6219" y="7761"/>
                  </a:lnTo>
                  <a:lnTo>
                    <a:pt x="6219" y="7761"/>
                  </a:lnTo>
                  <a:lnTo>
                    <a:pt x="6213" y="7758"/>
                  </a:lnTo>
                  <a:lnTo>
                    <a:pt x="6205" y="7755"/>
                  </a:lnTo>
                  <a:lnTo>
                    <a:pt x="6196" y="7749"/>
                  </a:lnTo>
                  <a:lnTo>
                    <a:pt x="6188" y="7744"/>
                  </a:lnTo>
                  <a:lnTo>
                    <a:pt x="6171" y="7731"/>
                  </a:lnTo>
                  <a:lnTo>
                    <a:pt x="6163" y="7727"/>
                  </a:lnTo>
                  <a:lnTo>
                    <a:pt x="6156" y="7725"/>
                  </a:lnTo>
                  <a:lnTo>
                    <a:pt x="6156" y="7725"/>
                  </a:lnTo>
                  <a:lnTo>
                    <a:pt x="6146" y="7722"/>
                  </a:lnTo>
                  <a:lnTo>
                    <a:pt x="6134" y="7722"/>
                  </a:lnTo>
                  <a:lnTo>
                    <a:pt x="6107" y="7722"/>
                  </a:lnTo>
                  <a:lnTo>
                    <a:pt x="6078" y="7725"/>
                  </a:lnTo>
                  <a:lnTo>
                    <a:pt x="6066" y="7725"/>
                  </a:lnTo>
                  <a:lnTo>
                    <a:pt x="6056" y="7725"/>
                  </a:lnTo>
                  <a:lnTo>
                    <a:pt x="6056" y="7725"/>
                  </a:lnTo>
                  <a:lnTo>
                    <a:pt x="6025" y="7721"/>
                  </a:lnTo>
                  <a:lnTo>
                    <a:pt x="6009" y="7718"/>
                  </a:lnTo>
                  <a:lnTo>
                    <a:pt x="6003" y="7717"/>
                  </a:lnTo>
                  <a:lnTo>
                    <a:pt x="5998" y="7713"/>
                  </a:lnTo>
                  <a:lnTo>
                    <a:pt x="5998" y="7713"/>
                  </a:lnTo>
                  <a:lnTo>
                    <a:pt x="5993" y="7710"/>
                  </a:lnTo>
                  <a:lnTo>
                    <a:pt x="5988" y="7704"/>
                  </a:lnTo>
                  <a:lnTo>
                    <a:pt x="5978" y="7691"/>
                  </a:lnTo>
                  <a:lnTo>
                    <a:pt x="5969" y="7676"/>
                  </a:lnTo>
                  <a:lnTo>
                    <a:pt x="5961" y="7665"/>
                  </a:lnTo>
                  <a:lnTo>
                    <a:pt x="5961" y="7665"/>
                  </a:lnTo>
                  <a:lnTo>
                    <a:pt x="5953" y="7653"/>
                  </a:lnTo>
                  <a:lnTo>
                    <a:pt x="5949" y="7648"/>
                  </a:lnTo>
                  <a:lnTo>
                    <a:pt x="5944" y="7644"/>
                  </a:lnTo>
                  <a:lnTo>
                    <a:pt x="5944" y="7644"/>
                  </a:lnTo>
                  <a:lnTo>
                    <a:pt x="5937" y="7643"/>
                  </a:lnTo>
                  <a:lnTo>
                    <a:pt x="5928" y="7642"/>
                  </a:lnTo>
                  <a:lnTo>
                    <a:pt x="5909" y="7644"/>
                  </a:lnTo>
                  <a:lnTo>
                    <a:pt x="5889" y="7647"/>
                  </a:lnTo>
                  <a:lnTo>
                    <a:pt x="5881" y="7647"/>
                  </a:lnTo>
                  <a:lnTo>
                    <a:pt x="5873" y="7644"/>
                  </a:lnTo>
                  <a:lnTo>
                    <a:pt x="5873" y="7644"/>
                  </a:lnTo>
                  <a:lnTo>
                    <a:pt x="5867" y="7641"/>
                  </a:lnTo>
                  <a:lnTo>
                    <a:pt x="5861" y="7635"/>
                  </a:lnTo>
                  <a:lnTo>
                    <a:pt x="5847" y="7622"/>
                  </a:lnTo>
                  <a:lnTo>
                    <a:pt x="5835" y="7606"/>
                  </a:lnTo>
                  <a:lnTo>
                    <a:pt x="5828" y="7600"/>
                  </a:lnTo>
                  <a:lnTo>
                    <a:pt x="5822" y="7596"/>
                  </a:lnTo>
                  <a:lnTo>
                    <a:pt x="5822" y="7596"/>
                  </a:lnTo>
                  <a:lnTo>
                    <a:pt x="5815" y="7591"/>
                  </a:lnTo>
                  <a:lnTo>
                    <a:pt x="5806" y="7587"/>
                  </a:lnTo>
                  <a:lnTo>
                    <a:pt x="5785" y="7578"/>
                  </a:lnTo>
                  <a:lnTo>
                    <a:pt x="5785" y="7578"/>
                  </a:lnTo>
                  <a:lnTo>
                    <a:pt x="5792" y="7564"/>
                  </a:lnTo>
                  <a:lnTo>
                    <a:pt x="5798" y="7549"/>
                  </a:lnTo>
                  <a:lnTo>
                    <a:pt x="5809" y="7518"/>
                  </a:lnTo>
                  <a:lnTo>
                    <a:pt x="5809" y="7518"/>
                  </a:lnTo>
                  <a:lnTo>
                    <a:pt x="5813" y="7503"/>
                  </a:lnTo>
                  <a:lnTo>
                    <a:pt x="5818" y="7487"/>
                  </a:lnTo>
                  <a:lnTo>
                    <a:pt x="5822" y="7468"/>
                  </a:lnTo>
                  <a:lnTo>
                    <a:pt x="5824" y="7462"/>
                  </a:lnTo>
                  <a:lnTo>
                    <a:pt x="5828" y="7456"/>
                  </a:lnTo>
                  <a:lnTo>
                    <a:pt x="5828" y="7456"/>
                  </a:lnTo>
                  <a:lnTo>
                    <a:pt x="5831" y="7450"/>
                  </a:lnTo>
                  <a:lnTo>
                    <a:pt x="5837" y="7446"/>
                  </a:lnTo>
                  <a:lnTo>
                    <a:pt x="5850" y="7435"/>
                  </a:lnTo>
                  <a:lnTo>
                    <a:pt x="5863" y="7424"/>
                  </a:lnTo>
                  <a:lnTo>
                    <a:pt x="5867" y="7419"/>
                  </a:lnTo>
                  <a:lnTo>
                    <a:pt x="5872" y="7413"/>
                  </a:lnTo>
                  <a:lnTo>
                    <a:pt x="5872" y="7413"/>
                  </a:lnTo>
                  <a:lnTo>
                    <a:pt x="5874" y="7405"/>
                  </a:lnTo>
                  <a:lnTo>
                    <a:pt x="5877" y="7395"/>
                  </a:lnTo>
                  <a:lnTo>
                    <a:pt x="5879" y="7384"/>
                  </a:lnTo>
                  <a:lnTo>
                    <a:pt x="5881" y="7371"/>
                  </a:lnTo>
                  <a:lnTo>
                    <a:pt x="5881" y="7359"/>
                  </a:lnTo>
                  <a:lnTo>
                    <a:pt x="5881" y="7348"/>
                  </a:lnTo>
                  <a:lnTo>
                    <a:pt x="5880" y="7338"/>
                  </a:lnTo>
                  <a:lnTo>
                    <a:pt x="5879" y="7329"/>
                  </a:lnTo>
                  <a:lnTo>
                    <a:pt x="5879" y="7329"/>
                  </a:lnTo>
                  <a:lnTo>
                    <a:pt x="5875" y="7320"/>
                  </a:lnTo>
                  <a:lnTo>
                    <a:pt x="5870" y="7309"/>
                  </a:lnTo>
                  <a:lnTo>
                    <a:pt x="5864" y="7298"/>
                  </a:lnTo>
                  <a:lnTo>
                    <a:pt x="5856" y="7287"/>
                  </a:lnTo>
                  <a:lnTo>
                    <a:pt x="5840" y="7267"/>
                  </a:lnTo>
                  <a:lnTo>
                    <a:pt x="5832" y="7259"/>
                  </a:lnTo>
                  <a:lnTo>
                    <a:pt x="5824" y="7252"/>
                  </a:lnTo>
                  <a:lnTo>
                    <a:pt x="5824" y="7252"/>
                  </a:lnTo>
                  <a:lnTo>
                    <a:pt x="5819" y="7247"/>
                  </a:lnTo>
                  <a:lnTo>
                    <a:pt x="5812" y="7244"/>
                  </a:lnTo>
                  <a:lnTo>
                    <a:pt x="5795" y="7236"/>
                  </a:lnTo>
                  <a:lnTo>
                    <a:pt x="5762" y="7225"/>
                  </a:lnTo>
                  <a:lnTo>
                    <a:pt x="5762" y="7225"/>
                  </a:lnTo>
                  <a:lnTo>
                    <a:pt x="5733" y="7215"/>
                  </a:lnTo>
                  <a:lnTo>
                    <a:pt x="5704" y="7206"/>
                  </a:lnTo>
                  <a:lnTo>
                    <a:pt x="5704" y="7206"/>
                  </a:lnTo>
                  <a:lnTo>
                    <a:pt x="5682" y="7198"/>
                  </a:lnTo>
                  <a:lnTo>
                    <a:pt x="5657" y="7189"/>
                  </a:lnTo>
                  <a:lnTo>
                    <a:pt x="5631" y="7180"/>
                  </a:lnTo>
                  <a:lnTo>
                    <a:pt x="5620" y="7176"/>
                  </a:lnTo>
                  <a:lnTo>
                    <a:pt x="5610" y="7174"/>
                  </a:lnTo>
                  <a:lnTo>
                    <a:pt x="5610" y="7174"/>
                  </a:lnTo>
                  <a:lnTo>
                    <a:pt x="5586" y="7172"/>
                  </a:lnTo>
                  <a:lnTo>
                    <a:pt x="5557" y="7171"/>
                  </a:lnTo>
                  <a:lnTo>
                    <a:pt x="5528" y="7171"/>
                  </a:lnTo>
                  <a:lnTo>
                    <a:pt x="5515" y="7172"/>
                  </a:lnTo>
                  <a:lnTo>
                    <a:pt x="5504" y="7174"/>
                  </a:lnTo>
                  <a:lnTo>
                    <a:pt x="5504" y="7174"/>
                  </a:lnTo>
                  <a:lnTo>
                    <a:pt x="5490" y="7177"/>
                  </a:lnTo>
                  <a:lnTo>
                    <a:pt x="5476" y="7182"/>
                  </a:lnTo>
                  <a:lnTo>
                    <a:pt x="5468" y="7185"/>
                  </a:lnTo>
                  <a:lnTo>
                    <a:pt x="5461" y="7189"/>
                  </a:lnTo>
                  <a:lnTo>
                    <a:pt x="5454" y="7193"/>
                  </a:lnTo>
                  <a:lnTo>
                    <a:pt x="5451" y="7197"/>
                  </a:lnTo>
                  <a:lnTo>
                    <a:pt x="5451" y="7197"/>
                  </a:lnTo>
                  <a:lnTo>
                    <a:pt x="5449" y="7202"/>
                  </a:lnTo>
                  <a:lnTo>
                    <a:pt x="5448" y="7209"/>
                  </a:lnTo>
                  <a:lnTo>
                    <a:pt x="5446" y="7217"/>
                  </a:lnTo>
                  <a:lnTo>
                    <a:pt x="5448" y="7226"/>
                  </a:lnTo>
                  <a:lnTo>
                    <a:pt x="5449" y="7243"/>
                  </a:lnTo>
                  <a:lnTo>
                    <a:pt x="5449" y="7250"/>
                  </a:lnTo>
                  <a:lnTo>
                    <a:pt x="5448" y="7256"/>
                  </a:lnTo>
                  <a:lnTo>
                    <a:pt x="5448" y="7256"/>
                  </a:lnTo>
                  <a:lnTo>
                    <a:pt x="5444" y="7270"/>
                  </a:lnTo>
                  <a:lnTo>
                    <a:pt x="5439" y="7286"/>
                  </a:lnTo>
                  <a:lnTo>
                    <a:pt x="5431" y="7301"/>
                  </a:lnTo>
                  <a:lnTo>
                    <a:pt x="5427" y="7307"/>
                  </a:lnTo>
                  <a:lnTo>
                    <a:pt x="5423" y="7313"/>
                  </a:lnTo>
                  <a:lnTo>
                    <a:pt x="5423" y="7313"/>
                  </a:lnTo>
                  <a:lnTo>
                    <a:pt x="5419" y="7316"/>
                  </a:lnTo>
                  <a:lnTo>
                    <a:pt x="5414" y="7318"/>
                  </a:lnTo>
                  <a:lnTo>
                    <a:pt x="5401" y="7324"/>
                  </a:lnTo>
                  <a:lnTo>
                    <a:pt x="5389" y="7329"/>
                  </a:lnTo>
                  <a:lnTo>
                    <a:pt x="5379" y="7333"/>
                  </a:lnTo>
                  <a:lnTo>
                    <a:pt x="5379" y="7333"/>
                  </a:lnTo>
                  <a:lnTo>
                    <a:pt x="5363" y="7340"/>
                  </a:lnTo>
                  <a:lnTo>
                    <a:pt x="5343" y="7348"/>
                  </a:lnTo>
                  <a:lnTo>
                    <a:pt x="5334" y="7353"/>
                  </a:lnTo>
                  <a:lnTo>
                    <a:pt x="5325" y="7358"/>
                  </a:lnTo>
                  <a:lnTo>
                    <a:pt x="5318" y="7364"/>
                  </a:lnTo>
                  <a:lnTo>
                    <a:pt x="5312" y="7369"/>
                  </a:lnTo>
                  <a:lnTo>
                    <a:pt x="5312" y="7369"/>
                  </a:lnTo>
                  <a:lnTo>
                    <a:pt x="5309" y="7376"/>
                  </a:lnTo>
                  <a:lnTo>
                    <a:pt x="5307" y="7385"/>
                  </a:lnTo>
                  <a:lnTo>
                    <a:pt x="5305" y="7394"/>
                  </a:lnTo>
                  <a:lnTo>
                    <a:pt x="5304" y="7405"/>
                  </a:lnTo>
                  <a:lnTo>
                    <a:pt x="5303" y="7427"/>
                  </a:lnTo>
                  <a:lnTo>
                    <a:pt x="5302" y="7436"/>
                  </a:lnTo>
                  <a:lnTo>
                    <a:pt x="5299" y="7443"/>
                  </a:lnTo>
                  <a:lnTo>
                    <a:pt x="5299" y="7443"/>
                  </a:lnTo>
                  <a:lnTo>
                    <a:pt x="5294" y="7450"/>
                  </a:lnTo>
                  <a:lnTo>
                    <a:pt x="5287" y="7458"/>
                  </a:lnTo>
                  <a:lnTo>
                    <a:pt x="5281" y="7466"/>
                  </a:lnTo>
                  <a:lnTo>
                    <a:pt x="5276" y="7468"/>
                  </a:lnTo>
                  <a:lnTo>
                    <a:pt x="5273" y="7470"/>
                  </a:lnTo>
                  <a:lnTo>
                    <a:pt x="5273" y="7470"/>
                  </a:lnTo>
                  <a:lnTo>
                    <a:pt x="5266" y="7471"/>
                  </a:lnTo>
                  <a:lnTo>
                    <a:pt x="5257" y="7470"/>
                  </a:lnTo>
                  <a:lnTo>
                    <a:pt x="5248" y="7466"/>
                  </a:lnTo>
                  <a:lnTo>
                    <a:pt x="5238" y="7463"/>
                  </a:lnTo>
                  <a:lnTo>
                    <a:pt x="5218" y="7456"/>
                  </a:lnTo>
                  <a:lnTo>
                    <a:pt x="5209" y="7455"/>
                  </a:lnTo>
                  <a:lnTo>
                    <a:pt x="5203" y="7454"/>
                  </a:lnTo>
                  <a:lnTo>
                    <a:pt x="5203" y="7454"/>
                  </a:lnTo>
                  <a:lnTo>
                    <a:pt x="5187" y="7457"/>
                  </a:lnTo>
                  <a:lnTo>
                    <a:pt x="5178" y="7461"/>
                  </a:lnTo>
                  <a:lnTo>
                    <a:pt x="5168" y="7464"/>
                  </a:lnTo>
                  <a:lnTo>
                    <a:pt x="5159" y="7468"/>
                  </a:lnTo>
                  <a:lnTo>
                    <a:pt x="5152" y="7473"/>
                  </a:lnTo>
                  <a:lnTo>
                    <a:pt x="5145" y="7479"/>
                  </a:lnTo>
                  <a:lnTo>
                    <a:pt x="5142" y="7484"/>
                  </a:lnTo>
                  <a:lnTo>
                    <a:pt x="5142" y="7484"/>
                  </a:lnTo>
                  <a:lnTo>
                    <a:pt x="5141" y="7489"/>
                  </a:lnTo>
                  <a:lnTo>
                    <a:pt x="5141" y="7493"/>
                  </a:lnTo>
                  <a:lnTo>
                    <a:pt x="5143" y="7503"/>
                  </a:lnTo>
                  <a:lnTo>
                    <a:pt x="5146" y="7514"/>
                  </a:lnTo>
                  <a:lnTo>
                    <a:pt x="5149" y="7518"/>
                  </a:lnTo>
                  <a:lnTo>
                    <a:pt x="5152" y="7520"/>
                  </a:lnTo>
                  <a:lnTo>
                    <a:pt x="5152" y="7520"/>
                  </a:lnTo>
                  <a:lnTo>
                    <a:pt x="5155" y="7524"/>
                  </a:lnTo>
                  <a:lnTo>
                    <a:pt x="5161" y="7526"/>
                  </a:lnTo>
                  <a:lnTo>
                    <a:pt x="5174" y="7528"/>
                  </a:lnTo>
                  <a:lnTo>
                    <a:pt x="5188" y="7531"/>
                  </a:lnTo>
                  <a:lnTo>
                    <a:pt x="5199" y="7532"/>
                  </a:lnTo>
                  <a:lnTo>
                    <a:pt x="5199" y="7532"/>
                  </a:lnTo>
                  <a:lnTo>
                    <a:pt x="5214" y="7534"/>
                  </a:lnTo>
                  <a:lnTo>
                    <a:pt x="5223" y="7535"/>
                  </a:lnTo>
                  <a:lnTo>
                    <a:pt x="5225" y="7536"/>
                  </a:lnTo>
                  <a:lnTo>
                    <a:pt x="5229" y="7538"/>
                  </a:lnTo>
                  <a:lnTo>
                    <a:pt x="5229" y="7538"/>
                  </a:lnTo>
                  <a:lnTo>
                    <a:pt x="5231" y="7542"/>
                  </a:lnTo>
                  <a:lnTo>
                    <a:pt x="5234" y="7547"/>
                  </a:lnTo>
                  <a:lnTo>
                    <a:pt x="5237" y="7554"/>
                  </a:lnTo>
                  <a:lnTo>
                    <a:pt x="5238" y="7562"/>
                  </a:lnTo>
                  <a:lnTo>
                    <a:pt x="5239" y="7577"/>
                  </a:lnTo>
                  <a:lnTo>
                    <a:pt x="5239" y="7584"/>
                  </a:lnTo>
                  <a:lnTo>
                    <a:pt x="5239" y="7588"/>
                  </a:lnTo>
                  <a:lnTo>
                    <a:pt x="5239" y="7588"/>
                  </a:lnTo>
                  <a:lnTo>
                    <a:pt x="5237" y="7595"/>
                  </a:lnTo>
                  <a:lnTo>
                    <a:pt x="5233" y="7600"/>
                  </a:lnTo>
                  <a:lnTo>
                    <a:pt x="5224" y="7614"/>
                  </a:lnTo>
                  <a:lnTo>
                    <a:pt x="5214" y="7626"/>
                  </a:lnTo>
                  <a:lnTo>
                    <a:pt x="5208" y="7631"/>
                  </a:lnTo>
                  <a:lnTo>
                    <a:pt x="5204" y="7634"/>
                  </a:lnTo>
                  <a:lnTo>
                    <a:pt x="5204" y="7634"/>
                  </a:lnTo>
                  <a:lnTo>
                    <a:pt x="5197" y="7638"/>
                  </a:lnTo>
                  <a:lnTo>
                    <a:pt x="5188" y="7639"/>
                  </a:lnTo>
                  <a:lnTo>
                    <a:pt x="5168" y="7640"/>
                  </a:lnTo>
                  <a:lnTo>
                    <a:pt x="5146" y="7640"/>
                  </a:lnTo>
                  <a:lnTo>
                    <a:pt x="5137" y="7641"/>
                  </a:lnTo>
                  <a:lnTo>
                    <a:pt x="5129" y="7642"/>
                  </a:lnTo>
                  <a:lnTo>
                    <a:pt x="5129" y="7642"/>
                  </a:lnTo>
                  <a:lnTo>
                    <a:pt x="5117" y="7644"/>
                  </a:lnTo>
                  <a:lnTo>
                    <a:pt x="5102" y="7649"/>
                  </a:lnTo>
                  <a:lnTo>
                    <a:pt x="5088" y="7655"/>
                  </a:lnTo>
                  <a:lnTo>
                    <a:pt x="5082" y="7658"/>
                  </a:lnTo>
                  <a:lnTo>
                    <a:pt x="5077" y="7663"/>
                  </a:lnTo>
                  <a:lnTo>
                    <a:pt x="5077" y="7663"/>
                  </a:lnTo>
                  <a:lnTo>
                    <a:pt x="5075" y="7667"/>
                  </a:lnTo>
                  <a:lnTo>
                    <a:pt x="5073" y="7673"/>
                  </a:lnTo>
                  <a:lnTo>
                    <a:pt x="5070" y="7686"/>
                  </a:lnTo>
                  <a:lnTo>
                    <a:pt x="5068" y="7694"/>
                  </a:lnTo>
                  <a:lnTo>
                    <a:pt x="5068" y="7701"/>
                  </a:lnTo>
                  <a:lnTo>
                    <a:pt x="5068" y="7707"/>
                  </a:lnTo>
                  <a:lnTo>
                    <a:pt x="5071" y="7711"/>
                  </a:lnTo>
                  <a:lnTo>
                    <a:pt x="5071" y="7711"/>
                  </a:lnTo>
                  <a:lnTo>
                    <a:pt x="5072" y="7713"/>
                  </a:lnTo>
                  <a:lnTo>
                    <a:pt x="5075" y="7716"/>
                  </a:lnTo>
                  <a:lnTo>
                    <a:pt x="5081" y="7719"/>
                  </a:lnTo>
                  <a:lnTo>
                    <a:pt x="5089" y="7721"/>
                  </a:lnTo>
                  <a:lnTo>
                    <a:pt x="5097" y="7723"/>
                  </a:lnTo>
                  <a:lnTo>
                    <a:pt x="5114" y="7728"/>
                  </a:lnTo>
                  <a:lnTo>
                    <a:pt x="5120" y="7730"/>
                  </a:lnTo>
                  <a:lnTo>
                    <a:pt x="5124" y="7735"/>
                  </a:lnTo>
                  <a:lnTo>
                    <a:pt x="5124" y="7735"/>
                  </a:lnTo>
                  <a:lnTo>
                    <a:pt x="5127" y="7740"/>
                  </a:lnTo>
                  <a:lnTo>
                    <a:pt x="5129" y="7747"/>
                  </a:lnTo>
                  <a:lnTo>
                    <a:pt x="5130" y="7756"/>
                  </a:lnTo>
                  <a:lnTo>
                    <a:pt x="5130" y="7765"/>
                  </a:lnTo>
                  <a:lnTo>
                    <a:pt x="5130" y="7774"/>
                  </a:lnTo>
                  <a:lnTo>
                    <a:pt x="5129" y="7783"/>
                  </a:lnTo>
                  <a:lnTo>
                    <a:pt x="5128" y="7790"/>
                  </a:lnTo>
                  <a:lnTo>
                    <a:pt x="5126" y="7797"/>
                  </a:lnTo>
                  <a:lnTo>
                    <a:pt x="5126" y="7797"/>
                  </a:lnTo>
                  <a:lnTo>
                    <a:pt x="5123" y="7802"/>
                  </a:lnTo>
                  <a:lnTo>
                    <a:pt x="5117" y="7807"/>
                  </a:lnTo>
                  <a:lnTo>
                    <a:pt x="5103" y="7818"/>
                  </a:lnTo>
                  <a:lnTo>
                    <a:pt x="5089" y="7827"/>
                  </a:lnTo>
                  <a:lnTo>
                    <a:pt x="5076" y="7834"/>
                  </a:lnTo>
                  <a:lnTo>
                    <a:pt x="5076" y="7834"/>
                  </a:lnTo>
                  <a:lnTo>
                    <a:pt x="5068" y="7836"/>
                  </a:lnTo>
                  <a:lnTo>
                    <a:pt x="5059" y="7839"/>
                  </a:lnTo>
                  <a:lnTo>
                    <a:pt x="5039" y="7842"/>
                  </a:lnTo>
                  <a:lnTo>
                    <a:pt x="5018" y="7845"/>
                  </a:lnTo>
                  <a:lnTo>
                    <a:pt x="5009" y="7848"/>
                  </a:lnTo>
                  <a:lnTo>
                    <a:pt x="5001" y="7850"/>
                  </a:lnTo>
                  <a:lnTo>
                    <a:pt x="5001" y="7850"/>
                  </a:lnTo>
                  <a:lnTo>
                    <a:pt x="4996" y="7853"/>
                  </a:lnTo>
                  <a:lnTo>
                    <a:pt x="4992" y="7859"/>
                  </a:lnTo>
                  <a:lnTo>
                    <a:pt x="4982" y="7871"/>
                  </a:lnTo>
                  <a:lnTo>
                    <a:pt x="4977" y="7877"/>
                  </a:lnTo>
                  <a:lnTo>
                    <a:pt x="4973" y="7883"/>
                  </a:lnTo>
                  <a:lnTo>
                    <a:pt x="4967" y="7886"/>
                  </a:lnTo>
                  <a:lnTo>
                    <a:pt x="4965" y="7886"/>
                  </a:lnTo>
                  <a:lnTo>
                    <a:pt x="4962" y="7886"/>
                  </a:lnTo>
                  <a:lnTo>
                    <a:pt x="4962" y="7886"/>
                  </a:lnTo>
                  <a:lnTo>
                    <a:pt x="4959" y="7885"/>
                  </a:lnTo>
                  <a:lnTo>
                    <a:pt x="4956" y="7883"/>
                  </a:lnTo>
                  <a:lnTo>
                    <a:pt x="4953" y="7879"/>
                  </a:lnTo>
                  <a:lnTo>
                    <a:pt x="4951" y="7876"/>
                  </a:lnTo>
                  <a:lnTo>
                    <a:pt x="4947" y="7866"/>
                  </a:lnTo>
                  <a:lnTo>
                    <a:pt x="4943" y="7854"/>
                  </a:lnTo>
                  <a:lnTo>
                    <a:pt x="4935" y="7831"/>
                  </a:lnTo>
                  <a:lnTo>
                    <a:pt x="4932" y="7822"/>
                  </a:lnTo>
                  <a:lnTo>
                    <a:pt x="4929" y="7818"/>
                  </a:lnTo>
                  <a:lnTo>
                    <a:pt x="4926" y="7815"/>
                  </a:lnTo>
                  <a:lnTo>
                    <a:pt x="4926" y="7815"/>
                  </a:lnTo>
                  <a:lnTo>
                    <a:pt x="4923" y="7814"/>
                  </a:lnTo>
                  <a:lnTo>
                    <a:pt x="4918" y="7811"/>
                  </a:lnTo>
                  <a:lnTo>
                    <a:pt x="4908" y="7809"/>
                  </a:lnTo>
                  <a:lnTo>
                    <a:pt x="4897" y="7808"/>
                  </a:lnTo>
                  <a:lnTo>
                    <a:pt x="4889" y="7808"/>
                  </a:lnTo>
                  <a:lnTo>
                    <a:pt x="4889" y="7808"/>
                  </a:lnTo>
                  <a:lnTo>
                    <a:pt x="4880" y="7810"/>
                  </a:lnTo>
                  <a:lnTo>
                    <a:pt x="4870" y="7814"/>
                  </a:lnTo>
                  <a:lnTo>
                    <a:pt x="4860" y="7818"/>
                  </a:lnTo>
                  <a:lnTo>
                    <a:pt x="4853" y="7823"/>
                  </a:lnTo>
                  <a:lnTo>
                    <a:pt x="4853" y="7823"/>
                  </a:lnTo>
                  <a:lnTo>
                    <a:pt x="4847" y="7826"/>
                  </a:lnTo>
                  <a:lnTo>
                    <a:pt x="4842" y="7832"/>
                  </a:lnTo>
                  <a:lnTo>
                    <a:pt x="4830" y="7844"/>
                  </a:lnTo>
                  <a:lnTo>
                    <a:pt x="4820" y="7857"/>
                  </a:lnTo>
                  <a:lnTo>
                    <a:pt x="4810" y="7868"/>
                  </a:lnTo>
                  <a:lnTo>
                    <a:pt x="4810" y="7868"/>
                  </a:lnTo>
                  <a:lnTo>
                    <a:pt x="4792" y="7887"/>
                  </a:lnTo>
                  <a:lnTo>
                    <a:pt x="4768" y="7912"/>
                  </a:lnTo>
                  <a:lnTo>
                    <a:pt x="4757" y="7924"/>
                  </a:lnTo>
                  <a:lnTo>
                    <a:pt x="4745" y="7933"/>
                  </a:lnTo>
                  <a:lnTo>
                    <a:pt x="4732" y="7941"/>
                  </a:lnTo>
                  <a:lnTo>
                    <a:pt x="4727" y="7943"/>
                  </a:lnTo>
                  <a:lnTo>
                    <a:pt x="4721" y="7946"/>
                  </a:lnTo>
                  <a:lnTo>
                    <a:pt x="4721" y="7946"/>
                  </a:lnTo>
                  <a:lnTo>
                    <a:pt x="4715" y="7946"/>
                  </a:lnTo>
                  <a:lnTo>
                    <a:pt x="4707" y="7945"/>
                  </a:lnTo>
                  <a:lnTo>
                    <a:pt x="4699" y="7941"/>
                  </a:lnTo>
                  <a:lnTo>
                    <a:pt x="4692" y="7938"/>
                  </a:lnTo>
                  <a:lnTo>
                    <a:pt x="4676" y="7930"/>
                  </a:lnTo>
                  <a:lnTo>
                    <a:pt x="4669" y="7928"/>
                  </a:lnTo>
                  <a:lnTo>
                    <a:pt x="4663" y="7925"/>
                  </a:lnTo>
                  <a:lnTo>
                    <a:pt x="4663" y="7925"/>
                  </a:lnTo>
                  <a:lnTo>
                    <a:pt x="4654" y="7923"/>
                  </a:lnTo>
                  <a:lnTo>
                    <a:pt x="4643" y="7922"/>
                  </a:lnTo>
                  <a:lnTo>
                    <a:pt x="4618" y="7920"/>
                  </a:lnTo>
                  <a:lnTo>
                    <a:pt x="4606" y="7919"/>
                  </a:lnTo>
                  <a:lnTo>
                    <a:pt x="4595" y="7916"/>
                  </a:lnTo>
                  <a:lnTo>
                    <a:pt x="4584" y="7914"/>
                  </a:lnTo>
                  <a:lnTo>
                    <a:pt x="4576" y="7910"/>
                  </a:lnTo>
                  <a:lnTo>
                    <a:pt x="4576" y="7910"/>
                  </a:lnTo>
                  <a:lnTo>
                    <a:pt x="4571" y="7904"/>
                  </a:lnTo>
                  <a:lnTo>
                    <a:pt x="4566" y="7896"/>
                  </a:lnTo>
                  <a:lnTo>
                    <a:pt x="4563" y="7886"/>
                  </a:lnTo>
                  <a:lnTo>
                    <a:pt x="4560" y="7876"/>
                  </a:lnTo>
                  <a:lnTo>
                    <a:pt x="4552" y="7857"/>
                  </a:lnTo>
                  <a:lnTo>
                    <a:pt x="4548" y="7848"/>
                  </a:lnTo>
                  <a:lnTo>
                    <a:pt x="4544" y="7842"/>
                  </a:lnTo>
                  <a:lnTo>
                    <a:pt x="4544" y="7842"/>
                  </a:lnTo>
                  <a:lnTo>
                    <a:pt x="4538" y="7837"/>
                  </a:lnTo>
                  <a:lnTo>
                    <a:pt x="4530" y="7833"/>
                  </a:lnTo>
                  <a:lnTo>
                    <a:pt x="4512" y="7825"/>
                  </a:lnTo>
                  <a:lnTo>
                    <a:pt x="4495" y="7817"/>
                  </a:lnTo>
                  <a:lnTo>
                    <a:pt x="4488" y="7813"/>
                  </a:lnTo>
                  <a:lnTo>
                    <a:pt x="4483" y="7808"/>
                  </a:lnTo>
                  <a:lnTo>
                    <a:pt x="4483" y="7808"/>
                  </a:lnTo>
                  <a:lnTo>
                    <a:pt x="4479" y="7802"/>
                  </a:lnTo>
                  <a:lnTo>
                    <a:pt x="4476" y="7796"/>
                  </a:lnTo>
                  <a:lnTo>
                    <a:pt x="4470" y="7779"/>
                  </a:lnTo>
                  <a:lnTo>
                    <a:pt x="4466" y="7762"/>
                  </a:lnTo>
                  <a:lnTo>
                    <a:pt x="4462" y="7755"/>
                  </a:lnTo>
                  <a:lnTo>
                    <a:pt x="4459" y="7749"/>
                  </a:lnTo>
                  <a:lnTo>
                    <a:pt x="4459" y="7749"/>
                  </a:lnTo>
                  <a:lnTo>
                    <a:pt x="4450" y="7738"/>
                  </a:lnTo>
                  <a:lnTo>
                    <a:pt x="4438" y="7727"/>
                  </a:lnTo>
                  <a:lnTo>
                    <a:pt x="4424" y="7717"/>
                  </a:lnTo>
                  <a:lnTo>
                    <a:pt x="4417" y="7712"/>
                  </a:lnTo>
                  <a:lnTo>
                    <a:pt x="4412" y="7710"/>
                  </a:lnTo>
                  <a:lnTo>
                    <a:pt x="4412" y="7710"/>
                  </a:lnTo>
                  <a:lnTo>
                    <a:pt x="4404" y="7708"/>
                  </a:lnTo>
                  <a:lnTo>
                    <a:pt x="4395" y="7707"/>
                  </a:lnTo>
                  <a:lnTo>
                    <a:pt x="4374" y="7705"/>
                  </a:lnTo>
                  <a:lnTo>
                    <a:pt x="4354" y="7705"/>
                  </a:lnTo>
                  <a:lnTo>
                    <a:pt x="4336" y="7707"/>
                  </a:lnTo>
                  <a:lnTo>
                    <a:pt x="4336" y="7707"/>
                  </a:lnTo>
                  <a:lnTo>
                    <a:pt x="4324" y="7710"/>
                  </a:lnTo>
                  <a:lnTo>
                    <a:pt x="4310" y="7713"/>
                  </a:lnTo>
                  <a:lnTo>
                    <a:pt x="4279" y="7723"/>
                  </a:lnTo>
                  <a:lnTo>
                    <a:pt x="4222" y="7745"/>
                  </a:lnTo>
                  <a:lnTo>
                    <a:pt x="4222" y="7745"/>
                  </a:lnTo>
                  <a:lnTo>
                    <a:pt x="4189" y="7758"/>
                  </a:lnTo>
                  <a:lnTo>
                    <a:pt x="4150" y="7774"/>
                  </a:lnTo>
                  <a:lnTo>
                    <a:pt x="4110" y="7792"/>
                  </a:lnTo>
                  <a:lnTo>
                    <a:pt x="4078" y="7806"/>
                  </a:lnTo>
                  <a:lnTo>
                    <a:pt x="4078" y="7806"/>
                  </a:lnTo>
                  <a:lnTo>
                    <a:pt x="4055" y="7814"/>
                  </a:lnTo>
                  <a:lnTo>
                    <a:pt x="4027" y="7823"/>
                  </a:lnTo>
                  <a:lnTo>
                    <a:pt x="3999" y="7832"/>
                  </a:lnTo>
                  <a:lnTo>
                    <a:pt x="3986" y="7836"/>
                  </a:lnTo>
                  <a:lnTo>
                    <a:pt x="3976" y="7842"/>
                  </a:lnTo>
                  <a:lnTo>
                    <a:pt x="3976" y="7842"/>
                  </a:lnTo>
                  <a:lnTo>
                    <a:pt x="3959" y="7851"/>
                  </a:lnTo>
                  <a:lnTo>
                    <a:pt x="3940" y="7863"/>
                  </a:lnTo>
                  <a:lnTo>
                    <a:pt x="3921" y="7877"/>
                  </a:lnTo>
                  <a:lnTo>
                    <a:pt x="3913" y="7884"/>
                  </a:lnTo>
                  <a:lnTo>
                    <a:pt x="3907" y="7890"/>
                  </a:lnTo>
                  <a:lnTo>
                    <a:pt x="3907" y="7890"/>
                  </a:lnTo>
                  <a:lnTo>
                    <a:pt x="3903" y="7898"/>
                  </a:lnTo>
                  <a:lnTo>
                    <a:pt x="3899" y="7907"/>
                  </a:lnTo>
                  <a:lnTo>
                    <a:pt x="3895" y="7929"/>
                  </a:lnTo>
                  <a:lnTo>
                    <a:pt x="3889" y="7950"/>
                  </a:lnTo>
                  <a:lnTo>
                    <a:pt x="3886" y="7960"/>
                  </a:lnTo>
                  <a:lnTo>
                    <a:pt x="3881" y="7967"/>
                  </a:lnTo>
                  <a:lnTo>
                    <a:pt x="3881" y="7967"/>
                  </a:lnTo>
                  <a:lnTo>
                    <a:pt x="3877" y="7972"/>
                  </a:lnTo>
                  <a:lnTo>
                    <a:pt x="3871" y="7977"/>
                  </a:lnTo>
                  <a:lnTo>
                    <a:pt x="3857" y="7989"/>
                  </a:lnTo>
                  <a:lnTo>
                    <a:pt x="3842" y="7998"/>
                  </a:lnTo>
                  <a:lnTo>
                    <a:pt x="3834" y="8001"/>
                  </a:lnTo>
                  <a:lnTo>
                    <a:pt x="3828" y="8003"/>
                  </a:lnTo>
                  <a:lnTo>
                    <a:pt x="3828" y="8003"/>
                  </a:lnTo>
                  <a:lnTo>
                    <a:pt x="3819" y="8006"/>
                  </a:lnTo>
                  <a:lnTo>
                    <a:pt x="3809" y="8007"/>
                  </a:lnTo>
                  <a:lnTo>
                    <a:pt x="3798" y="8007"/>
                  </a:lnTo>
                  <a:lnTo>
                    <a:pt x="3787" y="8007"/>
                  </a:lnTo>
                  <a:lnTo>
                    <a:pt x="3775" y="8007"/>
                  </a:lnTo>
                  <a:lnTo>
                    <a:pt x="3764" y="8004"/>
                  </a:lnTo>
                  <a:lnTo>
                    <a:pt x="3755" y="8002"/>
                  </a:lnTo>
                  <a:lnTo>
                    <a:pt x="3747" y="7999"/>
                  </a:lnTo>
                  <a:lnTo>
                    <a:pt x="3747" y="7999"/>
                  </a:lnTo>
                  <a:lnTo>
                    <a:pt x="3744" y="7996"/>
                  </a:lnTo>
                  <a:lnTo>
                    <a:pt x="3741" y="7993"/>
                  </a:lnTo>
                  <a:lnTo>
                    <a:pt x="3736" y="7984"/>
                  </a:lnTo>
                  <a:lnTo>
                    <a:pt x="3731" y="7974"/>
                  </a:lnTo>
                  <a:lnTo>
                    <a:pt x="3727" y="7963"/>
                  </a:lnTo>
                  <a:lnTo>
                    <a:pt x="3723" y="7950"/>
                  </a:lnTo>
                  <a:lnTo>
                    <a:pt x="3719" y="7940"/>
                  </a:lnTo>
                  <a:lnTo>
                    <a:pt x="3713" y="7931"/>
                  </a:lnTo>
                  <a:lnTo>
                    <a:pt x="3711" y="7928"/>
                  </a:lnTo>
                  <a:lnTo>
                    <a:pt x="3708" y="7925"/>
                  </a:lnTo>
                  <a:lnTo>
                    <a:pt x="3708" y="7925"/>
                  </a:lnTo>
                  <a:lnTo>
                    <a:pt x="3701" y="7921"/>
                  </a:lnTo>
                  <a:lnTo>
                    <a:pt x="3691" y="7918"/>
                  </a:lnTo>
                  <a:lnTo>
                    <a:pt x="3679" y="7914"/>
                  </a:lnTo>
                  <a:lnTo>
                    <a:pt x="3668" y="7913"/>
                  </a:lnTo>
                  <a:lnTo>
                    <a:pt x="3656" y="7912"/>
                  </a:lnTo>
                  <a:lnTo>
                    <a:pt x="3646" y="7912"/>
                  </a:lnTo>
                  <a:lnTo>
                    <a:pt x="3635" y="7913"/>
                  </a:lnTo>
                  <a:lnTo>
                    <a:pt x="3627" y="7915"/>
                  </a:lnTo>
                  <a:lnTo>
                    <a:pt x="3627" y="7915"/>
                  </a:lnTo>
                  <a:lnTo>
                    <a:pt x="3623" y="7918"/>
                  </a:lnTo>
                  <a:lnTo>
                    <a:pt x="3620" y="7922"/>
                  </a:lnTo>
                  <a:lnTo>
                    <a:pt x="3613" y="7932"/>
                  </a:lnTo>
                  <a:lnTo>
                    <a:pt x="3607" y="7943"/>
                  </a:lnTo>
                  <a:lnTo>
                    <a:pt x="3604" y="7952"/>
                  </a:lnTo>
                  <a:lnTo>
                    <a:pt x="3604" y="7952"/>
                  </a:lnTo>
                  <a:lnTo>
                    <a:pt x="3603" y="7965"/>
                  </a:lnTo>
                  <a:lnTo>
                    <a:pt x="3603" y="7981"/>
                  </a:lnTo>
                  <a:lnTo>
                    <a:pt x="3604" y="7996"/>
                  </a:lnTo>
                  <a:lnTo>
                    <a:pt x="3607" y="8009"/>
                  </a:lnTo>
                  <a:lnTo>
                    <a:pt x="3607" y="8009"/>
                  </a:lnTo>
                  <a:lnTo>
                    <a:pt x="3613" y="8022"/>
                  </a:lnTo>
                  <a:lnTo>
                    <a:pt x="3621" y="8037"/>
                  </a:lnTo>
                  <a:lnTo>
                    <a:pt x="3631" y="8052"/>
                  </a:lnTo>
                  <a:lnTo>
                    <a:pt x="3640" y="8062"/>
                  </a:lnTo>
                  <a:lnTo>
                    <a:pt x="3640" y="8062"/>
                  </a:lnTo>
                  <a:lnTo>
                    <a:pt x="3646" y="8066"/>
                  </a:lnTo>
                  <a:lnTo>
                    <a:pt x="3652" y="8070"/>
                  </a:lnTo>
                  <a:lnTo>
                    <a:pt x="3670" y="8078"/>
                  </a:lnTo>
                  <a:lnTo>
                    <a:pt x="3679" y="8081"/>
                  </a:lnTo>
                  <a:lnTo>
                    <a:pt x="3687" y="8084"/>
                  </a:lnTo>
                  <a:lnTo>
                    <a:pt x="3693" y="8089"/>
                  </a:lnTo>
                  <a:lnTo>
                    <a:pt x="3697" y="8095"/>
                  </a:lnTo>
                  <a:lnTo>
                    <a:pt x="3697" y="8095"/>
                  </a:lnTo>
                  <a:lnTo>
                    <a:pt x="3700" y="8099"/>
                  </a:lnTo>
                  <a:lnTo>
                    <a:pt x="3701" y="8105"/>
                  </a:lnTo>
                  <a:lnTo>
                    <a:pt x="3702" y="8119"/>
                  </a:lnTo>
                  <a:lnTo>
                    <a:pt x="3701" y="8134"/>
                  </a:lnTo>
                  <a:lnTo>
                    <a:pt x="3700" y="8147"/>
                  </a:lnTo>
                  <a:lnTo>
                    <a:pt x="3700" y="8147"/>
                  </a:lnTo>
                  <a:lnTo>
                    <a:pt x="3696" y="8160"/>
                  </a:lnTo>
                  <a:lnTo>
                    <a:pt x="3691" y="8176"/>
                  </a:lnTo>
                  <a:lnTo>
                    <a:pt x="3685" y="8192"/>
                  </a:lnTo>
                  <a:lnTo>
                    <a:pt x="3682" y="8198"/>
                  </a:lnTo>
                  <a:lnTo>
                    <a:pt x="3677" y="8204"/>
                  </a:lnTo>
                  <a:lnTo>
                    <a:pt x="3677" y="8204"/>
                  </a:lnTo>
                  <a:lnTo>
                    <a:pt x="3673" y="8209"/>
                  </a:lnTo>
                  <a:lnTo>
                    <a:pt x="3667" y="8213"/>
                  </a:lnTo>
                  <a:lnTo>
                    <a:pt x="3651" y="8222"/>
                  </a:lnTo>
                  <a:lnTo>
                    <a:pt x="3637" y="8230"/>
                  </a:lnTo>
                  <a:lnTo>
                    <a:pt x="3630" y="8235"/>
                  </a:lnTo>
                  <a:lnTo>
                    <a:pt x="3624" y="8239"/>
                  </a:lnTo>
                  <a:lnTo>
                    <a:pt x="3624" y="8239"/>
                  </a:lnTo>
                  <a:lnTo>
                    <a:pt x="3620" y="8244"/>
                  </a:lnTo>
                  <a:lnTo>
                    <a:pt x="3615" y="8250"/>
                  </a:lnTo>
                  <a:lnTo>
                    <a:pt x="3605" y="8266"/>
                  </a:lnTo>
                  <a:lnTo>
                    <a:pt x="3595" y="8282"/>
                  </a:lnTo>
                  <a:lnTo>
                    <a:pt x="3589" y="8288"/>
                  </a:lnTo>
                  <a:lnTo>
                    <a:pt x="3583" y="8292"/>
                  </a:lnTo>
                  <a:lnTo>
                    <a:pt x="3583" y="8292"/>
                  </a:lnTo>
                  <a:lnTo>
                    <a:pt x="3576" y="8295"/>
                  </a:lnTo>
                  <a:lnTo>
                    <a:pt x="3567" y="8298"/>
                  </a:lnTo>
                  <a:lnTo>
                    <a:pt x="3555" y="8299"/>
                  </a:lnTo>
                  <a:lnTo>
                    <a:pt x="3543" y="8300"/>
                  </a:lnTo>
                  <a:lnTo>
                    <a:pt x="3520" y="8301"/>
                  </a:lnTo>
                  <a:lnTo>
                    <a:pt x="3510" y="8302"/>
                  </a:lnTo>
                  <a:lnTo>
                    <a:pt x="3501" y="8303"/>
                  </a:lnTo>
                  <a:lnTo>
                    <a:pt x="3501" y="8303"/>
                  </a:lnTo>
                  <a:lnTo>
                    <a:pt x="3490" y="8308"/>
                  </a:lnTo>
                  <a:lnTo>
                    <a:pt x="3477" y="8312"/>
                  </a:lnTo>
                  <a:lnTo>
                    <a:pt x="3450" y="8326"/>
                  </a:lnTo>
                  <a:lnTo>
                    <a:pt x="3402" y="8352"/>
                  </a:lnTo>
                  <a:lnTo>
                    <a:pt x="3402" y="8352"/>
                  </a:lnTo>
                  <a:lnTo>
                    <a:pt x="3377" y="8365"/>
                  </a:lnTo>
                  <a:lnTo>
                    <a:pt x="3348" y="8382"/>
                  </a:lnTo>
                  <a:lnTo>
                    <a:pt x="3319" y="8399"/>
                  </a:lnTo>
                  <a:lnTo>
                    <a:pt x="3295" y="8412"/>
                  </a:lnTo>
                  <a:lnTo>
                    <a:pt x="3295" y="8412"/>
                  </a:lnTo>
                  <a:lnTo>
                    <a:pt x="3277" y="8421"/>
                  </a:lnTo>
                  <a:lnTo>
                    <a:pt x="3255" y="8430"/>
                  </a:lnTo>
                  <a:lnTo>
                    <a:pt x="3205" y="8449"/>
                  </a:lnTo>
                  <a:lnTo>
                    <a:pt x="3157" y="8469"/>
                  </a:lnTo>
                  <a:lnTo>
                    <a:pt x="3134" y="8478"/>
                  </a:lnTo>
                  <a:lnTo>
                    <a:pt x="3116" y="8487"/>
                  </a:lnTo>
                  <a:lnTo>
                    <a:pt x="3116" y="8487"/>
                  </a:lnTo>
                  <a:lnTo>
                    <a:pt x="3106" y="8494"/>
                  </a:lnTo>
                  <a:lnTo>
                    <a:pt x="3095" y="8503"/>
                  </a:lnTo>
                  <a:lnTo>
                    <a:pt x="3069" y="8523"/>
                  </a:lnTo>
                  <a:lnTo>
                    <a:pt x="3055" y="8534"/>
                  </a:lnTo>
                  <a:lnTo>
                    <a:pt x="3042" y="8543"/>
                  </a:lnTo>
                  <a:lnTo>
                    <a:pt x="3029" y="8549"/>
                  </a:lnTo>
                  <a:lnTo>
                    <a:pt x="3018" y="8554"/>
                  </a:lnTo>
                  <a:lnTo>
                    <a:pt x="3018" y="8554"/>
                  </a:lnTo>
                  <a:lnTo>
                    <a:pt x="3009" y="8556"/>
                  </a:lnTo>
                  <a:lnTo>
                    <a:pt x="2998" y="8556"/>
                  </a:lnTo>
                  <a:lnTo>
                    <a:pt x="2987" y="8557"/>
                  </a:lnTo>
                  <a:lnTo>
                    <a:pt x="2973" y="8556"/>
                  </a:lnTo>
                  <a:lnTo>
                    <a:pt x="2961" y="8555"/>
                  </a:lnTo>
                  <a:lnTo>
                    <a:pt x="2948" y="8554"/>
                  </a:lnTo>
                  <a:lnTo>
                    <a:pt x="2938" y="8550"/>
                  </a:lnTo>
                  <a:lnTo>
                    <a:pt x="2929" y="8548"/>
                  </a:lnTo>
                  <a:lnTo>
                    <a:pt x="2929" y="8548"/>
                  </a:lnTo>
                  <a:lnTo>
                    <a:pt x="2919" y="8541"/>
                  </a:lnTo>
                  <a:lnTo>
                    <a:pt x="2908" y="8532"/>
                  </a:lnTo>
                  <a:lnTo>
                    <a:pt x="2897" y="8522"/>
                  </a:lnTo>
                  <a:lnTo>
                    <a:pt x="2893" y="8517"/>
                  </a:lnTo>
                  <a:lnTo>
                    <a:pt x="2890" y="8512"/>
                  </a:lnTo>
                  <a:lnTo>
                    <a:pt x="2890" y="8512"/>
                  </a:lnTo>
                  <a:lnTo>
                    <a:pt x="2887" y="8504"/>
                  </a:lnTo>
                  <a:lnTo>
                    <a:pt x="2887" y="8496"/>
                  </a:lnTo>
                  <a:lnTo>
                    <a:pt x="2887" y="8475"/>
                  </a:lnTo>
                  <a:lnTo>
                    <a:pt x="2887" y="8465"/>
                  </a:lnTo>
                  <a:lnTo>
                    <a:pt x="2887" y="8455"/>
                  </a:lnTo>
                  <a:lnTo>
                    <a:pt x="2886" y="8447"/>
                  </a:lnTo>
                  <a:lnTo>
                    <a:pt x="2885" y="8442"/>
                  </a:lnTo>
                  <a:lnTo>
                    <a:pt x="2883" y="8440"/>
                  </a:lnTo>
                  <a:lnTo>
                    <a:pt x="2883" y="8440"/>
                  </a:lnTo>
                  <a:lnTo>
                    <a:pt x="2878" y="8435"/>
                  </a:lnTo>
                  <a:lnTo>
                    <a:pt x="2873" y="8432"/>
                  </a:lnTo>
                  <a:lnTo>
                    <a:pt x="2866" y="8429"/>
                  </a:lnTo>
                  <a:lnTo>
                    <a:pt x="2859" y="8425"/>
                  </a:lnTo>
                  <a:lnTo>
                    <a:pt x="2843" y="8421"/>
                  </a:lnTo>
                  <a:lnTo>
                    <a:pt x="2831" y="8418"/>
                  </a:lnTo>
                  <a:lnTo>
                    <a:pt x="2831" y="8418"/>
                  </a:lnTo>
                  <a:lnTo>
                    <a:pt x="2820" y="8418"/>
                  </a:lnTo>
                  <a:lnTo>
                    <a:pt x="2806" y="8421"/>
                  </a:lnTo>
                  <a:lnTo>
                    <a:pt x="2794" y="8424"/>
                  </a:lnTo>
                  <a:lnTo>
                    <a:pt x="2789" y="8426"/>
                  </a:lnTo>
                  <a:lnTo>
                    <a:pt x="2785" y="8430"/>
                  </a:lnTo>
                  <a:lnTo>
                    <a:pt x="2785" y="8430"/>
                  </a:lnTo>
                  <a:lnTo>
                    <a:pt x="2782" y="8433"/>
                  </a:lnTo>
                  <a:lnTo>
                    <a:pt x="2779" y="8436"/>
                  </a:lnTo>
                  <a:lnTo>
                    <a:pt x="2776" y="8447"/>
                  </a:lnTo>
                  <a:lnTo>
                    <a:pt x="2772" y="8458"/>
                  </a:lnTo>
                  <a:lnTo>
                    <a:pt x="2770" y="8467"/>
                  </a:lnTo>
                  <a:lnTo>
                    <a:pt x="2770" y="8467"/>
                  </a:lnTo>
                  <a:lnTo>
                    <a:pt x="2770" y="8473"/>
                  </a:lnTo>
                  <a:lnTo>
                    <a:pt x="2770" y="8478"/>
                  </a:lnTo>
                  <a:lnTo>
                    <a:pt x="2771" y="8493"/>
                  </a:lnTo>
                  <a:lnTo>
                    <a:pt x="2772" y="8506"/>
                  </a:lnTo>
                  <a:lnTo>
                    <a:pt x="2772" y="8513"/>
                  </a:lnTo>
                  <a:lnTo>
                    <a:pt x="2770" y="8518"/>
                  </a:lnTo>
                  <a:lnTo>
                    <a:pt x="2770" y="8518"/>
                  </a:lnTo>
                  <a:lnTo>
                    <a:pt x="2767" y="8522"/>
                  </a:lnTo>
                  <a:lnTo>
                    <a:pt x="2763" y="8526"/>
                  </a:lnTo>
                  <a:lnTo>
                    <a:pt x="2752" y="8534"/>
                  </a:lnTo>
                  <a:lnTo>
                    <a:pt x="2739" y="8539"/>
                  </a:lnTo>
                  <a:lnTo>
                    <a:pt x="2733" y="8541"/>
                  </a:lnTo>
                  <a:lnTo>
                    <a:pt x="2728" y="8543"/>
                  </a:lnTo>
                  <a:lnTo>
                    <a:pt x="2728" y="8543"/>
                  </a:lnTo>
                  <a:lnTo>
                    <a:pt x="2720" y="8541"/>
                  </a:lnTo>
                  <a:lnTo>
                    <a:pt x="2711" y="8538"/>
                  </a:lnTo>
                  <a:lnTo>
                    <a:pt x="2702" y="8534"/>
                  </a:lnTo>
                  <a:lnTo>
                    <a:pt x="2699" y="8530"/>
                  </a:lnTo>
                  <a:lnTo>
                    <a:pt x="2697" y="8528"/>
                  </a:lnTo>
                  <a:lnTo>
                    <a:pt x="2697" y="8528"/>
                  </a:lnTo>
                  <a:lnTo>
                    <a:pt x="2694" y="8523"/>
                  </a:lnTo>
                  <a:lnTo>
                    <a:pt x="2693" y="8518"/>
                  </a:lnTo>
                  <a:lnTo>
                    <a:pt x="2692" y="8504"/>
                  </a:lnTo>
                  <a:lnTo>
                    <a:pt x="2692" y="8490"/>
                  </a:lnTo>
                  <a:lnTo>
                    <a:pt x="2692" y="8484"/>
                  </a:lnTo>
                  <a:lnTo>
                    <a:pt x="2691" y="8478"/>
                  </a:lnTo>
                  <a:lnTo>
                    <a:pt x="2691" y="8478"/>
                  </a:lnTo>
                  <a:lnTo>
                    <a:pt x="2688" y="8473"/>
                  </a:lnTo>
                  <a:lnTo>
                    <a:pt x="2684" y="8465"/>
                  </a:lnTo>
                  <a:lnTo>
                    <a:pt x="2674" y="8449"/>
                  </a:lnTo>
                  <a:lnTo>
                    <a:pt x="2655" y="8421"/>
                  </a:lnTo>
                  <a:lnTo>
                    <a:pt x="2655" y="8421"/>
                  </a:lnTo>
                  <a:lnTo>
                    <a:pt x="2639" y="8397"/>
                  </a:lnTo>
                  <a:lnTo>
                    <a:pt x="2620" y="8368"/>
                  </a:lnTo>
                  <a:lnTo>
                    <a:pt x="2609" y="8353"/>
                  </a:lnTo>
                  <a:lnTo>
                    <a:pt x="2598" y="8341"/>
                  </a:lnTo>
                  <a:lnTo>
                    <a:pt x="2588" y="8329"/>
                  </a:lnTo>
                  <a:lnTo>
                    <a:pt x="2578" y="8321"/>
                  </a:lnTo>
                  <a:lnTo>
                    <a:pt x="2578" y="8321"/>
                  </a:lnTo>
                  <a:lnTo>
                    <a:pt x="2574" y="8319"/>
                  </a:lnTo>
                  <a:lnTo>
                    <a:pt x="2568" y="8318"/>
                  </a:lnTo>
                  <a:lnTo>
                    <a:pt x="2556" y="8316"/>
                  </a:lnTo>
                  <a:lnTo>
                    <a:pt x="2543" y="8315"/>
                  </a:lnTo>
                  <a:lnTo>
                    <a:pt x="2537" y="8314"/>
                  </a:lnTo>
                  <a:lnTo>
                    <a:pt x="2533" y="8312"/>
                  </a:lnTo>
                  <a:lnTo>
                    <a:pt x="2533" y="8312"/>
                  </a:lnTo>
                  <a:lnTo>
                    <a:pt x="2530" y="8310"/>
                  </a:lnTo>
                  <a:lnTo>
                    <a:pt x="2525" y="8307"/>
                  </a:lnTo>
                  <a:lnTo>
                    <a:pt x="2516" y="8298"/>
                  </a:lnTo>
                  <a:lnTo>
                    <a:pt x="2507" y="8290"/>
                  </a:lnTo>
                  <a:lnTo>
                    <a:pt x="2503" y="8286"/>
                  </a:lnTo>
                  <a:lnTo>
                    <a:pt x="2498" y="8285"/>
                  </a:lnTo>
                  <a:lnTo>
                    <a:pt x="2498" y="8285"/>
                  </a:lnTo>
                  <a:lnTo>
                    <a:pt x="2493" y="8285"/>
                  </a:lnTo>
                  <a:lnTo>
                    <a:pt x="2488" y="8285"/>
                  </a:lnTo>
                  <a:lnTo>
                    <a:pt x="2474" y="8289"/>
                  </a:lnTo>
                  <a:lnTo>
                    <a:pt x="2462" y="8294"/>
                  </a:lnTo>
                  <a:lnTo>
                    <a:pt x="2457" y="8298"/>
                  </a:lnTo>
                  <a:lnTo>
                    <a:pt x="2454" y="8301"/>
                  </a:lnTo>
                  <a:lnTo>
                    <a:pt x="2454" y="8301"/>
                  </a:lnTo>
                  <a:lnTo>
                    <a:pt x="2451" y="8306"/>
                  </a:lnTo>
                  <a:lnTo>
                    <a:pt x="2447" y="8311"/>
                  </a:lnTo>
                  <a:lnTo>
                    <a:pt x="2443" y="8326"/>
                  </a:lnTo>
                  <a:lnTo>
                    <a:pt x="2439" y="8342"/>
                  </a:lnTo>
                  <a:lnTo>
                    <a:pt x="2438" y="8354"/>
                  </a:lnTo>
                  <a:lnTo>
                    <a:pt x="2438" y="8354"/>
                  </a:lnTo>
                  <a:lnTo>
                    <a:pt x="2436" y="8363"/>
                  </a:lnTo>
                  <a:lnTo>
                    <a:pt x="2435" y="8376"/>
                  </a:lnTo>
                  <a:lnTo>
                    <a:pt x="2435" y="8387"/>
                  </a:lnTo>
                  <a:lnTo>
                    <a:pt x="2436" y="8391"/>
                  </a:lnTo>
                  <a:lnTo>
                    <a:pt x="2438" y="8395"/>
                  </a:lnTo>
                  <a:lnTo>
                    <a:pt x="2438" y="8395"/>
                  </a:lnTo>
                  <a:lnTo>
                    <a:pt x="2442" y="8398"/>
                  </a:lnTo>
                  <a:lnTo>
                    <a:pt x="2448" y="8402"/>
                  </a:lnTo>
                  <a:lnTo>
                    <a:pt x="2455" y="8404"/>
                  </a:lnTo>
                  <a:lnTo>
                    <a:pt x="2464" y="8405"/>
                  </a:lnTo>
                  <a:lnTo>
                    <a:pt x="2480" y="8408"/>
                  </a:lnTo>
                  <a:lnTo>
                    <a:pt x="2487" y="8411"/>
                  </a:lnTo>
                  <a:lnTo>
                    <a:pt x="2491" y="8414"/>
                  </a:lnTo>
                  <a:lnTo>
                    <a:pt x="2491" y="8414"/>
                  </a:lnTo>
                  <a:lnTo>
                    <a:pt x="2495" y="8417"/>
                  </a:lnTo>
                  <a:lnTo>
                    <a:pt x="2498" y="8423"/>
                  </a:lnTo>
                  <a:lnTo>
                    <a:pt x="2504" y="8434"/>
                  </a:lnTo>
                  <a:lnTo>
                    <a:pt x="2508" y="8448"/>
                  </a:lnTo>
                  <a:lnTo>
                    <a:pt x="2510" y="8458"/>
                  </a:lnTo>
                  <a:lnTo>
                    <a:pt x="2510" y="8458"/>
                  </a:lnTo>
                  <a:lnTo>
                    <a:pt x="2509" y="8466"/>
                  </a:lnTo>
                  <a:lnTo>
                    <a:pt x="2508" y="8476"/>
                  </a:lnTo>
                  <a:lnTo>
                    <a:pt x="2505" y="8485"/>
                  </a:lnTo>
                  <a:lnTo>
                    <a:pt x="2501" y="8492"/>
                  </a:lnTo>
                  <a:lnTo>
                    <a:pt x="2501" y="8492"/>
                  </a:lnTo>
                  <a:lnTo>
                    <a:pt x="2495" y="8499"/>
                  </a:lnTo>
                  <a:lnTo>
                    <a:pt x="2484" y="8505"/>
                  </a:lnTo>
                  <a:lnTo>
                    <a:pt x="2473" y="8511"/>
                  </a:lnTo>
                  <a:lnTo>
                    <a:pt x="2469" y="8513"/>
                  </a:lnTo>
                  <a:lnTo>
                    <a:pt x="2464" y="8513"/>
                  </a:lnTo>
                  <a:lnTo>
                    <a:pt x="2464" y="8513"/>
                  </a:lnTo>
                  <a:lnTo>
                    <a:pt x="2458" y="8512"/>
                  </a:lnTo>
                  <a:lnTo>
                    <a:pt x="2454" y="8509"/>
                  </a:lnTo>
                  <a:lnTo>
                    <a:pt x="2443" y="8501"/>
                  </a:lnTo>
                  <a:lnTo>
                    <a:pt x="2431" y="8491"/>
                  </a:lnTo>
                  <a:lnTo>
                    <a:pt x="2427" y="8487"/>
                  </a:lnTo>
                  <a:lnTo>
                    <a:pt x="2421" y="8486"/>
                  </a:lnTo>
                  <a:lnTo>
                    <a:pt x="2421" y="8486"/>
                  </a:lnTo>
                  <a:lnTo>
                    <a:pt x="2411" y="8485"/>
                  </a:lnTo>
                  <a:lnTo>
                    <a:pt x="2399" y="8487"/>
                  </a:lnTo>
                  <a:lnTo>
                    <a:pt x="2386" y="8491"/>
                  </a:lnTo>
                  <a:lnTo>
                    <a:pt x="2382" y="8493"/>
                  </a:lnTo>
                  <a:lnTo>
                    <a:pt x="2378" y="8496"/>
                  </a:lnTo>
                  <a:lnTo>
                    <a:pt x="2378" y="8496"/>
                  </a:lnTo>
                  <a:lnTo>
                    <a:pt x="2377" y="8499"/>
                  </a:lnTo>
                  <a:lnTo>
                    <a:pt x="2376" y="8502"/>
                  </a:lnTo>
                  <a:lnTo>
                    <a:pt x="2376" y="8510"/>
                  </a:lnTo>
                  <a:lnTo>
                    <a:pt x="2376" y="8519"/>
                  </a:lnTo>
                  <a:lnTo>
                    <a:pt x="2375" y="8522"/>
                  </a:lnTo>
                  <a:lnTo>
                    <a:pt x="2374" y="8524"/>
                  </a:lnTo>
                  <a:lnTo>
                    <a:pt x="2374" y="8524"/>
                  </a:lnTo>
                  <a:lnTo>
                    <a:pt x="2372" y="8527"/>
                  </a:lnTo>
                  <a:lnTo>
                    <a:pt x="2368" y="8529"/>
                  </a:lnTo>
                  <a:lnTo>
                    <a:pt x="2359" y="8530"/>
                  </a:lnTo>
                  <a:lnTo>
                    <a:pt x="2349" y="8532"/>
                  </a:lnTo>
                  <a:lnTo>
                    <a:pt x="2346" y="8534"/>
                  </a:lnTo>
                  <a:lnTo>
                    <a:pt x="2342" y="8535"/>
                  </a:lnTo>
                  <a:lnTo>
                    <a:pt x="2342" y="8535"/>
                  </a:lnTo>
                  <a:lnTo>
                    <a:pt x="2332" y="8543"/>
                  </a:lnTo>
                  <a:lnTo>
                    <a:pt x="2320" y="8554"/>
                  </a:lnTo>
                  <a:lnTo>
                    <a:pt x="2314" y="8561"/>
                  </a:lnTo>
                  <a:lnTo>
                    <a:pt x="2310" y="8566"/>
                  </a:lnTo>
                  <a:lnTo>
                    <a:pt x="2306" y="8573"/>
                  </a:lnTo>
                  <a:lnTo>
                    <a:pt x="2305" y="8579"/>
                  </a:lnTo>
                  <a:lnTo>
                    <a:pt x="2305" y="8579"/>
                  </a:lnTo>
                  <a:lnTo>
                    <a:pt x="2305" y="8583"/>
                  </a:lnTo>
                  <a:lnTo>
                    <a:pt x="2306" y="8589"/>
                  </a:lnTo>
                  <a:lnTo>
                    <a:pt x="2313" y="8600"/>
                  </a:lnTo>
                  <a:lnTo>
                    <a:pt x="2320" y="8611"/>
                  </a:lnTo>
                  <a:lnTo>
                    <a:pt x="2325" y="8622"/>
                  </a:lnTo>
                  <a:lnTo>
                    <a:pt x="2325" y="8622"/>
                  </a:lnTo>
                  <a:lnTo>
                    <a:pt x="2332" y="8644"/>
                  </a:lnTo>
                  <a:lnTo>
                    <a:pt x="2336" y="8658"/>
                  </a:lnTo>
                  <a:lnTo>
                    <a:pt x="2337" y="8668"/>
                  </a:lnTo>
                  <a:lnTo>
                    <a:pt x="2337" y="8668"/>
                  </a:lnTo>
                  <a:lnTo>
                    <a:pt x="2336" y="8677"/>
                  </a:lnTo>
                  <a:lnTo>
                    <a:pt x="2332" y="8687"/>
                  </a:lnTo>
                  <a:lnTo>
                    <a:pt x="2324" y="8711"/>
                  </a:lnTo>
                  <a:lnTo>
                    <a:pt x="2314" y="8732"/>
                  </a:lnTo>
                  <a:lnTo>
                    <a:pt x="2305" y="8750"/>
                  </a:lnTo>
                  <a:lnTo>
                    <a:pt x="2305" y="8750"/>
                  </a:lnTo>
                  <a:lnTo>
                    <a:pt x="2293" y="8769"/>
                  </a:lnTo>
                  <a:lnTo>
                    <a:pt x="2277" y="8792"/>
                  </a:lnTo>
                  <a:lnTo>
                    <a:pt x="2268" y="8803"/>
                  </a:lnTo>
                  <a:lnTo>
                    <a:pt x="2260" y="8812"/>
                  </a:lnTo>
                  <a:lnTo>
                    <a:pt x="2251" y="8821"/>
                  </a:lnTo>
                  <a:lnTo>
                    <a:pt x="2243" y="8827"/>
                  </a:lnTo>
                  <a:lnTo>
                    <a:pt x="2243" y="8827"/>
                  </a:lnTo>
                  <a:lnTo>
                    <a:pt x="2236" y="8830"/>
                  </a:lnTo>
                  <a:lnTo>
                    <a:pt x="2227" y="8833"/>
                  </a:lnTo>
                  <a:lnTo>
                    <a:pt x="2208" y="8835"/>
                  </a:lnTo>
                  <a:lnTo>
                    <a:pt x="2189" y="8837"/>
                  </a:lnTo>
                  <a:lnTo>
                    <a:pt x="2181" y="8838"/>
                  </a:lnTo>
                  <a:lnTo>
                    <a:pt x="2173" y="8839"/>
                  </a:lnTo>
                  <a:lnTo>
                    <a:pt x="2173" y="8839"/>
                  </a:lnTo>
                  <a:lnTo>
                    <a:pt x="2156" y="8845"/>
                  </a:lnTo>
                  <a:lnTo>
                    <a:pt x="2136" y="8852"/>
                  </a:lnTo>
                  <a:lnTo>
                    <a:pt x="2127" y="8856"/>
                  </a:lnTo>
                  <a:lnTo>
                    <a:pt x="2118" y="8860"/>
                  </a:lnTo>
                  <a:lnTo>
                    <a:pt x="2110" y="8865"/>
                  </a:lnTo>
                  <a:lnTo>
                    <a:pt x="2104" y="8870"/>
                  </a:lnTo>
                  <a:lnTo>
                    <a:pt x="2104" y="8870"/>
                  </a:lnTo>
                  <a:lnTo>
                    <a:pt x="2099" y="8879"/>
                  </a:lnTo>
                  <a:lnTo>
                    <a:pt x="2093" y="8890"/>
                  </a:lnTo>
                  <a:lnTo>
                    <a:pt x="2088" y="8902"/>
                  </a:lnTo>
                  <a:lnTo>
                    <a:pt x="2085" y="8916"/>
                  </a:lnTo>
                  <a:lnTo>
                    <a:pt x="2083" y="8931"/>
                  </a:lnTo>
                  <a:lnTo>
                    <a:pt x="2080" y="8944"/>
                  </a:lnTo>
                  <a:lnTo>
                    <a:pt x="2080" y="8957"/>
                  </a:lnTo>
                  <a:lnTo>
                    <a:pt x="2080" y="8967"/>
                  </a:lnTo>
                  <a:lnTo>
                    <a:pt x="2080" y="8967"/>
                  </a:lnTo>
                  <a:lnTo>
                    <a:pt x="2083" y="8975"/>
                  </a:lnTo>
                  <a:lnTo>
                    <a:pt x="2087" y="8983"/>
                  </a:lnTo>
                  <a:lnTo>
                    <a:pt x="2097" y="9001"/>
                  </a:lnTo>
                  <a:lnTo>
                    <a:pt x="2110" y="9019"/>
                  </a:lnTo>
                  <a:lnTo>
                    <a:pt x="2114" y="9028"/>
                  </a:lnTo>
                  <a:lnTo>
                    <a:pt x="2117" y="9034"/>
                  </a:lnTo>
                  <a:lnTo>
                    <a:pt x="2117" y="9034"/>
                  </a:lnTo>
                  <a:lnTo>
                    <a:pt x="2118" y="9042"/>
                  </a:lnTo>
                  <a:lnTo>
                    <a:pt x="2119" y="9050"/>
                  </a:lnTo>
                  <a:lnTo>
                    <a:pt x="2120" y="9071"/>
                  </a:lnTo>
                  <a:lnTo>
                    <a:pt x="2119" y="9090"/>
                  </a:lnTo>
                  <a:lnTo>
                    <a:pt x="2117" y="9106"/>
                  </a:lnTo>
                  <a:lnTo>
                    <a:pt x="2117" y="9106"/>
                  </a:lnTo>
                  <a:lnTo>
                    <a:pt x="2113" y="9122"/>
                  </a:lnTo>
                  <a:lnTo>
                    <a:pt x="2106" y="9143"/>
                  </a:lnTo>
                  <a:lnTo>
                    <a:pt x="2099" y="9163"/>
                  </a:lnTo>
                  <a:lnTo>
                    <a:pt x="2091" y="9179"/>
                  </a:lnTo>
                  <a:lnTo>
                    <a:pt x="2091" y="9179"/>
                  </a:lnTo>
                  <a:lnTo>
                    <a:pt x="2082" y="9194"/>
                  </a:lnTo>
                  <a:lnTo>
                    <a:pt x="2070" y="9208"/>
                  </a:lnTo>
                  <a:lnTo>
                    <a:pt x="2058" y="9224"/>
                  </a:lnTo>
                  <a:lnTo>
                    <a:pt x="2049" y="9238"/>
                  </a:lnTo>
                  <a:lnTo>
                    <a:pt x="2049" y="9238"/>
                  </a:lnTo>
                  <a:lnTo>
                    <a:pt x="2042" y="9249"/>
                  </a:lnTo>
                  <a:lnTo>
                    <a:pt x="2034" y="9265"/>
                  </a:lnTo>
                  <a:lnTo>
                    <a:pt x="2026" y="9279"/>
                  </a:lnTo>
                  <a:lnTo>
                    <a:pt x="2018" y="9291"/>
                  </a:lnTo>
                  <a:lnTo>
                    <a:pt x="2018" y="9291"/>
                  </a:lnTo>
                  <a:lnTo>
                    <a:pt x="2012" y="9300"/>
                  </a:lnTo>
                  <a:lnTo>
                    <a:pt x="2003" y="9310"/>
                  </a:lnTo>
                  <a:lnTo>
                    <a:pt x="1987" y="9328"/>
                  </a:lnTo>
                  <a:lnTo>
                    <a:pt x="1987" y="9328"/>
                  </a:lnTo>
                  <a:lnTo>
                    <a:pt x="1970" y="9347"/>
                  </a:lnTo>
                  <a:lnTo>
                    <a:pt x="1962" y="9357"/>
                  </a:lnTo>
                  <a:lnTo>
                    <a:pt x="1955" y="9366"/>
                  </a:lnTo>
                  <a:lnTo>
                    <a:pt x="1955" y="9366"/>
                  </a:lnTo>
                  <a:lnTo>
                    <a:pt x="1952" y="9372"/>
                  </a:lnTo>
                  <a:lnTo>
                    <a:pt x="1950" y="9380"/>
                  </a:lnTo>
                  <a:lnTo>
                    <a:pt x="1944" y="9397"/>
                  </a:lnTo>
                  <a:lnTo>
                    <a:pt x="1938" y="9414"/>
                  </a:lnTo>
                  <a:lnTo>
                    <a:pt x="1935" y="9420"/>
                  </a:lnTo>
                  <a:lnTo>
                    <a:pt x="1932" y="9426"/>
                  </a:lnTo>
                  <a:lnTo>
                    <a:pt x="1932" y="9426"/>
                  </a:lnTo>
                  <a:lnTo>
                    <a:pt x="1923" y="9439"/>
                  </a:lnTo>
                  <a:lnTo>
                    <a:pt x="1911" y="9454"/>
                  </a:lnTo>
                  <a:lnTo>
                    <a:pt x="1898" y="9468"/>
                  </a:lnTo>
                  <a:lnTo>
                    <a:pt x="1891" y="9473"/>
                  </a:lnTo>
                  <a:lnTo>
                    <a:pt x="1885" y="9477"/>
                  </a:lnTo>
                  <a:lnTo>
                    <a:pt x="1885" y="9477"/>
                  </a:lnTo>
                  <a:lnTo>
                    <a:pt x="1877" y="9481"/>
                  </a:lnTo>
                  <a:lnTo>
                    <a:pt x="1868" y="9485"/>
                  </a:lnTo>
                  <a:lnTo>
                    <a:pt x="1846" y="9491"/>
                  </a:lnTo>
                  <a:lnTo>
                    <a:pt x="1823" y="9496"/>
                  </a:lnTo>
                  <a:lnTo>
                    <a:pt x="1805" y="9498"/>
                  </a:lnTo>
                  <a:lnTo>
                    <a:pt x="1805" y="9498"/>
                  </a:lnTo>
                  <a:lnTo>
                    <a:pt x="1789" y="9499"/>
                  </a:lnTo>
                  <a:lnTo>
                    <a:pt x="1771" y="9498"/>
                  </a:lnTo>
                  <a:lnTo>
                    <a:pt x="1754" y="9497"/>
                  </a:lnTo>
                  <a:lnTo>
                    <a:pt x="1746" y="9495"/>
                  </a:lnTo>
                  <a:lnTo>
                    <a:pt x="1740" y="9493"/>
                  </a:lnTo>
                  <a:lnTo>
                    <a:pt x="1740" y="9493"/>
                  </a:lnTo>
                  <a:lnTo>
                    <a:pt x="1733" y="9490"/>
                  </a:lnTo>
                  <a:lnTo>
                    <a:pt x="1725" y="9486"/>
                  </a:lnTo>
                  <a:lnTo>
                    <a:pt x="1709" y="9474"/>
                  </a:lnTo>
                  <a:lnTo>
                    <a:pt x="1693" y="9461"/>
                  </a:lnTo>
                  <a:lnTo>
                    <a:pt x="1682" y="9450"/>
                  </a:lnTo>
                  <a:lnTo>
                    <a:pt x="1682" y="9450"/>
                  </a:lnTo>
                  <a:lnTo>
                    <a:pt x="1677" y="9443"/>
                  </a:lnTo>
                  <a:lnTo>
                    <a:pt x="1672" y="9434"/>
                  </a:lnTo>
                  <a:lnTo>
                    <a:pt x="1662" y="9412"/>
                  </a:lnTo>
                  <a:lnTo>
                    <a:pt x="1657" y="9401"/>
                  </a:lnTo>
                  <a:lnTo>
                    <a:pt x="1652" y="9392"/>
                  </a:lnTo>
                  <a:lnTo>
                    <a:pt x="1646" y="9384"/>
                  </a:lnTo>
                  <a:lnTo>
                    <a:pt x="1640" y="9379"/>
                  </a:lnTo>
                  <a:lnTo>
                    <a:pt x="1640" y="9379"/>
                  </a:lnTo>
                  <a:lnTo>
                    <a:pt x="1631" y="9374"/>
                  </a:lnTo>
                  <a:lnTo>
                    <a:pt x="1621" y="9371"/>
                  </a:lnTo>
                  <a:lnTo>
                    <a:pt x="1610" y="9368"/>
                  </a:lnTo>
                  <a:lnTo>
                    <a:pt x="1598" y="9367"/>
                  </a:lnTo>
                  <a:lnTo>
                    <a:pt x="1585" y="9366"/>
                  </a:lnTo>
                  <a:lnTo>
                    <a:pt x="1573" y="9366"/>
                  </a:lnTo>
                  <a:lnTo>
                    <a:pt x="1563" y="9367"/>
                  </a:lnTo>
                  <a:lnTo>
                    <a:pt x="1554" y="9370"/>
                  </a:lnTo>
                  <a:lnTo>
                    <a:pt x="1554" y="9370"/>
                  </a:lnTo>
                  <a:lnTo>
                    <a:pt x="1550" y="9371"/>
                  </a:lnTo>
                  <a:lnTo>
                    <a:pt x="1546" y="9374"/>
                  </a:lnTo>
                  <a:lnTo>
                    <a:pt x="1538" y="9381"/>
                  </a:lnTo>
                  <a:lnTo>
                    <a:pt x="1525" y="9395"/>
                  </a:lnTo>
                  <a:lnTo>
                    <a:pt x="1525" y="9395"/>
                  </a:lnTo>
                  <a:lnTo>
                    <a:pt x="1519" y="9403"/>
                  </a:lnTo>
                  <a:lnTo>
                    <a:pt x="1512" y="9415"/>
                  </a:lnTo>
                  <a:lnTo>
                    <a:pt x="1505" y="9424"/>
                  </a:lnTo>
                  <a:lnTo>
                    <a:pt x="1501" y="9428"/>
                  </a:lnTo>
                  <a:lnTo>
                    <a:pt x="1497" y="9430"/>
                  </a:lnTo>
                  <a:lnTo>
                    <a:pt x="1497" y="9430"/>
                  </a:lnTo>
                  <a:lnTo>
                    <a:pt x="1489" y="9433"/>
                  </a:lnTo>
                  <a:lnTo>
                    <a:pt x="1480" y="9434"/>
                  </a:lnTo>
                  <a:lnTo>
                    <a:pt x="1470" y="9434"/>
                  </a:lnTo>
                  <a:lnTo>
                    <a:pt x="1459" y="9433"/>
                  </a:lnTo>
                  <a:lnTo>
                    <a:pt x="1438" y="9429"/>
                  </a:lnTo>
                  <a:lnTo>
                    <a:pt x="1422" y="9426"/>
                  </a:lnTo>
                  <a:lnTo>
                    <a:pt x="1422" y="9426"/>
                  </a:lnTo>
                  <a:lnTo>
                    <a:pt x="1415" y="9424"/>
                  </a:lnTo>
                  <a:lnTo>
                    <a:pt x="1409" y="9420"/>
                  </a:lnTo>
                  <a:lnTo>
                    <a:pt x="1396" y="9410"/>
                  </a:lnTo>
                  <a:lnTo>
                    <a:pt x="1381" y="9401"/>
                  </a:lnTo>
                  <a:lnTo>
                    <a:pt x="1375" y="9398"/>
                  </a:lnTo>
                  <a:lnTo>
                    <a:pt x="1368" y="9395"/>
                  </a:lnTo>
                  <a:lnTo>
                    <a:pt x="1368" y="9395"/>
                  </a:lnTo>
                  <a:lnTo>
                    <a:pt x="1352" y="9391"/>
                  </a:lnTo>
                  <a:lnTo>
                    <a:pt x="1330" y="9388"/>
                  </a:lnTo>
                  <a:lnTo>
                    <a:pt x="1319" y="9388"/>
                  </a:lnTo>
                  <a:lnTo>
                    <a:pt x="1308" y="9388"/>
                  </a:lnTo>
                  <a:lnTo>
                    <a:pt x="1299" y="9389"/>
                  </a:lnTo>
                  <a:lnTo>
                    <a:pt x="1291" y="9391"/>
                  </a:lnTo>
                  <a:lnTo>
                    <a:pt x="1291" y="9391"/>
                  </a:lnTo>
                  <a:lnTo>
                    <a:pt x="1286" y="9394"/>
                  </a:lnTo>
                  <a:lnTo>
                    <a:pt x="1282" y="9399"/>
                  </a:lnTo>
                  <a:lnTo>
                    <a:pt x="1273" y="9411"/>
                  </a:lnTo>
                  <a:lnTo>
                    <a:pt x="1265" y="9425"/>
                  </a:lnTo>
                  <a:lnTo>
                    <a:pt x="1260" y="9430"/>
                  </a:lnTo>
                  <a:lnTo>
                    <a:pt x="1257" y="9435"/>
                  </a:lnTo>
                  <a:lnTo>
                    <a:pt x="1257" y="9435"/>
                  </a:lnTo>
                  <a:lnTo>
                    <a:pt x="1251" y="9437"/>
                  </a:lnTo>
                  <a:lnTo>
                    <a:pt x="1245" y="9441"/>
                  </a:lnTo>
                  <a:lnTo>
                    <a:pt x="1232" y="9446"/>
                  </a:lnTo>
                  <a:lnTo>
                    <a:pt x="1218" y="9452"/>
                  </a:lnTo>
                  <a:lnTo>
                    <a:pt x="1213" y="9455"/>
                  </a:lnTo>
                  <a:lnTo>
                    <a:pt x="1208" y="9459"/>
                  </a:lnTo>
                  <a:lnTo>
                    <a:pt x="1208" y="9459"/>
                  </a:lnTo>
                  <a:lnTo>
                    <a:pt x="1204" y="9464"/>
                  </a:lnTo>
                  <a:lnTo>
                    <a:pt x="1199" y="9472"/>
                  </a:lnTo>
                  <a:lnTo>
                    <a:pt x="1192" y="9491"/>
                  </a:lnTo>
                  <a:lnTo>
                    <a:pt x="1185" y="9511"/>
                  </a:lnTo>
                  <a:lnTo>
                    <a:pt x="1180" y="9520"/>
                  </a:lnTo>
                  <a:lnTo>
                    <a:pt x="1176" y="9525"/>
                  </a:lnTo>
                  <a:lnTo>
                    <a:pt x="1176" y="9525"/>
                  </a:lnTo>
                  <a:lnTo>
                    <a:pt x="1171" y="9530"/>
                  </a:lnTo>
                  <a:lnTo>
                    <a:pt x="1165" y="9535"/>
                  </a:lnTo>
                  <a:lnTo>
                    <a:pt x="1151" y="9547"/>
                  </a:lnTo>
                  <a:lnTo>
                    <a:pt x="1151" y="9547"/>
                  </a:lnTo>
                  <a:lnTo>
                    <a:pt x="1139" y="9530"/>
                  </a:lnTo>
                  <a:lnTo>
                    <a:pt x="1129" y="9514"/>
                  </a:lnTo>
                  <a:lnTo>
                    <a:pt x="1119" y="9500"/>
                  </a:lnTo>
                  <a:lnTo>
                    <a:pt x="1110" y="9490"/>
                  </a:lnTo>
                  <a:lnTo>
                    <a:pt x="1110" y="9490"/>
                  </a:lnTo>
                  <a:lnTo>
                    <a:pt x="1100" y="9483"/>
                  </a:lnTo>
                  <a:lnTo>
                    <a:pt x="1090" y="9477"/>
                  </a:lnTo>
                  <a:lnTo>
                    <a:pt x="1077" y="9470"/>
                  </a:lnTo>
                  <a:lnTo>
                    <a:pt x="1064" y="9463"/>
                  </a:lnTo>
                  <a:lnTo>
                    <a:pt x="1034" y="9452"/>
                  </a:lnTo>
                  <a:lnTo>
                    <a:pt x="1003" y="9439"/>
                  </a:lnTo>
                  <a:lnTo>
                    <a:pt x="972" y="9427"/>
                  </a:lnTo>
                  <a:lnTo>
                    <a:pt x="943" y="9415"/>
                  </a:lnTo>
                  <a:lnTo>
                    <a:pt x="930" y="9408"/>
                  </a:lnTo>
                  <a:lnTo>
                    <a:pt x="918" y="9401"/>
                  </a:lnTo>
                  <a:lnTo>
                    <a:pt x="907" y="9393"/>
                  </a:lnTo>
                  <a:lnTo>
                    <a:pt x="899" y="9386"/>
                  </a:lnTo>
                  <a:lnTo>
                    <a:pt x="899" y="9386"/>
                  </a:lnTo>
                  <a:lnTo>
                    <a:pt x="890" y="9376"/>
                  </a:lnTo>
                  <a:lnTo>
                    <a:pt x="882" y="9364"/>
                  </a:lnTo>
                  <a:lnTo>
                    <a:pt x="874" y="9349"/>
                  </a:lnTo>
                  <a:lnTo>
                    <a:pt x="867" y="9333"/>
                  </a:lnTo>
                  <a:lnTo>
                    <a:pt x="854" y="9302"/>
                  </a:lnTo>
                  <a:lnTo>
                    <a:pt x="844" y="9276"/>
                  </a:lnTo>
                  <a:lnTo>
                    <a:pt x="844" y="9276"/>
                  </a:lnTo>
                  <a:lnTo>
                    <a:pt x="838" y="9261"/>
                  </a:lnTo>
                  <a:lnTo>
                    <a:pt x="833" y="9244"/>
                  </a:lnTo>
                  <a:lnTo>
                    <a:pt x="822" y="9205"/>
                  </a:lnTo>
                  <a:lnTo>
                    <a:pt x="810" y="9165"/>
                  </a:lnTo>
                  <a:lnTo>
                    <a:pt x="804" y="9148"/>
                  </a:lnTo>
                  <a:lnTo>
                    <a:pt x="798" y="9135"/>
                  </a:lnTo>
                  <a:lnTo>
                    <a:pt x="798" y="9135"/>
                  </a:lnTo>
                  <a:lnTo>
                    <a:pt x="791" y="9125"/>
                  </a:lnTo>
                  <a:lnTo>
                    <a:pt x="783" y="9113"/>
                  </a:lnTo>
                  <a:lnTo>
                    <a:pt x="761" y="9089"/>
                  </a:lnTo>
                  <a:lnTo>
                    <a:pt x="722" y="9045"/>
                  </a:lnTo>
                  <a:lnTo>
                    <a:pt x="722" y="9045"/>
                  </a:lnTo>
                  <a:lnTo>
                    <a:pt x="693" y="9015"/>
                  </a:lnTo>
                  <a:lnTo>
                    <a:pt x="656" y="8979"/>
                  </a:lnTo>
                  <a:lnTo>
                    <a:pt x="620" y="8943"/>
                  </a:lnTo>
                  <a:lnTo>
                    <a:pt x="605" y="8927"/>
                  </a:lnTo>
                  <a:lnTo>
                    <a:pt x="592" y="8913"/>
                  </a:lnTo>
                  <a:lnTo>
                    <a:pt x="592" y="8913"/>
                  </a:lnTo>
                  <a:lnTo>
                    <a:pt x="585" y="8902"/>
                  </a:lnTo>
                  <a:lnTo>
                    <a:pt x="579" y="8891"/>
                  </a:lnTo>
                  <a:lnTo>
                    <a:pt x="564" y="8865"/>
                  </a:lnTo>
                  <a:lnTo>
                    <a:pt x="549" y="8839"/>
                  </a:lnTo>
                  <a:lnTo>
                    <a:pt x="541" y="8828"/>
                  </a:lnTo>
                  <a:lnTo>
                    <a:pt x="535" y="8820"/>
                  </a:lnTo>
                  <a:lnTo>
                    <a:pt x="535" y="8820"/>
                  </a:lnTo>
                  <a:lnTo>
                    <a:pt x="523" y="8810"/>
                  </a:lnTo>
                  <a:lnTo>
                    <a:pt x="509" y="8800"/>
                  </a:lnTo>
                  <a:lnTo>
                    <a:pt x="492" y="8791"/>
                  </a:lnTo>
                  <a:lnTo>
                    <a:pt x="474" y="8781"/>
                  </a:lnTo>
                  <a:lnTo>
                    <a:pt x="438" y="8761"/>
                  </a:lnTo>
                  <a:lnTo>
                    <a:pt x="423" y="8754"/>
                  </a:lnTo>
                  <a:lnTo>
                    <a:pt x="410" y="8744"/>
                  </a:lnTo>
                  <a:lnTo>
                    <a:pt x="410" y="8744"/>
                  </a:lnTo>
                  <a:lnTo>
                    <a:pt x="392" y="8730"/>
                  </a:lnTo>
                  <a:lnTo>
                    <a:pt x="372" y="8712"/>
                  </a:lnTo>
                  <a:lnTo>
                    <a:pt x="353" y="8691"/>
                  </a:lnTo>
                  <a:lnTo>
                    <a:pt x="338" y="8675"/>
                  </a:lnTo>
                  <a:lnTo>
                    <a:pt x="338" y="8675"/>
                  </a:lnTo>
                  <a:lnTo>
                    <a:pt x="329" y="8663"/>
                  </a:lnTo>
                  <a:lnTo>
                    <a:pt x="319" y="8650"/>
                  </a:lnTo>
                  <a:lnTo>
                    <a:pt x="300" y="8617"/>
                  </a:lnTo>
                  <a:lnTo>
                    <a:pt x="278" y="8584"/>
                  </a:lnTo>
                  <a:lnTo>
                    <a:pt x="269" y="8571"/>
                  </a:lnTo>
                  <a:lnTo>
                    <a:pt x="260" y="8559"/>
                  </a:lnTo>
                  <a:lnTo>
                    <a:pt x="260" y="8559"/>
                  </a:lnTo>
                  <a:lnTo>
                    <a:pt x="241" y="8541"/>
                  </a:lnTo>
                  <a:lnTo>
                    <a:pt x="218" y="8521"/>
                  </a:lnTo>
                  <a:lnTo>
                    <a:pt x="205" y="8511"/>
                  </a:lnTo>
                  <a:lnTo>
                    <a:pt x="193" y="8502"/>
                  </a:lnTo>
                  <a:lnTo>
                    <a:pt x="181" y="8495"/>
                  </a:lnTo>
                  <a:lnTo>
                    <a:pt x="170" y="8491"/>
                  </a:lnTo>
                  <a:lnTo>
                    <a:pt x="170" y="8491"/>
                  </a:lnTo>
                  <a:lnTo>
                    <a:pt x="165" y="8488"/>
                  </a:lnTo>
                  <a:lnTo>
                    <a:pt x="159" y="8487"/>
                  </a:lnTo>
                  <a:lnTo>
                    <a:pt x="144" y="8487"/>
                  </a:lnTo>
                  <a:lnTo>
                    <a:pt x="111" y="8488"/>
                  </a:lnTo>
                  <a:lnTo>
                    <a:pt x="95" y="8490"/>
                  </a:lnTo>
                  <a:lnTo>
                    <a:pt x="79" y="8488"/>
                  </a:lnTo>
                  <a:lnTo>
                    <a:pt x="72" y="8487"/>
                  </a:lnTo>
                  <a:lnTo>
                    <a:pt x="65" y="8486"/>
                  </a:lnTo>
                  <a:lnTo>
                    <a:pt x="60" y="8484"/>
                  </a:lnTo>
                  <a:lnTo>
                    <a:pt x="55" y="8482"/>
                  </a:lnTo>
                  <a:lnTo>
                    <a:pt x="55" y="8482"/>
                  </a:lnTo>
                  <a:lnTo>
                    <a:pt x="49" y="8477"/>
                  </a:lnTo>
                  <a:lnTo>
                    <a:pt x="44" y="8470"/>
                  </a:lnTo>
                  <a:lnTo>
                    <a:pt x="38" y="8464"/>
                  </a:lnTo>
                  <a:lnTo>
                    <a:pt x="34" y="8456"/>
                  </a:lnTo>
                  <a:lnTo>
                    <a:pt x="23" y="8438"/>
                  </a:lnTo>
                  <a:lnTo>
                    <a:pt x="16" y="8417"/>
                  </a:lnTo>
                  <a:lnTo>
                    <a:pt x="9" y="8397"/>
                  </a:lnTo>
                  <a:lnTo>
                    <a:pt x="3" y="8377"/>
                  </a:lnTo>
                  <a:lnTo>
                    <a:pt x="1" y="8359"/>
                  </a:lnTo>
                  <a:lnTo>
                    <a:pt x="0" y="8343"/>
                  </a:lnTo>
                  <a:lnTo>
                    <a:pt x="0" y="8343"/>
                  </a:lnTo>
                  <a:lnTo>
                    <a:pt x="1" y="8336"/>
                  </a:lnTo>
                  <a:lnTo>
                    <a:pt x="2" y="8329"/>
                  </a:lnTo>
                  <a:lnTo>
                    <a:pt x="7" y="8315"/>
                  </a:lnTo>
                  <a:lnTo>
                    <a:pt x="14" y="8299"/>
                  </a:lnTo>
                  <a:lnTo>
                    <a:pt x="22" y="8282"/>
                  </a:lnTo>
                  <a:lnTo>
                    <a:pt x="42" y="8250"/>
                  </a:lnTo>
                  <a:lnTo>
                    <a:pt x="57" y="8224"/>
                  </a:lnTo>
                  <a:lnTo>
                    <a:pt x="57" y="8224"/>
                  </a:lnTo>
                  <a:lnTo>
                    <a:pt x="66" y="8211"/>
                  </a:lnTo>
                  <a:lnTo>
                    <a:pt x="78" y="8197"/>
                  </a:lnTo>
                  <a:lnTo>
                    <a:pt x="105" y="8166"/>
                  </a:lnTo>
                  <a:lnTo>
                    <a:pt x="118" y="8149"/>
                  </a:lnTo>
                  <a:lnTo>
                    <a:pt x="130" y="8133"/>
                  </a:lnTo>
                  <a:lnTo>
                    <a:pt x="139" y="8117"/>
                  </a:lnTo>
                  <a:lnTo>
                    <a:pt x="142" y="8110"/>
                  </a:lnTo>
                  <a:lnTo>
                    <a:pt x="144" y="8103"/>
                  </a:lnTo>
                  <a:lnTo>
                    <a:pt x="144" y="8103"/>
                  </a:lnTo>
                  <a:lnTo>
                    <a:pt x="145" y="8095"/>
                  </a:lnTo>
                  <a:lnTo>
                    <a:pt x="145" y="8086"/>
                  </a:lnTo>
                  <a:lnTo>
                    <a:pt x="144" y="8077"/>
                  </a:lnTo>
                  <a:lnTo>
                    <a:pt x="143" y="8066"/>
                  </a:lnTo>
                  <a:lnTo>
                    <a:pt x="139" y="8045"/>
                  </a:lnTo>
                  <a:lnTo>
                    <a:pt x="132" y="8022"/>
                  </a:lnTo>
                  <a:lnTo>
                    <a:pt x="119" y="7978"/>
                  </a:lnTo>
                  <a:lnTo>
                    <a:pt x="115" y="7958"/>
                  </a:lnTo>
                  <a:lnTo>
                    <a:pt x="113" y="7949"/>
                  </a:lnTo>
                  <a:lnTo>
                    <a:pt x="113" y="7941"/>
                  </a:lnTo>
                  <a:lnTo>
                    <a:pt x="113" y="7941"/>
                  </a:lnTo>
                  <a:lnTo>
                    <a:pt x="113" y="7924"/>
                  </a:lnTo>
                  <a:lnTo>
                    <a:pt x="114" y="7904"/>
                  </a:lnTo>
                  <a:lnTo>
                    <a:pt x="116" y="7881"/>
                  </a:lnTo>
                  <a:lnTo>
                    <a:pt x="119" y="7859"/>
                  </a:lnTo>
                  <a:lnTo>
                    <a:pt x="124" y="7835"/>
                  </a:lnTo>
                  <a:lnTo>
                    <a:pt x="128" y="7814"/>
                  </a:lnTo>
                  <a:lnTo>
                    <a:pt x="134" y="7795"/>
                  </a:lnTo>
                  <a:lnTo>
                    <a:pt x="141" y="7779"/>
                  </a:lnTo>
                  <a:lnTo>
                    <a:pt x="141" y="7779"/>
                  </a:lnTo>
                  <a:lnTo>
                    <a:pt x="150" y="7767"/>
                  </a:lnTo>
                  <a:lnTo>
                    <a:pt x="160" y="7754"/>
                  </a:lnTo>
                  <a:lnTo>
                    <a:pt x="174" y="7740"/>
                  </a:lnTo>
                  <a:lnTo>
                    <a:pt x="187" y="7726"/>
                  </a:lnTo>
                  <a:lnTo>
                    <a:pt x="218" y="7701"/>
                  </a:lnTo>
                  <a:lnTo>
                    <a:pt x="242" y="7681"/>
                  </a:lnTo>
                  <a:lnTo>
                    <a:pt x="242" y="7681"/>
                  </a:lnTo>
                  <a:lnTo>
                    <a:pt x="255" y="7674"/>
                  </a:lnTo>
                  <a:lnTo>
                    <a:pt x="268" y="7666"/>
                  </a:lnTo>
                  <a:lnTo>
                    <a:pt x="301" y="7650"/>
                  </a:lnTo>
                  <a:lnTo>
                    <a:pt x="334" y="7634"/>
                  </a:lnTo>
                  <a:lnTo>
                    <a:pt x="361" y="7621"/>
                  </a:lnTo>
                  <a:lnTo>
                    <a:pt x="361" y="7621"/>
                  </a:lnTo>
                  <a:lnTo>
                    <a:pt x="391" y="7602"/>
                  </a:lnTo>
                  <a:lnTo>
                    <a:pt x="429" y="7578"/>
                  </a:lnTo>
                  <a:lnTo>
                    <a:pt x="465" y="7554"/>
                  </a:lnTo>
                  <a:lnTo>
                    <a:pt x="494" y="7534"/>
                  </a:lnTo>
                  <a:lnTo>
                    <a:pt x="494" y="7534"/>
                  </a:lnTo>
                  <a:lnTo>
                    <a:pt x="537" y="7500"/>
                  </a:lnTo>
                  <a:lnTo>
                    <a:pt x="588" y="7458"/>
                  </a:lnTo>
                  <a:lnTo>
                    <a:pt x="637" y="7415"/>
                  </a:lnTo>
                  <a:lnTo>
                    <a:pt x="659" y="7395"/>
                  </a:lnTo>
                  <a:lnTo>
                    <a:pt x="676" y="7377"/>
                  </a:lnTo>
                  <a:lnTo>
                    <a:pt x="676" y="7377"/>
                  </a:lnTo>
                  <a:lnTo>
                    <a:pt x="699" y="7352"/>
                  </a:lnTo>
                  <a:lnTo>
                    <a:pt x="726" y="7320"/>
                  </a:lnTo>
                  <a:lnTo>
                    <a:pt x="739" y="7303"/>
                  </a:lnTo>
                  <a:lnTo>
                    <a:pt x="751" y="7286"/>
                  </a:lnTo>
                  <a:lnTo>
                    <a:pt x="761" y="7270"/>
                  </a:lnTo>
                  <a:lnTo>
                    <a:pt x="768" y="7256"/>
                  </a:lnTo>
                  <a:lnTo>
                    <a:pt x="768" y="7256"/>
                  </a:lnTo>
                  <a:lnTo>
                    <a:pt x="776" y="7239"/>
                  </a:lnTo>
                  <a:lnTo>
                    <a:pt x="783" y="7221"/>
                  </a:lnTo>
                  <a:lnTo>
                    <a:pt x="795" y="7181"/>
                  </a:lnTo>
                  <a:lnTo>
                    <a:pt x="808" y="7135"/>
                  </a:lnTo>
                  <a:lnTo>
                    <a:pt x="819" y="7086"/>
                  </a:lnTo>
                  <a:lnTo>
                    <a:pt x="829" y="7036"/>
                  </a:lnTo>
                  <a:lnTo>
                    <a:pt x="837" y="6989"/>
                  </a:lnTo>
                  <a:lnTo>
                    <a:pt x="844" y="6946"/>
                  </a:lnTo>
                  <a:lnTo>
                    <a:pt x="849" y="6909"/>
                  </a:lnTo>
                  <a:lnTo>
                    <a:pt x="849" y="6909"/>
                  </a:lnTo>
                  <a:lnTo>
                    <a:pt x="852" y="6884"/>
                  </a:lnTo>
                  <a:lnTo>
                    <a:pt x="854" y="6855"/>
                  </a:lnTo>
                  <a:lnTo>
                    <a:pt x="855" y="6788"/>
                  </a:lnTo>
                  <a:lnTo>
                    <a:pt x="856" y="6722"/>
                  </a:lnTo>
                  <a:lnTo>
                    <a:pt x="857" y="6692"/>
                  </a:lnTo>
                  <a:lnTo>
                    <a:pt x="858" y="6666"/>
                  </a:lnTo>
                  <a:lnTo>
                    <a:pt x="858" y="6666"/>
                  </a:lnTo>
                  <a:lnTo>
                    <a:pt x="861" y="6619"/>
                  </a:lnTo>
                  <a:lnTo>
                    <a:pt x="864" y="6561"/>
                  </a:lnTo>
                  <a:lnTo>
                    <a:pt x="866" y="6532"/>
                  </a:lnTo>
                  <a:lnTo>
                    <a:pt x="870" y="6504"/>
                  </a:lnTo>
                  <a:lnTo>
                    <a:pt x="874" y="6479"/>
                  </a:lnTo>
                  <a:lnTo>
                    <a:pt x="878" y="6469"/>
                  </a:lnTo>
                  <a:lnTo>
                    <a:pt x="881" y="6459"/>
                  </a:lnTo>
                  <a:lnTo>
                    <a:pt x="881" y="6459"/>
                  </a:lnTo>
                  <a:lnTo>
                    <a:pt x="888" y="6445"/>
                  </a:lnTo>
                  <a:lnTo>
                    <a:pt x="898" y="6430"/>
                  </a:lnTo>
                  <a:lnTo>
                    <a:pt x="910" y="6416"/>
                  </a:lnTo>
                  <a:lnTo>
                    <a:pt x="923" y="6401"/>
                  </a:lnTo>
                  <a:lnTo>
                    <a:pt x="950" y="6371"/>
                  </a:lnTo>
                  <a:lnTo>
                    <a:pt x="961" y="6358"/>
                  </a:lnTo>
                  <a:lnTo>
                    <a:pt x="971" y="6346"/>
                  </a:lnTo>
                  <a:lnTo>
                    <a:pt x="971" y="6346"/>
                  </a:lnTo>
                  <a:lnTo>
                    <a:pt x="1000" y="6305"/>
                  </a:lnTo>
                  <a:lnTo>
                    <a:pt x="1014" y="6282"/>
                  </a:lnTo>
                  <a:lnTo>
                    <a:pt x="1025" y="6262"/>
                  </a:lnTo>
                  <a:lnTo>
                    <a:pt x="1025" y="6262"/>
                  </a:lnTo>
                  <a:lnTo>
                    <a:pt x="1038" y="6233"/>
                  </a:lnTo>
                  <a:lnTo>
                    <a:pt x="1051" y="6197"/>
                  </a:lnTo>
                  <a:lnTo>
                    <a:pt x="1063" y="6160"/>
                  </a:lnTo>
                  <a:lnTo>
                    <a:pt x="1066" y="6144"/>
                  </a:lnTo>
                  <a:lnTo>
                    <a:pt x="1069" y="6129"/>
                  </a:lnTo>
                  <a:lnTo>
                    <a:pt x="1069" y="6129"/>
                  </a:lnTo>
                  <a:lnTo>
                    <a:pt x="1072" y="6110"/>
                  </a:lnTo>
                  <a:lnTo>
                    <a:pt x="1073" y="6088"/>
                  </a:lnTo>
                  <a:lnTo>
                    <a:pt x="1074" y="6063"/>
                  </a:lnTo>
                  <a:lnTo>
                    <a:pt x="1075" y="6037"/>
                  </a:lnTo>
                  <a:lnTo>
                    <a:pt x="1075" y="6011"/>
                  </a:lnTo>
                  <a:lnTo>
                    <a:pt x="1074" y="5986"/>
                  </a:lnTo>
                  <a:lnTo>
                    <a:pt x="1072" y="5963"/>
                  </a:lnTo>
                  <a:lnTo>
                    <a:pt x="1069" y="5944"/>
                  </a:lnTo>
                  <a:lnTo>
                    <a:pt x="1069" y="5944"/>
                  </a:lnTo>
                  <a:lnTo>
                    <a:pt x="1065" y="5928"/>
                  </a:lnTo>
                  <a:lnTo>
                    <a:pt x="1059" y="5912"/>
                  </a:lnTo>
                  <a:lnTo>
                    <a:pt x="1044" y="5873"/>
                  </a:lnTo>
                  <a:lnTo>
                    <a:pt x="1028" y="5835"/>
                  </a:lnTo>
                  <a:lnTo>
                    <a:pt x="1021" y="5818"/>
                  </a:lnTo>
                  <a:lnTo>
                    <a:pt x="1018" y="5802"/>
                  </a:lnTo>
                  <a:lnTo>
                    <a:pt x="1018" y="5802"/>
                  </a:lnTo>
                  <a:lnTo>
                    <a:pt x="1015" y="5791"/>
                  </a:lnTo>
                  <a:lnTo>
                    <a:pt x="1014" y="5777"/>
                  </a:lnTo>
                  <a:lnTo>
                    <a:pt x="1012" y="5747"/>
                  </a:lnTo>
                  <a:lnTo>
                    <a:pt x="1011" y="5715"/>
                  </a:lnTo>
                  <a:lnTo>
                    <a:pt x="1009" y="5690"/>
                  </a:lnTo>
                  <a:lnTo>
                    <a:pt x="1009" y="5690"/>
                  </a:lnTo>
                  <a:lnTo>
                    <a:pt x="1001" y="5633"/>
                  </a:lnTo>
                  <a:lnTo>
                    <a:pt x="990" y="5564"/>
                  </a:lnTo>
                  <a:lnTo>
                    <a:pt x="980" y="5495"/>
                  </a:lnTo>
                  <a:lnTo>
                    <a:pt x="977" y="5465"/>
                  </a:lnTo>
                  <a:lnTo>
                    <a:pt x="974" y="5439"/>
                  </a:lnTo>
                  <a:lnTo>
                    <a:pt x="974" y="5439"/>
                  </a:lnTo>
                  <a:lnTo>
                    <a:pt x="972" y="5415"/>
                  </a:lnTo>
                  <a:lnTo>
                    <a:pt x="971" y="5387"/>
                  </a:lnTo>
                  <a:lnTo>
                    <a:pt x="970" y="5324"/>
                  </a:lnTo>
                  <a:lnTo>
                    <a:pt x="969" y="5262"/>
                  </a:lnTo>
                  <a:lnTo>
                    <a:pt x="968" y="5233"/>
                  </a:lnTo>
                  <a:lnTo>
                    <a:pt x="965" y="5210"/>
                  </a:lnTo>
                  <a:lnTo>
                    <a:pt x="965" y="5210"/>
                  </a:lnTo>
                  <a:lnTo>
                    <a:pt x="958" y="5162"/>
                  </a:lnTo>
                  <a:lnTo>
                    <a:pt x="953" y="5134"/>
                  </a:lnTo>
                  <a:lnTo>
                    <a:pt x="946" y="5106"/>
                  </a:lnTo>
                  <a:lnTo>
                    <a:pt x="940" y="5077"/>
                  </a:lnTo>
                  <a:lnTo>
                    <a:pt x="933" y="5050"/>
                  </a:lnTo>
                  <a:lnTo>
                    <a:pt x="925" y="5025"/>
                  </a:lnTo>
                  <a:lnTo>
                    <a:pt x="916" y="5006"/>
                  </a:lnTo>
                  <a:lnTo>
                    <a:pt x="916" y="5006"/>
                  </a:lnTo>
                  <a:lnTo>
                    <a:pt x="910" y="4997"/>
                  </a:lnTo>
                  <a:lnTo>
                    <a:pt x="905" y="4987"/>
                  </a:lnTo>
                  <a:lnTo>
                    <a:pt x="888" y="4969"/>
                  </a:lnTo>
                  <a:lnTo>
                    <a:pt x="869" y="4949"/>
                  </a:lnTo>
                  <a:lnTo>
                    <a:pt x="847" y="4930"/>
                  </a:lnTo>
                  <a:lnTo>
                    <a:pt x="827" y="4910"/>
                  </a:lnTo>
                  <a:lnTo>
                    <a:pt x="809" y="4889"/>
                  </a:lnTo>
                  <a:lnTo>
                    <a:pt x="801" y="4880"/>
                  </a:lnTo>
                  <a:lnTo>
                    <a:pt x="794" y="4870"/>
                  </a:lnTo>
                  <a:lnTo>
                    <a:pt x="790" y="4861"/>
                  </a:lnTo>
                  <a:lnTo>
                    <a:pt x="786" y="4852"/>
                  </a:lnTo>
                  <a:lnTo>
                    <a:pt x="786" y="4852"/>
                  </a:lnTo>
                  <a:lnTo>
                    <a:pt x="784" y="4844"/>
                  </a:lnTo>
                  <a:lnTo>
                    <a:pt x="784" y="4836"/>
                  </a:lnTo>
                  <a:lnTo>
                    <a:pt x="784" y="4818"/>
                  </a:lnTo>
                  <a:lnTo>
                    <a:pt x="786" y="4797"/>
                  </a:lnTo>
                  <a:lnTo>
                    <a:pt x="791" y="4775"/>
                  </a:lnTo>
                  <a:lnTo>
                    <a:pt x="800" y="4734"/>
                  </a:lnTo>
                  <a:lnTo>
                    <a:pt x="804" y="4714"/>
                  </a:lnTo>
                  <a:lnTo>
                    <a:pt x="807" y="4699"/>
                  </a:lnTo>
                  <a:lnTo>
                    <a:pt x="807" y="4699"/>
                  </a:lnTo>
                  <a:lnTo>
                    <a:pt x="810" y="4659"/>
                  </a:lnTo>
                  <a:lnTo>
                    <a:pt x="814" y="4612"/>
                  </a:lnTo>
                  <a:lnTo>
                    <a:pt x="818" y="4564"/>
                  </a:lnTo>
                  <a:lnTo>
                    <a:pt x="818" y="4543"/>
                  </a:lnTo>
                  <a:lnTo>
                    <a:pt x="818" y="4525"/>
                  </a:lnTo>
                  <a:lnTo>
                    <a:pt x="818" y="4525"/>
                  </a:lnTo>
                  <a:lnTo>
                    <a:pt x="816" y="4499"/>
                  </a:lnTo>
                  <a:lnTo>
                    <a:pt x="812" y="4467"/>
                  </a:lnTo>
                  <a:lnTo>
                    <a:pt x="808" y="4435"/>
                  </a:lnTo>
                  <a:lnTo>
                    <a:pt x="802" y="4399"/>
                  </a:lnTo>
                  <a:lnTo>
                    <a:pt x="790" y="4331"/>
                  </a:lnTo>
                  <a:lnTo>
                    <a:pt x="777" y="4273"/>
                  </a:lnTo>
                  <a:lnTo>
                    <a:pt x="777" y="4273"/>
                  </a:lnTo>
                  <a:lnTo>
                    <a:pt x="767" y="4237"/>
                  </a:lnTo>
                  <a:lnTo>
                    <a:pt x="752" y="4191"/>
                  </a:lnTo>
                  <a:lnTo>
                    <a:pt x="739" y="4149"/>
                  </a:lnTo>
                  <a:lnTo>
                    <a:pt x="735" y="4135"/>
                  </a:lnTo>
                  <a:lnTo>
                    <a:pt x="734" y="4127"/>
                  </a:lnTo>
                  <a:lnTo>
                    <a:pt x="734" y="4127"/>
                  </a:lnTo>
                  <a:lnTo>
                    <a:pt x="734" y="4120"/>
                  </a:lnTo>
                  <a:lnTo>
                    <a:pt x="737" y="4111"/>
                  </a:lnTo>
                  <a:lnTo>
                    <a:pt x="744" y="4087"/>
                  </a:lnTo>
                  <a:lnTo>
                    <a:pt x="749" y="4075"/>
                  </a:lnTo>
                  <a:lnTo>
                    <a:pt x="755" y="4063"/>
                  </a:lnTo>
                  <a:lnTo>
                    <a:pt x="760" y="4053"/>
                  </a:lnTo>
                  <a:lnTo>
                    <a:pt x="766" y="4045"/>
                  </a:lnTo>
                  <a:lnTo>
                    <a:pt x="766" y="4045"/>
                  </a:lnTo>
                  <a:lnTo>
                    <a:pt x="772" y="4041"/>
                  </a:lnTo>
                  <a:lnTo>
                    <a:pt x="779" y="4038"/>
                  </a:lnTo>
                  <a:lnTo>
                    <a:pt x="800" y="4032"/>
                  </a:lnTo>
                  <a:lnTo>
                    <a:pt x="819" y="4025"/>
                  </a:lnTo>
                  <a:lnTo>
                    <a:pt x="827" y="4022"/>
                  </a:lnTo>
                  <a:lnTo>
                    <a:pt x="833" y="4017"/>
                  </a:lnTo>
                  <a:lnTo>
                    <a:pt x="833" y="4017"/>
                  </a:lnTo>
                  <a:lnTo>
                    <a:pt x="838" y="4008"/>
                  </a:lnTo>
                  <a:lnTo>
                    <a:pt x="843" y="3997"/>
                  </a:lnTo>
                  <a:lnTo>
                    <a:pt x="847" y="3984"/>
                  </a:lnTo>
                  <a:lnTo>
                    <a:pt x="851" y="3971"/>
                  </a:lnTo>
                  <a:lnTo>
                    <a:pt x="856" y="3944"/>
                  </a:lnTo>
                  <a:lnTo>
                    <a:pt x="861" y="3921"/>
                  </a:lnTo>
                  <a:lnTo>
                    <a:pt x="861" y="3921"/>
                  </a:lnTo>
                  <a:lnTo>
                    <a:pt x="863" y="3912"/>
                  </a:lnTo>
                  <a:lnTo>
                    <a:pt x="865" y="3901"/>
                  </a:lnTo>
                  <a:lnTo>
                    <a:pt x="869" y="3875"/>
                  </a:lnTo>
                  <a:lnTo>
                    <a:pt x="871" y="3863"/>
                  </a:lnTo>
                  <a:lnTo>
                    <a:pt x="874" y="3851"/>
                  </a:lnTo>
                  <a:lnTo>
                    <a:pt x="879" y="3841"/>
                  </a:lnTo>
                  <a:lnTo>
                    <a:pt x="881" y="3838"/>
                  </a:lnTo>
                  <a:lnTo>
                    <a:pt x="884" y="3834"/>
                  </a:lnTo>
                  <a:lnTo>
                    <a:pt x="884" y="3834"/>
                  </a:lnTo>
                  <a:lnTo>
                    <a:pt x="889" y="3832"/>
                  </a:lnTo>
                  <a:lnTo>
                    <a:pt x="895" y="3831"/>
                  </a:lnTo>
                  <a:lnTo>
                    <a:pt x="901" y="3830"/>
                  </a:lnTo>
                  <a:lnTo>
                    <a:pt x="908" y="3829"/>
                  </a:lnTo>
                  <a:lnTo>
                    <a:pt x="923" y="3831"/>
                  </a:lnTo>
                  <a:lnTo>
                    <a:pt x="928" y="3832"/>
                  </a:lnTo>
                  <a:lnTo>
                    <a:pt x="933" y="3834"/>
                  </a:lnTo>
                  <a:lnTo>
                    <a:pt x="933" y="3834"/>
                  </a:lnTo>
                  <a:lnTo>
                    <a:pt x="937" y="3838"/>
                  </a:lnTo>
                  <a:lnTo>
                    <a:pt x="942" y="3842"/>
                  </a:lnTo>
                  <a:lnTo>
                    <a:pt x="949" y="3854"/>
                  </a:lnTo>
                  <a:lnTo>
                    <a:pt x="956" y="3867"/>
                  </a:lnTo>
                  <a:lnTo>
                    <a:pt x="962" y="3883"/>
                  </a:lnTo>
                  <a:lnTo>
                    <a:pt x="972" y="3913"/>
                  </a:lnTo>
                  <a:lnTo>
                    <a:pt x="977" y="3928"/>
                  </a:lnTo>
                  <a:lnTo>
                    <a:pt x="983" y="3938"/>
                  </a:lnTo>
                  <a:lnTo>
                    <a:pt x="983" y="3938"/>
                  </a:lnTo>
                  <a:lnTo>
                    <a:pt x="1006" y="3982"/>
                  </a:lnTo>
                  <a:lnTo>
                    <a:pt x="1034" y="4034"/>
                  </a:lnTo>
                  <a:lnTo>
                    <a:pt x="1050" y="4060"/>
                  </a:lnTo>
                  <a:lnTo>
                    <a:pt x="1066" y="4084"/>
                  </a:lnTo>
                  <a:lnTo>
                    <a:pt x="1083" y="4105"/>
                  </a:lnTo>
                  <a:lnTo>
                    <a:pt x="1091" y="4113"/>
                  </a:lnTo>
                  <a:lnTo>
                    <a:pt x="1098" y="4121"/>
                  </a:lnTo>
                  <a:lnTo>
                    <a:pt x="1098" y="4121"/>
                  </a:lnTo>
                  <a:lnTo>
                    <a:pt x="1108" y="4128"/>
                  </a:lnTo>
                  <a:lnTo>
                    <a:pt x="1119" y="4135"/>
                  </a:lnTo>
                  <a:lnTo>
                    <a:pt x="1133" y="4140"/>
                  </a:lnTo>
                  <a:lnTo>
                    <a:pt x="1147" y="4147"/>
                  </a:lnTo>
                  <a:lnTo>
                    <a:pt x="1199" y="4167"/>
                  </a:lnTo>
                  <a:lnTo>
                    <a:pt x="1199" y="4167"/>
                  </a:lnTo>
                  <a:lnTo>
                    <a:pt x="1267" y="4193"/>
                  </a:lnTo>
                  <a:lnTo>
                    <a:pt x="1304" y="4206"/>
                  </a:lnTo>
                  <a:lnTo>
                    <a:pt x="1335" y="4216"/>
                  </a:lnTo>
                  <a:lnTo>
                    <a:pt x="1335" y="4216"/>
                  </a:lnTo>
                  <a:lnTo>
                    <a:pt x="1354" y="4220"/>
                  </a:lnTo>
                  <a:lnTo>
                    <a:pt x="1378" y="4225"/>
                  </a:lnTo>
                  <a:lnTo>
                    <a:pt x="1400" y="4229"/>
                  </a:lnTo>
                  <a:lnTo>
                    <a:pt x="1419" y="4235"/>
                  </a:lnTo>
                  <a:lnTo>
                    <a:pt x="1419" y="4235"/>
                  </a:lnTo>
                  <a:lnTo>
                    <a:pt x="1435" y="4241"/>
                  </a:lnTo>
                  <a:lnTo>
                    <a:pt x="1453" y="4250"/>
                  </a:lnTo>
                  <a:lnTo>
                    <a:pt x="1471" y="4260"/>
                  </a:lnTo>
                  <a:lnTo>
                    <a:pt x="1478" y="4264"/>
                  </a:lnTo>
                  <a:lnTo>
                    <a:pt x="1484" y="4270"/>
                  </a:lnTo>
                  <a:lnTo>
                    <a:pt x="1484" y="4270"/>
                  </a:lnTo>
                  <a:lnTo>
                    <a:pt x="1489" y="4277"/>
                  </a:lnTo>
                  <a:lnTo>
                    <a:pt x="1495" y="4283"/>
                  </a:lnTo>
                  <a:lnTo>
                    <a:pt x="1506" y="4303"/>
                  </a:lnTo>
                  <a:lnTo>
                    <a:pt x="1516" y="4324"/>
                  </a:lnTo>
                  <a:lnTo>
                    <a:pt x="1525" y="4347"/>
                  </a:lnTo>
                  <a:lnTo>
                    <a:pt x="1543" y="4392"/>
                  </a:lnTo>
                  <a:lnTo>
                    <a:pt x="1558" y="4430"/>
                  </a:lnTo>
                  <a:lnTo>
                    <a:pt x="1558" y="4430"/>
                  </a:lnTo>
                  <a:lnTo>
                    <a:pt x="1563" y="4445"/>
                  </a:lnTo>
                  <a:lnTo>
                    <a:pt x="1568" y="4463"/>
                  </a:lnTo>
                  <a:lnTo>
                    <a:pt x="1579" y="4505"/>
                  </a:lnTo>
                  <a:lnTo>
                    <a:pt x="1585" y="4525"/>
                  </a:lnTo>
                  <a:lnTo>
                    <a:pt x="1593" y="4544"/>
                  </a:lnTo>
                  <a:lnTo>
                    <a:pt x="1601" y="4560"/>
                  </a:lnTo>
                  <a:lnTo>
                    <a:pt x="1605" y="4567"/>
                  </a:lnTo>
                  <a:lnTo>
                    <a:pt x="1610" y="4573"/>
                  </a:lnTo>
                  <a:lnTo>
                    <a:pt x="1610" y="4573"/>
                  </a:lnTo>
                  <a:lnTo>
                    <a:pt x="1619" y="4581"/>
                  </a:lnTo>
                  <a:lnTo>
                    <a:pt x="1630" y="4591"/>
                  </a:lnTo>
                  <a:lnTo>
                    <a:pt x="1645" y="4602"/>
                  </a:lnTo>
                  <a:lnTo>
                    <a:pt x="1660" y="4611"/>
                  </a:lnTo>
                  <a:lnTo>
                    <a:pt x="1675" y="4617"/>
                  </a:lnTo>
                  <a:lnTo>
                    <a:pt x="1690" y="4622"/>
                  </a:lnTo>
                  <a:lnTo>
                    <a:pt x="1697" y="4623"/>
                  </a:lnTo>
                  <a:lnTo>
                    <a:pt x="1702" y="4623"/>
                  </a:lnTo>
                  <a:lnTo>
                    <a:pt x="1708" y="4623"/>
                  </a:lnTo>
                  <a:lnTo>
                    <a:pt x="1714" y="4621"/>
                  </a:lnTo>
                  <a:lnTo>
                    <a:pt x="1714" y="4621"/>
                  </a:lnTo>
                  <a:lnTo>
                    <a:pt x="1718" y="4617"/>
                  </a:lnTo>
                  <a:lnTo>
                    <a:pt x="1721" y="4612"/>
                  </a:lnTo>
                  <a:lnTo>
                    <a:pt x="1723" y="4606"/>
                  </a:lnTo>
                  <a:lnTo>
                    <a:pt x="1724" y="4599"/>
                  </a:lnTo>
                  <a:lnTo>
                    <a:pt x="1724" y="4582"/>
                  </a:lnTo>
                  <a:lnTo>
                    <a:pt x="1723" y="4564"/>
                  </a:lnTo>
                  <a:lnTo>
                    <a:pt x="1721" y="4545"/>
                  </a:lnTo>
                  <a:lnTo>
                    <a:pt x="1719" y="4527"/>
                  </a:lnTo>
                  <a:lnTo>
                    <a:pt x="1719" y="4519"/>
                  </a:lnTo>
                  <a:lnTo>
                    <a:pt x="1721" y="4511"/>
                  </a:lnTo>
                  <a:lnTo>
                    <a:pt x="1722" y="4505"/>
                  </a:lnTo>
                  <a:lnTo>
                    <a:pt x="1724" y="4499"/>
                  </a:lnTo>
                  <a:lnTo>
                    <a:pt x="1724" y="4499"/>
                  </a:lnTo>
                  <a:lnTo>
                    <a:pt x="1726" y="4497"/>
                  </a:lnTo>
                  <a:lnTo>
                    <a:pt x="1728" y="4494"/>
                  </a:lnTo>
                  <a:lnTo>
                    <a:pt x="1735" y="4490"/>
                  </a:lnTo>
                  <a:lnTo>
                    <a:pt x="1743" y="4487"/>
                  </a:lnTo>
                  <a:lnTo>
                    <a:pt x="1749" y="4482"/>
                  </a:lnTo>
                  <a:lnTo>
                    <a:pt x="1749" y="4482"/>
                  </a:lnTo>
                  <a:lnTo>
                    <a:pt x="1754" y="4474"/>
                  </a:lnTo>
                  <a:lnTo>
                    <a:pt x="1760" y="4465"/>
                  </a:lnTo>
                  <a:lnTo>
                    <a:pt x="1771" y="4444"/>
                  </a:lnTo>
                  <a:lnTo>
                    <a:pt x="1780" y="4421"/>
                  </a:lnTo>
                  <a:lnTo>
                    <a:pt x="1784" y="4410"/>
                  </a:lnTo>
                  <a:lnTo>
                    <a:pt x="1786" y="4401"/>
                  </a:lnTo>
                  <a:lnTo>
                    <a:pt x="1786" y="4401"/>
                  </a:lnTo>
                  <a:lnTo>
                    <a:pt x="1787" y="4384"/>
                  </a:lnTo>
                  <a:lnTo>
                    <a:pt x="1786" y="4364"/>
                  </a:lnTo>
                  <a:lnTo>
                    <a:pt x="1785" y="4353"/>
                  </a:lnTo>
                  <a:lnTo>
                    <a:pt x="1783" y="4344"/>
                  </a:lnTo>
                  <a:lnTo>
                    <a:pt x="1779" y="4338"/>
                  </a:lnTo>
                  <a:lnTo>
                    <a:pt x="1775" y="4332"/>
                  </a:lnTo>
                  <a:lnTo>
                    <a:pt x="1775" y="4332"/>
                  </a:lnTo>
                  <a:lnTo>
                    <a:pt x="1770" y="4329"/>
                  </a:lnTo>
                  <a:lnTo>
                    <a:pt x="1765" y="4327"/>
                  </a:lnTo>
                  <a:lnTo>
                    <a:pt x="1759" y="4326"/>
                  </a:lnTo>
                  <a:lnTo>
                    <a:pt x="1752" y="4326"/>
                  </a:lnTo>
                  <a:lnTo>
                    <a:pt x="1737" y="4329"/>
                  </a:lnTo>
                  <a:lnTo>
                    <a:pt x="1722" y="4332"/>
                  </a:lnTo>
                  <a:lnTo>
                    <a:pt x="1706" y="4335"/>
                  </a:lnTo>
                  <a:lnTo>
                    <a:pt x="1690" y="4338"/>
                  </a:lnTo>
                  <a:lnTo>
                    <a:pt x="1677" y="4339"/>
                  </a:lnTo>
                  <a:lnTo>
                    <a:pt x="1671" y="4338"/>
                  </a:lnTo>
                  <a:lnTo>
                    <a:pt x="1666" y="4336"/>
                  </a:lnTo>
                  <a:lnTo>
                    <a:pt x="1666" y="4336"/>
                  </a:lnTo>
                  <a:lnTo>
                    <a:pt x="1658" y="4332"/>
                  </a:lnTo>
                  <a:lnTo>
                    <a:pt x="1651" y="4325"/>
                  </a:lnTo>
                  <a:lnTo>
                    <a:pt x="1642" y="4317"/>
                  </a:lnTo>
                  <a:lnTo>
                    <a:pt x="1634" y="4308"/>
                  </a:lnTo>
                  <a:lnTo>
                    <a:pt x="1627" y="4298"/>
                  </a:lnTo>
                  <a:lnTo>
                    <a:pt x="1620" y="4288"/>
                  </a:lnTo>
                  <a:lnTo>
                    <a:pt x="1614" y="4279"/>
                  </a:lnTo>
                  <a:lnTo>
                    <a:pt x="1611" y="4271"/>
                  </a:lnTo>
                  <a:lnTo>
                    <a:pt x="1611" y="4271"/>
                  </a:lnTo>
                  <a:lnTo>
                    <a:pt x="1609" y="4261"/>
                  </a:lnTo>
                  <a:lnTo>
                    <a:pt x="1607" y="4247"/>
                  </a:lnTo>
                  <a:lnTo>
                    <a:pt x="1607" y="4234"/>
                  </a:lnTo>
                  <a:lnTo>
                    <a:pt x="1607" y="4219"/>
                  </a:lnTo>
                  <a:lnTo>
                    <a:pt x="1608" y="4190"/>
                  </a:lnTo>
                  <a:lnTo>
                    <a:pt x="1608" y="4165"/>
                  </a:lnTo>
                  <a:lnTo>
                    <a:pt x="1608" y="4165"/>
                  </a:lnTo>
                  <a:lnTo>
                    <a:pt x="1607" y="4150"/>
                  </a:lnTo>
                  <a:lnTo>
                    <a:pt x="1604" y="4132"/>
                  </a:lnTo>
                  <a:lnTo>
                    <a:pt x="1600" y="4093"/>
                  </a:lnTo>
                  <a:lnTo>
                    <a:pt x="1598" y="4072"/>
                  </a:lnTo>
                  <a:lnTo>
                    <a:pt x="1595" y="4052"/>
                  </a:lnTo>
                  <a:lnTo>
                    <a:pt x="1595" y="4035"/>
                  </a:lnTo>
                  <a:lnTo>
                    <a:pt x="1596" y="4019"/>
                  </a:lnTo>
                  <a:lnTo>
                    <a:pt x="1596" y="4019"/>
                  </a:lnTo>
                  <a:lnTo>
                    <a:pt x="1600" y="4007"/>
                  </a:lnTo>
                  <a:lnTo>
                    <a:pt x="1604" y="3992"/>
                  </a:lnTo>
                  <a:lnTo>
                    <a:pt x="1619" y="3961"/>
                  </a:lnTo>
                  <a:lnTo>
                    <a:pt x="1634" y="3930"/>
                  </a:lnTo>
                  <a:lnTo>
                    <a:pt x="1639" y="3916"/>
                  </a:lnTo>
                  <a:lnTo>
                    <a:pt x="1644" y="3904"/>
                  </a:lnTo>
                  <a:lnTo>
                    <a:pt x="1644" y="3904"/>
                  </a:lnTo>
                  <a:lnTo>
                    <a:pt x="1646" y="3894"/>
                  </a:lnTo>
                  <a:lnTo>
                    <a:pt x="1648" y="3884"/>
                  </a:lnTo>
                  <a:lnTo>
                    <a:pt x="1651" y="3858"/>
                  </a:lnTo>
                  <a:lnTo>
                    <a:pt x="1653" y="3846"/>
                  </a:lnTo>
                  <a:lnTo>
                    <a:pt x="1655" y="3834"/>
                  </a:lnTo>
                  <a:lnTo>
                    <a:pt x="1660" y="3824"/>
                  </a:lnTo>
                  <a:lnTo>
                    <a:pt x="1662" y="3821"/>
                  </a:lnTo>
                  <a:lnTo>
                    <a:pt x="1664" y="3818"/>
                  </a:lnTo>
                  <a:lnTo>
                    <a:pt x="1664" y="3818"/>
                  </a:lnTo>
                  <a:lnTo>
                    <a:pt x="1670" y="3814"/>
                  </a:lnTo>
                  <a:lnTo>
                    <a:pt x="1675" y="3811"/>
                  </a:lnTo>
                  <a:lnTo>
                    <a:pt x="1682" y="3808"/>
                  </a:lnTo>
                  <a:lnTo>
                    <a:pt x="1689" y="3807"/>
                  </a:lnTo>
                  <a:lnTo>
                    <a:pt x="1706" y="3806"/>
                  </a:lnTo>
                  <a:lnTo>
                    <a:pt x="1724" y="3805"/>
                  </a:lnTo>
                  <a:lnTo>
                    <a:pt x="1742" y="3805"/>
                  </a:lnTo>
                  <a:lnTo>
                    <a:pt x="1759" y="3804"/>
                  </a:lnTo>
                  <a:lnTo>
                    <a:pt x="1775" y="3802"/>
                  </a:lnTo>
                  <a:lnTo>
                    <a:pt x="1780" y="3799"/>
                  </a:lnTo>
                  <a:lnTo>
                    <a:pt x="1786" y="3797"/>
                  </a:lnTo>
                  <a:lnTo>
                    <a:pt x="1786" y="3797"/>
                  </a:lnTo>
                  <a:lnTo>
                    <a:pt x="1792" y="3793"/>
                  </a:lnTo>
                  <a:lnTo>
                    <a:pt x="1798" y="3786"/>
                  </a:lnTo>
                  <a:lnTo>
                    <a:pt x="1805" y="3778"/>
                  </a:lnTo>
                  <a:lnTo>
                    <a:pt x="1811" y="3770"/>
                  </a:lnTo>
                  <a:lnTo>
                    <a:pt x="1822" y="3752"/>
                  </a:lnTo>
                  <a:lnTo>
                    <a:pt x="1827" y="3744"/>
                  </a:lnTo>
                  <a:lnTo>
                    <a:pt x="1829" y="3736"/>
                  </a:lnTo>
                  <a:lnTo>
                    <a:pt x="1829" y="3736"/>
                  </a:lnTo>
                  <a:lnTo>
                    <a:pt x="1832" y="3724"/>
                  </a:lnTo>
                  <a:lnTo>
                    <a:pt x="1833" y="3710"/>
                  </a:lnTo>
                  <a:lnTo>
                    <a:pt x="1835" y="3695"/>
                  </a:lnTo>
                  <a:lnTo>
                    <a:pt x="1835" y="3678"/>
                  </a:lnTo>
                  <a:lnTo>
                    <a:pt x="1833" y="3645"/>
                  </a:lnTo>
                  <a:lnTo>
                    <a:pt x="1832" y="3618"/>
                  </a:lnTo>
                  <a:lnTo>
                    <a:pt x="1832" y="3618"/>
                  </a:lnTo>
                  <a:lnTo>
                    <a:pt x="1832" y="3605"/>
                  </a:lnTo>
                  <a:lnTo>
                    <a:pt x="1833" y="3591"/>
                  </a:lnTo>
                  <a:lnTo>
                    <a:pt x="1835" y="3557"/>
                  </a:lnTo>
                  <a:lnTo>
                    <a:pt x="1835" y="3540"/>
                  </a:lnTo>
                  <a:lnTo>
                    <a:pt x="1833" y="3525"/>
                  </a:lnTo>
                  <a:lnTo>
                    <a:pt x="1831" y="3519"/>
                  </a:lnTo>
                  <a:lnTo>
                    <a:pt x="1830" y="3512"/>
                  </a:lnTo>
                  <a:lnTo>
                    <a:pt x="1827" y="3507"/>
                  </a:lnTo>
                  <a:lnTo>
                    <a:pt x="1823" y="3503"/>
                  </a:lnTo>
                  <a:lnTo>
                    <a:pt x="1823" y="3503"/>
                  </a:lnTo>
                  <a:lnTo>
                    <a:pt x="1820" y="3499"/>
                  </a:lnTo>
                  <a:lnTo>
                    <a:pt x="1814" y="3497"/>
                  </a:lnTo>
                  <a:lnTo>
                    <a:pt x="1809" y="3495"/>
                  </a:lnTo>
                  <a:lnTo>
                    <a:pt x="1802" y="3494"/>
                  </a:lnTo>
                  <a:lnTo>
                    <a:pt x="1788" y="3494"/>
                  </a:lnTo>
                  <a:lnTo>
                    <a:pt x="1781" y="3495"/>
                  </a:lnTo>
                  <a:lnTo>
                    <a:pt x="1777" y="3496"/>
                  </a:lnTo>
                  <a:lnTo>
                    <a:pt x="1777" y="3496"/>
                  </a:lnTo>
                  <a:lnTo>
                    <a:pt x="1774" y="3500"/>
                  </a:lnTo>
                  <a:lnTo>
                    <a:pt x="1771" y="3505"/>
                  </a:lnTo>
                  <a:lnTo>
                    <a:pt x="1766" y="3520"/>
                  </a:lnTo>
                  <a:lnTo>
                    <a:pt x="1763" y="3528"/>
                  </a:lnTo>
                  <a:lnTo>
                    <a:pt x="1761" y="3533"/>
                  </a:lnTo>
                  <a:lnTo>
                    <a:pt x="1758" y="3538"/>
                  </a:lnTo>
                  <a:lnTo>
                    <a:pt x="1757" y="3539"/>
                  </a:lnTo>
                  <a:lnTo>
                    <a:pt x="1754" y="3540"/>
                  </a:lnTo>
                  <a:lnTo>
                    <a:pt x="1754" y="3540"/>
                  </a:lnTo>
                  <a:lnTo>
                    <a:pt x="1750" y="3539"/>
                  </a:lnTo>
                  <a:lnTo>
                    <a:pt x="1746" y="3537"/>
                  </a:lnTo>
                  <a:lnTo>
                    <a:pt x="1742" y="3533"/>
                  </a:lnTo>
                  <a:lnTo>
                    <a:pt x="1739" y="3528"/>
                  </a:lnTo>
                  <a:lnTo>
                    <a:pt x="1732" y="3517"/>
                  </a:lnTo>
                  <a:lnTo>
                    <a:pt x="1728" y="3508"/>
                  </a:lnTo>
                  <a:lnTo>
                    <a:pt x="1728" y="3508"/>
                  </a:lnTo>
                  <a:lnTo>
                    <a:pt x="1725" y="3497"/>
                  </a:lnTo>
                  <a:lnTo>
                    <a:pt x="1724" y="3485"/>
                  </a:lnTo>
                  <a:lnTo>
                    <a:pt x="1724" y="3471"/>
                  </a:lnTo>
                  <a:lnTo>
                    <a:pt x="1724" y="3456"/>
                  </a:lnTo>
                  <a:lnTo>
                    <a:pt x="1726" y="3428"/>
                  </a:lnTo>
                  <a:lnTo>
                    <a:pt x="1728" y="3403"/>
                  </a:lnTo>
                  <a:lnTo>
                    <a:pt x="1728" y="3403"/>
                  </a:lnTo>
                  <a:lnTo>
                    <a:pt x="1731" y="3390"/>
                  </a:lnTo>
                  <a:lnTo>
                    <a:pt x="1734" y="3372"/>
                  </a:lnTo>
                  <a:lnTo>
                    <a:pt x="1736" y="3355"/>
                  </a:lnTo>
                  <a:lnTo>
                    <a:pt x="1737" y="3347"/>
                  </a:lnTo>
                  <a:lnTo>
                    <a:pt x="1736" y="3340"/>
                  </a:lnTo>
                  <a:lnTo>
                    <a:pt x="1736" y="3340"/>
                  </a:lnTo>
                  <a:lnTo>
                    <a:pt x="1733" y="3327"/>
                  </a:lnTo>
                  <a:lnTo>
                    <a:pt x="1726" y="3310"/>
                  </a:lnTo>
                  <a:lnTo>
                    <a:pt x="1722" y="3302"/>
                  </a:lnTo>
                  <a:lnTo>
                    <a:pt x="1717" y="3295"/>
                  </a:lnTo>
                  <a:lnTo>
                    <a:pt x="1713" y="3289"/>
                  </a:lnTo>
                  <a:lnTo>
                    <a:pt x="1708" y="3285"/>
                  </a:lnTo>
                  <a:lnTo>
                    <a:pt x="1708" y="3285"/>
                  </a:lnTo>
                  <a:lnTo>
                    <a:pt x="1698" y="3280"/>
                  </a:lnTo>
                  <a:lnTo>
                    <a:pt x="1687" y="3277"/>
                  </a:lnTo>
                  <a:lnTo>
                    <a:pt x="1675" y="3275"/>
                  </a:lnTo>
                  <a:lnTo>
                    <a:pt x="1662" y="3274"/>
                  </a:lnTo>
                  <a:lnTo>
                    <a:pt x="1647" y="3274"/>
                  </a:lnTo>
                  <a:lnTo>
                    <a:pt x="1633" y="3274"/>
                  </a:lnTo>
                  <a:lnTo>
                    <a:pt x="1601" y="3276"/>
                  </a:lnTo>
                  <a:lnTo>
                    <a:pt x="1539" y="3283"/>
                  </a:lnTo>
                  <a:lnTo>
                    <a:pt x="1512" y="3285"/>
                  </a:lnTo>
                  <a:lnTo>
                    <a:pt x="1499" y="3286"/>
                  </a:lnTo>
                  <a:lnTo>
                    <a:pt x="1488" y="3285"/>
                  </a:lnTo>
                  <a:lnTo>
                    <a:pt x="1488" y="3285"/>
                  </a:lnTo>
                  <a:lnTo>
                    <a:pt x="1449" y="3283"/>
                  </a:lnTo>
                  <a:lnTo>
                    <a:pt x="1399" y="3277"/>
                  </a:lnTo>
                  <a:lnTo>
                    <a:pt x="1352" y="3273"/>
                  </a:lnTo>
                  <a:lnTo>
                    <a:pt x="1332" y="3271"/>
                  </a:lnTo>
                  <a:lnTo>
                    <a:pt x="1318" y="3271"/>
                  </a:lnTo>
                  <a:lnTo>
                    <a:pt x="1318" y="3271"/>
                  </a:lnTo>
                  <a:lnTo>
                    <a:pt x="1304" y="3270"/>
                  </a:lnTo>
                  <a:lnTo>
                    <a:pt x="1291" y="3268"/>
                  </a:lnTo>
                  <a:lnTo>
                    <a:pt x="1278" y="3267"/>
                  </a:lnTo>
                  <a:lnTo>
                    <a:pt x="1273" y="3268"/>
                  </a:lnTo>
                  <a:lnTo>
                    <a:pt x="1267" y="3269"/>
                  </a:lnTo>
                  <a:lnTo>
                    <a:pt x="1267" y="3269"/>
                  </a:lnTo>
                  <a:lnTo>
                    <a:pt x="1262" y="3271"/>
                  </a:lnTo>
                  <a:lnTo>
                    <a:pt x="1258" y="3275"/>
                  </a:lnTo>
                  <a:lnTo>
                    <a:pt x="1249" y="3285"/>
                  </a:lnTo>
                  <a:lnTo>
                    <a:pt x="1240" y="3296"/>
                  </a:lnTo>
                  <a:lnTo>
                    <a:pt x="1231" y="3310"/>
                  </a:lnTo>
                  <a:lnTo>
                    <a:pt x="1223" y="3322"/>
                  </a:lnTo>
                  <a:lnTo>
                    <a:pt x="1214" y="3335"/>
                  </a:lnTo>
                  <a:lnTo>
                    <a:pt x="1205" y="3345"/>
                  </a:lnTo>
                  <a:lnTo>
                    <a:pt x="1200" y="3348"/>
                  </a:lnTo>
                  <a:lnTo>
                    <a:pt x="1196" y="3350"/>
                  </a:lnTo>
                  <a:lnTo>
                    <a:pt x="1196" y="3350"/>
                  </a:lnTo>
                  <a:lnTo>
                    <a:pt x="1192" y="3352"/>
                  </a:lnTo>
                  <a:lnTo>
                    <a:pt x="1188" y="3352"/>
                  </a:lnTo>
                  <a:lnTo>
                    <a:pt x="1179" y="3352"/>
                  </a:lnTo>
                  <a:lnTo>
                    <a:pt x="1170" y="3349"/>
                  </a:lnTo>
                  <a:lnTo>
                    <a:pt x="1159" y="3346"/>
                  </a:lnTo>
                  <a:lnTo>
                    <a:pt x="1148" y="3344"/>
                  </a:lnTo>
                  <a:lnTo>
                    <a:pt x="1138" y="3341"/>
                  </a:lnTo>
                  <a:lnTo>
                    <a:pt x="1129" y="3340"/>
                  </a:lnTo>
                  <a:lnTo>
                    <a:pt x="1126" y="3341"/>
                  </a:lnTo>
                  <a:lnTo>
                    <a:pt x="1121" y="3341"/>
                  </a:lnTo>
                  <a:lnTo>
                    <a:pt x="1121" y="3341"/>
                  </a:lnTo>
                  <a:lnTo>
                    <a:pt x="1116" y="3345"/>
                  </a:lnTo>
                  <a:lnTo>
                    <a:pt x="1111" y="3349"/>
                  </a:lnTo>
                  <a:lnTo>
                    <a:pt x="1106" y="3354"/>
                  </a:lnTo>
                  <a:lnTo>
                    <a:pt x="1100" y="3361"/>
                  </a:lnTo>
                  <a:lnTo>
                    <a:pt x="1089" y="3375"/>
                  </a:lnTo>
                  <a:lnTo>
                    <a:pt x="1078" y="3391"/>
                  </a:lnTo>
                  <a:lnTo>
                    <a:pt x="1068" y="3407"/>
                  </a:lnTo>
                  <a:lnTo>
                    <a:pt x="1057" y="3422"/>
                  </a:lnTo>
                  <a:lnTo>
                    <a:pt x="1051" y="3427"/>
                  </a:lnTo>
                  <a:lnTo>
                    <a:pt x="1047" y="3433"/>
                  </a:lnTo>
                  <a:lnTo>
                    <a:pt x="1041" y="3436"/>
                  </a:lnTo>
                  <a:lnTo>
                    <a:pt x="1036" y="3440"/>
                  </a:lnTo>
                  <a:lnTo>
                    <a:pt x="1036" y="3440"/>
                  </a:lnTo>
                  <a:lnTo>
                    <a:pt x="1027" y="3442"/>
                  </a:lnTo>
                  <a:lnTo>
                    <a:pt x="1016" y="3442"/>
                  </a:lnTo>
                  <a:lnTo>
                    <a:pt x="1004" y="3441"/>
                  </a:lnTo>
                  <a:lnTo>
                    <a:pt x="992" y="3438"/>
                  </a:lnTo>
                  <a:lnTo>
                    <a:pt x="968" y="3434"/>
                  </a:lnTo>
                  <a:lnTo>
                    <a:pt x="949" y="3428"/>
                  </a:lnTo>
                  <a:lnTo>
                    <a:pt x="949" y="3428"/>
                  </a:lnTo>
                  <a:lnTo>
                    <a:pt x="921" y="3423"/>
                  </a:lnTo>
                  <a:lnTo>
                    <a:pt x="886" y="3414"/>
                  </a:lnTo>
                  <a:lnTo>
                    <a:pt x="869" y="3408"/>
                  </a:lnTo>
                  <a:lnTo>
                    <a:pt x="853" y="3402"/>
                  </a:lnTo>
                  <a:lnTo>
                    <a:pt x="839" y="3396"/>
                  </a:lnTo>
                  <a:lnTo>
                    <a:pt x="834" y="3391"/>
                  </a:lnTo>
                  <a:lnTo>
                    <a:pt x="829" y="3388"/>
                  </a:lnTo>
                  <a:lnTo>
                    <a:pt x="829" y="3388"/>
                  </a:lnTo>
                  <a:lnTo>
                    <a:pt x="826" y="3383"/>
                  </a:lnTo>
                  <a:lnTo>
                    <a:pt x="823" y="3379"/>
                  </a:lnTo>
                  <a:lnTo>
                    <a:pt x="818" y="3367"/>
                  </a:lnTo>
                  <a:lnTo>
                    <a:pt x="814" y="3354"/>
                  </a:lnTo>
                  <a:lnTo>
                    <a:pt x="810" y="3339"/>
                  </a:lnTo>
                  <a:lnTo>
                    <a:pt x="804" y="3311"/>
                  </a:lnTo>
                  <a:lnTo>
                    <a:pt x="801" y="3299"/>
                  </a:lnTo>
                  <a:lnTo>
                    <a:pt x="796" y="3287"/>
                  </a:lnTo>
                  <a:lnTo>
                    <a:pt x="796" y="3287"/>
                  </a:lnTo>
                  <a:lnTo>
                    <a:pt x="786" y="3267"/>
                  </a:lnTo>
                  <a:lnTo>
                    <a:pt x="772" y="3243"/>
                  </a:lnTo>
                  <a:lnTo>
                    <a:pt x="756" y="3221"/>
                  </a:lnTo>
                  <a:lnTo>
                    <a:pt x="748" y="3211"/>
                  </a:lnTo>
                  <a:lnTo>
                    <a:pt x="740" y="3203"/>
                  </a:lnTo>
                  <a:lnTo>
                    <a:pt x="740" y="3203"/>
                  </a:lnTo>
                  <a:lnTo>
                    <a:pt x="732" y="3198"/>
                  </a:lnTo>
                  <a:lnTo>
                    <a:pt x="722" y="3192"/>
                  </a:lnTo>
                  <a:lnTo>
                    <a:pt x="696" y="3182"/>
                  </a:lnTo>
                  <a:lnTo>
                    <a:pt x="675" y="3176"/>
                  </a:lnTo>
                  <a:lnTo>
                    <a:pt x="664" y="3173"/>
                  </a:lnTo>
                  <a:lnTo>
                    <a:pt x="664" y="3173"/>
                  </a:lnTo>
                  <a:lnTo>
                    <a:pt x="663" y="3100"/>
                  </a:lnTo>
                  <a:lnTo>
                    <a:pt x="663" y="3041"/>
                  </a:lnTo>
                  <a:lnTo>
                    <a:pt x="663" y="3016"/>
                  </a:lnTo>
                  <a:lnTo>
                    <a:pt x="664" y="2997"/>
                  </a:lnTo>
                  <a:lnTo>
                    <a:pt x="664" y="2997"/>
                  </a:lnTo>
                  <a:lnTo>
                    <a:pt x="670" y="2953"/>
                  </a:lnTo>
                  <a:lnTo>
                    <a:pt x="677" y="2897"/>
                  </a:lnTo>
                  <a:lnTo>
                    <a:pt x="688" y="2828"/>
                  </a:lnTo>
                  <a:lnTo>
                    <a:pt x="688" y="2828"/>
                  </a:lnTo>
                  <a:lnTo>
                    <a:pt x="735" y="2847"/>
                  </a:lnTo>
                  <a:lnTo>
                    <a:pt x="775" y="2862"/>
                  </a:lnTo>
                  <a:lnTo>
                    <a:pt x="805" y="2873"/>
                  </a:lnTo>
                  <a:lnTo>
                    <a:pt x="805" y="2873"/>
                  </a:lnTo>
                  <a:lnTo>
                    <a:pt x="839" y="2887"/>
                  </a:lnTo>
                  <a:lnTo>
                    <a:pt x="879" y="2903"/>
                  </a:lnTo>
                  <a:lnTo>
                    <a:pt x="918" y="2921"/>
                  </a:lnTo>
                  <a:lnTo>
                    <a:pt x="951" y="2936"/>
                  </a:lnTo>
                  <a:lnTo>
                    <a:pt x="951" y="2936"/>
                  </a:lnTo>
                  <a:lnTo>
                    <a:pt x="960" y="2942"/>
                  </a:lnTo>
                  <a:lnTo>
                    <a:pt x="970" y="2950"/>
                  </a:lnTo>
                  <a:lnTo>
                    <a:pt x="992" y="2967"/>
                  </a:lnTo>
                  <a:lnTo>
                    <a:pt x="1004" y="2976"/>
                  </a:lnTo>
                  <a:lnTo>
                    <a:pt x="1015" y="2983"/>
                  </a:lnTo>
                  <a:lnTo>
                    <a:pt x="1025" y="2989"/>
                  </a:lnTo>
                  <a:lnTo>
                    <a:pt x="1036" y="2993"/>
                  </a:lnTo>
                  <a:lnTo>
                    <a:pt x="1036" y="2993"/>
                  </a:lnTo>
                  <a:lnTo>
                    <a:pt x="1047" y="2995"/>
                  </a:lnTo>
                  <a:lnTo>
                    <a:pt x="1059" y="2995"/>
                  </a:lnTo>
                  <a:lnTo>
                    <a:pt x="1075" y="2995"/>
                  </a:lnTo>
                  <a:lnTo>
                    <a:pt x="1090" y="2994"/>
                  </a:lnTo>
                  <a:lnTo>
                    <a:pt x="1120" y="2989"/>
                  </a:lnTo>
                  <a:lnTo>
                    <a:pt x="1146" y="2986"/>
                  </a:lnTo>
                  <a:lnTo>
                    <a:pt x="1146" y="2986"/>
                  </a:lnTo>
                  <a:lnTo>
                    <a:pt x="1172" y="2984"/>
                  </a:lnTo>
                  <a:lnTo>
                    <a:pt x="1187" y="2981"/>
                  </a:lnTo>
                  <a:lnTo>
                    <a:pt x="1192" y="2980"/>
                  </a:lnTo>
                  <a:lnTo>
                    <a:pt x="1198" y="2978"/>
                  </a:lnTo>
                  <a:lnTo>
                    <a:pt x="1198" y="2978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  <p:sp>
          <p:nvSpPr>
            <p:cNvPr id="45" name="Freeform 20">
              <a:extLst>
                <a:ext uri="{FF2B5EF4-FFF2-40B4-BE49-F238E27FC236}">
                  <a16:creationId xmlns:a16="http://schemas.microsoft.com/office/drawing/2014/main" id="{4FAE94D1-5AD3-421C-9F53-FCC5EC950A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2100" y="754062"/>
              <a:ext cx="2179638" cy="1339850"/>
            </a:xfrm>
            <a:custGeom>
              <a:avLst/>
              <a:gdLst>
                <a:gd name="T0" fmla="*/ 6940 w 10982"/>
                <a:gd name="T1" fmla="*/ 5084 h 6750"/>
                <a:gd name="T2" fmla="*/ 6631 w 10982"/>
                <a:gd name="T3" fmla="*/ 5261 h 6750"/>
                <a:gd name="T4" fmla="*/ 6297 w 10982"/>
                <a:gd name="T5" fmla="*/ 5269 h 6750"/>
                <a:gd name="T6" fmla="*/ 5938 w 10982"/>
                <a:gd name="T7" fmla="*/ 5458 h 6750"/>
                <a:gd name="T8" fmla="*/ 5560 w 10982"/>
                <a:gd name="T9" fmla="*/ 5471 h 6750"/>
                <a:gd name="T10" fmla="*/ 5328 w 10982"/>
                <a:gd name="T11" fmla="*/ 5700 h 6750"/>
                <a:gd name="T12" fmla="*/ 4967 w 10982"/>
                <a:gd name="T13" fmla="*/ 5754 h 6750"/>
                <a:gd name="T14" fmla="*/ 4654 w 10982"/>
                <a:gd name="T15" fmla="*/ 6080 h 6750"/>
                <a:gd name="T16" fmla="*/ 4275 w 10982"/>
                <a:gd name="T17" fmla="*/ 6186 h 6750"/>
                <a:gd name="T18" fmla="*/ 3926 w 10982"/>
                <a:gd name="T19" fmla="*/ 6293 h 6750"/>
                <a:gd name="T20" fmla="*/ 3802 w 10982"/>
                <a:gd name="T21" fmla="*/ 6729 h 6750"/>
                <a:gd name="T22" fmla="*/ 3129 w 10982"/>
                <a:gd name="T23" fmla="*/ 6671 h 6750"/>
                <a:gd name="T24" fmla="*/ 2731 w 10982"/>
                <a:gd name="T25" fmla="*/ 6669 h 6750"/>
                <a:gd name="T26" fmla="*/ 2343 w 10982"/>
                <a:gd name="T27" fmla="*/ 6548 h 6750"/>
                <a:gd name="T28" fmla="*/ 2198 w 10982"/>
                <a:gd name="T29" fmla="*/ 6452 h 6750"/>
                <a:gd name="T30" fmla="*/ 2052 w 10982"/>
                <a:gd name="T31" fmla="*/ 6748 h 6750"/>
                <a:gd name="T32" fmla="*/ 1788 w 10982"/>
                <a:gd name="T33" fmla="*/ 6293 h 6750"/>
                <a:gd name="T34" fmla="*/ 1762 w 10982"/>
                <a:gd name="T35" fmla="*/ 6073 h 6750"/>
                <a:gd name="T36" fmla="*/ 1598 w 10982"/>
                <a:gd name="T37" fmla="*/ 5773 h 6750"/>
                <a:gd name="T38" fmla="*/ 1182 w 10982"/>
                <a:gd name="T39" fmla="*/ 5719 h 6750"/>
                <a:gd name="T40" fmla="*/ 914 w 10982"/>
                <a:gd name="T41" fmla="*/ 5535 h 6750"/>
                <a:gd name="T42" fmla="*/ 743 w 10982"/>
                <a:gd name="T43" fmla="*/ 5326 h 6750"/>
                <a:gd name="T44" fmla="*/ 515 w 10982"/>
                <a:gd name="T45" fmla="*/ 5259 h 6750"/>
                <a:gd name="T46" fmla="*/ 379 w 10982"/>
                <a:gd name="T47" fmla="*/ 5080 h 6750"/>
                <a:gd name="T48" fmla="*/ 239 w 10982"/>
                <a:gd name="T49" fmla="*/ 4638 h 6750"/>
                <a:gd name="T50" fmla="*/ 135 w 10982"/>
                <a:gd name="T51" fmla="*/ 4365 h 6750"/>
                <a:gd name="T52" fmla="*/ 131 w 10982"/>
                <a:gd name="T53" fmla="*/ 4099 h 6750"/>
                <a:gd name="T54" fmla="*/ 384 w 10982"/>
                <a:gd name="T55" fmla="*/ 3669 h 6750"/>
                <a:gd name="T56" fmla="*/ 544 w 10982"/>
                <a:gd name="T57" fmla="*/ 3201 h 6750"/>
                <a:gd name="T58" fmla="*/ 965 w 10982"/>
                <a:gd name="T59" fmla="*/ 3356 h 6750"/>
                <a:gd name="T60" fmla="*/ 1109 w 10982"/>
                <a:gd name="T61" fmla="*/ 3059 h 6750"/>
                <a:gd name="T62" fmla="*/ 1213 w 10982"/>
                <a:gd name="T63" fmla="*/ 2648 h 6750"/>
                <a:gd name="T64" fmla="*/ 1002 w 10982"/>
                <a:gd name="T65" fmla="*/ 2505 h 6750"/>
                <a:gd name="T66" fmla="*/ 784 w 10982"/>
                <a:gd name="T67" fmla="*/ 2265 h 6750"/>
                <a:gd name="T68" fmla="*/ 458 w 10982"/>
                <a:gd name="T69" fmla="*/ 2180 h 6750"/>
                <a:gd name="T70" fmla="*/ 290 w 10982"/>
                <a:gd name="T71" fmla="*/ 1930 h 6750"/>
                <a:gd name="T72" fmla="*/ 384 w 10982"/>
                <a:gd name="T73" fmla="*/ 1618 h 6750"/>
                <a:gd name="T74" fmla="*/ 590 w 10982"/>
                <a:gd name="T75" fmla="*/ 1317 h 6750"/>
                <a:gd name="T76" fmla="*/ 364 w 10982"/>
                <a:gd name="T77" fmla="*/ 910 h 6750"/>
                <a:gd name="T78" fmla="*/ 698 w 10982"/>
                <a:gd name="T79" fmla="*/ 1102 h 6750"/>
                <a:gd name="T80" fmla="*/ 964 w 10982"/>
                <a:gd name="T81" fmla="*/ 748 h 6750"/>
                <a:gd name="T82" fmla="*/ 1486 w 10982"/>
                <a:gd name="T83" fmla="*/ 514 h 6750"/>
                <a:gd name="T84" fmla="*/ 1984 w 10982"/>
                <a:gd name="T85" fmla="*/ 30 h 6750"/>
                <a:gd name="T86" fmla="*/ 2919 w 10982"/>
                <a:gd name="T87" fmla="*/ 208 h 6750"/>
                <a:gd name="T88" fmla="*/ 9140 w 10982"/>
                <a:gd name="T89" fmla="*/ 281 h 6750"/>
                <a:gd name="T90" fmla="*/ 10975 w 10982"/>
                <a:gd name="T91" fmla="*/ 250 h 6750"/>
                <a:gd name="T92" fmla="*/ 10757 w 10982"/>
                <a:gd name="T93" fmla="*/ 570 h 6750"/>
                <a:gd name="T94" fmla="*/ 10376 w 10982"/>
                <a:gd name="T95" fmla="*/ 663 h 6750"/>
                <a:gd name="T96" fmla="*/ 10089 w 10982"/>
                <a:gd name="T97" fmla="*/ 950 h 6750"/>
                <a:gd name="T98" fmla="*/ 10302 w 10982"/>
                <a:gd name="T99" fmla="*/ 1233 h 6750"/>
                <a:gd name="T100" fmla="*/ 10456 w 10982"/>
                <a:gd name="T101" fmla="*/ 1525 h 6750"/>
                <a:gd name="T102" fmla="*/ 10597 w 10982"/>
                <a:gd name="T103" fmla="*/ 1724 h 6750"/>
                <a:gd name="T104" fmla="*/ 10978 w 10982"/>
                <a:gd name="T105" fmla="*/ 2417 h 6750"/>
                <a:gd name="T106" fmla="*/ 10785 w 10982"/>
                <a:gd name="T107" fmla="*/ 2960 h 6750"/>
                <a:gd name="T108" fmla="*/ 10617 w 10982"/>
                <a:gd name="T109" fmla="*/ 3203 h 6750"/>
                <a:gd name="T110" fmla="*/ 10355 w 10982"/>
                <a:gd name="T111" fmla="*/ 3412 h 6750"/>
                <a:gd name="T112" fmla="*/ 10098 w 10982"/>
                <a:gd name="T113" fmla="*/ 3569 h 6750"/>
                <a:gd name="T114" fmla="*/ 10016 w 10982"/>
                <a:gd name="T115" fmla="*/ 3778 h 6750"/>
                <a:gd name="T116" fmla="*/ 9667 w 10982"/>
                <a:gd name="T117" fmla="*/ 4009 h 6750"/>
                <a:gd name="T118" fmla="*/ 8881 w 10982"/>
                <a:gd name="T119" fmla="*/ 4592 h 6750"/>
                <a:gd name="T120" fmla="*/ 8632 w 10982"/>
                <a:gd name="T121" fmla="*/ 4717 h 6750"/>
                <a:gd name="T122" fmla="*/ 8258 w 10982"/>
                <a:gd name="T123" fmla="*/ 5028 h 6750"/>
                <a:gd name="T124" fmla="*/ 7649 w 10982"/>
                <a:gd name="T125" fmla="*/ 4995 h 6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0982" h="6750">
                  <a:moveTo>
                    <a:pt x="7493" y="5001"/>
                  </a:moveTo>
                  <a:lnTo>
                    <a:pt x="7493" y="5001"/>
                  </a:lnTo>
                  <a:lnTo>
                    <a:pt x="7463" y="5000"/>
                  </a:lnTo>
                  <a:lnTo>
                    <a:pt x="7435" y="4999"/>
                  </a:lnTo>
                  <a:lnTo>
                    <a:pt x="7408" y="4999"/>
                  </a:lnTo>
                  <a:lnTo>
                    <a:pt x="7397" y="5000"/>
                  </a:lnTo>
                  <a:lnTo>
                    <a:pt x="7387" y="5003"/>
                  </a:lnTo>
                  <a:lnTo>
                    <a:pt x="7387" y="5003"/>
                  </a:lnTo>
                  <a:lnTo>
                    <a:pt x="7376" y="5005"/>
                  </a:lnTo>
                  <a:lnTo>
                    <a:pt x="7365" y="5010"/>
                  </a:lnTo>
                  <a:lnTo>
                    <a:pt x="7339" y="5023"/>
                  </a:lnTo>
                  <a:lnTo>
                    <a:pt x="7314" y="5036"/>
                  </a:lnTo>
                  <a:lnTo>
                    <a:pt x="7293" y="5048"/>
                  </a:lnTo>
                  <a:lnTo>
                    <a:pt x="7293" y="5048"/>
                  </a:lnTo>
                  <a:lnTo>
                    <a:pt x="7234" y="5074"/>
                  </a:lnTo>
                  <a:lnTo>
                    <a:pt x="7202" y="5088"/>
                  </a:lnTo>
                  <a:lnTo>
                    <a:pt x="7187" y="5093"/>
                  </a:lnTo>
                  <a:lnTo>
                    <a:pt x="7174" y="5097"/>
                  </a:lnTo>
                  <a:lnTo>
                    <a:pt x="7174" y="5097"/>
                  </a:lnTo>
                  <a:lnTo>
                    <a:pt x="7155" y="5102"/>
                  </a:lnTo>
                  <a:lnTo>
                    <a:pt x="7133" y="5107"/>
                  </a:lnTo>
                  <a:lnTo>
                    <a:pt x="7110" y="5111"/>
                  </a:lnTo>
                  <a:lnTo>
                    <a:pt x="7100" y="5111"/>
                  </a:lnTo>
                  <a:lnTo>
                    <a:pt x="7092" y="5111"/>
                  </a:lnTo>
                  <a:lnTo>
                    <a:pt x="7092" y="5111"/>
                  </a:lnTo>
                  <a:lnTo>
                    <a:pt x="7082" y="5107"/>
                  </a:lnTo>
                  <a:lnTo>
                    <a:pt x="7069" y="5103"/>
                  </a:lnTo>
                  <a:lnTo>
                    <a:pt x="7045" y="5088"/>
                  </a:lnTo>
                  <a:lnTo>
                    <a:pt x="7020" y="5075"/>
                  </a:lnTo>
                  <a:lnTo>
                    <a:pt x="7009" y="5070"/>
                  </a:lnTo>
                  <a:lnTo>
                    <a:pt x="6998" y="5067"/>
                  </a:lnTo>
                  <a:lnTo>
                    <a:pt x="6998" y="5067"/>
                  </a:lnTo>
                  <a:lnTo>
                    <a:pt x="6985" y="5067"/>
                  </a:lnTo>
                  <a:lnTo>
                    <a:pt x="6968" y="5068"/>
                  </a:lnTo>
                  <a:lnTo>
                    <a:pt x="6960" y="5069"/>
                  </a:lnTo>
                  <a:lnTo>
                    <a:pt x="6953" y="5071"/>
                  </a:lnTo>
                  <a:lnTo>
                    <a:pt x="6946" y="5074"/>
                  </a:lnTo>
                  <a:lnTo>
                    <a:pt x="6942" y="5078"/>
                  </a:lnTo>
                  <a:lnTo>
                    <a:pt x="6942" y="5078"/>
                  </a:lnTo>
                  <a:lnTo>
                    <a:pt x="6941" y="5080"/>
                  </a:lnTo>
                  <a:lnTo>
                    <a:pt x="6940" y="5084"/>
                  </a:lnTo>
                  <a:lnTo>
                    <a:pt x="6939" y="5091"/>
                  </a:lnTo>
                  <a:lnTo>
                    <a:pt x="6940" y="5098"/>
                  </a:lnTo>
                  <a:lnTo>
                    <a:pt x="6941" y="5107"/>
                  </a:lnTo>
                  <a:lnTo>
                    <a:pt x="6944" y="5126"/>
                  </a:lnTo>
                  <a:lnTo>
                    <a:pt x="6944" y="5132"/>
                  </a:lnTo>
                  <a:lnTo>
                    <a:pt x="6942" y="5139"/>
                  </a:lnTo>
                  <a:lnTo>
                    <a:pt x="6942" y="5139"/>
                  </a:lnTo>
                  <a:lnTo>
                    <a:pt x="6939" y="5142"/>
                  </a:lnTo>
                  <a:lnTo>
                    <a:pt x="6934" y="5147"/>
                  </a:lnTo>
                  <a:lnTo>
                    <a:pt x="6922" y="5155"/>
                  </a:lnTo>
                  <a:lnTo>
                    <a:pt x="6897" y="5167"/>
                  </a:lnTo>
                  <a:lnTo>
                    <a:pt x="6897" y="5167"/>
                  </a:lnTo>
                  <a:lnTo>
                    <a:pt x="6880" y="5174"/>
                  </a:lnTo>
                  <a:lnTo>
                    <a:pt x="6861" y="5183"/>
                  </a:lnTo>
                  <a:lnTo>
                    <a:pt x="6840" y="5190"/>
                  </a:lnTo>
                  <a:lnTo>
                    <a:pt x="6823" y="5195"/>
                  </a:lnTo>
                  <a:lnTo>
                    <a:pt x="6823" y="5195"/>
                  </a:lnTo>
                  <a:lnTo>
                    <a:pt x="6811" y="5195"/>
                  </a:lnTo>
                  <a:lnTo>
                    <a:pt x="6796" y="5195"/>
                  </a:lnTo>
                  <a:lnTo>
                    <a:pt x="6764" y="5192"/>
                  </a:lnTo>
                  <a:lnTo>
                    <a:pt x="6747" y="5190"/>
                  </a:lnTo>
                  <a:lnTo>
                    <a:pt x="6731" y="5190"/>
                  </a:lnTo>
                  <a:lnTo>
                    <a:pt x="6717" y="5191"/>
                  </a:lnTo>
                  <a:lnTo>
                    <a:pt x="6711" y="5192"/>
                  </a:lnTo>
                  <a:lnTo>
                    <a:pt x="6706" y="5195"/>
                  </a:lnTo>
                  <a:lnTo>
                    <a:pt x="6706" y="5195"/>
                  </a:lnTo>
                  <a:lnTo>
                    <a:pt x="6703" y="5198"/>
                  </a:lnTo>
                  <a:lnTo>
                    <a:pt x="6699" y="5201"/>
                  </a:lnTo>
                  <a:lnTo>
                    <a:pt x="6694" y="5209"/>
                  </a:lnTo>
                  <a:lnTo>
                    <a:pt x="6689" y="5220"/>
                  </a:lnTo>
                  <a:lnTo>
                    <a:pt x="6685" y="5232"/>
                  </a:lnTo>
                  <a:lnTo>
                    <a:pt x="6680" y="5243"/>
                  </a:lnTo>
                  <a:lnTo>
                    <a:pt x="6675" y="5254"/>
                  </a:lnTo>
                  <a:lnTo>
                    <a:pt x="6669" y="5262"/>
                  </a:lnTo>
                  <a:lnTo>
                    <a:pt x="6666" y="5264"/>
                  </a:lnTo>
                  <a:lnTo>
                    <a:pt x="6662" y="5267"/>
                  </a:lnTo>
                  <a:lnTo>
                    <a:pt x="6662" y="5267"/>
                  </a:lnTo>
                  <a:lnTo>
                    <a:pt x="6658" y="5268"/>
                  </a:lnTo>
                  <a:lnTo>
                    <a:pt x="6653" y="5268"/>
                  </a:lnTo>
                  <a:lnTo>
                    <a:pt x="6643" y="5265"/>
                  </a:lnTo>
                  <a:lnTo>
                    <a:pt x="6631" y="5261"/>
                  </a:lnTo>
                  <a:lnTo>
                    <a:pt x="6618" y="5254"/>
                  </a:lnTo>
                  <a:lnTo>
                    <a:pt x="6594" y="5242"/>
                  </a:lnTo>
                  <a:lnTo>
                    <a:pt x="6583" y="5237"/>
                  </a:lnTo>
                  <a:lnTo>
                    <a:pt x="6579" y="5236"/>
                  </a:lnTo>
                  <a:lnTo>
                    <a:pt x="6574" y="5236"/>
                  </a:lnTo>
                  <a:lnTo>
                    <a:pt x="6574" y="5236"/>
                  </a:lnTo>
                  <a:lnTo>
                    <a:pt x="6566" y="5237"/>
                  </a:lnTo>
                  <a:lnTo>
                    <a:pt x="6557" y="5241"/>
                  </a:lnTo>
                  <a:lnTo>
                    <a:pt x="6538" y="5251"/>
                  </a:lnTo>
                  <a:lnTo>
                    <a:pt x="6529" y="5256"/>
                  </a:lnTo>
                  <a:lnTo>
                    <a:pt x="6520" y="5260"/>
                  </a:lnTo>
                  <a:lnTo>
                    <a:pt x="6511" y="5261"/>
                  </a:lnTo>
                  <a:lnTo>
                    <a:pt x="6508" y="5261"/>
                  </a:lnTo>
                  <a:lnTo>
                    <a:pt x="6504" y="5260"/>
                  </a:lnTo>
                  <a:lnTo>
                    <a:pt x="6504" y="5260"/>
                  </a:lnTo>
                  <a:lnTo>
                    <a:pt x="6502" y="5258"/>
                  </a:lnTo>
                  <a:lnTo>
                    <a:pt x="6500" y="5255"/>
                  </a:lnTo>
                  <a:lnTo>
                    <a:pt x="6496" y="5247"/>
                  </a:lnTo>
                  <a:lnTo>
                    <a:pt x="6494" y="5238"/>
                  </a:lnTo>
                  <a:lnTo>
                    <a:pt x="6492" y="5228"/>
                  </a:lnTo>
                  <a:lnTo>
                    <a:pt x="6491" y="5217"/>
                  </a:lnTo>
                  <a:lnTo>
                    <a:pt x="6488" y="5208"/>
                  </a:lnTo>
                  <a:lnTo>
                    <a:pt x="6485" y="5200"/>
                  </a:lnTo>
                  <a:lnTo>
                    <a:pt x="6483" y="5197"/>
                  </a:lnTo>
                  <a:lnTo>
                    <a:pt x="6480" y="5195"/>
                  </a:lnTo>
                  <a:lnTo>
                    <a:pt x="6480" y="5195"/>
                  </a:lnTo>
                  <a:lnTo>
                    <a:pt x="6477" y="5193"/>
                  </a:lnTo>
                  <a:lnTo>
                    <a:pt x="6473" y="5193"/>
                  </a:lnTo>
                  <a:lnTo>
                    <a:pt x="6464" y="5193"/>
                  </a:lnTo>
                  <a:lnTo>
                    <a:pt x="6453" y="5194"/>
                  </a:lnTo>
                  <a:lnTo>
                    <a:pt x="6443" y="5198"/>
                  </a:lnTo>
                  <a:lnTo>
                    <a:pt x="6422" y="5206"/>
                  </a:lnTo>
                  <a:lnTo>
                    <a:pt x="6405" y="5212"/>
                  </a:lnTo>
                  <a:lnTo>
                    <a:pt x="6405" y="5212"/>
                  </a:lnTo>
                  <a:lnTo>
                    <a:pt x="6392" y="5218"/>
                  </a:lnTo>
                  <a:lnTo>
                    <a:pt x="6378" y="5227"/>
                  </a:lnTo>
                  <a:lnTo>
                    <a:pt x="6351" y="5243"/>
                  </a:lnTo>
                  <a:lnTo>
                    <a:pt x="6351" y="5243"/>
                  </a:lnTo>
                  <a:lnTo>
                    <a:pt x="6323" y="5255"/>
                  </a:lnTo>
                  <a:lnTo>
                    <a:pt x="6308" y="5262"/>
                  </a:lnTo>
                  <a:lnTo>
                    <a:pt x="6297" y="5269"/>
                  </a:lnTo>
                  <a:lnTo>
                    <a:pt x="6297" y="5269"/>
                  </a:lnTo>
                  <a:lnTo>
                    <a:pt x="6289" y="5276"/>
                  </a:lnTo>
                  <a:lnTo>
                    <a:pt x="6280" y="5283"/>
                  </a:lnTo>
                  <a:lnTo>
                    <a:pt x="6262" y="5303"/>
                  </a:lnTo>
                  <a:lnTo>
                    <a:pt x="6244" y="5323"/>
                  </a:lnTo>
                  <a:lnTo>
                    <a:pt x="6234" y="5332"/>
                  </a:lnTo>
                  <a:lnTo>
                    <a:pt x="6227" y="5338"/>
                  </a:lnTo>
                  <a:lnTo>
                    <a:pt x="6227" y="5338"/>
                  </a:lnTo>
                  <a:lnTo>
                    <a:pt x="6214" y="5347"/>
                  </a:lnTo>
                  <a:lnTo>
                    <a:pt x="6198" y="5358"/>
                  </a:lnTo>
                  <a:lnTo>
                    <a:pt x="6190" y="5362"/>
                  </a:lnTo>
                  <a:lnTo>
                    <a:pt x="6183" y="5366"/>
                  </a:lnTo>
                  <a:lnTo>
                    <a:pt x="6175" y="5368"/>
                  </a:lnTo>
                  <a:lnTo>
                    <a:pt x="6168" y="5368"/>
                  </a:lnTo>
                  <a:lnTo>
                    <a:pt x="6168" y="5368"/>
                  </a:lnTo>
                  <a:lnTo>
                    <a:pt x="6163" y="5367"/>
                  </a:lnTo>
                  <a:lnTo>
                    <a:pt x="6159" y="5364"/>
                  </a:lnTo>
                  <a:lnTo>
                    <a:pt x="6149" y="5355"/>
                  </a:lnTo>
                  <a:lnTo>
                    <a:pt x="6139" y="5344"/>
                  </a:lnTo>
                  <a:lnTo>
                    <a:pt x="6134" y="5340"/>
                  </a:lnTo>
                  <a:lnTo>
                    <a:pt x="6130" y="5338"/>
                  </a:lnTo>
                  <a:lnTo>
                    <a:pt x="6130" y="5338"/>
                  </a:lnTo>
                  <a:lnTo>
                    <a:pt x="6123" y="5336"/>
                  </a:lnTo>
                  <a:lnTo>
                    <a:pt x="6115" y="5335"/>
                  </a:lnTo>
                  <a:lnTo>
                    <a:pt x="6097" y="5335"/>
                  </a:lnTo>
                  <a:lnTo>
                    <a:pt x="6079" y="5335"/>
                  </a:lnTo>
                  <a:lnTo>
                    <a:pt x="6064" y="5338"/>
                  </a:lnTo>
                  <a:lnTo>
                    <a:pt x="6064" y="5338"/>
                  </a:lnTo>
                  <a:lnTo>
                    <a:pt x="6053" y="5341"/>
                  </a:lnTo>
                  <a:lnTo>
                    <a:pt x="6039" y="5346"/>
                  </a:lnTo>
                  <a:lnTo>
                    <a:pt x="6027" y="5351"/>
                  </a:lnTo>
                  <a:lnTo>
                    <a:pt x="6017" y="5358"/>
                  </a:lnTo>
                  <a:lnTo>
                    <a:pt x="6017" y="5358"/>
                  </a:lnTo>
                  <a:lnTo>
                    <a:pt x="6009" y="5365"/>
                  </a:lnTo>
                  <a:lnTo>
                    <a:pt x="6001" y="5375"/>
                  </a:lnTo>
                  <a:lnTo>
                    <a:pt x="5984" y="5399"/>
                  </a:lnTo>
                  <a:lnTo>
                    <a:pt x="5968" y="5423"/>
                  </a:lnTo>
                  <a:lnTo>
                    <a:pt x="5960" y="5434"/>
                  </a:lnTo>
                  <a:lnTo>
                    <a:pt x="5954" y="5443"/>
                  </a:lnTo>
                  <a:lnTo>
                    <a:pt x="5954" y="5443"/>
                  </a:lnTo>
                  <a:lnTo>
                    <a:pt x="5938" y="5458"/>
                  </a:lnTo>
                  <a:lnTo>
                    <a:pt x="5917" y="5476"/>
                  </a:lnTo>
                  <a:lnTo>
                    <a:pt x="5880" y="5509"/>
                  </a:lnTo>
                  <a:lnTo>
                    <a:pt x="5880" y="5509"/>
                  </a:lnTo>
                  <a:lnTo>
                    <a:pt x="5867" y="5523"/>
                  </a:lnTo>
                  <a:lnTo>
                    <a:pt x="5852" y="5540"/>
                  </a:lnTo>
                  <a:lnTo>
                    <a:pt x="5843" y="5547"/>
                  </a:lnTo>
                  <a:lnTo>
                    <a:pt x="5835" y="5554"/>
                  </a:lnTo>
                  <a:lnTo>
                    <a:pt x="5827" y="5559"/>
                  </a:lnTo>
                  <a:lnTo>
                    <a:pt x="5823" y="5561"/>
                  </a:lnTo>
                  <a:lnTo>
                    <a:pt x="5819" y="5561"/>
                  </a:lnTo>
                  <a:lnTo>
                    <a:pt x="5819" y="5561"/>
                  </a:lnTo>
                  <a:lnTo>
                    <a:pt x="5812" y="5561"/>
                  </a:lnTo>
                  <a:lnTo>
                    <a:pt x="5805" y="5558"/>
                  </a:lnTo>
                  <a:lnTo>
                    <a:pt x="5797" y="5554"/>
                  </a:lnTo>
                  <a:lnTo>
                    <a:pt x="5789" y="5549"/>
                  </a:lnTo>
                  <a:lnTo>
                    <a:pt x="5773" y="5537"/>
                  </a:lnTo>
                  <a:lnTo>
                    <a:pt x="5761" y="5526"/>
                  </a:lnTo>
                  <a:lnTo>
                    <a:pt x="5761" y="5526"/>
                  </a:lnTo>
                  <a:lnTo>
                    <a:pt x="5756" y="5520"/>
                  </a:lnTo>
                  <a:lnTo>
                    <a:pt x="5750" y="5511"/>
                  </a:lnTo>
                  <a:lnTo>
                    <a:pt x="5741" y="5492"/>
                  </a:lnTo>
                  <a:lnTo>
                    <a:pt x="5731" y="5473"/>
                  </a:lnTo>
                  <a:lnTo>
                    <a:pt x="5726" y="5465"/>
                  </a:lnTo>
                  <a:lnTo>
                    <a:pt x="5720" y="5459"/>
                  </a:lnTo>
                  <a:lnTo>
                    <a:pt x="5720" y="5459"/>
                  </a:lnTo>
                  <a:lnTo>
                    <a:pt x="5712" y="5455"/>
                  </a:lnTo>
                  <a:lnTo>
                    <a:pt x="5703" y="5452"/>
                  </a:lnTo>
                  <a:lnTo>
                    <a:pt x="5693" y="5448"/>
                  </a:lnTo>
                  <a:lnTo>
                    <a:pt x="5682" y="5446"/>
                  </a:lnTo>
                  <a:lnTo>
                    <a:pt x="5660" y="5443"/>
                  </a:lnTo>
                  <a:lnTo>
                    <a:pt x="5642" y="5443"/>
                  </a:lnTo>
                  <a:lnTo>
                    <a:pt x="5642" y="5443"/>
                  </a:lnTo>
                  <a:lnTo>
                    <a:pt x="5624" y="5444"/>
                  </a:lnTo>
                  <a:lnTo>
                    <a:pt x="5601" y="5448"/>
                  </a:lnTo>
                  <a:lnTo>
                    <a:pt x="5591" y="5452"/>
                  </a:lnTo>
                  <a:lnTo>
                    <a:pt x="5581" y="5455"/>
                  </a:lnTo>
                  <a:lnTo>
                    <a:pt x="5572" y="5459"/>
                  </a:lnTo>
                  <a:lnTo>
                    <a:pt x="5565" y="5464"/>
                  </a:lnTo>
                  <a:lnTo>
                    <a:pt x="5565" y="5464"/>
                  </a:lnTo>
                  <a:lnTo>
                    <a:pt x="5563" y="5466"/>
                  </a:lnTo>
                  <a:lnTo>
                    <a:pt x="5560" y="5471"/>
                  </a:lnTo>
                  <a:lnTo>
                    <a:pt x="5555" y="5480"/>
                  </a:lnTo>
                  <a:lnTo>
                    <a:pt x="5551" y="5490"/>
                  </a:lnTo>
                  <a:lnTo>
                    <a:pt x="5546" y="5502"/>
                  </a:lnTo>
                  <a:lnTo>
                    <a:pt x="5543" y="5514"/>
                  </a:lnTo>
                  <a:lnTo>
                    <a:pt x="5538" y="5525"/>
                  </a:lnTo>
                  <a:lnTo>
                    <a:pt x="5533" y="5534"/>
                  </a:lnTo>
                  <a:lnTo>
                    <a:pt x="5530" y="5537"/>
                  </a:lnTo>
                  <a:lnTo>
                    <a:pt x="5527" y="5540"/>
                  </a:lnTo>
                  <a:lnTo>
                    <a:pt x="5527" y="5540"/>
                  </a:lnTo>
                  <a:lnTo>
                    <a:pt x="5521" y="5543"/>
                  </a:lnTo>
                  <a:lnTo>
                    <a:pt x="5515" y="5545"/>
                  </a:lnTo>
                  <a:lnTo>
                    <a:pt x="5500" y="5547"/>
                  </a:lnTo>
                  <a:lnTo>
                    <a:pt x="5483" y="5549"/>
                  </a:lnTo>
                  <a:lnTo>
                    <a:pt x="5465" y="5549"/>
                  </a:lnTo>
                  <a:lnTo>
                    <a:pt x="5428" y="5549"/>
                  </a:lnTo>
                  <a:lnTo>
                    <a:pt x="5412" y="5549"/>
                  </a:lnTo>
                  <a:lnTo>
                    <a:pt x="5398" y="5551"/>
                  </a:lnTo>
                  <a:lnTo>
                    <a:pt x="5398" y="5551"/>
                  </a:lnTo>
                  <a:lnTo>
                    <a:pt x="5383" y="5554"/>
                  </a:lnTo>
                  <a:lnTo>
                    <a:pt x="5363" y="5560"/>
                  </a:lnTo>
                  <a:lnTo>
                    <a:pt x="5353" y="5563"/>
                  </a:lnTo>
                  <a:lnTo>
                    <a:pt x="5344" y="5567"/>
                  </a:lnTo>
                  <a:lnTo>
                    <a:pt x="5337" y="5571"/>
                  </a:lnTo>
                  <a:lnTo>
                    <a:pt x="5332" y="5577"/>
                  </a:lnTo>
                  <a:lnTo>
                    <a:pt x="5332" y="5577"/>
                  </a:lnTo>
                  <a:lnTo>
                    <a:pt x="5328" y="5582"/>
                  </a:lnTo>
                  <a:lnTo>
                    <a:pt x="5325" y="5589"/>
                  </a:lnTo>
                  <a:lnTo>
                    <a:pt x="5322" y="5597"/>
                  </a:lnTo>
                  <a:lnTo>
                    <a:pt x="5319" y="5606"/>
                  </a:lnTo>
                  <a:lnTo>
                    <a:pt x="5317" y="5624"/>
                  </a:lnTo>
                  <a:lnTo>
                    <a:pt x="5316" y="5639"/>
                  </a:lnTo>
                  <a:lnTo>
                    <a:pt x="5316" y="5639"/>
                  </a:lnTo>
                  <a:lnTo>
                    <a:pt x="5317" y="5646"/>
                  </a:lnTo>
                  <a:lnTo>
                    <a:pt x="5319" y="5652"/>
                  </a:lnTo>
                  <a:lnTo>
                    <a:pt x="5326" y="5668"/>
                  </a:lnTo>
                  <a:lnTo>
                    <a:pt x="5330" y="5676"/>
                  </a:lnTo>
                  <a:lnTo>
                    <a:pt x="5332" y="5683"/>
                  </a:lnTo>
                  <a:lnTo>
                    <a:pt x="5333" y="5690"/>
                  </a:lnTo>
                  <a:lnTo>
                    <a:pt x="5332" y="5695"/>
                  </a:lnTo>
                  <a:lnTo>
                    <a:pt x="5332" y="5695"/>
                  </a:lnTo>
                  <a:lnTo>
                    <a:pt x="5328" y="5700"/>
                  </a:lnTo>
                  <a:lnTo>
                    <a:pt x="5325" y="5703"/>
                  </a:lnTo>
                  <a:lnTo>
                    <a:pt x="5321" y="5707"/>
                  </a:lnTo>
                  <a:lnTo>
                    <a:pt x="5315" y="5710"/>
                  </a:lnTo>
                  <a:lnTo>
                    <a:pt x="5302" y="5716"/>
                  </a:lnTo>
                  <a:lnTo>
                    <a:pt x="5289" y="5721"/>
                  </a:lnTo>
                  <a:lnTo>
                    <a:pt x="5274" y="5725"/>
                  </a:lnTo>
                  <a:lnTo>
                    <a:pt x="5260" y="5728"/>
                  </a:lnTo>
                  <a:lnTo>
                    <a:pt x="5236" y="5732"/>
                  </a:lnTo>
                  <a:lnTo>
                    <a:pt x="5236" y="5732"/>
                  </a:lnTo>
                  <a:lnTo>
                    <a:pt x="5229" y="5732"/>
                  </a:lnTo>
                  <a:lnTo>
                    <a:pt x="5221" y="5732"/>
                  </a:lnTo>
                  <a:lnTo>
                    <a:pt x="5203" y="5730"/>
                  </a:lnTo>
                  <a:lnTo>
                    <a:pt x="5194" y="5730"/>
                  </a:lnTo>
                  <a:lnTo>
                    <a:pt x="5185" y="5729"/>
                  </a:lnTo>
                  <a:lnTo>
                    <a:pt x="5177" y="5730"/>
                  </a:lnTo>
                  <a:lnTo>
                    <a:pt x="5172" y="5732"/>
                  </a:lnTo>
                  <a:lnTo>
                    <a:pt x="5172" y="5732"/>
                  </a:lnTo>
                  <a:lnTo>
                    <a:pt x="5168" y="5735"/>
                  </a:lnTo>
                  <a:lnTo>
                    <a:pt x="5166" y="5737"/>
                  </a:lnTo>
                  <a:lnTo>
                    <a:pt x="5160" y="5745"/>
                  </a:lnTo>
                  <a:lnTo>
                    <a:pt x="5156" y="5754"/>
                  </a:lnTo>
                  <a:lnTo>
                    <a:pt x="5151" y="5764"/>
                  </a:lnTo>
                  <a:lnTo>
                    <a:pt x="5147" y="5774"/>
                  </a:lnTo>
                  <a:lnTo>
                    <a:pt x="5141" y="5783"/>
                  </a:lnTo>
                  <a:lnTo>
                    <a:pt x="5137" y="5791"/>
                  </a:lnTo>
                  <a:lnTo>
                    <a:pt x="5133" y="5793"/>
                  </a:lnTo>
                  <a:lnTo>
                    <a:pt x="5130" y="5796"/>
                  </a:lnTo>
                  <a:lnTo>
                    <a:pt x="5130" y="5796"/>
                  </a:lnTo>
                  <a:lnTo>
                    <a:pt x="5122" y="5797"/>
                  </a:lnTo>
                  <a:lnTo>
                    <a:pt x="5113" y="5797"/>
                  </a:lnTo>
                  <a:lnTo>
                    <a:pt x="5103" y="5796"/>
                  </a:lnTo>
                  <a:lnTo>
                    <a:pt x="5091" y="5793"/>
                  </a:lnTo>
                  <a:lnTo>
                    <a:pt x="5070" y="5788"/>
                  </a:lnTo>
                  <a:lnTo>
                    <a:pt x="5052" y="5782"/>
                  </a:lnTo>
                  <a:lnTo>
                    <a:pt x="5052" y="5782"/>
                  </a:lnTo>
                  <a:lnTo>
                    <a:pt x="5043" y="5780"/>
                  </a:lnTo>
                  <a:lnTo>
                    <a:pt x="5033" y="5775"/>
                  </a:lnTo>
                  <a:lnTo>
                    <a:pt x="5010" y="5766"/>
                  </a:lnTo>
                  <a:lnTo>
                    <a:pt x="4987" y="5758"/>
                  </a:lnTo>
                  <a:lnTo>
                    <a:pt x="4976" y="5755"/>
                  </a:lnTo>
                  <a:lnTo>
                    <a:pt x="4967" y="5754"/>
                  </a:lnTo>
                  <a:lnTo>
                    <a:pt x="4967" y="5754"/>
                  </a:lnTo>
                  <a:lnTo>
                    <a:pt x="4955" y="5754"/>
                  </a:lnTo>
                  <a:lnTo>
                    <a:pt x="4939" y="5755"/>
                  </a:lnTo>
                  <a:lnTo>
                    <a:pt x="4923" y="5758"/>
                  </a:lnTo>
                  <a:lnTo>
                    <a:pt x="4906" y="5762"/>
                  </a:lnTo>
                  <a:lnTo>
                    <a:pt x="4889" y="5765"/>
                  </a:lnTo>
                  <a:lnTo>
                    <a:pt x="4874" y="5771"/>
                  </a:lnTo>
                  <a:lnTo>
                    <a:pt x="4859" y="5776"/>
                  </a:lnTo>
                  <a:lnTo>
                    <a:pt x="4848" y="5782"/>
                  </a:lnTo>
                  <a:lnTo>
                    <a:pt x="4848" y="5782"/>
                  </a:lnTo>
                  <a:lnTo>
                    <a:pt x="4842" y="5788"/>
                  </a:lnTo>
                  <a:lnTo>
                    <a:pt x="4836" y="5795"/>
                  </a:lnTo>
                  <a:lnTo>
                    <a:pt x="4824" y="5811"/>
                  </a:lnTo>
                  <a:lnTo>
                    <a:pt x="4813" y="5830"/>
                  </a:lnTo>
                  <a:lnTo>
                    <a:pt x="4808" y="5837"/>
                  </a:lnTo>
                  <a:lnTo>
                    <a:pt x="4803" y="5843"/>
                  </a:lnTo>
                  <a:lnTo>
                    <a:pt x="4803" y="5843"/>
                  </a:lnTo>
                  <a:lnTo>
                    <a:pt x="4796" y="5849"/>
                  </a:lnTo>
                  <a:lnTo>
                    <a:pt x="4788" y="5854"/>
                  </a:lnTo>
                  <a:lnTo>
                    <a:pt x="4769" y="5866"/>
                  </a:lnTo>
                  <a:lnTo>
                    <a:pt x="4751" y="5878"/>
                  </a:lnTo>
                  <a:lnTo>
                    <a:pt x="4743" y="5885"/>
                  </a:lnTo>
                  <a:lnTo>
                    <a:pt x="4737" y="5890"/>
                  </a:lnTo>
                  <a:lnTo>
                    <a:pt x="4737" y="5890"/>
                  </a:lnTo>
                  <a:lnTo>
                    <a:pt x="4733" y="5901"/>
                  </a:lnTo>
                  <a:lnTo>
                    <a:pt x="4728" y="5912"/>
                  </a:lnTo>
                  <a:lnTo>
                    <a:pt x="4724" y="5925"/>
                  </a:lnTo>
                  <a:lnTo>
                    <a:pt x="4720" y="5939"/>
                  </a:lnTo>
                  <a:lnTo>
                    <a:pt x="4715" y="5967"/>
                  </a:lnTo>
                  <a:lnTo>
                    <a:pt x="4711" y="5980"/>
                  </a:lnTo>
                  <a:lnTo>
                    <a:pt x="4708" y="5991"/>
                  </a:lnTo>
                  <a:lnTo>
                    <a:pt x="4708" y="5991"/>
                  </a:lnTo>
                  <a:lnTo>
                    <a:pt x="4699" y="6012"/>
                  </a:lnTo>
                  <a:lnTo>
                    <a:pt x="4687" y="6037"/>
                  </a:lnTo>
                  <a:lnTo>
                    <a:pt x="4682" y="6051"/>
                  </a:lnTo>
                  <a:lnTo>
                    <a:pt x="4675" y="6062"/>
                  </a:lnTo>
                  <a:lnTo>
                    <a:pt x="4667" y="6071"/>
                  </a:lnTo>
                  <a:lnTo>
                    <a:pt x="4664" y="6074"/>
                  </a:lnTo>
                  <a:lnTo>
                    <a:pt x="4659" y="6077"/>
                  </a:lnTo>
                  <a:lnTo>
                    <a:pt x="4659" y="6077"/>
                  </a:lnTo>
                  <a:lnTo>
                    <a:pt x="4654" y="6080"/>
                  </a:lnTo>
                  <a:lnTo>
                    <a:pt x="4647" y="6081"/>
                  </a:lnTo>
                  <a:lnTo>
                    <a:pt x="4640" y="6082"/>
                  </a:lnTo>
                  <a:lnTo>
                    <a:pt x="4632" y="6081"/>
                  </a:lnTo>
                  <a:lnTo>
                    <a:pt x="4614" y="6080"/>
                  </a:lnTo>
                  <a:lnTo>
                    <a:pt x="4596" y="6078"/>
                  </a:lnTo>
                  <a:lnTo>
                    <a:pt x="4577" y="6074"/>
                  </a:lnTo>
                  <a:lnTo>
                    <a:pt x="4560" y="6072"/>
                  </a:lnTo>
                  <a:lnTo>
                    <a:pt x="4551" y="6072"/>
                  </a:lnTo>
                  <a:lnTo>
                    <a:pt x="4544" y="6073"/>
                  </a:lnTo>
                  <a:lnTo>
                    <a:pt x="4537" y="6074"/>
                  </a:lnTo>
                  <a:lnTo>
                    <a:pt x="4532" y="6077"/>
                  </a:lnTo>
                  <a:lnTo>
                    <a:pt x="4532" y="6077"/>
                  </a:lnTo>
                  <a:lnTo>
                    <a:pt x="4528" y="6079"/>
                  </a:lnTo>
                  <a:lnTo>
                    <a:pt x="4525" y="6082"/>
                  </a:lnTo>
                  <a:lnTo>
                    <a:pt x="4520" y="6090"/>
                  </a:lnTo>
                  <a:lnTo>
                    <a:pt x="4515" y="6099"/>
                  </a:lnTo>
                  <a:lnTo>
                    <a:pt x="4510" y="6110"/>
                  </a:lnTo>
                  <a:lnTo>
                    <a:pt x="4500" y="6131"/>
                  </a:lnTo>
                  <a:lnTo>
                    <a:pt x="4496" y="6140"/>
                  </a:lnTo>
                  <a:lnTo>
                    <a:pt x="4490" y="6147"/>
                  </a:lnTo>
                  <a:lnTo>
                    <a:pt x="4490" y="6147"/>
                  </a:lnTo>
                  <a:lnTo>
                    <a:pt x="4484" y="6152"/>
                  </a:lnTo>
                  <a:lnTo>
                    <a:pt x="4476" y="6158"/>
                  </a:lnTo>
                  <a:lnTo>
                    <a:pt x="4457" y="6169"/>
                  </a:lnTo>
                  <a:lnTo>
                    <a:pt x="4437" y="6178"/>
                  </a:lnTo>
                  <a:lnTo>
                    <a:pt x="4427" y="6182"/>
                  </a:lnTo>
                  <a:lnTo>
                    <a:pt x="4419" y="6184"/>
                  </a:lnTo>
                  <a:lnTo>
                    <a:pt x="4419" y="6184"/>
                  </a:lnTo>
                  <a:lnTo>
                    <a:pt x="4410" y="6184"/>
                  </a:lnTo>
                  <a:lnTo>
                    <a:pt x="4401" y="6182"/>
                  </a:lnTo>
                  <a:lnTo>
                    <a:pt x="4378" y="6177"/>
                  </a:lnTo>
                  <a:lnTo>
                    <a:pt x="4356" y="6170"/>
                  </a:lnTo>
                  <a:lnTo>
                    <a:pt x="4346" y="6169"/>
                  </a:lnTo>
                  <a:lnTo>
                    <a:pt x="4337" y="6168"/>
                  </a:lnTo>
                  <a:lnTo>
                    <a:pt x="4337" y="6168"/>
                  </a:lnTo>
                  <a:lnTo>
                    <a:pt x="4330" y="6169"/>
                  </a:lnTo>
                  <a:lnTo>
                    <a:pt x="4321" y="6171"/>
                  </a:lnTo>
                  <a:lnTo>
                    <a:pt x="4302" y="6179"/>
                  </a:lnTo>
                  <a:lnTo>
                    <a:pt x="4293" y="6183"/>
                  </a:lnTo>
                  <a:lnTo>
                    <a:pt x="4282" y="6185"/>
                  </a:lnTo>
                  <a:lnTo>
                    <a:pt x="4275" y="6186"/>
                  </a:lnTo>
                  <a:lnTo>
                    <a:pt x="4268" y="6185"/>
                  </a:lnTo>
                  <a:lnTo>
                    <a:pt x="4268" y="6185"/>
                  </a:lnTo>
                  <a:lnTo>
                    <a:pt x="4261" y="6182"/>
                  </a:lnTo>
                  <a:lnTo>
                    <a:pt x="4254" y="6176"/>
                  </a:lnTo>
                  <a:lnTo>
                    <a:pt x="4247" y="6168"/>
                  </a:lnTo>
                  <a:lnTo>
                    <a:pt x="4242" y="6159"/>
                  </a:lnTo>
                  <a:lnTo>
                    <a:pt x="4229" y="6142"/>
                  </a:lnTo>
                  <a:lnTo>
                    <a:pt x="4224" y="6134"/>
                  </a:lnTo>
                  <a:lnTo>
                    <a:pt x="4217" y="6129"/>
                  </a:lnTo>
                  <a:lnTo>
                    <a:pt x="4217" y="6129"/>
                  </a:lnTo>
                  <a:lnTo>
                    <a:pt x="4207" y="6123"/>
                  </a:lnTo>
                  <a:lnTo>
                    <a:pt x="4194" y="6116"/>
                  </a:lnTo>
                  <a:lnTo>
                    <a:pt x="4181" y="6110"/>
                  </a:lnTo>
                  <a:lnTo>
                    <a:pt x="4166" y="6104"/>
                  </a:lnTo>
                  <a:lnTo>
                    <a:pt x="4152" y="6099"/>
                  </a:lnTo>
                  <a:lnTo>
                    <a:pt x="4137" y="6095"/>
                  </a:lnTo>
                  <a:lnTo>
                    <a:pt x="4123" y="6092"/>
                  </a:lnTo>
                  <a:lnTo>
                    <a:pt x="4111" y="6092"/>
                  </a:lnTo>
                  <a:lnTo>
                    <a:pt x="4111" y="6092"/>
                  </a:lnTo>
                  <a:lnTo>
                    <a:pt x="4105" y="6094"/>
                  </a:lnTo>
                  <a:lnTo>
                    <a:pt x="4097" y="6096"/>
                  </a:lnTo>
                  <a:lnTo>
                    <a:pt x="4082" y="6103"/>
                  </a:lnTo>
                  <a:lnTo>
                    <a:pt x="4068" y="6112"/>
                  </a:lnTo>
                  <a:lnTo>
                    <a:pt x="4061" y="6116"/>
                  </a:lnTo>
                  <a:lnTo>
                    <a:pt x="4057" y="6121"/>
                  </a:lnTo>
                  <a:lnTo>
                    <a:pt x="4057" y="6121"/>
                  </a:lnTo>
                  <a:lnTo>
                    <a:pt x="4052" y="6129"/>
                  </a:lnTo>
                  <a:lnTo>
                    <a:pt x="4048" y="6139"/>
                  </a:lnTo>
                  <a:lnTo>
                    <a:pt x="4044" y="6151"/>
                  </a:lnTo>
                  <a:lnTo>
                    <a:pt x="4042" y="6165"/>
                  </a:lnTo>
                  <a:lnTo>
                    <a:pt x="4036" y="6189"/>
                  </a:lnTo>
                  <a:lnTo>
                    <a:pt x="4033" y="6201"/>
                  </a:lnTo>
                  <a:lnTo>
                    <a:pt x="4029" y="6210"/>
                  </a:lnTo>
                  <a:lnTo>
                    <a:pt x="4029" y="6210"/>
                  </a:lnTo>
                  <a:lnTo>
                    <a:pt x="4024" y="6215"/>
                  </a:lnTo>
                  <a:lnTo>
                    <a:pt x="4017" y="6222"/>
                  </a:lnTo>
                  <a:lnTo>
                    <a:pt x="4001" y="6237"/>
                  </a:lnTo>
                  <a:lnTo>
                    <a:pt x="3970" y="6262"/>
                  </a:lnTo>
                  <a:lnTo>
                    <a:pt x="3970" y="6262"/>
                  </a:lnTo>
                  <a:lnTo>
                    <a:pt x="3951" y="6276"/>
                  </a:lnTo>
                  <a:lnTo>
                    <a:pt x="3926" y="6293"/>
                  </a:lnTo>
                  <a:lnTo>
                    <a:pt x="3913" y="6303"/>
                  </a:lnTo>
                  <a:lnTo>
                    <a:pt x="3902" y="6312"/>
                  </a:lnTo>
                  <a:lnTo>
                    <a:pt x="3892" y="6321"/>
                  </a:lnTo>
                  <a:lnTo>
                    <a:pt x="3885" y="6330"/>
                  </a:lnTo>
                  <a:lnTo>
                    <a:pt x="3885" y="6330"/>
                  </a:lnTo>
                  <a:lnTo>
                    <a:pt x="3880" y="6344"/>
                  </a:lnTo>
                  <a:lnTo>
                    <a:pt x="3874" y="6360"/>
                  </a:lnTo>
                  <a:lnTo>
                    <a:pt x="3869" y="6378"/>
                  </a:lnTo>
                  <a:lnTo>
                    <a:pt x="3865" y="6397"/>
                  </a:lnTo>
                  <a:lnTo>
                    <a:pt x="3863" y="6417"/>
                  </a:lnTo>
                  <a:lnTo>
                    <a:pt x="3860" y="6435"/>
                  </a:lnTo>
                  <a:lnTo>
                    <a:pt x="3860" y="6452"/>
                  </a:lnTo>
                  <a:lnTo>
                    <a:pt x="3862" y="6467"/>
                  </a:lnTo>
                  <a:lnTo>
                    <a:pt x="3862" y="6467"/>
                  </a:lnTo>
                  <a:lnTo>
                    <a:pt x="3865" y="6477"/>
                  </a:lnTo>
                  <a:lnTo>
                    <a:pt x="3871" y="6488"/>
                  </a:lnTo>
                  <a:lnTo>
                    <a:pt x="3877" y="6500"/>
                  </a:lnTo>
                  <a:lnTo>
                    <a:pt x="3885" y="6512"/>
                  </a:lnTo>
                  <a:lnTo>
                    <a:pt x="3901" y="6535"/>
                  </a:lnTo>
                  <a:lnTo>
                    <a:pt x="3907" y="6546"/>
                  </a:lnTo>
                  <a:lnTo>
                    <a:pt x="3910" y="6556"/>
                  </a:lnTo>
                  <a:lnTo>
                    <a:pt x="3910" y="6556"/>
                  </a:lnTo>
                  <a:lnTo>
                    <a:pt x="3911" y="6571"/>
                  </a:lnTo>
                  <a:lnTo>
                    <a:pt x="3910" y="6589"/>
                  </a:lnTo>
                  <a:lnTo>
                    <a:pt x="3907" y="6607"/>
                  </a:lnTo>
                  <a:lnTo>
                    <a:pt x="3904" y="6615"/>
                  </a:lnTo>
                  <a:lnTo>
                    <a:pt x="3901" y="6622"/>
                  </a:lnTo>
                  <a:lnTo>
                    <a:pt x="3901" y="6622"/>
                  </a:lnTo>
                  <a:lnTo>
                    <a:pt x="3896" y="6627"/>
                  </a:lnTo>
                  <a:lnTo>
                    <a:pt x="3890" y="6632"/>
                  </a:lnTo>
                  <a:lnTo>
                    <a:pt x="3872" y="6643"/>
                  </a:lnTo>
                  <a:lnTo>
                    <a:pt x="3854" y="6652"/>
                  </a:lnTo>
                  <a:lnTo>
                    <a:pt x="3846" y="6658"/>
                  </a:lnTo>
                  <a:lnTo>
                    <a:pt x="3840" y="6662"/>
                  </a:lnTo>
                  <a:lnTo>
                    <a:pt x="3840" y="6662"/>
                  </a:lnTo>
                  <a:lnTo>
                    <a:pt x="3834" y="6669"/>
                  </a:lnTo>
                  <a:lnTo>
                    <a:pt x="3830" y="6679"/>
                  </a:lnTo>
                  <a:lnTo>
                    <a:pt x="3820" y="6701"/>
                  </a:lnTo>
                  <a:lnTo>
                    <a:pt x="3814" y="6712"/>
                  </a:lnTo>
                  <a:lnTo>
                    <a:pt x="3808" y="6722"/>
                  </a:lnTo>
                  <a:lnTo>
                    <a:pt x="3802" y="6729"/>
                  </a:lnTo>
                  <a:lnTo>
                    <a:pt x="3798" y="6732"/>
                  </a:lnTo>
                  <a:lnTo>
                    <a:pt x="3795" y="6733"/>
                  </a:lnTo>
                  <a:lnTo>
                    <a:pt x="3795" y="6733"/>
                  </a:lnTo>
                  <a:lnTo>
                    <a:pt x="3790" y="6734"/>
                  </a:lnTo>
                  <a:lnTo>
                    <a:pt x="3786" y="6735"/>
                  </a:lnTo>
                  <a:lnTo>
                    <a:pt x="3776" y="6734"/>
                  </a:lnTo>
                  <a:lnTo>
                    <a:pt x="3764" y="6731"/>
                  </a:lnTo>
                  <a:lnTo>
                    <a:pt x="3753" y="6726"/>
                  </a:lnTo>
                  <a:lnTo>
                    <a:pt x="3729" y="6717"/>
                  </a:lnTo>
                  <a:lnTo>
                    <a:pt x="3719" y="6714"/>
                  </a:lnTo>
                  <a:lnTo>
                    <a:pt x="3710" y="6712"/>
                  </a:lnTo>
                  <a:lnTo>
                    <a:pt x="3710" y="6712"/>
                  </a:lnTo>
                  <a:lnTo>
                    <a:pt x="3692" y="6712"/>
                  </a:lnTo>
                  <a:lnTo>
                    <a:pt x="3671" y="6714"/>
                  </a:lnTo>
                  <a:lnTo>
                    <a:pt x="3648" y="6717"/>
                  </a:lnTo>
                  <a:lnTo>
                    <a:pt x="3623" y="6721"/>
                  </a:lnTo>
                  <a:lnTo>
                    <a:pt x="3576" y="6729"/>
                  </a:lnTo>
                  <a:lnTo>
                    <a:pt x="3555" y="6731"/>
                  </a:lnTo>
                  <a:lnTo>
                    <a:pt x="3537" y="6732"/>
                  </a:lnTo>
                  <a:lnTo>
                    <a:pt x="3537" y="6732"/>
                  </a:lnTo>
                  <a:lnTo>
                    <a:pt x="3518" y="6731"/>
                  </a:lnTo>
                  <a:lnTo>
                    <a:pt x="3498" y="6729"/>
                  </a:lnTo>
                  <a:lnTo>
                    <a:pt x="3452" y="6722"/>
                  </a:lnTo>
                  <a:lnTo>
                    <a:pt x="3406" y="6713"/>
                  </a:lnTo>
                  <a:lnTo>
                    <a:pt x="3367" y="6704"/>
                  </a:lnTo>
                  <a:lnTo>
                    <a:pt x="3367" y="6704"/>
                  </a:lnTo>
                  <a:lnTo>
                    <a:pt x="3356" y="6699"/>
                  </a:lnTo>
                  <a:lnTo>
                    <a:pt x="3342" y="6694"/>
                  </a:lnTo>
                  <a:lnTo>
                    <a:pt x="3312" y="6679"/>
                  </a:lnTo>
                  <a:lnTo>
                    <a:pt x="3282" y="6666"/>
                  </a:lnTo>
                  <a:lnTo>
                    <a:pt x="3267" y="6661"/>
                  </a:lnTo>
                  <a:lnTo>
                    <a:pt x="3254" y="6658"/>
                  </a:lnTo>
                  <a:lnTo>
                    <a:pt x="3254" y="6658"/>
                  </a:lnTo>
                  <a:lnTo>
                    <a:pt x="3242" y="6657"/>
                  </a:lnTo>
                  <a:lnTo>
                    <a:pt x="3226" y="6657"/>
                  </a:lnTo>
                  <a:lnTo>
                    <a:pt x="3209" y="6658"/>
                  </a:lnTo>
                  <a:lnTo>
                    <a:pt x="3191" y="6659"/>
                  </a:lnTo>
                  <a:lnTo>
                    <a:pt x="3157" y="6664"/>
                  </a:lnTo>
                  <a:lnTo>
                    <a:pt x="3142" y="6668"/>
                  </a:lnTo>
                  <a:lnTo>
                    <a:pt x="3129" y="6671"/>
                  </a:lnTo>
                  <a:lnTo>
                    <a:pt x="3129" y="6671"/>
                  </a:lnTo>
                  <a:lnTo>
                    <a:pt x="3121" y="6675"/>
                  </a:lnTo>
                  <a:lnTo>
                    <a:pt x="3112" y="6680"/>
                  </a:lnTo>
                  <a:lnTo>
                    <a:pt x="3094" y="6694"/>
                  </a:lnTo>
                  <a:lnTo>
                    <a:pt x="3084" y="6701"/>
                  </a:lnTo>
                  <a:lnTo>
                    <a:pt x="3075" y="6706"/>
                  </a:lnTo>
                  <a:lnTo>
                    <a:pt x="3066" y="6711"/>
                  </a:lnTo>
                  <a:lnTo>
                    <a:pt x="3058" y="6712"/>
                  </a:lnTo>
                  <a:lnTo>
                    <a:pt x="3058" y="6712"/>
                  </a:lnTo>
                  <a:lnTo>
                    <a:pt x="3049" y="6712"/>
                  </a:lnTo>
                  <a:lnTo>
                    <a:pt x="3039" y="6710"/>
                  </a:lnTo>
                  <a:lnTo>
                    <a:pt x="3029" y="6706"/>
                  </a:lnTo>
                  <a:lnTo>
                    <a:pt x="3017" y="6701"/>
                  </a:lnTo>
                  <a:lnTo>
                    <a:pt x="2996" y="6690"/>
                  </a:lnTo>
                  <a:lnTo>
                    <a:pt x="2980" y="6679"/>
                  </a:lnTo>
                  <a:lnTo>
                    <a:pt x="2980" y="6679"/>
                  </a:lnTo>
                  <a:lnTo>
                    <a:pt x="2975" y="6675"/>
                  </a:lnTo>
                  <a:lnTo>
                    <a:pt x="2969" y="6669"/>
                  </a:lnTo>
                  <a:lnTo>
                    <a:pt x="2958" y="6653"/>
                  </a:lnTo>
                  <a:lnTo>
                    <a:pt x="2946" y="6638"/>
                  </a:lnTo>
                  <a:lnTo>
                    <a:pt x="2940" y="6634"/>
                  </a:lnTo>
                  <a:lnTo>
                    <a:pt x="2934" y="6629"/>
                  </a:lnTo>
                  <a:lnTo>
                    <a:pt x="2934" y="6629"/>
                  </a:lnTo>
                  <a:lnTo>
                    <a:pt x="2926" y="6628"/>
                  </a:lnTo>
                  <a:lnTo>
                    <a:pt x="2916" y="6627"/>
                  </a:lnTo>
                  <a:lnTo>
                    <a:pt x="2906" y="6628"/>
                  </a:lnTo>
                  <a:lnTo>
                    <a:pt x="2897" y="6629"/>
                  </a:lnTo>
                  <a:lnTo>
                    <a:pt x="2897" y="6629"/>
                  </a:lnTo>
                  <a:lnTo>
                    <a:pt x="2888" y="6633"/>
                  </a:lnTo>
                  <a:lnTo>
                    <a:pt x="2875" y="6636"/>
                  </a:lnTo>
                  <a:lnTo>
                    <a:pt x="2850" y="6647"/>
                  </a:lnTo>
                  <a:lnTo>
                    <a:pt x="2826" y="6658"/>
                  </a:lnTo>
                  <a:lnTo>
                    <a:pt x="2814" y="6662"/>
                  </a:lnTo>
                  <a:lnTo>
                    <a:pt x="2804" y="6664"/>
                  </a:lnTo>
                  <a:lnTo>
                    <a:pt x="2804" y="6664"/>
                  </a:lnTo>
                  <a:lnTo>
                    <a:pt x="2796" y="6666"/>
                  </a:lnTo>
                  <a:lnTo>
                    <a:pt x="2786" y="6666"/>
                  </a:lnTo>
                  <a:lnTo>
                    <a:pt x="2762" y="6666"/>
                  </a:lnTo>
                  <a:lnTo>
                    <a:pt x="2742" y="6666"/>
                  </a:lnTo>
                  <a:lnTo>
                    <a:pt x="2734" y="6667"/>
                  </a:lnTo>
                  <a:lnTo>
                    <a:pt x="2731" y="6669"/>
                  </a:lnTo>
                  <a:lnTo>
                    <a:pt x="2731" y="6669"/>
                  </a:lnTo>
                  <a:lnTo>
                    <a:pt x="2713" y="6690"/>
                  </a:lnTo>
                  <a:lnTo>
                    <a:pt x="2700" y="6703"/>
                  </a:lnTo>
                  <a:lnTo>
                    <a:pt x="2695" y="6707"/>
                  </a:lnTo>
                  <a:lnTo>
                    <a:pt x="2689" y="6710"/>
                  </a:lnTo>
                  <a:lnTo>
                    <a:pt x="2689" y="6710"/>
                  </a:lnTo>
                  <a:lnTo>
                    <a:pt x="2681" y="6711"/>
                  </a:lnTo>
                  <a:lnTo>
                    <a:pt x="2672" y="6710"/>
                  </a:lnTo>
                  <a:lnTo>
                    <a:pt x="2661" y="6707"/>
                  </a:lnTo>
                  <a:lnTo>
                    <a:pt x="2651" y="6704"/>
                  </a:lnTo>
                  <a:lnTo>
                    <a:pt x="2629" y="6696"/>
                  </a:lnTo>
                  <a:lnTo>
                    <a:pt x="2619" y="6694"/>
                  </a:lnTo>
                  <a:lnTo>
                    <a:pt x="2611" y="6693"/>
                  </a:lnTo>
                  <a:lnTo>
                    <a:pt x="2611" y="6693"/>
                  </a:lnTo>
                  <a:lnTo>
                    <a:pt x="2600" y="6694"/>
                  </a:lnTo>
                  <a:lnTo>
                    <a:pt x="2588" y="6696"/>
                  </a:lnTo>
                  <a:lnTo>
                    <a:pt x="2559" y="6703"/>
                  </a:lnTo>
                  <a:lnTo>
                    <a:pt x="2546" y="6706"/>
                  </a:lnTo>
                  <a:lnTo>
                    <a:pt x="2532" y="6708"/>
                  </a:lnTo>
                  <a:lnTo>
                    <a:pt x="2520" y="6710"/>
                  </a:lnTo>
                  <a:lnTo>
                    <a:pt x="2514" y="6708"/>
                  </a:lnTo>
                  <a:lnTo>
                    <a:pt x="2510" y="6707"/>
                  </a:lnTo>
                  <a:lnTo>
                    <a:pt x="2510" y="6707"/>
                  </a:lnTo>
                  <a:lnTo>
                    <a:pt x="2502" y="6704"/>
                  </a:lnTo>
                  <a:lnTo>
                    <a:pt x="2494" y="6698"/>
                  </a:lnTo>
                  <a:lnTo>
                    <a:pt x="2486" y="6690"/>
                  </a:lnTo>
                  <a:lnTo>
                    <a:pt x="2478" y="6681"/>
                  </a:lnTo>
                  <a:lnTo>
                    <a:pt x="2463" y="6663"/>
                  </a:lnTo>
                  <a:lnTo>
                    <a:pt x="2457" y="6655"/>
                  </a:lnTo>
                  <a:lnTo>
                    <a:pt x="2451" y="6650"/>
                  </a:lnTo>
                  <a:lnTo>
                    <a:pt x="2451" y="6650"/>
                  </a:lnTo>
                  <a:lnTo>
                    <a:pt x="2439" y="6640"/>
                  </a:lnTo>
                  <a:lnTo>
                    <a:pt x="2423" y="6629"/>
                  </a:lnTo>
                  <a:lnTo>
                    <a:pt x="2407" y="6619"/>
                  </a:lnTo>
                  <a:lnTo>
                    <a:pt x="2395" y="6610"/>
                  </a:lnTo>
                  <a:lnTo>
                    <a:pt x="2395" y="6610"/>
                  </a:lnTo>
                  <a:lnTo>
                    <a:pt x="2382" y="6599"/>
                  </a:lnTo>
                  <a:lnTo>
                    <a:pt x="2369" y="6584"/>
                  </a:lnTo>
                  <a:lnTo>
                    <a:pt x="2356" y="6570"/>
                  </a:lnTo>
                  <a:lnTo>
                    <a:pt x="2347" y="6556"/>
                  </a:lnTo>
                  <a:lnTo>
                    <a:pt x="2347" y="6556"/>
                  </a:lnTo>
                  <a:lnTo>
                    <a:pt x="2343" y="6548"/>
                  </a:lnTo>
                  <a:lnTo>
                    <a:pt x="2338" y="6539"/>
                  </a:lnTo>
                  <a:lnTo>
                    <a:pt x="2335" y="6529"/>
                  </a:lnTo>
                  <a:lnTo>
                    <a:pt x="2334" y="6521"/>
                  </a:lnTo>
                  <a:lnTo>
                    <a:pt x="2334" y="6521"/>
                  </a:lnTo>
                  <a:lnTo>
                    <a:pt x="2334" y="6517"/>
                  </a:lnTo>
                  <a:lnTo>
                    <a:pt x="2335" y="6510"/>
                  </a:lnTo>
                  <a:lnTo>
                    <a:pt x="2337" y="6496"/>
                  </a:lnTo>
                  <a:lnTo>
                    <a:pt x="2345" y="6471"/>
                  </a:lnTo>
                  <a:lnTo>
                    <a:pt x="2345" y="6471"/>
                  </a:lnTo>
                  <a:lnTo>
                    <a:pt x="2348" y="6460"/>
                  </a:lnTo>
                  <a:lnTo>
                    <a:pt x="2354" y="6447"/>
                  </a:lnTo>
                  <a:lnTo>
                    <a:pt x="2359" y="6433"/>
                  </a:lnTo>
                  <a:lnTo>
                    <a:pt x="2360" y="6427"/>
                  </a:lnTo>
                  <a:lnTo>
                    <a:pt x="2360" y="6422"/>
                  </a:lnTo>
                  <a:lnTo>
                    <a:pt x="2360" y="6422"/>
                  </a:lnTo>
                  <a:lnTo>
                    <a:pt x="2357" y="6414"/>
                  </a:lnTo>
                  <a:lnTo>
                    <a:pt x="2353" y="6405"/>
                  </a:lnTo>
                  <a:lnTo>
                    <a:pt x="2347" y="6396"/>
                  </a:lnTo>
                  <a:lnTo>
                    <a:pt x="2340" y="6388"/>
                  </a:lnTo>
                  <a:lnTo>
                    <a:pt x="2333" y="6379"/>
                  </a:lnTo>
                  <a:lnTo>
                    <a:pt x="2325" y="6372"/>
                  </a:lnTo>
                  <a:lnTo>
                    <a:pt x="2317" y="6367"/>
                  </a:lnTo>
                  <a:lnTo>
                    <a:pt x="2310" y="6363"/>
                  </a:lnTo>
                  <a:lnTo>
                    <a:pt x="2310" y="6363"/>
                  </a:lnTo>
                  <a:lnTo>
                    <a:pt x="2302" y="6362"/>
                  </a:lnTo>
                  <a:lnTo>
                    <a:pt x="2293" y="6362"/>
                  </a:lnTo>
                  <a:lnTo>
                    <a:pt x="2283" y="6364"/>
                  </a:lnTo>
                  <a:lnTo>
                    <a:pt x="2273" y="6367"/>
                  </a:lnTo>
                  <a:lnTo>
                    <a:pt x="2263" y="6370"/>
                  </a:lnTo>
                  <a:lnTo>
                    <a:pt x="2254" y="6373"/>
                  </a:lnTo>
                  <a:lnTo>
                    <a:pt x="2245" y="6378"/>
                  </a:lnTo>
                  <a:lnTo>
                    <a:pt x="2238" y="6382"/>
                  </a:lnTo>
                  <a:lnTo>
                    <a:pt x="2238" y="6382"/>
                  </a:lnTo>
                  <a:lnTo>
                    <a:pt x="2233" y="6388"/>
                  </a:lnTo>
                  <a:lnTo>
                    <a:pt x="2229" y="6396"/>
                  </a:lnTo>
                  <a:lnTo>
                    <a:pt x="2222" y="6415"/>
                  </a:lnTo>
                  <a:lnTo>
                    <a:pt x="2214" y="6434"/>
                  </a:lnTo>
                  <a:lnTo>
                    <a:pt x="2211" y="6442"/>
                  </a:lnTo>
                  <a:lnTo>
                    <a:pt x="2206" y="6448"/>
                  </a:lnTo>
                  <a:lnTo>
                    <a:pt x="2206" y="6448"/>
                  </a:lnTo>
                  <a:lnTo>
                    <a:pt x="2198" y="6452"/>
                  </a:lnTo>
                  <a:lnTo>
                    <a:pt x="2189" y="6457"/>
                  </a:lnTo>
                  <a:lnTo>
                    <a:pt x="2167" y="6464"/>
                  </a:lnTo>
                  <a:lnTo>
                    <a:pt x="2144" y="6471"/>
                  </a:lnTo>
                  <a:lnTo>
                    <a:pt x="2135" y="6475"/>
                  </a:lnTo>
                  <a:lnTo>
                    <a:pt x="2128" y="6481"/>
                  </a:lnTo>
                  <a:lnTo>
                    <a:pt x="2128" y="6481"/>
                  </a:lnTo>
                  <a:lnTo>
                    <a:pt x="2122" y="6486"/>
                  </a:lnTo>
                  <a:lnTo>
                    <a:pt x="2115" y="6494"/>
                  </a:lnTo>
                  <a:lnTo>
                    <a:pt x="2107" y="6504"/>
                  </a:lnTo>
                  <a:lnTo>
                    <a:pt x="2100" y="6514"/>
                  </a:lnTo>
                  <a:lnTo>
                    <a:pt x="2094" y="6525"/>
                  </a:lnTo>
                  <a:lnTo>
                    <a:pt x="2089" y="6536"/>
                  </a:lnTo>
                  <a:lnTo>
                    <a:pt x="2085" y="6545"/>
                  </a:lnTo>
                  <a:lnTo>
                    <a:pt x="2084" y="6554"/>
                  </a:lnTo>
                  <a:lnTo>
                    <a:pt x="2084" y="6554"/>
                  </a:lnTo>
                  <a:lnTo>
                    <a:pt x="2084" y="6558"/>
                  </a:lnTo>
                  <a:lnTo>
                    <a:pt x="2085" y="6564"/>
                  </a:lnTo>
                  <a:lnTo>
                    <a:pt x="2090" y="6575"/>
                  </a:lnTo>
                  <a:lnTo>
                    <a:pt x="2097" y="6587"/>
                  </a:lnTo>
                  <a:lnTo>
                    <a:pt x="2104" y="6599"/>
                  </a:lnTo>
                  <a:lnTo>
                    <a:pt x="2118" y="6623"/>
                  </a:lnTo>
                  <a:lnTo>
                    <a:pt x="2124" y="6633"/>
                  </a:lnTo>
                  <a:lnTo>
                    <a:pt x="2128" y="6643"/>
                  </a:lnTo>
                  <a:lnTo>
                    <a:pt x="2128" y="6643"/>
                  </a:lnTo>
                  <a:lnTo>
                    <a:pt x="2129" y="6652"/>
                  </a:lnTo>
                  <a:lnTo>
                    <a:pt x="2131" y="6664"/>
                  </a:lnTo>
                  <a:lnTo>
                    <a:pt x="2129" y="6677"/>
                  </a:lnTo>
                  <a:lnTo>
                    <a:pt x="2128" y="6686"/>
                  </a:lnTo>
                  <a:lnTo>
                    <a:pt x="2128" y="6686"/>
                  </a:lnTo>
                  <a:lnTo>
                    <a:pt x="2124" y="6694"/>
                  </a:lnTo>
                  <a:lnTo>
                    <a:pt x="2119" y="6703"/>
                  </a:lnTo>
                  <a:lnTo>
                    <a:pt x="2114" y="6713"/>
                  </a:lnTo>
                  <a:lnTo>
                    <a:pt x="2107" y="6723"/>
                  </a:lnTo>
                  <a:lnTo>
                    <a:pt x="2099" y="6732"/>
                  </a:lnTo>
                  <a:lnTo>
                    <a:pt x="2091" y="6739"/>
                  </a:lnTo>
                  <a:lnTo>
                    <a:pt x="2083" y="6746"/>
                  </a:lnTo>
                  <a:lnTo>
                    <a:pt x="2075" y="6749"/>
                  </a:lnTo>
                  <a:lnTo>
                    <a:pt x="2075" y="6749"/>
                  </a:lnTo>
                  <a:lnTo>
                    <a:pt x="2071" y="6750"/>
                  </a:lnTo>
                  <a:lnTo>
                    <a:pt x="2064" y="6750"/>
                  </a:lnTo>
                  <a:lnTo>
                    <a:pt x="2052" y="6748"/>
                  </a:lnTo>
                  <a:lnTo>
                    <a:pt x="2037" y="6743"/>
                  </a:lnTo>
                  <a:lnTo>
                    <a:pt x="2021" y="6738"/>
                  </a:lnTo>
                  <a:lnTo>
                    <a:pt x="1992" y="6724"/>
                  </a:lnTo>
                  <a:lnTo>
                    <a:pt x="1978" y="6719"/>
                  </a:lnTo>
                  <a:lnTo>
                    <a:pt x="1967" y="6714"/>
                  </a:lnTo>
                  <a:lnTo>
                    <a:pt x="1967" y="6714"/>
                  </a:lnTo>
                  <a:lnTo>
                    <a:pt x="1932" y="6706"/>
                  </a:lnTo>
                  <a:lnTo>
                    <a:pt x="1896" y="6699"/>
                  </a:lnTo>
                  <a:lnTo>
                    <a:pt x="1896" y="6699"/>
                  </a:lnTo>
                  <a:lnTo>
                    <a:pt x="1841" y="6691"/>
                  </a:lnTo>
                  <a:lnTo>
                    <a:pt x="1841" y="6691"/>
                  </a:lnTo>
                  <a:lnTo>
                    <a:pt x="1843" y="6686"/>
                  </a:lnTo>
                  <a:lnTo>
                    <a:pt x="1843" y="6679"/>
                  </a:lnTo>
                  <a:lnTo>
                    <a:pt x="1842" y="6664"/>
                  </a:lnTo>
                  <a:lnTo>
                    <a:pt x="1838" y="6647"/>
                  </a:lnTo>
                  <a:lnTo>
                    <a:pt x="1834" y="6631"/>
                  </a:lnTo>
                  <a:lnTo>
                    <a:pt x="1823" y="6597"/>
                  </a:lnTo>
                  <a:lnTo>
                    <a:pt x="1818" y="6582"/>
                  </a:lnTo>
                  <a:lnTo>
                    <a:pt x="1816" y="6569"/>
                  </a:lnTo>
                  <a:lnTo>
                    <a:pt x="1816" y="6569"/>
                  </a:lnTo>
                  <a:lnTo>
                    <a:pt x="1814" y="6548"/>
                  </a:lnTo>
                  <a:lnTo>
                    <a:pt x="1811" y="6525"/>
                  </a:lnTo>
                  <a:lnTo>
                    <a:pt x="1810" y="6500"/>
                  </a:lnTo>
                  <a:lnTo>
                    <a:pt x="1810" y="6479"/>
                  </a:lnTo>
                  <a:lnTo>
                    <a:pt x="1810" y="6479"/>
                  </a:lnTo>
                  <a:lnTo>
                    <a:pt x="1812" y="6466"/>
                  </a:lnTo>
                  <a:lnTo>
                    <a:pt x="1816" y="6449"/>
                  </a:lnTo>
                  <a:lnTo>
                    <a:pt x="1825" y="6414"/>
                  </a:lnTo>
                  <a:lnTo>
                    <a:pt x="1829" y="6396"/>
                  </a:lnTo>
                  <a:lnTo>
                    <a:pt x="1833" y="6378"/>
                  </a:lnTo>
                  <a:lnTo>
                    <a:pt x="1834" y="6362"/>
                  </a:lnTo>
                  <a:lnTo>
                    <a:pt x="1833" y="6355"/>
                  </a:lnTo>
                  <a:lnTo>
                    <a:pt x="1832" y="6349"/>
                  </a:lnTo>
                  <a:lnTo>
                    <a:pt x="1832" y="6349"/>
                  </a:lnTo>
                  <a:lnTo>
                    <a:pt x="1829" y="6342"/>
                  </a:lnTo>
                  <a:lnTo>
                    <a:pt x="1825" y="6335"/>
                  </a:lnTo>
                  <a:lnTo>
                    <a:pt x="1820" y="6327"/>
                  </a:lnTo>
                  <a:lnTo>
                    <a:pt x="1814" y="6318"/>
                  </a:lnTo>
                  <a:lnTo>
                    <a:pt x="1800" y="6305"/>
                  </a:lnTo>
                  <a:lnTo>
                    <a:pt x="1793" y="6298"/>
                  </a:lnTo>
                  <a:lnTo>
                    <a:pt x="1788" y="6293"/>
                  </a:lnTo>
                  <a:lnTo>
                    <a:pt x="1788" y="6293"/>
                  </a:lnTo>
                  <a:lnTo>
                    <a:pt x="1783" y="6292"/>
                  </a:lnTo>
                  <a:lnTo>
                    <a:pt x="1779" y="6290"/>
                  </a:lnTo>
                  <a:lnTo>
                    <a:pt x="1766" y="6288"/>
                  </a:lnTo>
                  <a:lnTo>
                    <a:pt x="1754" y="6285"/>
                  </a:lnTo>
                  <a:lnTo>
                    <a:pt x="1744" y="6283"/>
                  </a:lnTo>
                  <a:lnTo>
                    <a:pt x="1744" y="6283"/>
                  </a:lnTo>
                  <a:lnTo>
                    <a:pt x="1723" y="6279"/>
                  </a:lnTo>
                  <a:lnTo>
                    <a:pt x="1700" y="6274"/>
                  </a:lnTo>
                  <a:lnTo>
                    <a:pt x="1688" y="6271"/>
                  </a:lnTo>
                  <a:lnTo>
                    <a:pt x="1678" y="6267"/>
                  </a:lnTo>
                  <a:lnTo>
                    <a:pt x="1668" y="6263"/>
                  </a:lnTo>
                  <a:lnTo>
                    <a:pt x="1661" y="6257"/>
                  </a:lnTo>
                  <a:lnTo>
                    <a:pt x="1661" y="6257"/>
                  </a:lnTo>
                  <a:lnTo>
                    <a:pt x="1658" y="6251"/>
                  </a:lnTo>
                  <a:lnTo>
                    <a:pt x="1656" y="6245"/>
                  </a:lnTo>
                  <a:lnTo>
                    <a:pt x="1653" y="6238"/>
                  </a:lnTo>
                  <a:lnTo>
                    <a:pt x="1652" y="6229"/>
                  </a:lnTo>
                  <a:lnTo>
                    <a:pt x="1650" y="6212"/>
                  </a:lnTo>
                  <a:lnTo>
                    <a:pt x="1650" y="6198"/>
                  </a:lnTo>
                  <a:lnTo>
                    <a:pt x="1650" y="6198"/>
                  </a:lnTo>
                  <a:lnTo>
                    <a:pt x="1650" y="6174"/>
                  </a:lnTo>
                  <a:lnTo>
                    <a:pt x="1650" y="6159"/>
                  </a:lnTo>
                  <a:lnTo>
                    <a:pt x="1650" y="6144"/>
                  </a:lnTo>
                  <a:lnTo>
                    <a:pt x="1652" y="6129"/>
                  </a:lnTo>
                  <a:lnTo>
                    <a:pt x="1654" y="6115"/>
                  </a:lnTo>
                  <a:lnTo>
                    <a:pt x="1659" y="6104"/>
                  </a:lnTo>
                  <a:lnTo>
                    <a:pt x="1662" y="6098"/>
                  </a:lnTo>
                  <a:lnTo>
                    <a:pt x="1665" y="6095"/>
                  </a:lnTo>
                  <a:lnTo>
                    <a:pt x="1665" y="6095"/>
                  </a:lnTo>
                  <a:lnTo>
                    <a:pt x="1669" y="6091"/>
                  </a:lnTo>
                  <a:lnTo>
                    <a:pt x="1674" y="6089"/>
                  </a:lnTo>
                  <a:lnTo>
                    <a:pt x="1685" y="6086"/>
                  </a:lnTo>
                  <a:lnTo>
                    <a:pt x="1698" y="6085"/>
                  </a:lnTo>
                  <a:lnTo>
                    <a:pt x="1712" y="6083"/>
                  </a:lnTo>
                  <a:lnTo>
                    <a:pt x="1727" y="6082"/>
                  </a:lnTo>
                  <a:lnTo>
                    <a:pt x="1741" y="6081"/>
                  </a:lnTo>
                  <a:lnTo>
                    <a:pt x="1753" y="6079"/>
                  </a:lnTo>
                  <a:lnTo>
                    <a:pt x="1757" y="6077"/>
                  </a:lnTo>
                  <a:lnTo>
                    <a:pt x="1762" y="6073"/>
                  </a:lnTo>
                  <a:lnTo>
                    <a:pt x="1762" y="6073"/>
                  </a:lnTo>
                  <a:lnTo>
                    <a:pt x="1766" y="6069"/>
                  </a:lnTo>
                  <a:lnTo>
                    <a:pt x="1772" y="6062"/>
                  </a:lnTo>
                  <a:lnTo>
                    <a:pt x="1776" y="6054"/>
                  </a:lnTo>
                  <a:lnTo>
                    <a:pt x="1781" y="6045"/>
                  </a:lnTo>
                  <a:lnTo>
                    <a:pt x="1784" y="6036"/>
                  </a:lnTo>
                  <a:lnTo>
                    <a:pt x="1786" y="6028"/>
                  </a:lnTo>
                  <a:lnTo>
                    <a:pt x="1788" y="6020"/>
                  </a:lnTo>
                  <a:lnTo>
                    <a:pt x="1786" y="6017"/>
                  </a:lnTo>
                  <a:lnTo>
                    <a:pt x="1785" y="6015"/>
                  </a:lnTo>
                  <a:lnTo>
                    <a:pt x="1785" y="6015"/>
                  </a:lnTo>
                  <a:lnTo>
                    <a:pt x="1784" y="6012"/>
                  </a:lnTo>
                  <a:lnTo>
                    <a:pt x="1782" y="6011"/>
                  </a:lnTo>
                  <a:lnTo>
                    <a:pt x="1776" y="6010"/>
                  </a:lnTo>
                  <a:lnTo>
                    <a:pt x="1771" y="6010"/>
                  </a:lnTo>
                  <a:lnTo>
                    <a:pt x="1763" y="6010"/>
                  </a:lnTo>
                  <a:lnTo>
                    <a:pt x="1749" y="6010"/>
                  </a:lnTo>
                  <a:lnTo>
                    <a:pt x="1742" y="6010"/>
                  </a:lnTo>
                  <a:lnTo>
                    <a:pt x="1739" y="6008"/>
                  </a:lnTo>
                  <a:lnTo>
                    <a:pt x="1739" y="6008"/>
                  </a:lnTo>
                  <a:lnTo>
                    <a:pt x="1735" y="6003"/>
                  </a:lnTo>
                  <a:lnTo>
                    <a:pt x="1731" y="5998"/>
                  </a:lnTo>
                  <a:lnTo>
                    <a:pt x="1728" y="5992"/>
                  </a:lnTo>
                  <a:lnTo>
                    <a:pt x="1726" y="5984"/>
                  </a:lnTo>
                  <a:lnTo>
                    <a:pt x="1721" y="5968"/>
                  </a:lnTo>
                  <a:lnTo>
                    <a:pt x="1718" y="5951"/>
                  </a:lnTo>
                  <a:lnTo>
                    <a:pt x="1712" y="5916"/>
                  </a:lnTo>
                  <a:lnTo>
                    <a:pt x="1709" y="5901"/>
                  </a:lnTo>
                  <a:lnTo>
                    <a:pt x="1705" y="5888"/>
                  </a:lnTo>
                  <a:lnTo>
                    <a:pt x="1705" y="5888"/>
                  </a:lnTo>
                  <a:lnTo>
                    <a:pt x="1696" y="5870"/>
                  </a:lnTo>
                  <a:lnTo>
                    <a:pt x="1685" y="5848"/>
                  </a:lnTo>
                  <a:lnTo>
                    <a:pt x="1671" y="5826"/>
                  </a:lnTo>
                  <a:lnTo>
                    <a:pt x="1665" y="5817"/>
                  </a:lnTo>
                  <a:lnTo>
                    <a:pt x="1659" y="5810"/>
                  </a:lnTo>
                  <a:lnTo>
                    <a:pt x="1659" y="5810"/>
                  </a:lnTo>
                  <a:lnTo>
                    <a:pt x="1652" y="5805"/>
                  </a:lnTo>
                  <a:lnTo>
                    <a:pt x="1644" y="5800"/>
                  </a:lnTo>
                  <a:lnTo>
                    <a:pt x="1624" y="5790"/>
                  </a:lnTo>
                  <a:lnTo>
                    <a:pt x="1615" y="5784"/>
                  </a:lnTo>
                  <a:lnTo>
                    <a:pt x="1606" y="5779"/>
                  </a:lnTo>
                  <a:lnTo>
                    <a:pt x="1598" y="5773"/>
                  </a:lnTo>
                  <a:lnTo>
                    <a:pt x="1592" y="5767"/>
                  </a:lnTo>
                  <a:lnTo>
                    <a:pt x="1592" y="5767"/>
                  </a:lnTo>
                  <a:lnTo>
                    <a:pt x="1590" y="5763"/>
                  </a:lnTo>
                  <a:lnTo>
                    <a:pt x="1589" y="5758"/>
                  </a:lnTo>
                  <a:lnTo>
                    <a:pt x="1587" y="5747"/>
                  </a:lnTo>
                  <a:lnTo>
                    <a:pt x="1587" y="5735"/>
                  </a:lnTo>
                  <a:lnTo>
                    <a:pt x="1586" y="5721"/>
                  </a:lnTo>
                  <a:lnTo>
                    <a:pt x="1586" y="5709"/>
                  </a:lnTo>
                  <a:lnTo>
                    <a:pt x="1584" y="5696"/>
                  </a:lnTo>
                  <a:lnTo>
                    <a:pt x="1582" y="5686"/>
                  </a:lnTo>
                  <a:lnTo>
                    <a:pt x="1580" y="5682"/>
                  </a:lnTo>
                  <a:lnTo>
                    <a:pt x="1578" y="5678"/>
                  </a:lnTo>
                  <a:lnTo>
                    <a:pt x="1578" y="5678"/>
                  </a:lnTo>
                  <a:lnTo>
                    <a:pt x="1573" y="5675"/>
                  </a:lnTo>
                  <a:lnTo>
                    <a:pt x="1568" y="5672"/>
                  </a:lnTo>
                  <a:lnTo>
                    <a:pt x="1554" y="5666"/>
                  </a:lnTo>
                  <a:lnTo>
                    <a:pt x="1539" y="5663"/>
                  </a:lnTo>
                  <a:lnTo>
                    <a:pt x="1522" y="5659"/>
                  </a:lnTo>
                  <a:lnTo>
                    <a:pt x="1489" y="5657"/>
                  </a:lnTo>
                  <a:lnTo>
                    <a:pt x="1460" y="5656"/>
                  </a:lnTo>
                  <a:lnTo>
                    <a:pt x="1460" y="5656"/>
                  </a:lnTo>
                  <a:lnTo>
                    <a:pt x="1429" y="5654"/>
                  </a:lnTo>
                  <a:lnTo>
                    <a:pt x="1392" y="5652"/>
                  </a:lnTo>
                  <a:lnTo>
                    <a:pt x="1372" y="5654"/>
                  </a:lnTo>
                  <a:lnTo>
                    <a:pt x="1353" y="5655"/>
                  </a:lnTo>
                  <a:lnTo>
                    <a:pt x="1337" y="5657"/>
                  </a:lnTo>
                  <a:lnTo>
                    <a:pt x="1324" y="5661"/>
                  </a:lnTo>
                  <a:lnTo>
                    <a:pt x="1324" y="5661"/>
                  </a:lnTo>
                  <a:lnTo>
                    <a:pt x="1316" y="5665"/>
                  </a:lnTo>
                  <a:lnTo>
                    <a:pt x="1308" y="5670"/>
                  </a:lnTo>
                  <a:lnTo>
                    <a:pt x="1291" y="5686"/>
                  </a:lnTo>
                  <a:lnTo>
                    <a:pt x="1275" y="5702"/>
                  </a:lnTo>
                  <a:lnTo>
                    <a:pt x="1267" y="5708"/>
                  </a:lnTo>
                  <a:lnTo>
                    <a:pt x="1259" y="5712"/>
                  </a:lnTo>
                  <a:lnTo>
                    <a:pt x="1259" y="5712"/>
                  </a:lnTo>
                  <a:lnTo>
                    <a:pt x="1246" y="5716"/>
                  </a:lnTo>
                  <a:lnTo>
                    <a:pt x="1228" y="5719"/>
                  </a:lnTo>
                  <a:lnTo>
                    <a:pt x="1210" y="5720"/>
                  </a:lnTo>
                  <a:lnTo>
                    <a:pt x="1195" y="5720"/>
                  </a:lnTo>
                  <a:lnTo>
                    <a:pt x="1195" y="5720"/>
                  </a:lnTo>
                  <a:lnTo>
                    <a:pt x="1182" y="5719"/>
                  </a:lnTo>
                  <a:lnTo>
                    <a:pt x="1165" y="5714"/>
                  </a:lnTo>
                  <a:lnTo>
                    <a:pt x="1149" y="5709"/>
                  </a:lnTo>
                  <a:lnTo>
                    <a:pt x="1142" y="5705"/>
                  </a:lnTo>
                  <a:lnTo>
                    <a:pt x="1138" y="5702"/>
                  </a:lnTo>
                  <a:lnTo>
                    <a:pt x="1138" y="5702"/>
                  </a:lnTo>
                  <a:lnTo>
                    <a:pt x="1133" y="5698"/>
                  </a:lnTo>
                  <a:lnTo>
                    <a:pt x="1129" y="5692"/>
                  </a:lnTo>
                  <a:lnTo>
                    <a:pt x="1121" y="5679"/>
                  </a:lnTo>
                  <a:lnTo>
                    <a:pt x="1114" y="5665"/>
                  </a:lnTo>
                  <a:lnTo>
                    <a:pt x="1109" y="5652"/>
                  </a:lnTo>
                  <a:lnTo>
                    <a:pt x="1109" y="5652"/>
                  </a:lnTo>
                  <a:lnTo>
                    <a:pt x="1108" y="5647"/>
                  </a:lnTo>
                  <a:lnTo>
                    <a:pt x="1107" y="5641"/>
                  </a:lnTo>
                  <a:lnTo>
                    <a:pt x="1107" y="5626"/>
                  </a:lnTo>
                  <a:lnTo>
                    <a:pt x="1107" y="5612"/>
                  </a:lnTo>
                  <a:lnTo>
                    <a:pt x="1106" y="5600"/>
                  </a:lnTo>
                  <a:lnTo>
                    <a:pt x="1106" y="5600"/>
                  </a:lnTo>
                  <a:lnTo>
                    <a:pt x="1103" y="5586"/>
                  </a:lnTo>
                  <a:lnTo>
                    <a:pt x="1098" y="5569"/>
                  </a:lnTo>
                  <a:lnTo>
                    <a:pt x="1095" y="5561"/>
                  </a:lnTo>
                  <a:lnTo>
                    <a:pt x="1091" y="5553"/>
                  </a:lnTo>
                  <a:lnTo>
                    <a:pt x="1087" y="5547"/>
                  </a:lnTo>
                  <a:lnTo>
                    <a:pt x="1083" y="5543"/>
                  </a:lnTo>
                  <a:lnTo>
                    <a:pt x="1083" y="5543"/>
                  </a:lnTo>
                  <a:lnTo>
                    <a:pt x="1079" y="5541"/>
                  </a:lnTo>
                  <a:lnTo>
                    <a:pt x="1074" y="5540"/>
                  </a:lnTo>
                  <a:lnTo>
                    <a:pt x="1063" y="5538"/>
                  </a:lnTo>
                  <a:lnTo>
                    <a:pt x="1051" y="5538"/>
                  </a:lnTo>
                  <a:lnTo>
                    <a:pt x="1041" y="5537"/>
                  </a:lnTo>
                  <a:lnTo>
                    <a:pt x="1041" y="5537"/>
                  </a:lnTo>
                  <a:lnTo>
                    <a:pt x="1028" y="5533"/>
                  </a:lnTo>
                  <a:lnTo>
                    <a:pt x="1012" y="5527"/>
                  </a:lnTo>
                  <a:lnTo>
                    <a:pt x="998" y="5522"/>
                  </a:lnTo>
                  <a:lnTo>
                    <a:pt x="991" y="5519"/>
                  </a:lnTo>
                  <a:lnTo>
                    <a:pt x="984" y="5519"/>
                  </a:lnTo>
                  <a:lnTo>
                    <a:pt x="984" y="5519"/>
                  </a:lnTo>
                  <a:lnTo>
                    <a:pt x="977" y="5519"/>
                  </a:lnTo>
                  <a:lnTo>
                    <a:pt x="968" y="5520"/>
                  </a:lnTo>
                  <a:lnTo>
                    <a:pt x="949" y="5526"/>
                  </a:lnTo>
                  <a:lnTo>
                    <a:pt x="930" y="5532"/>
                  </a:lnTo>
                  <a:lnTo>
                    <a:pt x="914" y="5535"/>
                  </a:lnTo>
                  <a:lnTo>
                    <a:pt x="914" y="5535"/>
                  </a:lnTo>
                  <a:lnTo>
                    <a:pt x="891" y="5540"/>
                  </a:lnTo>
                  <a:lnTo>
                    <a:pt x="885" y="5541"/>
                  </a:lnTo>
                  <a:lnTo>
                    <a:pt x="878" y="5541"/>
                  </a:lnTo>
                  <a:lnTo>
                    <a:pt x="874" y="5541"/>
                  </a:lnTo>
                  <a:lnTo>
                    <a:pt x="869" y="5538"/>
                  </a:lnTo>
                  <a:lnTo>
                    <a:pt x="869" y="5538"/>
                  </a:lnTo>
                  <a:lnTo>
                    <a:pt x="867" y="5536"/>
                  </a:lnTo>
                  <a:lnTo>
                    <a:pt x="866" y="5533"/>
                  </a:lnTo>
                  <a:lnTo>
                    <a:pt x="863" y="5524"/>
                  </a:lnTo>
                  <a:lnTo>
                    <a:pt x="863" y="5515"/>
                  </a:lnTo>
                  <a:lnTo>
                    <a:pt x="863" y="5503"/>
                  </a:lnTo>
                  <a:lnTo>
                    <a:pt x="863" y="5492"/>
                  </a:lnTo>
                  <a:lnTo>
                    <a:pt x="863" y="5482"/>
                  </a:lnTo>
                  <a:lnTo>
                    <a:pt x="862" y="5473"/>
                  </a:lnTo>
                  <a:lnTo>
                    <a:pt x="861" y="5470"/>
                  </a:lnTo>
                  <a:lnTo>
                    <a:pt x="859" y="5467"/>
                  </a:lnTo>
                  <a:lnTo>
                    <a:pt x="859" y="5467"/>
                  </a:lnTo>
                  <a:lnTo>
                    <a:pt x="857" y="5465"/>
                  </a:lnTo>
                  <a:lnTo>
                    <a:pt x="853" y="5464"/>
                  </a:lnTo>
                  <a:lnTo>
                    <a:pt x="845" y="5462"/>
                  </a:lnTo>
                  <a:lnTo>
                    <a:pt x="837" y="5461"/>
                  </a:lnTo>
                  <a:lnTo>
                    <a:pt x="827" y="5461"/>
                  </a:lnTo>
                  <a:lnTo>
                    <a:pt x="809" y="5461"/>
                  </a:lnTo>
                  <a:lnTo>
                    <a:pt x="801" y="5461"/>
                  </a:lnTo>
                  <a:lnTo>
                    <a:pt x="795" y="5458"/>
                  </a:lnTo>
                  <a:lnTo>
                    <a:pt x="795" y="5458"/>
                  </a:lnTo>
                  <a:lnTo>
                    <a:pt x="782" y="5450"/>
                  </a:lnTo>
                  <a:lnTo>
                    <a:pt x="768" y="5438"/>
                  </a:lnTo>
                  <a:lnTo>
                    <a:pt x="754" y="5426"/>
                  </a:lnTo>
                  <a:lnTo>
                    <a:pt x="749" y="5419"/>
                  </a:lnTo>
                  <a:lnTo>
                    <a:pt x="746" y="5413"/>
                  </a:lnTo>
                  <a:lnTo>
                    <a:pt x="746" y="5413"/>
                  </a:lnTo>
                  <a:lnTo>
                    <a:pt x="744" y="5404"/>
                  </a:lnTo>
                  <a:lnTo>
                    <a:pt x="743" y="5394"/>
                  </a:lnTo>
                  <a:lnTo>
                    <a:pt x="742" y="5383"/>
                  </a:lnTo>
                  <a:lnTo>
                    <a:pt x="743" y="5370"/>
                  </a:lnTo>
                  <a:lnTo>
                    <a:pt x="744" y="5346"/>
                  </a:lnTo>
                  <a:lnTo>
                    <a:pt x="744" y="5335"/>
                  </a:lnTo>
                  <a:lnTo>
                    <a:pt x="743" y="5326"/>
                  </a:lnTo>
                  <a:lnTo>
                    <a:pt x="743" y="5326"/>
                  </a:lnTo>
                  <a:lnTo>
                    <a:pt x="739" y="5309"/>
                  </a:lnTo>
                  <a:lnTo>
                    <a:pt x="736" y="5290"/>
                  </a:lnTo>
                  <a:lnTo>
                    <a:pt x="733" y="5280"/>
                  </a:lnTo>
                  <a:lnTo>
                    <a:pt x="729" y="5272"/>
                  </a:lnTo>
                  <a:lnTo>
                    <a:pt x="725" y="5264"/>
                  </a:lnTo>
                  <a:lnTo>
                    <a:pt x="720" y="5260"/>
                  </a:lnTo>
                  <a:lnTo>
                    <a:pt x="720" y="5260"/>
                  </a:lnTo>
                  <a:lnTo>
                    <a:pt x="714" y="5258"/>
                  </a:lnTo>
                  <a:lnTo>
                    <a:pt x="708" y="5258"/>
                  </a:lnTo>
                  <a:lnTo>
                    <a:pt x="700" y="5259"/>
                  </a:lnTo>
                  <a:lnTo>
                    <a:pt x="692" y="5261"/>
                  </a:lnTo>
                  <a:lnTo>
                    <a:pt x="676" y="5264"/>
                  </a:lnTo>
                  <a:lnTo>
                    <a:pt x="668" y="5267"/>
                  </a:lnTo>
                  <a:lnTo>
                    <a:pt x="663" y="5267"/>
                  </a:lnTo>
                  <a:lnTo>
                    <a:pt x="663" y="5267"/>
                  </a:lnTo>
                  <a:lnTo>
                    <a:pt x="649" y="5265"/>
                  </a:lnTo>
                  <a:lnTo>
                    <a:pt x="633" y="5263"/>
                  </a:lnTo>
                  <a:lnTo>
                    <a:pt x="617" y="5260"/>
                  </a:lnTo>
                  <a:lnTo>
                    <a:pt x="612" y="5258"/>
                  </a:lnTo>
                  <a:lnTo>
                    <a:pt x="606" y="5254"/>
                  </a:lnTo>
                  <a:lnTo>
                    <a:pt x="606" y="5254"/>
                  </a:lnTo>
                  <a:lnTo>
                    <a:pt x="604" y="5252"/>
                  </a:lnTo>
                  <a:lnTo>
                    <a:pt x="601" y="5248"/>
                  </a:lnTo>
                  <a:lnTo>
                    <a:pt x="597" y="5238"/>
                  </a:lnTo>
                  <a:lnTo>
                    <a:pt x="593" y="5229"/>
                  </a:lnTo>
                  <a:lnTo>
                    <a:pt x="589" y="5226"/>
                  </a:lnTo>
                  <a:lnTo>
                    <a:pt x="587" y="5224"/>
                  </a:lnTo>
                  <a:lnTo>
                    <a:pt x="587" y="5224"/>
                  </a:lnTo>
                  <a:lnTo>
                    <a:pt x="579" y="5223"/>
                  </a:lnTo>
                  <a:lnTo>
                    <a:pt x="571" y="5221"/>
                  </a:lnTo>
                  <a:lnTo>
                    <a:pt x="561" y="5221"/>
                  </a:lnTo>
                  <a:lnTo>
                    <a:pt x="551" y="5224"/>
                  </a:lnTo>
                  <a:lnTo>
                    <a:pt x="541" y="5226"/>
                  </a:lnTo>
                  <a:lnTo>
                    <a:pt x="532" y="5228"/>
                  </a:lnTo>
                  <a:lnTo>
                    <a:pt x="524" y="5233"/>
                  </a:lnTo>
                  <a:lnTo>
                    <a:pt x="518" y="5237"/>
                  </a:lnTo>
                  <a:lnTo>
                    <a:pt x="518" y="5237"/>
                  </a:lnTo>
                  <a:lnTo>
                    <a:pt x="517" y="5239"/>
                  </a:lnTo>
                  <a:lnTo>
                    <a:pt x="516" y="5243"/>
                  </a:lnTo>
                  <a:lnTo>
                    <a:pt x="515" y="5250"/>
                  </a:lnTo>
                  <a:lnTo>
                    <a:pt x="515" y="5259"/>
                  </a:lnTo>
                  <a:lnTo>
                    <a:pt x="516" y="5268"/>
                  </a:lnTo>
                  <a:lnTo>
                    <a:pt x="518" y="5286"/>
                  </a:lnTo>
                  <a:lnTo>
                    <a:pt x="518" y="5294"/>
                  </a:lnTo>
                  <a:lnTo>
                    <a:pt x="517" y="5300"/>
                  </a:lnTo>
                  <a:lnTo>
                    <a:pt x="517" y="5300"/>
                  </a:lnTo>
                  <a:lnTo>
                    <a:pt x="514" y="5307"/>
                  </a:lnTo>
                  <a:lnTo>
                    <a:pt x="507" y="5316"/>
                  </a:lnTo>
                  <a:lnTo>
                    <a:pt x="500" y="5323"/>
                  </a:lnTo>
                  <a:lnTo>
                    <a:pt x="497" y="5325"/>
                  </a:lnTo>
                  <a:lnTo>
                    <a:pt x="493" y="5327"/>
                  </a:lnTo>
                  <a:lnTo>
                    <a:pt x="493" y="5327"/>
                  </a:lnTo>
                  <a:lnTo>
                    <a:pt x="488" y="5327"/>
                  </a:lnTo>
                  <a:lnTo>
                    <a:pt x="481" y="5326"/>
                  </a:lnTo>
                  <a:lnTo>
                    <a:pt x="474" y="5323"/>
                  </a:lnTo>
                  <a:lnTo>
                    <a:pt x="467" y="5320"/>
                  </a:lnTo>
                  <a:lnTo>
                    <a:pt x="454" y="5312"/>
                  </a:lnTo>
                  <a:lnTo>
                    <a:pt x="443" y="5305"/>
                  </a:lnTo>
                  <a:lnTo>
                    <a:pt x="443" y="5305"/>
                  </a:lnTo>
                  <a:lnTo>
                    <a:pt x="432" y="5299"/>
                  </a:lnTo>
                  <a:lnTo>
                    <a:pt x="421" y="5290"/>
                  </a:lnTo>
                  <a:lnTo>
                    <a:pt x="411" y="5282"/>
                  </a:lnTo>
                  <a:lnTo>
                    <a:pt x="402" y="5274"/>
                  </a:lnTo>
                  <a:lnTo>
                    <a:pt x="402" y="5274"/>
                  </a:lnTo>
                  <a:lnTo>
                    <a:pt x="391" y="5261"/>
                  </a:lnTo>
                  <a:lnTo>
                    <a:pt x="378" y="5245"/>
                  </a:lnTo>
                  <a:lnTo>
                    <a:pt x="367" y="5227"/>
                  </a:lnTo>
                  <a:lnTo>
                    <a:pt x="364" y="5219"/>
                  </a:lnTo>
                  <a:lnTo>
                    <a:pt x="360" y="5212"/>
                  </a:lnTo>
                  <a:lnTo>
                    <a:pt x="360" y="5212"/>
                  </a:lnTo>
                  <a:lnTo>
                    <a:pt x="357" y="5199"/>
                  </a:lnTo>
                  <a:lnTo>
                    <a:pt x="356" y="5183"/>
                  </a:lnTo>
                  <a:lnTo>
                    <a:pt x="355" y="5167"/>
                  </a:lnTo>
                  <a:lnTo>
                    <a:pt x="356" y="5154"/>
                  </a:lnTo>
                  <a:lnTo>
                    <a:pt x="356" y="5154"/>
                  </a:lnTo>
                  <a:lnTo>
                    <a:pt x="358" y="5146"/>
                  </a:lnTo>
                  <a:lnTo>
                    <a:pt x="360" y="5137"/>
                  </a:lnTo>
                  <a:lnTo>
                    <a:pt x="368" y="5116"/>
                  </a:lnTo>
                  <a:lnTo>
                    <a:pt x="376" y="5097"/>
                  </a:lnTo>
                  <a:lnTo>
                    <a:pt x="378" y="5088"/>
                  </a:lnTo>
                  <a:lnTo>
                    <a:pt x="379" y="5080"/>
                  </a:lnTo>
                  <a:lnTo>
                    <a:pt x="379" y="5080"/>
                  </a:lnTo>
                  <a:lnTo>
                    <a:pt x="378" y="5070"/>
                  </a:lnTo>
                  <a:lnTo>
                    <a:pt x="376" y="5060"/>
                  </a:lnTo>
                  <a:lnTo>
                    <a:pt x="368" y="5036"/>
                  </a:lnTo>
                  <a:lnTo>
                    <a:pt x="358" y="5013"/>
                  </a:lnTo>
                  <a:lnTo>
                    <a:pt x="351" y="4992"/>
                  </a:lnTo>
                  <a:lnTo>
                    <a:pt x="351" y="4992"/>
                  </a:lnTo>
                  <a:lnTo>
                    <a:pt x="347" y="4970"/>
                  </a:lnTo>
                  <a:lnTo>
                    <a:pt x="342" y="4942"/>
                  </a:lnTo>
                  <a:lnTo>
                    <a:pt x="336" y="4913"/>
                  </a:lnTo>
                  <a:lnTo>
                    <a:pt x="334" y="4902"/>
                  </a:lnTo>
                  <a:lnTo>
                    <a:pt x="331" y="4892"/>
                  </a:lnTo>
                  <a:lnTo>
                    <a:pt x="331" y="4892"/>
                  </a:lnTo>
                  <a:lnTo>
                    <a:pt x="325" y="4877"/>
                  </a:lnTo>
                  <a:lnTo>
                    <a:pt x="318" y="4860"/>
                  </a:lnTo>
                  <a:lnTo>
                    <a:pt x="309" y="4845"/>
                  </a:lnTo>
                  <a:lnTo>
                    <a:pt x="305" y="4838"/>
                  </a:lnTo>
                  <a:lnTo>
                    <a:pt x="300" y="4833"/>
                  </a:lnTo>
                  <a:lnTo>
                    <a:pt x="300" y="4833"/>
                  </a:lnTo>
                  <a:lnTo>
                    <a:pt x="295" y="4829"/>
                  </a:lnTo>
                  <a:lnTo>
                    <a:pt x="287" y="4824"/>
                  </a:lnTo>
                  <a:lnTo>
                    <a:pt x="269" y="4815"/>
                  </a:lnTo>
                  <a:lnTo>
                    <a:pt x="251" y="4807"/>
                  </a:lnTo>
                  <a:lnTo>
                    <a:pt x="243" y="4803"/>
                  </a:lnTo>
                  <a:lnTo>
                    <a:pt x="237" y="4798"/>
                  </a:lnTo>
                  <a:lnTo>
                    <a:pt x="237" y="4798"/>
                  </a:lnTo>
                  <a:lnTo>
                    <a:pt x="232" y="4792"/>
                  </a:lnTo>
                  <a:lnTo>
                    <a:pt x="226" y="4783"/>
                  </a:lnTo>
                  <a:lnTo>
                    <a:pt x="220" y="4772"/>
                  </a:lnTo>
                  <a:lnTo>
                    <a:pt x="215" y="4761"/>
                  </a:lnTo>
                  <a:lnTo>
                    <a:pt x="210" y="4750"/>
                  </a:lnTo>
                  <a:lnTo>
                    <a:pt x="207" y="4740"/>
                  </a:lnTo>
                  <a:lnTo>
                    <a:pt x="203" y="4729"/>
                  </a:lnTo>
                  <a:lnTo>
                    <a:pt x="203" y="4720"/>
                  </a:lnTo>
                  <a:lnTo>
                    <a:pt x="203" y="4720"/>
                  </a:lnTo>
                  <a:lnTo>
                    <a:pt x="204" y="4711"/>
                  </a:lnTo>
                  <a:lnTo>
                    <a:pt x="207" y="4700"/>
                  </a:lnTo>
                  <a:lnTo>
                    <a:pt x="211" y="4689"/>
                  </a:lnTo>
                  <a:lnTo>
                    <a:pt x="217" y="4678"/>
                  </a:lnTo>
                  <a:lnTo>
                    <a:pt x="228" y="4655"/>
                  </a:lnTo>
                  <a:lnTo>
                    <a:pt x="239" y="4638"/>
                  </a:lnTo>
                  <a:lnTo>
                    <a:pt x="239" y="4638"/>
                  </a:lnTo>
                  <a:lnTo>
                    <a:pt x="245" y="4632"/>
                  </a:lnTo>
                  <a:lnTo>
                    <a:pt x="251" y="4627"/>
                  </a:lnTo>
                  <a:lnTo>
                    <a:pt x="257" y="4621"/>
                  </a:lnTo>
                  <a:lnTo>
                    <a:pt x="261" y="4617"/>
                  </a:lnTo>
                  <a:lnTo>
                    <a:pt x="261" y="4617"/>
                  </a:lnTo>
                  <a:lnTo>
                    <a:pt x="263" y="4610"/>
                  </a:lnTo>
                  <a:lnTo>
                    <a:pt x="265" y="4601"/>
                  </a:lnTo>
                  <a:lnTo>
                    <a:pt x="265" y="4583"/>
                  </a:lnTo>
                  <a:lnTo>
                    <a:pt x="264" y="4564"/>
                  </a:lnTo>
                  <a:lnTo>
                    <a:pt x="263" y="4556"/>
                  </a:lnTo>
                  <a:lnTo>
                    <a:pt x="261" y="4549"/>
                  </a:lnTo>
                  <a:lnTo>
                    <a:pt x="261" y="4549"/>
                  </a:lnTo>
                  <a:lnTo>
                    <a:pt x="256" y="4539"/>
                  </a:lnTo>
                  <a:lnTo>
                    <a:pt x="248" y="4528"/>
                  </a:lnTo>
                  <a:lnTo>
                    <a:pt x="239" y="4517"/>
                  </a:lnTo>
                  <a:lnTo>
                    <a:pt x="232" y="4509"/>
                  </a:lnTo>
                  <a:lnTo>
                    <a:pt x="232" y="4509"/>
                  </a:lnTo>
                  <a:lnTo>
                    <a:pt x="227" y="4507"/>
                  </a:lnTo>
                  <a:lnTo>
                    <a:pt x="221" y="4505"/>
                  </a:lnTo>
                  <a:lnTo>
                    <a:pt x="208" y="4502"/>
                  </a:lnTo>
                  <a:lnTo>
                    <a:pt x="195" y="4497"/>
                  </a:lnTo>
                  <a:lnTo>
                    <a:pt x="191" y="4494"/>
                  </a:lnTo>
                  <a:lnTo>
                    <a:pt x="188" y="4490"/>
                  </a:lnTo>
                  <a:lnTo>
                    <a:pt x="188" y="4490"/>
                  </a:lnTo>
                  <a:lnTo>
                    <a:pt x="186" y="4487"/>
                  </a:lnTo>
                  <a:lnTo>
                    <a:pt x="185" y="4482"/>
                  </a:lnTo>
                  <a:lnTo>
                    <a:pt x="184" y="4473"/>
                  </a:lnTo>
                  <a:lnTo>
                    <a:pt x="185" y="4462"/>
                  </a:lnTo>
                  <a:lnTo>
                    <a:pt x="188" y="4450"/>
                  </a:lnTo>
                  <a:lnTo>
                    <a:pt x="189" y="4437"/>
                  </a:lnTo>
                  <a:lnTo>
                    <a:pt x="190" y="4426"/>
                  </a:lnTo>
                  <a:lnTo>
                    <a:pt x="190" y="4416"/>
                  </a:lnTo>
                  <a:lnTo>
                    <a:pt x="189" y="4412"/>
                  </a:lnTo>
                  <a:lnTo>
                    <a:pt x="188" y="4408"/>
                  </a:lnTo>
                  <a:lnTo>
                    <a:pt x="188" y="4408"/>
                  </a:lnTo>
                  <a:lnTo>
                    <a:pt x="183" y="4401"/>
                  </a:lnTo>
                  <a:lnTo>
                    <a:pt x="177" y="4394"/>
                  </a:lnTo>
                  <a:lnTo>
                    <a:pt x="169" y="4388"/>
                  </a:lnTo>
                  <a:lnTo>
                    <a:pt x="160" y="4381"/>
                  </a:lnTo>
                  <a:lnTo>
                    <a:pt x="144" y="4370"/>
                  </a:lnTo>
                  <a:lnTo>
                    <a:pt x="135" y="4365"/>
                  </a:lnTo>
                  <a:lnTo>
                    <a:pt x="127" y="4363"/>
                  </a:lnTo>
                  <a:lnTo>
                    <a:pt x="127" y="4363"/>
                  </a:lnTo>
                  <a:lnTo>
                    <a:pt x="122" y="4362"/>
                  </a:lnTo>
                  <a:lnTo>
                    <a:pt x="118" y="4362"/>
                  </a:lnTo>
                  <a:lnTo>
                    <a:pt x="105" y="4363"/>
                  </a:lnTo>
                  <a:lnTo>
                    <a:pt x="94" y="4365"/>
                  </a:lnTo>
                  <a:lnTo>
                    <a:pt x="88" y="4365"/>
                  </a:lnTo>
                  <a:lnTo>
                    <a:pt x="84" y="4365"/>
                  </a:lnTo>
                  <a:lnTo>
                    <a:pt x="84" y="4365"/>
                  </a:lnTo>
                  <a:lnTo>
                    <a:pt x="75" y="4362"/>
                  </a:lnTo>
                  <a:lnTo>
                    <a:pt x="65" y="4357"/>
                  </a:lnTo>
                  <a:lnTo>
                    <a:pt x="42" y="4345"/>
                  </a:lnTo>
                  <a:lnTo>
                    <a:pt x="19" y="4332"/>
                  </a:lnTo>
                  <a:lnTo>
                    <a:pt x="9" y="4327"/>
                  </a:lnTo>
                  <a:lnTo>
                    <a:pt x="0" y="4322"/>
                  </a:lnTo>
                  <a:lnTo>
                    <a:pt x="0" y="4322"/>
                  </a:lnTo>
                  <a:lnTo>
                    <a:pt x="8" y="4296"/>
                  </a:lnTo>
                  <a:lnTo>
                    <a:pt x="14" y="4276"/>
                  </a:lnTo>
                  <a:lnTo>
                    <a:pt x="14" y="4276"/>
                  </a:lnTo>
                  <a:lnTo>
                    <a:pt x="16" y="4257"/>
                  </a:lnTo>
                  <a:lnTo>
                    <a:pt x="18" y="4234"/>
                  </a:lnTo>
                  <a:lnTo>
                    <a:pt x="22" y="4211"/>
                  </a:lnTo>
                  <a:lnTo>
                    <a:pt x="24" y="4200"/>
                  </a:lnTo>
                  <a:lnTo>
                    <a:pt x="27" y="4192"/>
                  </a:lnTo>
                  <a:lnTo>
                    <a:pt x="27" y="4192"/>
                  </a:lnTo>
                  <a:lnTo>
                    <a:pt x="35" y="4179"/>
                  </a:lnTo>
                  <a:lnTo>
                    <a:pt x="46" y="4164"/>
                  </a:lnTo>
                  <a:lnTo>
                    <a:pt x="59" y="4150"/>
                  </a:lnTo>
                  <a:lnTo>
                    <a:pt x="70" y="4139"/>
                  </a:lnTo>
                  <a:lnTo>
                    <a:pt x="70" y="4139"/>
                  </a:lnTo>
                  <a:lnTo>
                    <a:pt x="75" y="4137"/>
                  </a:lnTo>
                  <a:lnTo>
                    <a:pt x="80" y="4134"/>
                  </a:lnTo>
                  <a:lnTo>
                    <a:pt x="94" y="4129"/>
                  </a:lnTo>
                  <a:lnTo>
                    <a:pt x="106" y="4125"/>
                  </a:lnTo>
                  <a:lnTo>
                    <a:pt x="112" y="4121"/>
                  </a:lnTo>
                  <a:lnTo>
                    <a:pt x="116" y="4119"/>
                  </a:lnTo>
                  <a:lnTo>
                    <a:pt x="116" y="4119"/>
                  </a:lnTo>
                  <a:lnTo>
                    <a:pt x="120" y="4115"/>
                  </a:lnTo>
                  <a:lnTo>
                    <a:pt x="123" y="4109"/>
                  </a:lnTo>
                  <a:lnTo>
                    <a:pt x="128" y="4103"/>
                  </a:lnTo>
                  <a:lnTo>
                    <a:pt x="131" y="4099"/>
                  </a:lnTo>
                  <a:lnTo>
                    <a:pt x="131" y="4099"/>
                  </a:lnTo>
                  <a:lnTo>
                    <a:pt x="137" y="4098"/>
                  </a:lnTo>
                  <a:lnTo>
                    <a:pt x="142" y="4098"/>
                  </a:lnTo>
                  <a:lnTo>
                    <a:pt x="156" y="4098"/>
                  </a:lnTo>
                  <a:lnTo>
                    <a:pt x="169" y="4099"/>
                  </a:lnTo>
                  <a:lnTo>
                    <a:pt x="181" y="4099"/>
                  </a:lnTo>
                  <a:lnTo>
                    <a:pt x="181" y="4099"/>
                  </a:lnTo>
                  <a:lnTo>
                    <a:pt x="200" y="4097"/>
                  </a:lnTo>
                  <a:lnTo>
                    <a:pt x="221" y="4093"/>
                  </a:lnTo>
                  <a:lnTo>
                    <a:pt x="233" y="4091"/>
                  </a:lnTo>
                  <a:lnTo>
                    <a:pt x="243" y="4088"/>
                  </a:lnTo>
                  <a:lnTo>
                    <a:pt x="252" y="4083"/>
                  </a:lnTo>
                  <a:lnTo>
                    <a:pt x="259" y="4079"/>
                  </a:lnTo>
                  <a:lnTo>
                    <a:pt x="259" y="4079"/>
                  </a:lnTo>
                  <a:lnTo>
                    <a:pt x="263" y="4073"/>
                  </a:lnTo>
                  <a:lnTo>
                    <a:pt x="267" y="4066"/>
                  </a:lnTo>
                  <a:lnTo>
                    <a:pt x="270" y="4057"/>
                  </a:lnTo>
                  <a:lnTo>
                    <a:pt x="272" y="4048"/>
                  </a:lnTo>
                  <a:lnTo>
                    <a:pt x="277" y="4029"/>
                  </a:lnTo>
                  <a:lnTo>
                    <a:pt x="280" y="4014"/>
                  </a:lnTo>
                  <a:lnTo>
                    <a:pt x="280" y="4014"/>
                  </a:lnTo>
                  <a:lnTo>
                    <a:pt x="281" y="3994"/>
                  </a:lnTo>
                  <a:lnTo>
                    <a:pt x="281" y="3970"/>
                  </a:lnTo>
                  <a:lnTo>
                    <a:pt x="280" y="3927"/>
                  </a:lnTo>
                  <a:lnTo>
                    <a:pt x="280" y="3927"/>
                  </a:lnTo>
                  <a:lnTo>
                    <a:pt x="278" y="3905"/>
                  </a:lnTo>
                  <a:lnTo>
                    <a:pt x="273" y="3877"/>
                  </a:lnTo>
                  <a:lnTo>
                    <a:pt x="271" y="3849"/>
                  </a:lnTo>
                  <a:lnTo>
                    <a:pt x="270" y="3837"/>
                  </a:lnTo>
                  <a:lnTo>
                    <a:pt x="271" y="3827"/>
                  </a:lnTo>
                  <a:lnTo>
                    <a:pt x="271" y="3827"/>
                  </a:lnTo>
                  <a:lnTo>
                    <a:pt x="273" y="3818"/>
                  </a:lnTo>
                  <a:lnTo>
                    <a:pt x="277" y="3807"/>
                  </a:lnTo>
                  <a:lnTo>
                    <a:pt x="287" y="3783"/>
                  </a:lnTo>
                  <a:lnTo>
                    <a:pt x="299" y="3760"/>
                  </a:lnTo>
                  <a:lnTo>
                    <a:pt x="311" y="3741"/>
                  </a:lnTo>
                  <a:lnTo>
                    <a:pt x="311" y="3741"/>
                  </a:lnTo>
                  <a:lnTo>
                    <a:pt x="318" y="3731"/>
                  </a:lnTo>
                  <a:lnTo>
                    <a:pt x="330" y="3719"/>
                  </a:lnTo>
                  <a:lnTo>
                    <a:pt x="356" y="3694"/>
                  </a:lnTo>
                  <a:lnTo>
                    <a:pt x="384" y="3669"/>
                  </a:lnTo>
                  <a:lnTo>
                    <a:pt x="406" y="3650"/>
                  </a:lnTo>
                  <a:lnTo>
                    <a:pt x="406" y="3650"/>
                  </a:lnTo>
                  <a:lnTo>
                    <a:pt x="423" y="3637"/>
                  </a:lnTo>
                  <a:lnTo>
                    <a:pt x="445" y="3623"/>
                  </a:lnTo>
                  <a:lnTo>
                    <a:pt x="465" y="3608"/>
                  </a:lnTo>
                  <a:lnTo>
                    <a:pt x="473" y="3600"/>
                  </a:lnTo>
                  <a:lnTo>
                    <a:pt x="480" y="3593"/>
                  </a:lnTo>
                  <a:lnTo>
                    <a:pt x="480" y="3593"/>
                  </a:lnTo>
                  <a:lnTo>
                    <a:pt x="484" y="3585"/>
                  </a:lnTo>
                  <a:lnTo>
                    <a:pt x="489" y="3576"/>
                  </a:lnTo>
                  <a:lnTo>
                    <a:pt x="498" y="3555"/>
                  </a:lnTo>
                  <a:lnTo>
                    <a:pt x="506" y="3532"/>
                  </a:lnTo>
                  <a:lnTo>
                    <a:pt x="509" y="3513"/>
                  </a:lnTo>
                  <a:lnTo>
                    <a:pt x="509" y="3513"/>
                  </a:lnTo>
                  <a:lnTo>
                    <a:pt x="510" y="3505"/>
                  </a:lnTo>
                  <a:lnTo>
                    <a:pt x="509" y="3496"/>
                  </a:lnTo>
                  <a:lnTo>
                    <a:pt x="506" y="3476"/>
                  </a:lnTo>
                  <a:lnTo>
                    <a:pt x="503" y="3456"/>
                  </a:lnTo>
                  <a:lnTo>
                    <a:pt x="502" y="3447"/>
                  </a:lnTo>
                  <a:lnTo>
                    <a:pt x="503" y="3439"/>
                  </a:lnTo>
                  <a:lnTo>
                    <a:pt x="503" y="3439"/>
                  </a:lnTo>
                  <a:lnTo>
                    <a:pt x="506" y="3430"/>
                  </a:lnTo>
                  <a:lnTo>
                    <a:pt x="510" y="3420"/>
                  </a:lnTo>
                  <a:lnTo>
                    <a:pt x="522" y="3396"/>
                  </a:lnTo>
                  <a:lnTo>
                    <a:pt x="534" y="3372"/>
                  </a:lnTo>
                  <a:lnTo>
                    <a:pt x="538" y="3362"/>
                  </a:lnTo>
                  <a:lnTo>
                    <a:pt x="542" y="3353"/>
                  </a:lnTo>
                  <a:lnTo>
                    <a:pt x="542" y="3353"/>
                  </a:lnTo>
                  <a:lnTo>
                    <a:pt x="546" y="3334"/>
                  </a:lnTo>
                  <a:lnTo>
                    <a:pt x="549" y="3310"/>
                  </a:lnTo>
                  <a:lnTo>
                    <a:pt x="551" y="3288"/>
                  </a:lnTo>
                  <a:lnTo>
                    <a:pt x="551" y="3268"/>
                  </a:lnTo>
                  <a:lnTo>
                    <a:pt x="551" y="3268"/>
                  </a:lnTo>
                  <a:lnTo>
                    <a:pt x="550" y="3262"/>
                  </a:lnTo>
                  <a:lnTo>
                    <a:pt x="549" y="3255"/>
                  </a:lnTo>
                  <a:lnTo>
                    <a:pt x="545" y="3240"/>
                  </a:lnTo>
                  <a:lnTo>
                    <a:pt x="542" y="3224"/>
                  </a:lnTo>
                  <a:lnTo>
                    <a:pt x="541" y="3218"/>
                  </a:lnTo>
                  <a:lnTo>
                    <a:pt x="541" y="3212"/>
                  </a:lnTo>
                  <a:lnTo>
                    <a:pt x="541" y="3212"/>
                  </a:lnTo>
                  <a:lnTo>
                    <a:pt x="544" y="3201"/>
                  </a:lnTo>
                  <a:lnTo>
                    <a:pt x="551" y="3187"/>
                  </a:lnTo>
                  <a:lnTo>
                    <a:pt x="559" y="3176"/>
                  </a:lnTo>
                  <a:lnTo>
                    <a:pt x="563" y="3171"/>
                  </a:lnTo>
                  <a:lnTo>
                    <a:pt x="567" y="3168"/>
                  </a:lnTo>
                  <a:lnTo>
                    <a:pt x="567" y="3168"/>
                  </a:lnTo>
                  <a:lnTo>
                    <a:pt x="575" y="3166"/>
                  </a:lnTo>
                  <a:lnTo>
                    <a:pt x="584" y="3165"/>
                  </a:lnTo>
                  <a:lnTo>
                    <a:pt x="594" y="3164"/>
                  </a:lnTo>
                  <a:lnTo>
                    <a:pt x="605" y="3164"/>
                  </a:lnTo>
                  <a:lnTo>
                    <a:pt x="626" y="3166"/>
                  </a:lnTo>
                  <a:lnTo>
                    <a:pt x="645" y="3168"/>
                  </a:lnTo>
                  <a:lnTo>
                    <a:pt x="645" y="3168"/>
                  </a:lnTo>
                  <a:lnTo>
                    <a:pt x="664" y="3171"/>
                  </a:lnTo>
                  <a:lnTo>
                    <a:pt x="686" y="3177"/>
                  </a:lnTo>
                  <a:lnTo>
                    <a:pt x="728" y="3188"/>
                  </a:lnTo>
                  <a:lnTo>
                    <a:pt x="728" y="3188"/>
                  </a:lnTo>
                  <a:lnTo>
                    <a:pt x="805" y="3204"/>
                  </a:lnTo>
                  <a:lnTo>
                    <a:pt x="805" y="3204"/>
                  </a:lnTo>
                  <a:lnTo>
                    <a:pt x="822" y="3206"/>
                  </a:lnTo>
                  <a:lnTo>
                    <a:pt x="843" y="3209"/>
                  </a:lnTo>
                  <a:lnTo>
                    <a:pt x="863" y="3213"/>
                  </a:lnTo>
                  <a:lnTo>
                    <a:pt x="872" y="3215"/>
                  </a:lnTo>
                  <a:lnTo>
                    <a:pt x="879" y="3219"/>
                  </a:lnTo>
                  <a:lnTo>
                    <a:pt x="879" y="3219"/>
                  </a:lnTo>
                  <a:lnTo>
                    <a:pt x="888" y="3226"/>
                  </a:lnTo>
                  <a:lnTo>
                    <a:pt x="897" y="3235"/>
                  </a:lnTo>
                  <a:lnTo>
                    <a:pt x="906" y="3246"/>
                  </a:lnTo>
                  <a:lnTo>
                    <a:pt x="913" y="3255"/>
                  </a:lnTo>
                  <a:lnTo>
                    <a:pt x="913" y="3255"/>
                  </a:lnTo>
                  <a:lnTo>
                    <a:pt x="915" y="3261"/>
                  </a:lnTo>
                  <a:lnTo>
                    <a:pt x="918" y="3267"/>
                  </a:lnTo>
                  <a:lnTo>
                    <a:pt x="922" y="3283"/>
                  </a:lnTo>
                  <a:lnTo>
                    <a:pt x="925" y="3299"/>
                  </a:lnTo>
                  <a:lnTo>
                    <a:pt x="928" y="3306"/>
                  </a:lnTo>
                  <a:lnTo>
                    <a:pt x="930" y="3311"/>
                  </a:lnTo>
                  <a:lnTo>
                    <a:pt x="930" y="3311"/>
                  </a:lnTo>
                  <a:lnTo>
                    <a:pt x="938" y="3324"/>
                  </a:lnTo>
                  <a:lnTo>
                    <a:pt x="948" y="3338"/>
                  </a:lnTo>
                  <a:lnTo>
                    <a:pt x="953" y="3346"/>
                  </a:lnTo>
                  <a:lnTo>
                    <a:pt x="959" y="3352"/>
                  </a:lnTo>
                  <a:lnTo>
                    <a:pt x="965" y="3356"/>
                  </a:lnTo>
                  <a:lnTo>
                    <a:pt x="971" y="3360"/>
                  </a:lnTo>
                  <a:lnTo>
                    <a:pt x="971" y="3360"/>
                  </a:lnTo>
                  <a:lnTo>
                    <a:pt x="975" y="3362"/>
                  </a:lnTo>
                  <a:lnTo>
                    <a:pt x="981" y="3362"/>
                  </a:lnTo>
                  <a:lnTo>
                    <a:pt x="994" y="3362"/>
                  </a:lnTo>
                  <a:lnTo>
                    <a:pt x="1007" y="3360"/>
                  </a:lnTo>
                  <a:lnTo>
                    <a:pt x="1011" y="3358"/>
                  </a:lnTo>
                  <a:lnTo>
                    <a:pt x="1016" y="3355"/>
                  </a:lnTo>
                  <a:lnTo>
                    <a:pt x="1016" y="3355"/>
                  </a:lnTo>
                  <a:lnTo>
                    <a:pt x="1019" y="3352"/>
                  </a:lnTo>
                  <a:lnTo>
                    <a:pt x="1021" y="3347"/>
                  </a:lnTo>
                  <a:lnTo>
                    <a:pt x="1026" y="3338"/>
                  </a:lnTo>
                  <a:lnTo>
                    <a:pt x="1029" y="3327"/>
                  </a:lnTo>
                  <a:lnTo>
                    <a:pt x="1033" y="3315"/>
                  </a:lnTo>
                  <a:lnTo>
                    <a:pt x="1034" y="3302"/>
                  </a:lnTo>
                  <a:lnTo>
                    <a:pt x="1036" y="3290"/>
                  </a:lnTo>
                  <a:lnTo>
                    <a:pt x="1036" y="3270"/>
                  </a:lnTo>
                  <a:lnTo>
                    <a:pt x="1036" y="3270"/>
                  </a:lnTo>
                  <a:lnTo>
                    <a:pt x="1035" y="3261"/>
                  </a:lnTo>
                  <a:lnTo>
                    <a:pt x="1033" y="3249"/>
                  </a:lnTo>
                  <a:lnTo>
                    <a:pt x="1025" y="3227"/>
                  </a:lnTo>
                  <a:lnTo>
                    <a:pt x="1017" y="3203"/>
                  </a:lnTo>
                  <a:lnTo>
                    <a:pt x="1015" y="3193"/>
                  </a:lnTo>
                  <a:lnTo>
                    <a:pt x="1014" y="3184"/>
                  </a:lnTo>
                  <a:lnTo>
                    <a:pt x="1014" y="3184"/>
                  </a:lnTo>
                  <a:lnTo>
                    <a:pt x="1016" y="3164"/>
                  </a:lnTo>
                  <a:lnTo>
                    <a:pt x="1020" y="3141"/>
                  </a:lnTo>
                  <a:lnTo>
                    <a:pt x="1024" y="3129"/>
                  </a:lnTo>
                  <a:lnTo>
                    <a:pt x="1027" y="3118"/>
                  </a:lnTo>
                  <a:lnTo>
                    <a:pt x="1032" y="3108"/>
                  </a:lnTo>
                  <a:lnTo>
                    <a:pt x="1036" y="3101"/>
                  </a:lnTo>
                  <a:lnTo>
                    <a:pt x="1036" y="3101"/>
                  </a:lnTo>
                  <a:lnTo>
                    <a:pt x="1042" y="3097"/>
                  </a:lnTo>
                  <a:lnTo>
                    <a:pt x="1050" y="3092"/>
                  </a:lnTo>
                  <a:lnTo>
                    <a:pt x="1068" y="3087"/>
                  </a:lnTo>
                  <a:lnTo>
                    <a:pt x="1087" y="3080"/>
                  </a:lnTo>
                  <a:lnTo>
                    <a:pt x="1095" y="3077"/>
                  </a:lnTo>
                  <a:lnTo>
                    <a:pt x="1100" y="3072"/>
                  </a:lnTo>
                  <a:lnTo>
                    <a:pt x="1100" y="3072"/>
                  </a:lnTo>
                  <a:lnTo>
                    <a:pt x="1105" y="3066"/>
                  </a:lnTo>
                  <a:lnTo>
                    <a:pt x="1109" y="3059"/>
                  </a:lnTo>
                  <a:lnTo>
                    <a:pt x="1116" y="3042"/>
                  </a:lnTo>
                  <a:lnTo>
                    <a:pt x="1122" y="3024"/>
                  </a:lnTo>
                  <a:lnTo>
                    <a:pt x="1125" y="3008"/>
                  </a:lnTo>
                  <a:lnTo>
                    <a:pt x="1125" y="3008"/>
                  </a:lnTo>
                  <a:lnTo>
                    <a:pt x="1125" y="3001"/>
                  </a:lnTo>
                  <a:lnTo>
                    <a:pt x="1124" y="2993"/>
                  </a:lnTo>
                  <a:lnTo>
                    <a:pt x="1121" y="2975"/>
                  </a:lnTo>
                  <a:lnTo>
                    <a:pt x="1116" y="2958"/>
                  </a:lnTo>
                  <a:lnTo>
                    <a:pt x="1116" y="2950"/>
                  </a:lnTo>
                  <a:lnTo>
                    <a:pt x="1115" y="2944"/>
                  </a:lnTo>
                  <a:lnTo>
                    <a:pt x="1115" y="2944"/>
                  </a:lnTo>
                  <a:lnTo>
                    <a:pt x="1118" y="2925"/>
                  </a:lnTo>
                  <a:lnTo>
                    <a:pt x="1124" y="2904"/>
                  </a:lnTo>
                  <a:lnTo>
                    <a:pt x="1131" y="2884"/>
                  </a:lnTo>
                  <a:lnTo>
                    <a:pt x="1135" y="2875"/>
                  </a:lnTo>
                  <a:lnTo>
                    <a:pt x="1140" y="2868"/>
                  </a:lnTo>
                  <a:lnTo>
                    <a:pt x="1140" y="2868"/>
                  </a:lnTo>
                  <a:lnTo>
                    <a:pt x="1144" y="2862"/>
                  </a:lnTo>
                  <a:lnTo>
                    <a:pt x="1151" y="2858"/>
                  </a:lnTo>
                  <a:lnTo>
                    <a:pt x="1168" y="2846"/>
                  </a:lnTo>
                  <a:lnTo>
                    <a:pt x="1185" y="2835"/>
                  </a:lnTo>
                  <a:lnTo>
                    <a:pt x="1193" y="2831"/>
                  </a:lnTo>
                  <a:lnTo>
                    <a:pt x="1197" y="2825"/>
                  </a:lnTo>
                  <a:lnTo>
                    <a:pt x="1197" y="2825"/>
                  </a:lnTo>
                  <a:lnTo>
                    <a:pt x="1203" y="2818"/>
                  </a:lnTo>
                  <a:lnTo>
                    <a:pt x="1208" y="2809"/>
                  </a:lnTo>
                  <a:lnTo>
                    <a:pt x="1217" y="2790"/>
                  </a:lnTo>
                  <a:lnTo>
                    <a:pt x="1225" y="2770"/>
                  </a:lnTo>
                  <a:lnTo>
                    <a:pt x="1227" y="2761"/>
                  </a:lnTo>
                  <a:lnTo>
                    <a:pt x="1228" y="2752"/>
                  </a:lnTo>
                  <a:lnTo>
                    <a:pt x="1228" y="2752"/>
                  </a:lnTo>
                  <a:lnTo>
                    <a:pt x="1228" y="2745"/>
                  </a:lnTo>
                  <a:lnTo>
                    <a:pt x="1226" y="2737"/>
                  </a:lnTo>
                  <a:lnTo>
                    <a:pt x="1220" y="2720"/>
                  </a:lnTo>
                  <a:lnTo>
                    <a:pt x="1214" y="2702"/>
                  </a:lnTo>
                  <a:lnTo>
                    <a:pt x="1212" y="2694"/>
                  </a:lnTo>
                  <a:lnTo>
                    <a:pt x="1211" y="2687"/>
                  </a:lnTo>
                  <a:lnTo>
                    <a:pt x="1211" y="2687"/>
                  </a:lnTo>
                  <a:lnTo>
                    <a:pt x="1211" y="2674"/>
                  </a:lnTo>
                  <a:lnTo>
                    <a:pt x="1212" y="2657"/>
                  </a:lnTo>
                  <a:lnTo>
                    <a:pt x="1213" y="2648"/>
                  </a:lnTo>
                  <a:lnTo>
                    <a:pt x="1214" y="2640"/>
                  </a:lnTo>
                  <a:lnTo>
                    <a:pt x="1218" y="2633"/>
                  </a:lnTo>
                  <a:lnTo>
                    <a:pt x="1221" y="2629"/>
                  </a:lnTo>
                  <a:lnTo>
                    <a:pt x="1221" y="2629"/>
                  </a:lnTo>
                  <a:lnTo>
                    <a:pt x="1225" y="2625"/>
                  </a:lnTo>
                  <a:lnTo>
                    <a:pt x="1231" y="2624"/>
                  </a:lnTo>
                  <a:lnTo>
                    <a:pt x="1245" y="2622"/>
                  </a:lnTo>
                  <a:lnTo>
                    <a:pt x="1259" y="2621"/>
                  </a:lnTo>
                  <a:lnTo>
                    <a:pt x="1266" y="2620"/>
                  </a:lnTo>
                  <a:lnTo>
                    <a:pt x="1271" y="2616"/>
                  </a:lnTo>
                  <a:lnTo>
                    <a:pt x="1271" y="2616"/>
                  </a:lnTo>
                  <a:lnTo>
                    <a:pt x="1275" y="2612"/>
                  </a:lnTo>
                  <a:lnTo>
                    <a:pt x="1280" y="2605"/>
                  </a:lnTo>
                  <a:lnTo>
                    <a:pt x="1284" y="2597"/>
                  </a:lnTo>
                  <a:lnTo>
                    <a:pt x="1288" y="2588"/>
                  </a:lnTo>
                  <a:lnTo>
                    <a:pt x="1291" y="2579"/>
                  </a:lnTo>
                  <a:lnTo>
                    <a:pt x="1293" y="2570"/>
                  </a:lnTo>
                  <a:lnTo>
                    <a:pt x="1294" y="2562"/>
                  </a:lnTo>
                  <a:lnTo>
                    <a:pt x="1293" y="2557"/>
                  </a:lnTo>
                  <a:lnTo>
                    <a:pt x="1293" y="2557"/>
                  </a:lnTo>
                  <a:lnTo>
                    <a:pt x="1291" y="2551"/>
                  </a:lnTo>
                  <a:lnTo>
                    <a:pt x="1288" y="2545"/>
                  </a:lnTo>
                  <a:lnTo>
                    <a:pt x="1283" y="2541"/>
                  </a:lnTo>
                  <a:lnTo>
                    <a:pt x="1278" y="2535"/>
                  </a:lnTo>
                  <a:lnTo>
                    <a:pt x="1265" y="2525"/>
                  </a:lnTo>
                  <a:lnTo>
                    <a:pt x="1250" y="2516"/>
                  </a:lnTo>
                  <a:lnTo>
                    <a:pt x="1235" y="2507"/>
                  </a:lnTo>
                  <a:lnTo>
                    <a:pt x="1220" y="2500"/>
                  </a:lnTo>
                  <a:lnTo>
                    <a:pt x="1194" y="2489"/>
                  </a:lnTo>
                  <a:lnTo>
                    <a:pt x="1194" y="2489"/>
                  </a:lnTo>
                  <a:lnTo>
                    <a:pt x="1185" y="2487"/>
                  </a:lnTo>
                  <a:lnTo>
                    <a:pt x="1175" y="2484"/>
                  </a:lnTo>
                  <a:lnTo>
                    <a:pt x="1151" y="2480"/>
                  </a:lnTo>
                  <a:lnTo>
                    <a:pt x="1126" y="2479"/>
                  </a:lnTo>
                  <a:lnTo>
                    <a:pt x="1107" y="2478"/>
                  </a:lnTo>
                  <a:lnTo>
                    <a:pt x="1107" y="2478"/>
                  </a:lnTo>
                  <a:lnTo>
                    <a:pt x="1096" y="2480"/>
                  </a:lnTo>
                  <a:lnTo>
                    <a:pt x="1082" y="2482"/>
                  </a:lnTo>
                  <a:lnTo>
                    <a:pt x="1054" y="2488"/>
                  </a:lnTo>
                  <a:lnTo>
                    <a:pt x="1026" y="2497"/>
                  </a:lnTo>
                  <a:lnTo>
                    <a:pt x="1002" y="2505"/>
                  </a:lnTo>
                  <a:lnTo>
                    <a:pt x="1002" y="2505"/>
                  </a:lnTo>
                  <a:lnTo>
                    <a:pt x="986" y="2511"/>
                  </a:lnTo>
                  <a:lnTo>
                    <a:pt x="966" y="2522"/>
                  </a:lnTo>
                  <a:lnTo>
                    <a:pt x="930" y="2541"/>
                  </a:lnTo>
                  <a:lnTo>
                    <a:pt x="930" y="2541"/>
                  </a:lnTo>
                  <a:lnTo>
                    <a:pt x="902" y="2557"/>
                  </a:lnTo>
                  <a:lnTo>
                    <a:pt x="886" y="2566"/>
                  </a:lnTo>
                  <a:lnTo>
                    <a:pt x="879" y="2568"/>
                  </a:lnTo>
                  <a:lnTo>
                    <a:pt x="872" y="2570"/>
                  </a:lnTo>
                  <a:lnTo>
                    <a:pt x="872" y="2570"/>
                  </a:lnTo>
                  <a:lnTo>
                    <a:pt x="852" y="2575"/>
                  </a:lnTo>
                  <a:lnTo>
                    <a:pt x="826" y="2577"/>
                  </a:lnTo>
                  <a:lnTo>
                    <a:pt x="813" y="2578"/>
                  </a:lnTo>
                  <a:lnTo>
                    <a:pt x="800" y="2577"/>
                  </a:lnTo>
                  <a:lnTo>
                    <a:pt x="789" y="2575"/>
                  </a:lnTo>
                  <a:lnTo>
                    <a:pt x="781" y="2571"/>
                  </a:lnTo>
                  <a:lnTo>
                    <a:pt x="781" y="2571"/>
                  </a:lnTo>
                  <a:lnTo>
                    <a:pt x="774" y="2567"/>
                  </a:lnTo>
                  <a:lnTo>
                    <a:pt x="769" y="2559"/>
                  </a:lnTo>
                  <a:lnTo>
                    <a:pt x="762" y="2550"/>
                  </a:lnTo>
                  <a:lnTo>
                    <a:pt x="757" y="2540"/>
                  </a:lnTo>
                  <a:lnTo>
                    <a:pt x="748" y="2518"/>
                  </a:lnTo>
                  <a:lnTo>
                    <a:pt x="743" y="2501"/>
                  </a:lnTo>
                  <a:lnTo>
                    <a:pt x="743" y="2501"/>
                  </a:lnTo>
                  <a:lnTo>
                    <a:pt x="742" y="2494"/>
                  </a:lnTo>
                  <a:lnTo>
                    <a:pt x="740" y="2487"/>
                  </a:lnTo>
                  <a:lnTo>
                    <a:pt x="740" y="2467"/>
                  </a:lnTo>
                  <a:lnTo>
                    <a:pt x="742" y="2449"/>
                  </a:lnTo>
                  <a:lnTo>
                    <a:pt x="743" y="2435"/>
                  </a:lnTo>
                  <a:lnTo>
                    <a:pt x="743" y="2435"/>
                  </a:lnTo>
                  <a:lnTo>
                    <a:pt x="745" y="2423"/>
                  </a:lnTo>
                  <a:lnTo>
                    <a:pt x="748" y="2411"/>
                  </a:lnTo>
                  <a:lnTo>
                    <a:pt x="757" y="2383"/>
                  </a:lnTo>
                  <a:lnTo>
                    <a:pt x="768" y="2356"/>
                  </a:lnTo>
                  <a:lnTo>
                    <a:pt x="774" y="2332"/>
                  </a:lnTo>
                  <a:lnTo>
                    <a:pt x="774" y="2332"/>
                  </a:lnTo>
                  <a:lnTo>
                    <a:pt x="783" y="2298"/>
                  </a:lnTo>
                  <a:lnTo>
                    <a:pt x="784" y="2289"/>
                  </a:lnTo>
                  <a:lnTo>
                    <a:pt x="786" y="2280"/>
                  </a:lnTo>
                  <a:lnTo>
                    <a:pt x="786" y="2272"/>
                  </a:lnTo>
                  <a:lnTo>
                    <a:pt x="784" y="2265"/>
                  </a:lnTo>
                  <a:lnTo>
                    <a:pt x="784" y="2265"/>
                  </a:lnTo>
                  <a:lnTo>
                    <a:pt x="782" y="2261"/>
                  </a:lnTo>
                  <a:lnTo>
                    <a:pt x="779" y="2255"/>
                  </a:lnTo>
                  <a:lnTo>
                    <a:pt x="770" y="2244"/>
                  </a:lnTo>
                  <a:lnTo>
                    <a:pt x="758" y="2235"/>
                  </a:lnTo>
                  <a:lnTo>
                    <a:pt x="748" y="2228"/>
                  </a:lnTo>
                  <a:lnTo>
                    <a:pt x="748" y="2228"/>
                  </a:lnTo>
                  <a:lnTo>
                    <a:pt x="738" y="2224"/>
                  </a:lnTo>
                  <a:lnTo>
                    <a:pt x="727" y="2219"/>
                  </a:lnTo>
                  <a:lnTo>
                    <a:pt x="700" y="2212"/>
                  </a:lnTo>
                  <a:lnTo>
                    <a:pt x="672" y="2207"/>
                  </a:lnTo>
                  <a:lnTo>
                    <a:pt x="660" y="2203"/>
                  </a:lnTo>
                  <a:lnTo>
                    <a:pt x="650" y="2199"/>
                  </a:lnTo>
                  <a:lnTo>
                    <a:pt x="650" y="2199"/>
                  </a:lnTo>
                  <a:lnTo>
                    <a:pt x="645" y="2194"/>
                  </a:lnTo>
                  <a:lnTo>
                    <a:pt x="639" y="2188"/>
                  </a:lnTo>
                  <a:lnTo>
                    <a:pt x="625" y="2173"/>
                  </a:lnTo>
                  <a:lnTo>
                    <a:pt x="612" y="2159"/>
                  </a:lnTo>
                  <a:lnTo>
                    <a:pt x="606" y="2154"/>
                  </a:lnTo>
                  <a:lnTo>
                    <a:pt x="599" y="2149"/>
                  </a:lnTo>
                  <a:lnTo>
                    <a:pt x="599" y="2149"/>
                  </a:lnTo>
                  <a:lnTo>
                    <a:pt x="590" y="2148"/>
                  </a:lnTo>
                  <a:lnTo>
                    <a:pt x="579" y="2147"/>
                  </a:lnTo>
                  <a:lnTo>
                    <a:pt x="567" y="2148"/>
                  </a:lnTo>
                  <a:lnTo>
                    <a:pt x="558" y="2149"/>
                  </a:lnTo>
                  <a:lnTo>
                    <a:pt x="558" y="2149"/>
                  </a:lnTo>
                  <a:lnTo>
                    <a:pt x="552" y="2153"/>
                  </a:lnTo>
                  <a:lnTo>
                    <a:pt x="546" y="2157"/>
                  </a:lnTo>
                  <a:lnTo>
                    <a:pt x="535" y="2168"/>
                  </a:lnTo>
                  <a:lnTo>
                    <a:pt x="524" y="2179"/>
                  </a:lnTo>
                  <a:lnTo>
                    <a:pt x="518" y="2183"/>
                  </a:lnTo>
                  <a:lnTo>
                    <a:pt x="513" y="2185"/>
                  </a:lnTo>
                  <a:lnTo>
                    <a:pt x="513" y="2185"/>
                  </a:lnTo>
                  <a:lnTo>
                    <a:pt x="507" y="2186"/>
                  </a:lnTo>
                  <a:lnTo>
                    <a:pt x="500" y="2188"/>
                  </a:lnTo>
                  <a:lnTo>
                    <a:pt x="485" y="2188"/>
                  </a:lnTo>
                  <a:lnTo>
                    <a:pt x="478" y="2186"/>
                  </a:lnTo>
                  <a:lnTo>
                    <a:pt x="470" y="2185"/>
                  </a:lnTo>
                  <a:lnTo>
                    <a:pt x="464" y="2183"/>
                  </a:lnTo>
                  <a:lnTo>
                    <a:pt x="458" y="2180"/>
                  </a:lnTo>
                  <a:lnTo>
                    <a:pt x="458" y="2180"/>
                  </a:lnTo>
                  <a:lnTo>
                    <a:pt x="455" y="2176"/>
                  </a:lnTo>
                  <a:lnTo>
                    <a:pt x="450" y="2171"/>
                  </a:lnTo>
                  <a:lnTo>
                    <a:pt x="447" y="2163"/>
                  </a:lnTo>
                  <a:lnTo>
                    <a:pt x="444" y="2156"/>
                  </a:lnTo>
                  <a:lnTo>
                    <a:pt x="440" y="2140"/>
                  </a:lnTo>
                  <a:lnTo>
                    <a:pt x="438" y="2127"/>
                  </a:lnTo>
                  <a:lnTo>
                    <a:pt x="438" y="2127"/>
                  </a:lnTo>
                  <a:lnTo>
                    <a:pt x="439" y="2120"/>
                  </a:lnTo>
                  <a:lnTo>
                    <a:pt x="441" y="2113"/>
                  </a:lnTo>
                  <a:lnTo>
                    <a:pt x="448" y="2096"/>
                  </a:lnTo>
                  <a:lnTo>
                    <a:pt x="456" y="2079"/>
                  </a:lnTo>
                  <a:lnTo>
                    <a:pt x="458" y="2071"/>
                  </a:lnTo>
                  <a:lnTo>
                    <a:pt x="461" y="2066"/>
                  </a:lnTo>
                  <a:lnTo>
                    <a:pt x="461" y="2066"/>
                  </a:lnTo>
                  <a:lnTo>
                    <a:pt x="465" y="2044"/>
                  </a:lnTo>
                  <a:lnTo>
                    <a:pt x="466" y="2033"/>
                  </a:lnTo>
                  <a:lnTo>
                    <a:pt x="466" y="2029"/>
                  </a:lnTo>
                  <a:lnTo>
                    <a:pt x="465" y="2024"/>
                  </a:lnTo>
                  <a:lnTo>
                    <a:pt x="465" y="2024"/>
                  </a:lnTo>
                  <a:lnTo>
                    <a:pt x="463" y="2021"/>
                  </a:lnTo>
                  <a:lnTo>
                    <a:pt x="459" y="2018"/>
                  </a:lnTo>
                  <a:lnTo>
                    <a:pt x="452" y="2013"/>
                  </a:lnTo>
                  <a:lnTo>
                    <a:pt x="443" y="2007"/>
                  </a:lnTo>
                  <a:lnTo>
                    <a:pt x="435" y="2005"/>
                  </a:lnTo>
                  <a:lnTo>
                    <a:pt x="435" y="2005"/>
                  </a:lnTo>
                  <a:lnTo>
                    <a:pt x="426" y="2003"/>
                  </a:lnTo>
                  <a:lnTo>
                    <a:pt x="414" y="2003"/>
                  </a:lnTo>
                  <a:lnTo>
                    <a:pt x="390" y="2003"/>
                  </a:lnTo>
                  <a:lnTo>
                    <a:pt x="377" y="2004"/>
                  </a:lnTo>
                  <a:lnTo>
                    <a:pt x="365" y="2003"/>
                  </a:lnTo>
                  <a:lnTo>
                    <a:pt x="353" y="2001"/>
                  </a:lnTo>
                  <a:lnTo>
                    <a:pt x="344" y="1999"/>
                  </a:lnTo>
                  <a:lnTo>
                    <a:pt x="344" y="1999"/>
                  </a:lnTo>
                  <a:lnTo>
                    <a:pt x="338" y="1995"/>
                  </a:lnTo>
                  <a:lnTo>
                    <a:pt x="330" y="1987"/>
                  </a:lnTo>
                  <a:lnTo>
                    <a:pt x="322" y="1978"/>
                  </a:lnTo>
                  <a:lnTo>
                    <a:pt x="314" y="1968"/>
                  </a:lnTo>
                  <a:lnTo>
                    <a:pt x="300" y="1950"/>
                  </a:lnTo>
                  <a:lnTo>
                    <a:pt x="295" y="1941"/>
                  </a:lnTo>
                  <a:lnTo>
                    <a:pt x="295" y="1941"/>
                  </a:lnTo>
                  <a:lnTo>
                    <a:pt x="290" y="1930"/>
                  </a:lnTo>
                  <a:lnTo>
                    <a:pt x="280" y="1911"/>
                  </a:lnTo>
                  <a:lnTo>
                    <a:pt x="276" y="1900"/>
                  </a:lnTo>
                  <a:lnTo>
                    <a:pt x="272" y="1889"/>
                  </a:lnTo>
                  <a:lnTo>
                    <a:pt x="271" y="1878"/>
                  </a:lnTo>
                  <a:lnTo>
                    <a:pt x="271" y="1875"/>
                  </a:lnTo>
                  <a:lnTo>
                    <a:pt x="272" y="1872"/>
                  </a:lnTo>
                  <a:lnTo>
                    <a:pt x="272" y="1872"/>
                  </a:lnTo>
                  <a:lnTo>
                    <a:pt x="273" y="1868"/>
                  </a:lnTo>
                  <a:lnTo>
                    <a:pt x="276" y="1866"/>
                  </a:lnTo>
                  <a:lnTo>
                    <a:pt x="282" y="1863"/>
                  </a:lnTo>
                  <a:lnTo>
                    <a:pt x="290" y="1859"/>
                  </a:lnTo>
                  <a:lnTo>
                    <a:pt x="298" y="1857"/>
                  </a:lnTo>
                  <a:lnTo>
                    <a:pt x="316" y="1851"/>
                  </a:lnTo>
                  <a:lnTo>
                    <a:pt x="323" y="1848"/>
                  </a:lnTo>
                  <a:lnTo>
                    <a:pt x="327" y="1845"/>
                  </a:lnTo>
                  <a:lnTo>
                    <a:pt x="327" y="1845"/>
                  </a:lnTo>
                  <a:lnTo>
                    <a:pt x="330" y="1840"/>
                  </a:lnTo>
                  <a:lnTo>
                    <a:pt x="331" y="1836"/>
                  </a:lnTo>
                  <a:lnTo>
                    <a:pt x="333" y="1824"/>
                  </a:lnTo>
                  <a:lnTo>
                    <a:pt x="335" y="1803"/>
                  </a:lnTo>
                  <a:lnTo>
                    <a:pt x="335" y="1803"/>
                  </a:lnTo>
                  <a:lnTo>
                    <a:pt x="335" y="1792"/>
                  </a:lnTo>
                  <a:lnTo>
                    <a:pt x="334" y="1779"/>
                  </a:lnTo>
                  <a:lnTo>
                    <a:pt x="332" y="1755"/>
                  </a:lnTo>
                  <a:lnTo>
                    <a:pt x="332" y="1755"/>
                  </a:lnTo>
                  <a:lnTo>
                    <a:pt x="330" y="1746"/>
                  </a:lnTo>
                  <a:lnTo>
                    <a:pt x="325" y="1735"/>
                  </a:lnTo>
                  <a:lnTo>
                    <a:pt x="322" y="1724"/>
                  </a:lnTo>
                  <a:lnTo>
                    <a:pt x="320" y="1715"/>
                  </a:lnTo>
                  <a:lnTo>
                    <a:pt x="320" y="1715"/>
                  </a:lnTo>
                  <a:lnTo>
                    <a:pt x="322" y="1700"/>
                  </a:lnTo>
                  <a:lnTo>
                    <a:pt x="325" y="1683"/>
                  </a:lnTo>
                  <a:lnTo>
                    <a:pt x="331" y="1666"/>
                  </a:lnTo>
                  <a:lnTo>
                    <a:pt x="334" y="1660"/>
                  </a:lnTo>
                  <a:lnTo>
                    <a:pt x="338" y="1654"/>
                  </a:lnTo>
                  <a:lnTo>
                    <a:pt x="338" y="1654"/>
                  </a:lnTo>
                  <a:lnTo>
                    <a:pt x="342" y="1648"/>
                  </a:lnTo>
                  <a:lnTo>
                    <a:pt x="348" y="1643"/>
                  </a:lnTo>
                  <a:lnTo>
                    <a:pt x="362" y="1633"/>
                  </a:lnTo>
                  <a:lnTo>
                    <a:pt x="377" y="1623"/>
                  </a:lnTo>
                  <a:lnTo>
                    <a:pt x="384" y="1618"/>
                  </a:lnTo>
                  <a:lnTo>
                    <a:pt x="388" y="1613"/>
                  </a:lnTo>
                  <a:lnTo>
                    <a:pt x="388" y="1613"/>
                  </a:lnTo>
                  <a:lnTo>
                    <a:pt x="402" y="1594"/>
                  </a:lnTo>
                  <a:lnTo>
                    <a:pt x="415" y="1569"/>
                  </a:lnTo>
                  <a:lnTo>
                    <a:pt x="422" y="1556"/>
                  </a:lnTo>
                  <a:lnTo>
                    <a:pt x="428" y="1543"/>
                  </a:lnTo>
                  <a:lnTo>
                    <a:pt x="431" y="1532"/>
                  </a:lnTo>
                  <a:lnTo>
                    <a:pt x="434" y="1521"/>
                  </a:lnTo>
                  <a:lnTo>
                    <a:pt x="434" y="1521"/>
                  </a:lnTo>
                  <a:lnTo>
                    <a:pt x="434" y="1513"/>
                  </a:lnTo>
                  <a:lnTo>
                    <a:pt x="432" y="1504"/>
                  </a:lnTo>
                  <a:lnTo>
                    <a:pt x="427" y="1485"/>
                  </a:lnTo>
                  <a:lnTo>
                    <a:pt x="421" y="1464"/>
                  </a:lnTo>
                  <a:lnTo>
                    <a:pt x="419" y="1455"/>
                  </a:lnTo>
                  <a:lnTo>
                    <a:pt x="419" y="1447"/>
                  </a:lnTo>
                  <a:lnTo>
                    <a:pt x="419" y="1447"/>
                  </a:lnTo>
                  <a:lnTo>
                    <a:pt x="421" y="1435"/>
                  </a:lnTo>
                  <a:lnTo>
                    <a:pt x="426" y="1420"/>
                  </a:lnTo>
                  <a:lnTo>
                    <a:pt x="431" y="1407"/>
                  </a:lnTo>
                  <a:lnTo>
                    <a:pt x="435" y="1402"/>
                  </a:lnTo>
                  <a:lnTo>
                    <a:pt x="438" y="1398"/>
                  </a:lnTo>
                  <a:lnTo>
                    <a:pt x="438" y="1398"/>
                  </a:lnTo>
                  <a:lnTo>
                    <a:pt x="444" y="1393"/>
                  </a:lnTo>
                  <a:lnTo>
                    <a:pt x="452" y="1390"/>
                  </a:lnTo>
                  <a:lnTo>
                    <a:pt x="461" y="1388"/>
                  </a:lnTo>
                  <a:lnTo>
                    <a:pt x="471" y="1385"/>
                  </a:lnTo>
                  <a:lnTo>
                    <a:pt x="490" y="1382"/>
                  </a:lnTo>
                  <a:lnTo>
                    <a:pt x="506" y="1379"/>
                  </a:lnTo>
                  <a:lnTo>
                    <a:pt x="506" y="1379"/>
                  </a:lnTo>
                  <a:lnTo>
                    <a:pt x="519" y="1375"/>
                  </a:lnTo>
                  <a:lnTo>
                    <a:pt x="535" y="1372"/>
                  </a:lnTo>
                  <a:lnTo>
                    <a:pt x="552" y="1367"/>
                  </a:lnTo>
                  <a:lnTo>
                    <a:pt x="559" y="1365"/>
                  </a:lnTo>
                  <a:lnTo>
                    <a:pt x="564" y="1362"/>
                  </a:lnTo>
                  <a:lnTo>
                    <a:pt x="564" y="1362"/>
                  </a:lnTo>
                  <a:lnTo>
                    <a:pt x="572" y="1353"/>
                  </a:lnTo>
                  <a:lnTo>
                    <a:pt x="581" y="1341"/>
                  </a:lnTo>
                  <a:lnTo>
                    <a:pt x="585" y="1335"/>
                  </a:lnTo>
                  <a:lnTo>
                    <a:pt x="588" y="1328"/>
                  </a:lnTo>
                  <a:lnTo>
                    <a:pt x="590" y="1322"/>
                  </a:lnTo>
                  <a:lnTo>
                    <a:pt x="590" y="1317"/>
                  </a:lnTo>
                  <a:lnTo>
                    <a:pt x="590" y="1317"/>
                  </a:lnTo>
                  <a:lnTo>
                    <a:pt x="590" y="1312"/>
                  </a:lnTo>
                  <a:lnTo>
                    <a:pt x="589" y="1308"/>
                  </a:lnTo>
                  <a:lnTo>
                    <a:pt x="585" y="1297"/>
                  </a:lnTo>
                  <a:lnTo>
                    <a:pt x="578" y="1286"/>
                  </a:lnTo>
                  <a:lnTo>
                    <a:pt x="569" y="1276"/>
                  </a:lnTo>
                  <a:lnTo>
                    <a:pt x="552" y="1256"/>
                  </a:lnTo>
                  <a:lnTo>
                    <a:pt x="544" y="1247"/>
                  </a:lnTo>
                  <a:lnTo>
                    <a:pt x="538" y="1238"/>
                  </a:lnTo>
                  <a:lnTo>
                    <a:pt x="538" y="1238"/>
                  </a:lnTo>
                  <a:lnTo>
                    <a:pt x="529" y="1220"/>
                  </a:lnTo>
                  <a:lnTo>
                    <a:pt x="519" y="1197"/>
                  </a:lnTo>
                  <a:lnTo>
                    <a:pt x="514" y="1185"/>
                  </a:lnTo>
                  <a:lnTo>
                    <a:pt x="508" y="1174"/>
                  </a:lnTo>
                  <a:lnTo>
                    <a:pt x="502" y="1165"/>
                  </a:lnTo>
                  <a:lnTo>
                    <a:pt x="496" y="1159"/>
                  </a:lnTo>
                  <a:lnTo>
                    <a:pt x="496" y="1159"/>
                  </a:lnTo>
                  <a:lnTo>
                    <a:pt x="490" y="1155"/>
                  </a:lnTo>
                  <a:lnTo>
                    <a:pt x="482" y="1152"/>
                  </a:lnTo>
                  <a:lnTo>
                    <a:pt x="465" y="1146"/>
                  </a:lnTo>
                  <a:lnTo>
                    <a:pt x="447" y="1142"/>
                  </a:lnTo>
                  <a:lnTo>
                    <a:pt x="439" y="1139"/>
                  </a:lnTo>
                  <a:lnTo>
                    <a:pt x="434" y="1135"/>
                  </a:lnTo>
                  <a:lnTo>
                    <a:pt x="434" y="1135"/>
                  </a:lnTo>
                  <a:lnTo>
                    <a:pt x="428" y="1129"/>
                  </a:lnTo>
                  <a:lnTo>
                    <a:pt x="421" y="1123"/>
                  </a:lnTo>
                  <a:lnTo>
                    <a:pt x="409" y="1104"/>
                  </a:lnTo>
                  <a:lnTo>
                    <a:pt x="399" y="1085"/>
                  </a:lnTo>
                  <a:lnTo>
                    <a:pt x="390" y="1068"/>
                  </a:lnTo>
                  <a:lnTo>
                    <a:pt x="390" y="1068"/>
                  </a:lnTo>
                  <a:lnTo>
                    <a:pt x="384" y="1053"/>
                  </a:lnTo>
                  <a:lnTo>
                    <a:pt x="377" y="1032"/>
                  </a:lnTo>
                  <a:lnTo>
                    <a:pt x="371" y="1012"/>
                  </a:lnTo>
                  <a:lnTo>
                    <a:pt x="368" y="995"/>
                  </a:lnTo>
                  <a:lnTo>
                    <a:pt x="368" y="995"/>
                  </a:lnTo>
                  <a:lnTo>
                    <a:pt x="366" y="976"/>
                  </a:lnTo>
                  <a:lnTo>
                    <a:pt x="364" y="952"/>
                  </a:lnTo>
                  <a:lnTo>
                    <a:pt x="362" y="930"/>
                  </a:lnTo>
                  <a:lnTo>
                    <a:pt x="362" y="918"/>
                  </a:lnTo>
                  <a:lnTo>
                    <a:pt x="364" y="910"/>
                  </a:lnTo>
                  <a:lnTo>
                    <a:pt x="364" y="910"/>
                  </a:lnTo>
                  <a:lnTo>
                    <a:pt x="367" y="901"/>
                  </a:lnTo>
                  <a:lnTo>
                    <a:pt x="371" y="892"/>
                  </a:lnTo>
                  <a:lnTo>
                    <a:pt x="384" y="871"/>
                  </a:lnTo>
                  <a:lnTo>
                    <a:pt x="384" y="871"/>
                  </a:lnTo>
                  <a:lnTo>
                    <a:pt x="388" y="874"/>
                  </a:lnTo>
                  <a:lnTo>
                    <a:pt x="395" y="877"/>
                  </a:lnTo>
                  <a:lnTo>
                    <a:pt x="403" y="878"/>
                  </a:lnTo>
                  <a:lnTo>
                    <a:pt x="411" y="878"/>
                  </a:lnTo>
                  <a:lnTo>
                    <a:pt x="430" y="877"/>
                  </a:lnTo>
                  <a:lnTo>
                    <a:pt x="449" y="873"/>
                  </a:lnTo>
                  <a:lnTo>
                    <a:pt x="468" y="870"/>
                  </a:lnTo>
                  <a:lnTo>
                    <a:pt x="488" y="868"/>
                  </a:lnTo>
                  <a:lnTo>
                    <a:pt x="505" y="866"/>
                  </a:lnTo>
                  <a:lnTo>
                    <a:pt x="513" y="866"/>
                  </a:lnTo>
                  <a:lnTo>
                    <a:pt x="518" y="868"/>
                  </a:lnTo>
                  <a:lnTo>
                    <a:pt x="518" y="868"/>
                  </a:lnTo>
                  <a:lnTo>
                    <a:pt x="532" y="873"/>
                  </a:lnTo>
                  <a:lnTo>
                    <a:pt x="546" y="880"/>
                  </a:lnTo>
                  <a:lnTo>
                    <a:pt x="561" y="890"/>
                  </a:lnTo>
                  <a:lnTo>
                    <a:pt x="577" y="900"/>
                  </a:lnTo>
                  <a:lnTo>
                    <a:pt x="607" y="922"/>
                  </a:lnTo>
                  <a:lnTo>
                    <a:pt x="631" y="940"/>
                  </a:lnTo>
                  <a:lnTo>
                    <a:pt x="631" y="940"/>
                  </a:lnTo>
                  <a:lnTo>
                    <a:pt x="648" y="952"/>
                  </a:lnTo>
                  <a:lnTo>
                    <a:pt x="668" y="967"/>
                  </a:lnTo>
                  <a:lnTo>
                    <a:pt x="677" y="975"/>
                  </a:lnTo>
                  <a:lnTo>
                    <a:pt x="686" y="983"/>
                  </a:lnTo>
                  <a:lnTo>
                    <a:pt x="693" y="991"/>
                  </a:lnTo>
                  <a:lnTo>
                    <a:pt x="698" y="998"/>
                  </a:lnTo>
                  <a:lnTo>
                    <a:pt x="698" y="998"/>
                  </a:lnTo>
                  <a:lnTo>
                    <a:pt x="700" y="1003"/>
                  </a:lnTo>
                  <a:lnTo>
                    <a:pt x="700" y="1009"/>
                  </a:lnTo>
                  <a:lnTo>
                    <a:pt x="700" y="1021"/>
                  </a:lnTo>
                  <a:lnTo>
                    <a:pt x="699" y="1036"/>
                  </a:lnTo>
                  <a:lnTo>
                    <a:pt x="696" y="1051"/>
                  </a:lnTo>
                  <a:lnTo>
                    <a:pt x="694" y="1066"/>
                  </a:lnTo>
                  <a:lnTo>
                    <a:pt x="693" y="1081"/>
                  </a:lnTo>
                  <a:lnTo>
                    <a:pt x="693" y="1086"/>
                  </a:lnTo>
                  <a:lnTo>
                    <a:pt x="694" y="1092"/>
                  </a:lnTo>
                  <a:lnTo>
                    <a:pt x="695" y="1098"/>
                  </a:lnTo>
                  <a:lnTo>
                    <a:pt x="698" y="1102"/>
                  </a:lnTo>
                  <a:lnTo>
                    <a:pt x="698" y="1102"/>
                  </a:lnTo>
                  <a:lnTo>
                    <a:pt x="702" y="1107"/>
                  </a:lnTo>
                  <a:lnTo>
                    <a:pt x="708" y="1110"/>
                  </a:lnTo>
                  <a:lnTo>
                    <a:pt x="714" y="1114"/>
                  </a:lnTo>
                  <a:lnTo>
                    <a:pt x="722" y="1117"/>
                  </a:lnTo>
                  <a:lnTo>
                    <a:pt x="730" y="1119"/>
                  </a:lnTo>
                  <a:lnTo>
                    <a:pt x="737" y="1120"/>
                  </a:lnTo>
                  <a:lnTo>
                    <a:pt x="744" y="1120"/>
                  </a:lnTo>
                  <a:lnTo>
                    <a:pt x="749" y="1119"/>
                  </a:lnTo>
                  <a:lnTo>
                    <a:pt x="749" y="1119"/>
                  </a:lnTo>
                  <a:lnTo>
                    <a:pt x="755" y="1116"/>
                  </a:lnTo>
                  <a:lnTo>
                    <a:pt x="761" y="1109"/>
                  </a:lnTo>
                  <a:lnTo>
                    <a:pt x="765" y="1102"/>
                  </a:lnTo>
                  <a:lnTo>
                    <a:pt x="769" y="1093"/>
                  </a:lnTo>
                  <a:lnTo>
                    <a:pt x="775" y="1074"/>
                  </a:lnTo>
                  <a:lnTo>
                    <a:pt x="779" y="1058"/>
                  </a:lnTo>
                  <a:lnTo>
                    <a:pt x="779" y="1058"/>
                  </a:lnTo>
                  <a:lnTo>
                    <a:pt x="780" y="1048"/>
                  </a:lnTo>
                  <a:lnTo>
                    <a:pt x="780" y="1036"/>
                  </a:lnTo>
                  <a:lnTo>
                    <a:pt x="779" y="1006"/>
                  </a:lnTo>
                  <a:lnTo>
                    <a:pt x="777" y="978"/>
                  </a:lnTo>
                  <a:lnTo>
                    <a:pt x="777" y="966"/>
                  </a:lnTo>
                  <a:lnTo>
                    <a:pt x="779" y="954"/>
                  </a:lnTo>
                  <a:lnTo>
                    <a:pt x="779" y="954"/>
                  </a:lnTo>
                  <a:lnTo>
                    <a:pt x="782" y="947"/>
                  </a:lnTo>
                  <a:lnTo>
                    <a:pt x="788" y="938"/>
                  </a:lnTo>
                  <a:lnTo>
                    <a:pt x="799" y="921"/>
                  </a:lnTo>
                  <a:lnTo>
                    <a:pt x="799" y="921"/>
                  </a:lnTo>
                  <a:lnTo>
                    <a:pt x="807" y="903"/>
                  </a:lnTo>
                  <a:lnTo>
                    <a:pt x="816" y="882"/>
                  </a:lnTo>
                  <a:lnTo>
                    <a:pt x="826" y="861"/>
                  </a:lnTo>
                  <a:lnTo>
                    <a:pt x="832" y="852"/>
                  </a:lnTo>
                  <a:lnTo>
                    <a:pt x="836" y="845"/>
                  </a:lnTo>
                  <a:lnTo>
                    <a:pt x="836" y="845"/>
                  </a:lnTo>
                  <a:lnTo>
                    <a:pt x="845" y="835"/>
                  </a:lnTo>
                  <a:lnTo>
                    <a:pt x="857" y="825"/>
                  </a:lnTo>
                  <a:lnTo>
                    <a:pt x="884" y="803"/>
                  </a:lnTo>
                  <a:lnTo>
                    <a:pt x="935" y="767"/>
                  </a:lnTo>
                  <a:lnTo>
                    <a:pt x="935" y="767"/>
                  </a:lnTo>
                  <a:lnTo>
                    <a:pt x="948" y="758"/>
                  </a:lnTo>
                  <a:lnTo>
                    <a:pt x="964" y="748"/>
                  </a:lnTo>
                  <a:lnTo>
                    <a:pt x="999" y="727"/>
                  </a:lnTo>
                  <a:lnTo>
                    <a:pt x="1016" y="715"/>
                  </a:lnTo>
                  <a:lnTo>
                    <a:pt x="1033" y="704"/>
                  </a:lnTo>
                  <a:lnTo>
                    <a:pt x="1047" y="694"/>
                  </a:lnTo>
                  <a:lnTo>
                    <a:pt x="1059" y="684"/>
                  </a:lnTo>
                  <a:lnTo>
                    <a:pt x="1059" y="684"/>
                  </a:lnTo>
                  <a:lnTo>
                    <a:pt x="1068" y="672"/>
                  </a:lnTo>
                  <a:lnTo>
                    <a:pt x="1076" y="660"/>
                  </a:lnTo>
                  <a:lnTo>
                    <a:pt x="1094" y="630"/>
                  </a:lnTo>
                  <a:lnTo>
                    <a:pt x="1102" y="614"/>
                  </a:lnTo>
                  <a:lnTo>
                    <a:pt x="1111" y="599"/>
                  </a:lnTo>
                  <a:lnTo>
                    <a:pt x="1120" y="586"/>
                  </a:lnTo>
                  <a:lnTo>
                    <a:pt x="1129" y="576"/>
                  </a:lnTo>
                  <a:lnTo>
                    <a:pt x="1129" y="576"/>
                  </a:lnTo>
                  <a:lnTo>
                    <a:pt x="1139" y="569"/>
                  </a:lnTo>
                  <a:lnTo>
                    <a:pt x="1151" y="561"/>
                  </a:lnTo>
                  <a:lnTo>
                    <a:pt x="1166" y="554"/>
                  </a:lnTo>
                  <a:lnTo>
                    <a:pt x="1182" y="547"/>
                  </a:lnTo>
                  <a:lnTo>
                    <a:pt x="1213" y="534"/>
                  </a:lnTo>
                  <a:lnTo>
                    <a:pt x="1227" y="527"/>
                  </a:lnTo>
                  <a:lnTo>
                    <a:pt x="1238" y="521"/>
                  </a:lnTo>
                  <a:lnTo>
                    <a:pt x="1238" y="521"/>
                  </a:lnTo>
                  <a:lnTo>
                    <a:pt x="1254" y="511"/>
                  </a:lnTo>
                  <a:lnTo>
                    <a:pt x="1272" y="497"/>
                  </a:lnTo>
                  <a:lnTo>
                    <a:pt x="1282" y="491"/>
                  </a:lnTo>
                  <a:lnTo>
                    <a:pt x="1291" y="485"/>
                  </a:lnTo>
                  <a:lnTo>
                    <a:pt x="1300" y="481"/>
                  </a:lnTo>
                  <a:lnTo>
                    <a:pt x="1308" y="478"/>
                  </a:lnTo>
                  <a:lnTo>
                    <a:pt x="1308" y="478"/>
                  </a:lnTo>
                  <a:lnTo>
                    <a:pt x="1315" y="477"/>
                  </a:lnTo>
                  <a:lnTo>
                    <a:pt x="1323" y="478"/>
                  </a:lnTo>
                  <a:lnTo>
                    <a:pt x="1341" y="481"/>
                  </a:lnTo>
                  <a:lnTo>
                    <a:pt x="1360" y="486"/>
                  </a:lnTo>
                  <a:lnTo>
                    <a:pt x="1380" y="494"/>
                  </a:lnTo>
                  <a:lnTo>
                    <a:pt x="1419" y="508"/>
                  </a:lnTo>
                  <a:lnTo>
                    <a:pt x="1437" y="513"/>
                  </a:lnTo>
                  <a:lnTo>
                    <a:pt x="1445" y="514"/>
                  </a:lnTo>
                  <a:lnTo>
                    <a:pt x="1452" y="516"/>
                  </a:lnTo>
                  <a:lnTo>
                    <a:pt x="1452" y="516"/>
                  </a:lnTo>
                  <a:lnTo>
                    <a:pt x="1467" y="516"/>
                  </a:lnTo>
                  <a:lnTo>
                    <a:pt x="1486" y="514"/>
                  </a:lnTo>
                  <a:lnTo>
                    <a:pt x="1504" y="511"/>
                  </a:lnTo>
                  <a:lnTo>
                    <a:pt x="1512" y="510"/>
                  </a:lnTo>
                  <a:lnTo>
                    <a:pt x="1519" y="507"/>
                  </a:lnTo>
                  <a:lnTo>
                    <a:pt x="1519" y="507"/>
                  </a:lnTo>
                  <a:lnTo>
                    <a:pt x="1526" y="502"/>
                  </a:lnTo>
                  <a:lnTo>
                    <a:pt x="1534" y="496"/>
                  </a:lnTo>
                  <a:lnTo>
                    <a:pt x="1548" y="479"/>
                  </a:lnTo>
                  <a:lnTo>
                    <a:pt x="1563" y="463"/>
                  </a:lnTo>
                  <a:lnTo>
                    <a:pt x="1570" y="455"/>
                  </a:lnTo>
                  <a:lnTo>
                    <a:pt x="1577" y="449"/>
                  </a:lnTo>
                  <a:lnTo>
                    <a:pt x="1577" y="449"/>
                  </a:lnTo>
                  <a:lnTo>
                    <a:pt x="1596" y="434"/>
                  </a:lnTo>
                  <a:lnTo>
                    <a:pt x="1618" y="419"/>
                  </a:lnTo>
                  <a:lnTo>
                    <a:pt x="1671" y="384"/>
                  </a:lnTo>
                  <a:lnTo>
                    <a:pt x="1697" y="365"/>
                  </a:lnTo>
                  <a:lnTo>
                    <a:pt x="1722" y="347"/>
                  </a:lnTo>
                  <a:lnTo>
                    <a:pt x="1745" y="329"/>
                  </a:lnTo>
                  <a:lnTo>
                    <a:pt x="1754" y="321"/>
                  </a:lnTo>
                  <a:lnTo>
                    <a:pt x="1762" y="314"/>
                  </a:lnTo>
                  <a:lnTo>
                    <a:pt x="1762" y="314"/>
                  </a:lnTo>
                  <a:lnTo>
                    <a:pt x="1772" y="300"/>
                  </a:lnTo>
                  <a:lnTo>
                    <a:pt x="1782" y="282"/>
                  </a:lnTo>
                  <a:lnTo>
                    <a:pt x="1792" y="263"/>
                  </a:lnTo>
                  <a:lnTo>
                    <a:pt x="1802" y="243"/>
                  </a:lnTo>
                  <a:lnTo>
                    <a:pt x="1812" y="222"/>
                  </a:lnTo>
                  <a:lnTo>
                    <a:pt x="1823" y="202"/>
                  </a:lnTo>
                  <a:lnTo>
                    <a:pt x="1833" y="185"/>
                  </a:lnTo>
                  <a:lnTo>
                    <a:pt x="1843" y="171"/>
                  </a:lnTo>
                  <a:lnTo>
                    <a:pt x="1843" y="171"/>
                  </a:lnTo>
                  <a:lnTo>
                    <a:pt x="1854" y="160"/>
                  </a:lnTo>
                  <a:lnTo>
                    <a:pt x="1869" y="149"/>
                  </a:lnTo>
                  <a:lnTo>
                    <a:pt x="1904" y="125"/>
                  </a:lnTo>
                  <a:lnTo>
                    <a:pt x="1921" y="114"/>
                  </a:lnTo>
                  <a:lnTo>
                    <a:pt x="1938" y="101"/>
                  </a:lnTo>
                  <a:lnTo>
                    <a:pt x="1952" y="90"/>
                  </a:lnTo>
                  <a:lnTo>
                    <a:pt x="1964" y="79"/>
                  </a:lnTo>
                  <a:lnTo>
                    <a:pt x="1964" y="79"/>
                  </a:lnTo>
                  <a:lnTo>
                    <a:pt x="1968" y="72"/>
                  </a:lnTo>
                  <a:lnTo>
                    <a:pt x="1973" y="63"/>
                  </a:lnTo>
                  <a:lnTo>
                    <a:pt x="1981" y="42"/>
                  </a:lnTo>
                  <a:lnTo>
                    <a:pt x="1984" y="30"/>
                  </a:lnTo>
                  <a:lnTo>
                    <a:pt x="1988" y="21"/>
                  </a:lnTo>
                  <a:lnTo>
                    <a:pt x="1994" y="13"/>
                  </a:lnTo>
                  <a:lnTo>
                    <a:pt x="1996" y="10"/>
                  </a:lnTo>
                  <a:lnTo>
                    <a:pt x="2000" y="8"/>
                  </a:lnTo>
                  <a:lnTo>
                    <a:pt x="2000" y="8"/>
                  </a:lnTo>
                  <a:lnTo>
                    <a:pt x="2011" y="4"/>
                  </a:lnTo>
                  <a:lnTo>
                    <a:pt x="2023" y="1"/>
                  </a:lnTo>
                  <a:lnTo>
                    <a:pt x="2037" y="0"/>
                  </a:lnTo>
                  <a:lnTo>
                    <a:pt x="2052" y="0"/>
                  </a:lnTo>
                  <a:lnTo>
                    <a:pt x="2067" y="1"/>
                  </a:lnTo>
                  <a:lnTo>
                    <a:pt x="2084" y="3"/>
                  </a:lnTo>
                  <a:lnTo>
                    <a:pt x="2101" y="6"/>
                  </a:lnTo>
                  <a:lnTo>
                    <a:pt x="2118" y="10"/>
                  </a:lnTo>
                  <a:lnTo>
                    <a:pt x="2152" y="19"/>
                  </a:lnTo>
                  <a:lnTo>
                    <a:pt x="2185" y="28"/>
                  </a:lnTo>
                  <a:lnTo>
                    <a:pt x="2214" y="38"/>
                  </a:lnTo>
                  <a:lnTo>
                    <a:pt x="2238" y="47"/>
                  </a:lnTo>
                  <a:lnTo>
                    <a:pt x="2238" y="47"/>
                  </a:lnTo>
                  <a:lnTo>
                    <a:pt x="2248" y="52"/>
                  </a:lnTo>
                  <a:lnTo>
                    <a:pt x="2258" y="56"/>
                  </a:lnTo>
                  <a:lnTo>
                    <a:pt x="2280" y="70"/>
                  </a:lnTo>
                  <a:lnTo>
                    <a:pt x="2303" y="86"/>
                  </a:lnTo>
                  <a:lnTo>
                    <a:pt x="2327" y="103"/>
                  </a:lnTo>
                  <a:lnTo>
                    <a:pt x="2351" y="118"/>
                  </a:lnTo>
                  <a:lnTo>
                    <a:pt x="2374" y="134"/>
                  </a:lnTo>
                  <a:lnTo>
                    <a:pt x="2396" y="147"/>
                  </a:lnTo>
                  <a:lnTo>
                    <a:pt x="2407" y="152"/>
                  </a:lnTo>
                  <a:lnTo>
                    <a:pt x="2416" y="156"/>
                  </a:lnTo>
                  <a:lnTo>
                    <a:pt x="2416" y="156"/>
                  </a:lnTo>
                  <a:lnTo>
                    <a:pt x="2440" y="162"/>
                  </a:lnTo>
                  <a:lnTo>
                    <a:pt x="2467" y="169"/>
                  </a:lnTo>
                  <a:lnTo>
                    <a:pt x="2496" y="175"/>
                  </a:lnTo>
                  <a:lnTo>
                    <a:pt x="2528" y="179"/>
                  </a:lnTo>
                  <a:lnTo>
                    <a:pt x="2561" y="183"/>
                  </a:lnTo>
                  <a:lnTo>
                    <a:pt x="2594" y="186"/>
                  </a:lnTo>
                  <a:lnTo>
                    <a:pt x="2665" y="192"/>
                  </a:lnTo>
                  <a:lnTo>
                    <a:pt x="2737" y="196"/>
                  </a:lnTo>
                  <a:lnTo>
                    <a:pt x="2804" y="200"/>
                  </a:lnTo>
                  <a:lnTo>
                    <a:pt x="2866" y="203"/>
                  </a:lnTo>
                  <a:lnTo>
                    <a:pt x="2919" y="208"/>
                  </a:lnTo>
                  <a:lnTo>
                    <a:pt x="2919" y="208"/>
                  </a:lnTo>
                  <a:lnTo>
                    <a:pt x="3041" y="221"/>
                  </a:lnTo>
                  <a:lnTo>
                    <a:pt x="3184" y="238"/>
                  </a:lnTo>
                  <a:lnTo>
                    <a:pt x="3504" y="277"/>
                  </a:lnTo>
                  <a:lnTo>
                    <a:pt x="3667" y="297"/>
                  </a:lnTo>
                  <a:lnTo>
                    <a:pt x="3824" y="315"/>
                  </a:lnTo>
                  <a:lnTo>
                    <a:pt x="3966" y="331"/>
                  </a:lnTo>
                  <a:lnTo>
                    <a:pt x="4089" y="342"/>
                  </a:lnTo>
                  <a:lnTo>
                    <a:pt x="4089" y="342"/>
                  </a:lnTo>
                  <a:lnTo>
                    <a:pt x="4306" y="360"/>
                  </a:lnTo>
                  <a:lnTo>
                    <a:pt x="4560" y="379"/>
                  </a:lnTo>
                  <a:lnTo>
                    <a:pt x="4838" y="398"/>
                  </a:lnTo>
                  <a:lnTo>
                    <a:pt x="5128" y="417"/>
                  </a:lnTo>
                  <a:lnTo>
                    <a:pt x="5418" y="435"/>
                  </a:lnTo>
                  <a:lnTo>
                    <a:pt x="5695" y="450"/>
                  </a:lnTo>
                  <a:lnTo>
                    <a:pt x="5949" y="464"/>
                  </a:lnTo>
                  <a:lnTo>
                    <a:pt x="6166" y="473"/>
                  </a:lnTo>
                  <a:lnTo>
                    <a:pt x="6166" y="473"/>
                  </a:lnTo>
                  <a:lnTo>
                    <a:pt x="6286" y="476"/>
                  </a:lnTo>
                  <a:lnTo>
                    <a:pt x="6427" y="479"/>
                  </a:lnTo>
                  <a:lnTo>
                    <a:pt x="6582" y="483"/>
                  </a:lnTo>
                  <a:lnTo>
                    <a:pt x="6742" y="486"/>
                  </a:lnTo>
                  <a:lnTo>
                    <a:pt x="6904" y="487"/>
                  </a:lnTo>
                  <a:lnTo>
                    <a:pt x="7058" y="487"/>
                  </a:lnTo>
                  <a:lnTo>
                    <a:pt x="7199" y="485"/>
                  </a:lnTo>
                  <a:lnTo>
                    <a:pt x="7262" y="483"/>
                  </a:lnTo>
                  <a:lnTo>
                    <a:pt x="7319" y="481"/>
                  </a:lnTo>
                  <a:lnTo>
                    <a:pt x="7319" y="481"/>
                  </a:lnTo>
                  <a:lnTo>
                    <a:pt x="7410" y="475"/>
                  </a:lnTo>
                  <a:lnTo>
                    <a:pt x="7511" y="467"/>
                  </a:lnTo>
                  <a:lnTo>
                    <a:pt x="7618" y="457"/>
                  </a:lnTo>
                  <a:lnTo>
                    <a:pt x="7733" y="444"/>
                  </a:lnTo>
                  <a:lnTo>
                    <a:pt x="7853" y="432"/>
                  </a:lnTo>
                  <a:lnTo>
                    <a:pt x="7976" y="417"/>
                  </a:lnTo>
                  <a:lnTo>
                    <a:pt x="8231" y="386"/>
                  </a:lnTo>
                  <a:lnTo>
                    <a:pt x="8484" y="354"/>
                  </a:lnTo>
                  <a:lnTo>
                    <a:pt x="8727" y="325"/>
                  </a:lnTo>
                  <a:lnTo>
                    <a:pt x="8842" y="311"/>
                  </a:lnTo>
                  <a:lnTo>
                    <a:pt x="8949" y="300"/>
                  </a:lnTo>
                  <a:lnTo>
                    <a:pt x="9050" y="290"/>
                  </a:lnTo>
                  <a:lnTo>
                    <a:pt x="9140" y="281"/>
                  </a:lnTo>
                  <a:lnTo>
                    <a:pt x="9140" y="281"/>
                  </a:lnTo>
                  <a:lnTo>
                    <a:pt x="9212" y="276"/>
                  </a:lnTo>
                  <a:lnTo>
                    <a:pt x="9291" y="271"/>
                  </a:lnTo>
                  <a:lnTo>
                    <a:pt x="9470" y="262"/>
                  </a:lnTo>
                  <a:lnTo>
                    <a:pt x="9664" y="252"/>
                  </a:lnTo>
                  <a:lnTo>
                    <a:pt x="9867" y="243"/>
                  </a:lnTo>
                  <a:lnTo>
                    <a:pt x="10264" y="226"/>
                  </a:lnTo>
                  <a:lnTo>
                    <a:pt x="10441" y="217"/>
                  </a:lnTo>
                  <a:lnTo>
                    <a:pt x="10592" y="208"/>
                  </a:lnTo>
                  <a:lnTo>
                    <a:pt x="10592" y="208"/>
                  </a:lnTo>
                  <a:lnTo>
                    <a:pt x="10614" y="206"/>
                  </a:lnTo>
                  <a:lnTo>
                    <a:pt x="10640" y="206"/>
                  </a:lnTo>
                  <a:lnTo>
                    <a:pt x="10696" y="205"/>
                  </a:lnTo>
                  <a:lnTo>
                    <a:pt x="10724" y="204"/>
                  </a:lnTo>
                  <a:lnTo>
                    <a:pt x="10751" y="202"/>
                  </a:lnTo>
                  <a:lnTo>
                    <a:pt x="10776" y="197"/>
                  </a:lnTo>
                  <a:lnTo>
                    <a:pt x="10786" y="194"/>
                  </a:lnTo>
                  <a:lnTo>
                    <a:pt x="10797" y="191"/>
                  </a:lnTo>
                  <a:lnTo>
                    <a:pt x="10797" y="191"/>
                  </a:lnTo>
                  <a:lnTo>
                    <a:pt x="10804" y="185"/>
                  </a:lnTo>
                  <a:lnTo>
                    <a:pt x="10813" y="178"/>
                  </a:lnTo>
                  <a:lnTo>
                    <a:pt x="10824" y="170"/>
                  </a:lnTo>
                  <a:lnTo>
                    <a:pt x="10833" y="160"/>
                  </a:lnTo>
                  <a:lnTo>
                    <a:pt x="10851" y="141"/>
                  </a:lnTo>
                  <a:lnTo>
                    <a:pt x="10865" y="125"/>
                  </a:lnTo>
                  <a:lnTo>
                    <a:pt x="10865" y="125"/>
                  </a:lnTo>
                  <a:lnTo>
                    <a:pt x="10916" y="77"/>
                  </a:lnTo>
                  <a:lnTo>
                    <a:pt x="10916" y="77"/>
                  </a:lnTo>
                  <a:lnTo>
                    <a:pt x="10938" y="95"/>
                  </a:lnTo>
                  <a:lnTo>
                    <a:pt x="10952" y="111"/>
                  </a:lnTo>
                  <a:lnTo>
                    <a:pt x="10952" y="111"/>
                  </a:lnTo>
                  <a:lnTo>
                    <a:pt x="10966" y="127"/>
                  </a:lnTo>
                  <a:lnTo>
                    <a:pt x="10973" y="138"/>
                  </a:lnTo>
                  <a:lnTo>
                    <a:pt x="10976" y="147"/>
                  </a:lnTo>
                  <a:lnTo>
                    <a:pt x="10976" y="147"/>
                  </a:lnTo>
                  <a:lnTo>
                    <a:pt x="10978" y="157"/>
                  </a:lnTo>
                  <a:lnTo>
                    <a:pt x="10979" y="168"/>
                  </a:lnTo>
                  <a:lnTo>
                    <a:pt x="10979" y="193"/>
                  </a:lnTo>
                  <a:lnTo>
                    <a:pt x="10978" y="219"/>
                  </a:lnTo>
                  <a:lnTo>
                    <a:pt x="10976" y="240"/>
                  </a:lnTo>
                  <a:lnTo>
                    <a:pt x="10976" y="240"/>
                  </a:lnTo>
                  <a:lnTo>
                    <a:pt x="10975" y="250"/>
                  </a:lnTo>
                  <a:lnTo>
                    <a:pt x="10971" y="262"/>
                  </a:lnTo>
                  <a:lnTo>
                    <a:pt x="10964" y="287"/>
                  </a:lnTo>
                  <a:lnTo>
                    <a:pt x="10957" y="312"/>
                  </a:lnTo>
                  <a:lnTo>
                    <a:pt x="10954" y="324"/>
                  </a:lnTo>
                  <a:lnTo>
                    <a:pt x="10954" y="334"/>
                  </a:lnTo>
                  <a:lnTo>
                    <a:pt x="10954" y="334"/>
                  </a:lnTo>
                  <a:lnTo>
                    <a:pt x="10956" y="341"/>
                  </a:lnTo>
                  <a:lnTo>
                    <a:pt x="10959" y="349"/>
                  </a:lnTo>
                  <a:lnTo>
                    <a:pt x="10966" y="365"/>
                  </a:lnTo>
                  <a:lnTo>
                    <a:pt x="10974" y="384"/>
                  </a:lnTo>
                  <a:lnTo>
                    <a:pt x="10976" y="391"/>
                  </a:lnTo>
                  <a:lnTo>
                    <a:pt x="10976" y="398"/>
                  </a:lnTo>
                  <a:lnTo>
                    <a:pt x="10976" y="398"/>
                  </a:lnTo>
                  <a:lnTo>
                    <a:pt x="10975" y="406"/>
                  </a:lnTo>
                  <a:lnTo>
                    <a:pt x="10971" y="415"/>
                  </a:lnTo>
                  <a:lnTo>
                    <a:pt x="10967" y="425"/>
                  </a:lnTo>
                  <a:lnTo>
                    <a:pt x="10961" y="435"/>
                  </a:lnTo>
                  <a:lnTo>
                    <a:pt x="10949" y="453"/>
                  </a:lnTo>
                  <a:lnTo>
                    <a:pt x="10938" y="468"/>
                  </a:lnTo>
                  <a:lnTo>
                    <a:pt x="10938" y="468"/>
                  </a:lnTo>
                  <a:lnTo>
                    <a:pt x="10931" y="474"/>
                  </a:lnTo>
                  <a:lnTo>
                    <a:pt x="10923" y="481"/>
                  </a:lnTo>
                  <a:lnTo>
                    <a:pt x="10904" y="494"/>
                  </a:lnTo>
                  <a:lnTo>
                    <a:pt x="10883" y="505"/>
                  </a:lnTo>
                  <a:lnTo>
                    <a:pt x="10874" y="510"/>
                  </a:lnTo>
                  <a:lnTo>
                    <a:pt x="10865" y="513"/>
                  </a:lnTo>
                  <a:lnTo>
                    <a:pt x="10865" y="513"/>
                  </a:lnTo>
                  <a:lnTo>
                    <a:pt x="10859" y="514"/>
                  </a:lnTo>
                  <a:lnTo>
                    <a:pt x="10848" y="514"/>
                  </a:lnTo>
                  <a:lnTo>
                    <a:pt x="10828" y="512"/>
                  </a:lnTo>
                  <a:lnTo>
                    <a:pt x="10818" y="511"/>
                  </a:lnTo>
                  <a:lnTo>
                    <a:pt x="10808" y="510"/>
                  </a:lnTo>
                  <a:lnTo>
                    <a:pt x="10799" y="511"/>
                  </a:lnTo>
                  <a:lnTo>
                    <a:pt x="10792" y="513"/>
                  </a:lnTo>
                  <a:lnTo>
                    <a:pt x="10792" y="513"/>
                  </a:lnTo>
                  <a:lnTo>
                    <a:pt x="10786" y="518"/>
                  </a:lnTo>
                  <a:lnTo>
                    <a:pt x="10783" y="525"/>
                  </a:lnTo>
                  <a:lnTo>
                    <a:pt x="10774" y="541"/>
                  </a:lnTo>
                  <a:lnTo>
                    <a:pt x="10767" y="558"/>
                  </a:lnTo>
                  <a:lnTo>
                    <a:pt x="10763" y="565"/>
                  </a:lnTo>
                  <a:lnTo>
                    <a:pt x="10757" y="570"/>
                  </a:lnTo>
                  <a:lnTo>
                    <a:pt x="10757" y="570"/>
                  </a:lnTo>
                  <a:lnTo>
                    <a:pt x="10752" y="572"/>
                  </a:lnTo>
                  <a:lnTo>
                    <a:pt x="10746" y="575"/>
                  </a:lnTo>
                  <a:lnTo>
                    <a:pt x="10732" y="579"/>
                  </a:lnTo>
                  <a:lnTo>
                    <a:pt x="10715" y="581"/>
                  </a:lnTo>
                  <a:lnTo>
                    <a:pt x="10698" y="582"/>
                  </a:lnTo>
                  <a:lnTo>
                    <a:pt x="10680" y="582"/>
                  </a:lnTo>
                  <a:lnTo>
                    <a:pt x="10664" y="582"/>
                  </a:lnTo>
                  <a:lnTo>
                    <a:pt x="10636" y="581"/>
                  </a:lnTo>
                  <a:lnTo>
                    <a:pt x="10636" y="581"/>
                  </a:lnTo>
                  <a:lnTo>
                    <a:pt x="10627" y="579"/>
                  </a:lnTo>
                  <a:lnTo>
                    <a:pt x="10618" y="576"/>
                  </a:lnTo>
                  <a:lnTo>
                    <a:pt x="10598" y="569"/>
                  </a:lnTo>
                  <a:lnTo>
                    <a:pt x="10578" y="561"/>
                  </a:lnTo>
                  <a:lnTo>
                    <a:pt x="10569" y="560"/>
                  </a:lnTo>
                  <a:lnTo>
                    <a:pt x="10560" y="558"/>
                  </a:lnTo>
                  <a:lnTo>
                    <a:pt x="10560" y="558"/>
                  </a:lnTo>
                  <a:lnTo>
                    <a:pt x="10554" y="560"/>
                  </a:lnTo>
                  <a:lnTo>
                    <a:pt x="10547" y="563"/>
                  </a:lnTo>
                  <a:lnTo>
                    <a:pt x="10532" y="570"/>
                  </a:lnTo>
                  <a:lnTo>
                    <a:pt x="10518" y="579"/>
                  </a:lnTo>
                  <a:lnTo>
                    <a:pt x="10512" y="583"/>
                  </a:lnTo>
                  <a:lnTo>
                    <a:pt x="10508" y="587"/>
                  </a:lnTo>
                  <a:lnTo>
                    <a:pt x="10508" y="587"/>
                  </a:lnTo>
                  <a:lnTo>
                    <a:pt x="10504" y="592"/>
                  </a:lnTo>
                  <a:lnTo>
                    <a:pt x="10502" y="600"/>
                  </a:lnTo>
                  <a:lnTo>
                    <a:pt x="10496" y="618"/>
                  </a:lnTo>
                  <a:lnTo>
                    <a:pt x="10494" y="627"/>
                  </a:lnTo>
                  <a:lnTo>
                    <a:pt x="10492" y="635"/>
                  </a:lnTo>
                  <a:lnTo>
                    <a:pt x="10488" y="643"/>
                  </a:lnTo>
                  <a:lnTo>
                    <a:pt x="10484" y="648"/>
                  </a:lnTo>
                  <a:lnTo>
                    <a:pt x="10484" y="648"/>
                  </a:lnTo>
                  <a:lnTo>
                    <a:pt x="10479" y="651"/>
                  </a:lnTo>
                  <a:lnTo>
                    <a:pt x="10475" y="653"/>
                  </a:lnTo>
                  <a:lnTo>
                    <a:pt x="10461" y="657"/>
                  </a:lnTo>
                  <a:lnTo>
                    <a:pt x="10448" y="658"/>
                  </a:lnTo>
                  <a:lnTo>
                    <a:pt x="10432" y="659"/>
                  </a:lnTo>
                  <a:lnTo>
                    <a:pt x="10400" y="660"/>
                  </a:lnTo>
                  <a:lnTo>
                    <a:pt x="10387" y="661"/>
                  </a:lnTo>
                  <a:lnTo>
                    <a:pt x="10376" y="663"/>
                  </a:lnTo>
                  <a:lnTo>
                    <a:pt x="10376" y="663"/>
                  </a:lnTo>
                  <a:lnTo>
                    <a:pt x="10360" y="668"/>
                  </a:lnTo>
                  <a:lnTo>
                    <a:pt x="10342" y="674"/>
                  </a:lnTo>
                  <a:lnTo>
                    <a:pt x="10309" y="687"/>
                  </a:lnTo>
                  <a:lnTo>
                    <a:pt x="10309" y="687"/>
                  </a:lnTo>
                  <a:lnTo>
                    <a:pt x="10289" y="696"/>
                  </a:lnTo>
                  <a:lnTo>
                    <a:pt x="10266" y="707"/>
                  </a:lnTo>
                  <a:lnTo>
                    <a:pt x="10244" y="720"/>
                  </a:lnTo>
                  <a:lnTo>
                    <a:pt x="10235" y="727"/>
                  </a:lnTo>
                  <a:lnTo>
                    <a:pt x="10227" y="732"/>
                  </a:lnTo>
                  <a:lnTo>
                    <a:pt x="10227" y="732"/>
                  </a:lnTo>
                  <a:lnTo>
                    <a:pt x="10213" y="743"/>
                  </a:lnTo>
                  <a:lnTo>
                    <a:pt x="10198" y="758"/>
                  </a:lnTo>
                  <a:lnTo>
                    <a:pt x="10185" y="774"/>
                  </a:lnTo>
                  <a:lnTo>
                    <a:pt x="10179" y="782"/>
                  </a:lnTo>
                  <a:lnTo>
                    <a:pt x="10176" y="789"/>
                  </a:lnTo>
                  <a:lnTo>
                    <a:pt x="10176" y="789"/>
                  </a:lnTo>
                  <a:lnTo>
                    <a:pt x="10175" y="793"/>
                  </a:lnTo>
                  <a:lnTo>
                    <a:pt x="10175" y="798"/>
                  </a:lnTo>
                  <a:lnTo>
                    <a:pt x="10175" y="810"/>
                  </a:lnTo>
                  <a:lnTo>
                    <a:pt x="10177" y="822"/>
                  </a:lnTo>
                  <a:lnTo>
                    <a:pt x="10179" y="836"/>
                  </a:lnTo>
                  <a:lnTo>
                    <a:pt x="10180" y="850"/>
                  </a:lnTo>
                  <a:lnTo>
                    <a:pt x="10182" y="862"/>
                  </a:lnTo>
                  <a:lnTo>
                    <a:pt x="10182" y="873"/>
                  </a:lnTo>
                  <a:lnTo>
                    <a:pt x="10180" y="878"/>
                  </a:lnTo>
                  <a:lnTo>
                    <a:pt x="10178" y="882"/>
                  </a:lnTo>
                  <a:lnTo>
                    <a:pt x="10178" y="882"/>
                  </a:lnTo>
                  <a:lnTo>
                    <a:pt x="10176" y="886"/>
                  </a:lnTo>
                  <a:lnTo>
                    <a:pt x="10171" y="889"/>
                  </a:lnTo>
                  <a:lnTo>
                    <a:pt x="10162" y="896"/>
                  </a:lnTo>
                  <a:lnTo>
                    <a:pt x="10150" y="900"/>
                  </a:lnTo>
                  <a:lnTo>
                    <a:pt x="10136" y="906"/>
                  </a:lnTo>
                  <a:lnTo>
                    <a:pt x="10123" y="910"/>
                  </a:lnTo>
                  <a:lnTo>
                    <a:pt x="10110" y="916"/>
                  </a:lnTo>
                  <a:lnTo>
                    <a:pt x="10100" y="923"/>
                  </a:lnTo>
                  <a:lnTo>
                    <a:pt x="10097" y="926"/>
                  </a:lnTo>
                  <a:lnTo>
                    <a:pt x="10094" y="930"/>
                  </a:lnTo>
                  <a:lnTo>
                    <a:pt x="10094" y="930"/>
                  </a:lnTo>
                  <a:lnTo>
                    <a:pt x="10091" y="935"/>
                  </a:lnTo>
                  <a:lnTo>
                    <a:pt x="10090" y="942"/>
                  </a:lnTo>
                  <a:lnTo>
                    <a:pt x="10089" y="950"/>
                  </a:lnTo>
                  <a:lnTo>
                    <a:pt x="10089" y="959"/>
                  </a:lnTo>
                  <a:lnTo>
                    <a:pt x="10089" y="967"/>
                  </a:lnTo>
                  <a:lnTo>
                    <a:pt x="10090" y="975"/>
                  </a:lnTo>
                  <a:lnTo>
                    <a:pt x="10091" y="983"/>
                  </a:lnTo>
                  <a:lnTo>
                    <a:pt x="10094" y="988"/>
                  </a:lnTo>
                  <a:lnTo>
                    <a:pt x="10094" y="988"/>
                  </a:lnTo>
                  <a:lnTo>
                    <a:pt x="10098" y="994"/>
                  </a:lnTo>
                  <a:lnTo>
                    <a:pt x="10105" y="1000"/>
                  </a:lnTo>
                  <a:lnTo>
                    <a:pt x="10114" y="1004"/>
                  </a:lnTo>
                  <a:lnTo>
                    <a:pt x="10123" y="1009"/>
                  </a:lnTo>
                  <a:lnTo>
                    <a:pt x="10140" y="1019"/>
                  </a:lnTo>
                  <a:lnTo>
                    <a:pt x="10148" y="1024"/>
                  </a:lnTo>
                  <a:lnTo>
                    <a:pt x="10152" y="1029"/>
                  </a:lnTo>
                  <a:lnTo>
                    <a:pt x="10152" y="1029"/>
                  </a:lnTo>
                  <a:lnTo>
                    <a:pt x="10154" y="1033"/>
                  </a:lnTo>
                  <a:lnTo>
                    <a:pt x="10157" y="1039"/>
                  </a:lnTo>
                  <a:lnTo>
                    <a:pt x="10159" y="1050"/>
                  </a:lnTo>
                  <a:lnTo>
                    <a:pt x="10161" y="1063"/>
                  </a:lnTo>
                  <a:lnTo>
                    <a:pt x="10163" y="1068"/>
                  </a:lnTo>
                  <a:lnTo>
                    <a:pt x="10166" y="1073"/>
                  </a:lnTo>
                  <a:lnTo>
                    <a:pt x="10166" y="1073"/>
                  </a:lnTo>
                  <a:lnTo>
                    <a:pt x="10170" y="1077"/>
                  </a:lnTo>
                  <a:lnTo>
                    <a:pt x="10177" y="1083"/>
                  </a:lnTo>
                  <a:lnTo>
                    <a:pt x="10193" y="1092"/>
                  </a:lnTo>
                  <a:lnTo>
                    <a:pt x="10210" y="1102"/>
                  </a:lnTo>
                  <a:lnTo>
                    <a:pt x="10217" y="1107"/>
                  </a:lnTo>
                  <a:lnTo>
                    <a:pt x="10222" y="1111"/>
                  </a:lnTo>
                  <a:lnTo>
                    <a:pt x="10222" y="1111"/>
                  </a:lnTo>
                  <a:lnTo>
                    <a:pt x="10228" y="1120"/>
                  </a:lnTo>
                  <a:lnTo>
                    <a:pt x="10232" y="1130"/>
                  </a:lnTo>
                  <a:lnTo>
                    <a:pt x="10241" y="1154"/>
                  </a:lnTo>
                  <a:lnTo>
                    <a:pt x="10250" y="1179"/>
                  </a:lnTo>
                  <a:lnTo>
                    <a:pt x="10256" y="1190"/>
                  </a:lnTo>
                  <a:lnTo>
                    <a:pt x="10261" y="1198"/>
                  </a:lnTo>
                  <a:lnTo>
                    <a:pt x="10261" y="1198"/>
                  </a:lnTo>
                  <a:lnTo>
                    <a:pt x="10268" y="1207"/>
                  </a:lnTo>
                  <a:lnTo>
                    <a:pt x="10280" y="1218"/>
                  </a:lnTo>
                  <a:lnTo>
                    <a:pt x="10291" y="1227"/>
                  </a:lnTo>
                  <a:lnTo>
                    <a:pt x="10297" y="1231"/>
                  </a:lnTo>
                  <a:lnTo>
                    <a:pt x="10302" y="1233"/>
                  </a:lnTo>
                  <a:lnTo>
                    <a:pt x="10302" y="1233"/>
                  </a:lnTo>
                  <a:lnTo>
                    <a:pt x="10309" y="1234"/>
                  </a:lnTo>
                  <a:lnTo>
                    <a:pt x="10318" y="1235"/>
                  </a:lnTo>
                  <a:lnTo>
                    <a:pt x="10338" y="1235"/>
                  </a:lnTo>
                  <a:lnTo>
                    <a:pt x="10359" y="1234"/>
                  </a:lnTo>
                  <a:lnTo>
                    <a:pt x="10376" y="1233"/>
                  </a:lnTo>
                  <a:lnTo>
                    <a:pt x="10376" y="1233"/>
                  </a:lnTo>
                  <a:lnTo>
                    <a:pt x="10388" y="1232"/>
                  </a:lnTo>
                  <a:lnTo>
                    <a:pt x="10403" y="1230"/>
                  </a:lnTo>
                  <a:lnTo>
                    <a:pt x="10411" y="1230"/>
                  </a:lnTo>
                  <a:lnTo>
                    <a:pt x="10417" y="1230"/>
                  </a:lnTo>
                  <a:lnTo>
                    <a:pt x="10423" y="1231"/>
                  </a:lnTo>
                  <a:lnTo>
                    <a:pt x="10428" y="1233"/>
                  </a:lnTo>
                  <a:lnTo>
                    <a:pt x="10428" y="1233"/>
                  </a:lnTo>
                  <a:lnTo>
                    <a:pt x="10432" y="1236"/>
                  </a:lnTo>
                  <a:lnTo>
                    <a:pt x="10435" y="1241"/>
                  </a:lnTo>
                  <a:lnTo>
                    <a:pt x="10441" y="1252"/>
                  </a:lnTo>
                  <a:lnTo>
                    <a:pt x="10447" y="1265"/>
                  </a:lnTo>
                  <a:lnTo>
                    <a:pt x="10450" y="1280"/>
                  </a:lnTo>
                  <a:lnTo>
                    <a:pt x="10457" y="1310"/>
                  </a:lnTo>
                  <a:lnTo>
                    <a:pt x="10463" y="1335"/>
                  </a:lnTo>
                  <a:lnTo>
                    <a:pt x="10463" y="1335"/>
                  </a:lnTo>
                  <a:lnTo>
                    <a:pt x="10468" y="1353"/>
                  </a:lnTo>
                  <a:lnTo>
                    <a:pt x="10476" y="1373"/>
                  </a:lnTo>
                  <a:lnTo>
                    <a:pt x="10485" y="1396"/>
                  </a:lnTo>
                  <a:lnTo>
                    <a:pt x="10494" y="1419"/>
                  </a:lnTo>
                  <a:lnTo>
                    <a:pt x="10502" y="1443"/>
                  </a:lnTo>
                  <a:lnTo>
                    <a:pt x="10504" y="1454"/>
                  </a:lnTo>
                  <a:lnTo>
                    <a:pt x="10507" y="1464"/>
                  </a:lnTo>
                  <a:lnTo>
                    <a:pt x="10508" y="1476"/>
                  </a:lnTo>
                  <a:lnTo>
                    <a:pt x="10508" y="1485"/>
                  </a:lnTo>
                  <a:lnTo>
                    <a:pt x="10507" y="1494"/>
                  </a:lnTo>
                  <a:lnTo>
                    <a:pt x="10503" y="1502"/>
                  </a:lnTo>
                  <a:lnTo>
                    <a:pt x="10503" y="1502"/>
                  </a:lnTo>
                  <a:lnTo>
                    <a:pt x="10501" y="1506"/>
                  </a:lnTo>
                  <a:lnTo>
                    <a:pt x="10495" y="1510"/>
                  </a:lnTo>
                  <a:lnTo>
                    <a:pt x="10488" y="1512"/>
                  </a:lnTo>
                  <a:lnTo>
                    <a:pt x="10481" y="1514"/>
                  </a:lnTo>
                  <a:lnTo>
                    <a:pt x="10466" y="1519"/>
                  </a:lnTo>
                  <a:lnTo>
                    <a:pt x="10460" y="1522"/>
                  </a:lnTo>
                  <a:lnTo>
                    <a:pt x="10456" y="1525"/>
                  </a:lnTo>
                  <a:lnTo>
                    <a:pt x="10456" y="1525"/>
                  </a:lnTo>
                  <a:lnTo>
                    <a:pt x="10450" y="1537"/>
                  </a:lnTo>
                  <a:lnTo>
                    <a:pt x="10444" y="1550"/>
                  </a:lnTo>
                  <a:lnTo>
                    <a:pt x="10440" y="1566"/>
                  </a:lnTo>
                  <a:lnTo>
                    <a:pt x="10438" y="1582"/>
                  </a:lnTo>
                  <a:lnTo>
                    <a:pt x="10435" y="1599"/>
                  </a:lnTo>
                  <a:lnTo>
                    <a:pt x="10434" y="1616"/>
                  </a:lnTo>
                  <a:lnTo>
                    <a:pt x="10434" y="1630"/>
                  </a:lnTo>
                  <a:lnTo>
                    <a:pt x="10437" y="1643"/>
                  </a:lnTo>
                  <a:lnTo>
                    <a:pt x="10437" y="1643"/>
                  </a:lnTo>
                  <a:lnTo>
                    <a:pt x="10439" y="1649"/>
                  </a:lnTo>
                  <a:lnTo>
                    <a:pt x="10442" y="1656"/>
                  </a:lnTo>
                  <a:lnTo>
                    <a:pt x="10451" y="1672"/>
                  </a:lnTo>
                  <a:lnTo>
                    <a:pt x="10463" y="1686"/>
                  </a:lnTo>
                  <a:lnTo>
                    <a:pt x="10474" y="1697"/>
                  </a:lnTo>
                  <a:lnTo>
                    <a:pt x="10474" y="1697"/>
                  </a:lnTo>
                  <a:lnTo>
                    <a:pt x="10484" y="1706"/>
                  </a:lnTo>
                  <a:lnTo>
                    <a:pt x="10497" y="1715"/>
                  </a:lnTo>
                  <a:lnTo>
                    <a:pt x="10504" y="1718"/>
                  </a:lnTo>
                  <a:lnTo>
                    <a:pt x="10511" y="1722"/>
                  </a:lnTo>
                  <a:lnTo>
                    <a:pt x="10518" y="1723"/>
                  </a:lnTo>
                  <a:lnTo>
                    <a:pt x="10523" y="1723"/>
                  </a:lnTo>
                  <a:lnTo>
                    <a:pt x="10523" y="1723"/>
                  </a:lnTo>
                  <a:lnTo>
                    <a:pt x="10526" y="1722"/>
                  </a:lnTo>
                  <a:lnTo>
                    <a:pt x="10527" y="1721"/>
                  </a:lnTo>
                  <a:lnTo>
                    <a:pt x="10530" y="1715"/>
                  </a:lnTo>
                  <a:lnTo>
                    <a:pt x="10535" y="1702"/>
                  </a:lnTo>
                  <a:lnTo>
                    <a:pt x="10537" y="1695"/>
                  </a:lnTo>
                  <a:lnTo>
                    <a:pt x="10540" y="1689"/>
                  </a:lnTo>
                  <a:lnTo>
                    <a:pt x="10543" y="1684"/>
                  </a:lnTo>
                  <a:lnTo>
                    <a:pt x="10545" y="1682"/>
                  </a:lnTo>
                  <a:lnTo>
                    <a:pt x="10547" y="1681"/>
                  </a:lnTo>
                  <a:lnTo>
                    <a:pt x="10547" y="1681"/>
                  </a:lnTo>
                  <a:lnTo>
                    <a:pt x="10552" y="1681"/>
                  </a:lnTo>
                  <a:lnTo>
                    <a:pt x="10557" y="1683"/>
                  </a:lnTo>
                  <a:lnTo>
                    <a:pt x="10563" y="1686"/>
                  </a:lnTo>
                  <a:lnTo>
                    <a:pt x="10570" y="1690"/>
                  </a:lnTo>
                  <a:lnTo>
                    <a:pt x="10580" y="1699"/>
                  </a:lnTo>
                  <a:lnTo>
                    <a:pt x="10588" y="1708"/>
                  </a:lnTo>
                  <a:lnTo>
                    <a:pt x="10588" y="1708"/>
                  </a:lnTo>
                  <a:lnTo>
                    <a:pt x="10593" y="1715"/>
                  </a:lnTo>
                  <a:lnTo>
                    <a:pt x="10597" y="1724"/>
                  </a:lnTo>
                  <a:lnTo>
                    <a:pt x="10605" y="1746"/>
                  </a:lnTo>
                  <a:lnTo>
                    <a:pt x="10610" y="1769"/>
                  </a:lnTo>
                  <a:lnTo>
                    <a:pt x="10616" y="1788"/>
                  </a:lnTo>
                  <a:lnTo>
                    <a:pt x="10616" y="1788"/>
                  </a:lnTo>
                  <a:lnTo>
                    <a:pt x="10635" y="1839"/>
                  </a:lnTo>
                  <a:lnTo>
                    <a:pt x="10646" y="1866"/>
                  </a:lnTo>
                  <a:lnTo>
                    <a:pt x="10652" y="1877"/>
                  </a:lnTo>
                  <a:lnTo>
                    <a:pt x="10658" y="1887"/>
                  </a:lnTo>
                  <a:lnTo>
                    <a:pt x="10658" y="1887"/>
                  </a:lnTo>
                  <a:lnTo>
                    <a:pt x="10663" y="1895"/>
                  </a:lnTo>
                  <a:lnTo>
                    <a:pt x="10671" y="1904"/>
                  </a:lnTo>
                  <a:lnTo>
                    <a:pt x="10689" y="1922"/>
                  </a:lnTo>
                  <a:lnTo>
                    <a:pt x="10707" y="1942"/>
                  </a:lnTo>
                  <a:lnTo>
                    <a:pt x="10715" y="1951"/>
                  </a:lnTo>
                  <a:lnTo>
                    <a:pt x="10721" y="1959"/>
                  </a:lnTo>
                  <a:lnTo>
                    <a:pt x="10721" y="1959"/>
                  </a:lnTo>
                  <a:lnTo>
                    <a:pt x="10725" y="1971"/>
                  </a:lnTo>
                  <a:lnTo>
                    <a:pt x="10730" y="1987"/>
                  </a:lnTo>
                  <a:lnTo>
                    <a:pt x="10737" y="2022"/>
                  </a:lnTo>
                  <a:lnTo>
                    <a:pt x="10743" y="2057"/>
                  </a:lnTo>
                  <a:lnTo>
                    <a:pt x="10748" y="2073"/>
                  </a:lnTo>
                  <a:lnTo>
                    <a:pt x="10752" y="2085"/>
                  </a:lnTo>
                  <a:lnTo>
                    <a:pt x="10752" y="2085"/>
                  </a:lnTo>
                  <a:lnTo>
                    <a:pt x="10760" y="2096"/>
                  </a:lnTo>
                  <a:lnTo>
                    <a:pt x="10769" y="2110"/>
                  </a:lnTo>
                  <a:lnTo>
                    <a:pt x="10792" y="2137"/>
                  </a:lnTo>
                  <a:lnTo>
                    <a:pt x="10835" y="2186"/>
                  </a:lnTo>
                  <a:lnTo>
                    <a:pt x="10835" y="2186"/>
                  </a:lnTo>
                  <a:lnTo>
                    <a:pt x="10857" y="2211"/>
                  </a:lnTo>
                  <a:lnTo>
                    <a:pt x="10885" y="2239"/>
                  </a:lnTo>
                  <a:lnTo>
                    <a:pt x="10910" y="2269"/>
                  </a:lnTo>
                  <a:lnTo>
                    <a:pt x="10922" y="2282"/>
                  </a:lnTo>
                  <a:lnTo>
                    <a:pt x="10931" y="2295"/>
                  </a:lnTo>
                  <a:lnTo>
                    <a:pt x="10931" y="2295"/>
                  </a:lnTo>
                  <a:lnTo>
                    <a:pt x="10943" y="2317"/>
                  </a:lnTo>
                  <a:lnTo>
                    <a:pt x="10957" y="2347"/>
                  </a:lnTo>
                  <a:lnTo>
                    <a:pt x="10969" y="2376"/>
                  </a:lnTo>
                  <a:lnTo>
                    <a:pt x="10974" y="2390"/>
                  </a:lnTo>
                  <a:lnTo>
                    <a:pt x="10976" y="2401"/>
                  </a:lnTo>
                  <a:lnTo>
                    <a:pt x="10976" y="2401"/>
                  </a:lnTo>
                  <a:lnTo>
                    <a:pt x="10978" y="2417"/>
                  </a:lnTo>
                  <a:lnTo>
                    <a:pt x="10980" y="2435"/>
                  </a:lnTo>
                  <a:lnTo>
                    <a:pt x="10980" y="2454"/>
                  </a:lnTo>
                  <a:lnTo>
                    <a:pt x="10982" y="2474"/>
                  </a:lnTo>
                  <a:lnTo>
                    <a:pt x="10979" y="2515"/>
                  </a:lnTo>
                  <a:lnTo>
                    <a:pt x="10978" y="2533"/>
                  </a:lnTo>
                  <a:lnTo>
                    <a:pt x="10976" y="2549"/>
                  </a:lnTo>
                  <a:lnTo>
                    <a:pt x="10976" y="2549"/>
                  </a:lnTo>
                  <a:lnTo>
                    <a:pt x="10973" y="2567"/>
                  </a:lnTo>
                  <a:lnTo>
                    <a:pt x="10968" y="2587"/>
                  </a:lnTo>
                  <a:lnTo>
                    <a:pt x="10953" y="2632"/>
                  </a:lnTo>
                  <a:lnTo>
                    <a:pt x="10938" y="2676"/>
                  </a:lnTo>
                  <a:lnTo>
                    <a:pt x="10924" y="2713"/>
                  </a:lnTo>
                  <a:lnTo>
                    <a:pt x="10924" y="2713"/>
                  </a:lnTo>
                  <a:lnTo>
                    <a:pt x="10917" y="2734"/>
                  </a:lnTo>
                  <a:lnTo>
                    <a:pt x="10908" y="2757"/>
                  </a:lnTo>
                  <a:lnTo>
                    <a:pt x="10903" y="2770"/>
                  </a:lnTo>
                  <a:lnTo>
                    <a:pt x="10897" y="2781"/>
                  </a:lnTo>
                  <a:lnTo>
                    <a:pt x="10891" y="2790"/>
                  </a:lnTo>
                  <a:lnTo>
                    <a:pt x="10886" y="2798"/>
                  </a:lnTo>
                  <a:lnTo>
                    <a:pt x="10886" y="2798"/>
                  </a:lnTo>
                  <a:lnTo>
                    <a:pt x="10881" y="2801"/>
                  </a:lnTo>
                  <a:lnTo>
                    <a:pt x="10875" y="2804"/>
                  </a:lnTo>
                  <a:lnTo>
                    <a:pt x="10863" y="2808"/>
                  </a:lnTo>
                  <a:lnTo>
                    <a:pt x="10850" y="2812"/>
                  </a:lnTo>
                  <a:lnTo>
                    <a:pt x="10834" y="2815"/>
                  </a:lnTo>
                  <a:lnTo>
                    <a:pt x="10819" y="2818"/>
                  </a:lnTo>
                  <a:lnTo>
                    <a:pt x="10804" y="2822"/>
                  </a:lnTo>
                  <a:lnTo>
                    <a:pt x="10799" y="2825"/>
                  </a:lnTo>
                  <a:lnTo>
                    <a:pt x="10793" y="2827"/>
                  </a:lnTo>
                  <a:lnTo>
                    <a:pt x="10789" y="2831"/>
                  </a:lnTo>
                  <a:lnTo>
                    <a:pt x="10785" y="2834"/>
                  </a:lnTo>
                  <a:lnTo>
                    <a:pt x="10785" y="2834"/>
                  </a:lnTo>
                  <a:lnTo>
                    <a:pt x="10783" y="2840"/>
                  </a:lnTo>
                  <a:lnTo>
                    <a:pt x="10780" y="2846"/>
                  </a:lnTo>
                  <a:lnTo>
                    <a:pt x="10778" y="2853"/>
                  </a:lnTo>
                  <a:lnTo>
                    <a:pt x="10777" y="2861"/>
                  </a:lnTo>
                  <a:lnTo>
                    <a:pt x="10776" y="2878"/>
                  </a:lnTo>
                  <a:lnTo>
                    <a:pt x="10776" y="2896"/>
                  </a:lnTo>
                  <a:lnTo>
                    <a:pt x="10778" y="2914"/>
                  </a:lnTo>
                  <a:lnTo>
                    <a:pt x="10781" y="2931"/>
                  </a:lnTo>
                  <a:lnTo>
                    <a:pt x="10785" y="2960"/>
                  </a:lnTo>
                  <a:lnTo>
                    <a:pt x="10785" y="2960"/>
                  </a:lnTo>
                  <a:lnTo>
                    <a:pt x="10787" y="2966"/>
                  </a:lnTo>
                  <a:lnTo>
                    <a:pt x="10790" y="2973"/>
                  </a:lnTo>
                  <a:lnTo>
                    <a:pt x="10797" y="2989"/>
                  </a:lnTo>
                  <a:lnTo>
                    <a:pt x="10803" y="3003"/>
                  </a:lnTo>
                  <a:lnTo>
                    <a:pt x="10806" y="3010"/>
                  </a:lnTo>
                  <a:lnTo>
                    <a:pt x="10807" y="3017"/>
                  </a:lnTo>
                  <a:lnTo>
                    <a:pt x="10807" y="3017"/>
                  </a:lnTo>
                  <a:lnTo>
                    <a:pt x="10808" y="3037"/>
                  </a:lnTo>
                  <a:lnTo>
                    <a:pt x="10807" y="3050"/>
                  </a:lnTo>
                  <a:lnTo>
                    <a:pt x="10806" y="3062"/>
                  </a:lnTo>
                  <a:lnTo>
                    <a:pt x="10803" y="3073"/>
                  </a:lnTo>
                  <a:lnTo>
                    <a:pt x="10800" y="3085"/>
                  </a:lnTo>
                  <a:lnTo>
                    <a:pt x="10795" y="3094"/>
                  </a:lnTo>
                  <a:lnTo>
                    <a:pt x="10793" y="3097"/>
                  </a:lnTo>
                  <a:lnTo>
                    <a:pt x="10790" y="3099"/>
                  </a:lnTo>
                  <a:lnTo>
                    <a:pt x="10790" y="3099"/>
                  </a:lnTo>
                  <a:lnTo>
                    <a:pt x="10786" y="3100"/>
                  </a:lnTo>
                  <a:lnTo>
                    <a:pt x="10783" y="3101"/>
                  </a:lnTo>
                  <a:lnTo>
                    <a:pt x="10775" y="3100"/>
                  </a:lnTo>
                  <a:lnTo>
                    <a:pt x="10765" y="3097"/>
                  </a:lnTo>
                  <a:lnTo>
                    <a:pt x="10755" y="3094"/>
                  </a:lnTo>
                  <a:lnTo>
                    <a:pt x="10734" y="3085"/>
                  </a:lnTo>
                  <a:lnTo>
                    <a:pt x="10725" y="3082"/>
                  </a:lnTo>
                  <a:lnTo>
                    <a:pt x="10719" y="3081"/>
                  </a:lnTo>
                  <a:lnTo>
                    <a:pt x="10719" y="3081"/>
                  </a:lnTo>
                  <a:lnTo>
                    <a:pt x="10712" y="3083"/>
                  </a:lnTo>
                  <a:lnTo>
                    <a:pt x="10704" y="3086"/>
                  </a:lnTo>
                  <a:lnTo>
                    <a:pt x="10687" y="3092"/>
                  </a:lnTo>
                  <a:lnTo>
                    <a:pt x="10671" y="3100"/>
                  </a:lnTo>
                  <a:lnTo>
                    <a:pt x="10664" y="3105"/>
                  </a:lnTo>
                  <a:lnTo>
                    <a:pt x="10660" y="3109"/>
                  </a:lnTo>
                  <a:lnTo>
                    <a:pt x="10660" y="3109"/>
                  </a:lnTo>
                  <a:lnTo>
                    <a:pt x="10654" y="3117"/>
                  </a:lnTo>
                  <a:lnTo>
                    <a:pt x="10651" y="3125"/>
                  </a:lnTo>
                  <a:lnTo>
                    <a:pt x="10643" y="3147"/>
                  </a:lnTo>
                  <a:lnTo>
                    <a:pt x="10636" y="3169"/>
                  </a:lnTo>
                  <a:lnTo>
                    <a:pt x="10633" y="3178"/>
                  </a:lnTo>
                  <a:lnTo>
                    <a:pt x="10630" y="3186"/>
                  </a:lnTo>
                  <a:lnTo>
                    <a:pt x="10630" y="3186"/>
                  </a:lnTo>
                  <a:lnTo>
                    <a:pt x="10617" y="3203"/>
                  </a:lnTo>
                  <a:lnTo>
                    <a:pt x="10601" y="3223"/>
                  </a:lnTo>
                  <a:lnTo>
                    <a:pt x="10584" y="3242"/>
                  </a:lnTo>
                  <a:lnTo>
                    <a:pt x="10576" y="3250"/>
                  </a:lnTo>
                  <a:lnTo>
                    <a:pt x="10569" y="3257"/>
                  </a:lnTo>
                  <a:lnTo>
                    <a:pt x="10569" y="3257"/>
                  </a:lnTo>
                  <a:lnTo>
                    <a:pt x="10560" y="3263"/>
                  </a:lnTo>
                  <a:lnTo>
                    <a:pt x="10548" y="3267"/>
                  </a:lnTo>
                  <a:lnTo>
                    <a:pt x="10521" y="3277"/>
                  </a:lnTo>
                  <a:lnTo>
                    <a:pt x="10509" y="3282"/>
                  </a:lnTo>
                  <a:lnTo>
                    <a:pt x="10496" y="3288"/>
                  </a:lnTo>
                  <a:lnTo>
                    <a:pt x="10485" y="3293"/>
                  </a:lnTo>
                  <a:lnTo>
                    <a:pt x="10481" y="3297"/>
                  </a:lnTo>
                  <a:lnTo>
                    <a:pt x="10477" y="3301"/>
                  </a:lnTo>
                  <a:lnTo>
                    <a:pt x="10477" y="3301"/>
                  </a:lnTo>
                  <a:lnTo>
                    <a:pt x="10473" y="3308"/>
                  </a:lnTo>
                  <a:lnTo>
                    <a:pt x="10469" y="3317"/>
                  </a:lnTo>
                  <a:lnTo>
                    <a:pt x="10466" y="3328"/>
                  </a:lnTo>
                  <a:lnTo>
                    <a:pt x="10464" y="3341"/>
                  </a:lnTo>
                  <a:lnTo>
                    <a:pt x="10460" y="3363"/>
                  </a:lnTo>
                  <a:lnTo>
                    <a:pt x="10456" y="3384"/>
                  </a:lnTo>
                  <a:lnTo>
                    <a:pt x="10456" y="3384"/>
                  </a:lnTo>
                  <a:lnTo>
                    <a:pt x="10453" y="3400"/>
                  </a:lnTo>
                  <a:lnTo>
                    <a:pt x="10450" y="3422"/>
                  </a:lnTo>
                  <a:lnTo>
                    <a:pt x="10448" y="3432"/>
                  </a:lnTo>
                  <a:lnTo>
                    <a:pt x="10446" y="3441"/>
                  </a:lnTo>
                  <a:lnTo>
                    <a:pt x="10441" y="3449"/>
                  </a:lnTo>
                  <a:lnTo>
                    <a:pt x="10439" y="3452"/>
                  </a:lnTo>
                  <a:lnTo>
                    <a:pt x="10437" y="3455"/>
                  </a:lnTo>
                  <a:lnTo>
                    <a:pt x="10437" y="3455"/>
                  </a:lnTo>
                  <a:lnTo>
                    <a:pt x="10431" y="3457"/>
                  </a:lnTo>
                  <a:lnTo>
                    <a:pt x="10424" y="3458"/>
                  </a:lnTo>
                  <a:lnTo>
                    <a:pt x="10416" y="3458"/>
                  </a:lnTo>
                  <a:lnTo>
                    <a:pt x="10407" y="3457"/>
                  </a:lnTo>
                  <a:lnTo>
                    <a:pt x="10390" y="3453"/>
                  </a:lnTo>
                  <a:lnTo>
                    <a:pt x="10384" y="3451"/>
                  </a:lnTo>
                  <a:lnTo>
                    <a:pt x="10378" y="3448"/>
                  </a:lnTo>
                  <a:lnTo>
                    <a:pt x="10378" y="3448"/>
                  </a:lnTo>
                  <a:lnTo>
                    <a:pt x="10374" y="3446"/>
                  </a:lnTo>
                  <a:lnTo>
                    <a:pt x="10372" y="3442"/>
                  </a:lnTo>
                  <a:lnTo>
                    <a:pt x="10365" y="3434"/>
                  </a:lnTo>
                  <a:lnTo>
                    <a:pt x="10355" y="3412"/>
                  </a:lnTo>
                  <a:lnTo>
                    <a:pt x="10350" y="3402"/>
                  </a:lnTo>
                  <a:lnTo>
                    <a:pt x="10344" y="3393"/>
                  </a:lnTo>
                  <a:lnTo>
                    <a:pt x="10341" y="3389"/>
                  </a:lnTo>
                  <a:lnTo>
                    <a:pt x="10337" y="3386"/>
                  </a:lnTo>
                  <a:lnTo>
                    <a:pt x="10334" y="3384"/>
                  </a:lnTo>
                  <a:lnTo>
                    <a:pt x="10330" y="3384"/>
                  </a:lnTo>
                  <a:lnTo>
                    <a:pt x="10330" y="3384"/>
                  </a:lnTo>
                  <a:lnTo>
                    <a:pt x="10325" y="3384"/>
                  </a:lnTo>
                  <a:lnTo>
                    <a:pt x="10319" y="3385"/>
                  </a:lnTo>
                  <a:lnTo>
                    <a:pt x="10314" y="3388"/>
                  </a:lnTo>
                  <a:lnTo>
                    <a:pt x="10307" y="3391"/>
                  </a:lnTo>
                  <a:lnTo>
                    <a:pt x="10296" y="3402"/>
                  </a:lnTo>
                  <a:lnTo>
                    <a:pt x="10283" y="3414"/>
                  </a:lnTo>
                  <a:lnTo>
                    <a:pt x="10273" y="3428"/>
                  </a:lnTo>
                  <a:lnTo>
                    <a:pt x="10263" y="3441"/>
                  </a:lnTo>
                  <a:lnTo>
                    <a:pt x="10248" y="3466"/>
                  </a:lnTo>
                  <a:lnTo>
                    <a:pt x="10248" y="3466"/>
                  </a:lnTo>
                  <a:lnTo>
                    <a:pt x="10246" y="3469"/>
                  </a:lnTo>
                  <a:lnTo>
                    <a:pt x="10245" y="3475"/>
                  </a:lnTo>
                  <a:lnTo>
                    <a:pt x="10242" y="3487"/>
                  </a:lnTo>
                  <a:lnTo>
                    <a:pt x="10240" y="3516"/>
                  </a:lnTo>
                  <a:lnTo>
                    <a:pt x="10238" y="3529"/>
                  </a:lnTo>
                  <a:lnTo>
                    <a:pt x="10236" y="3543"/>
                  </a:lnTo>
                  <a:lnTo>
                    <a:pt x="10235" y="3548"/>
                  </a:lnTo>
                  <a:lnTo>
                    <a:pt x="10232" y="3553"/>
                  </a:lnTo>
                  <a:lnTo>
                    <a:pt x="10229" y="3557"/>
                  </a:lnTo>
                  <a:lnTo>
                    <a:pt x="10227" y="3561"/>
                  </a:lnTo>
                  <a:lnTo>
                    <a:pt x="10227" y="3561"/>
                  </a:lnTo>
                  <a:lnTo>
                    <a:pt x="10222" y="3563"/>
                  </a:lnTo>
                  <a:lnTo>
                    <a:pt x="10217" y="3565"/>
                  </a:lnTo>
                  <a:lnTo>
                    <a:pt x="10211" y="3566"/>
                  </a:lnTo>
                  <a:lnTo>
                    <a:pt x="10204" y="3567"/>
                  </a:lnTo>
                  <a:lnTo>
                    <a:pt x="10189" y="3566"/>
                  </a:lnTo>
                  <a:lnTo>
                    <a:pt x="10174" y="3564"/>
                  </a:lnTo>
                  <a:lnTo>
                    <a:pt x="10143" y="3561"/>
                  </a:lnTo>
                  <a:lnTo>
                    <a:pt x="10130" y="3560"/>
                  </a:lnTo>
                  <a:lnTo>
                    <a:pt x="10123" y="3560"/>
                  </a:lnTo>
                  <a:lnTo>
                    <a:pt x="10118" y="3561"/>
                  </a:lnTo>
                  <a:lnTo>
                    <a:pt x="10118" y="3561"/>
                  </a:lnTo>
                  <a:lnTo>
                    <a:pt x="10108" y="3564"/>
                  </a:lnTo>
                  <a:lnTo>
                    <a:pt x="10098" y="3569"/>
                  </a:lnTo>
                  <a:lnTo>
                    <a:pt x="10088" y="3574"/>
                  </a:lnTo>
                  <a:lnTo>
                    <a:pt x="10083" y="3576"/>
                  </a:lnTo>
                  <a:lnTo>
                    <a:pt x="10081" y="3580"/>
                  </a:lnTo>
                  <a:lnTo>
                    <a:pt x="10081" y="3580"/>
                  </a:lnTo>
                  <a:lnTo>
                    <a:pt x="10078" y="3588"/>
                  </a:lnTo>
                  <a:lnTo>
                    <a:pt x="10077" y="3597"/>
                  </a:lnTo>
                  <a:lnTo>
                    <a:pt x="10075" y="3607"/>
                  </a:lnTo>
                  <a:lnTo>
                    <a:pt x="10075" y="3618"/>
                  </a:lnTo>
                  <a:lnTo>
                    <a:pt x="10078" y="3641"/>
                  </a:lnTo>
                  <a:lnTo>
                    <a:pt x="10081" y="3658"/>
                  </a:lnTo>
                  <a:lnTo>
                    <a:pt x="10081" y="3658"/>
                  </a:lnTo>
                  <a:lnTo>
                    <a:pt x="10083" y="3669"/>
                  </a:lnTo>
                  <a:lnTo>
                    <a:pt x="10089" y="3680"/>
                  </a:lnTo>
                  <a:lnTo>
                    <a:pt x="10100" y="3707"/>
                  </a:lnTo>
                  <a:lnTo>
                    <a:pt x="10107" y="3720"/>
                  </a:lnTo>
                  <a:lnTo>
                    <a:pt x="10113" y="3733"/>
                  </a:lnTo>
                  <a:lnTo>
                    <a:pt x="10116" y="3746"/>
                  </a:lnTo>
                  <a:lnTo>
                    <a:pt x="10118" y="3756"/>
                  </a:lnTo>
                  <a:lnTo>
                    <a:pt x="10118" y="3756"/>
                  </a:lnTo>
                  <a:lnTo>
                    <a:pt x="10117" y="3771"/>
                  </a:lnTo>
                  <a:lnTo>
                    <a:pt x="10114" y="3790"/>
                  </a:lnTo>
                  <a:lnTo>
                    <a:pt x="10112" y="3799"/>
                  </a:lnTo>
                  <a:lnTo>
                    <a:pt x="10108" y="3807"/>
                  </a:lnTo>
                  <a:lnTo>
                    <a:pt x="10105" y="3813"/>
                  </a:lnTo>
                  <a:lnTo>
                    <a:pt x="10100" y="3819"/>
                  </a:lnTo>
                  <a:lnTo>
                    <a:pt x="10100" y="3819"/>
                  </a:lnTo>
                  <a:lnTo>
                    <a:pt x="10095" y="3822"/>
                  </a:lnTo>
                  <a:lnTo>
                    <a:pt x="10086" y="3825"/>
                  </a:lnTo>
                  <a:lnTo>
                    <a:pt x="10077" y="3827"/>
                  </a:lnTo>
                  <a:lnTo>
                    <a:pt x="10066" y="3827"/>
                  </a:lnTo>
                  <a:lnTo>
                    <a:pt x="10056" y="3827"/>
                  </a:lnTo>
                  <a:lnTo>
                    <a:pt x="10046" y="3826"/>
                  </a:lnTo>
                  <a:lnTo>
                    <a:pt x="10038" y="3824"/>
                  </a:lnTo>
                  <a:lnTo>
                    <a:pt x="10031" y="3821"/>
                  </a:lnTo>
                  <a:lnTo>
                    <a:pt x="10031" y="3821"/>
                  </a:lnTo>
                  <a:lnTo>
                    <a:pt x="10028" y="3819"/>
                  </a:lnTo>
                  <a:lnTo>
                    <a:pt x="10026" y="3816"/>
                  </a:lnTo>
                  <a:lnTo>
                    <a:pt x="10022" y="3808"/>
                  </a:lnTo>
                  <a:lnTo>
                    <a:pt x="10020" y="3799"/>
                  </a:lnTo>
                  <a:lnTo>
                    <a:pt x="10018" y="3789"/>
                  </a:lnTo>
                  <a:lnTo>
                    <a:pt x="10016" y="3778"/>
                  </a:lnTo>
                  <a:lnTo>
                    <a:pt x="10013" y="3768"/>
                  </a:lnTo>
                  <a:lnTo>
                    <a:pt x="10010" y="3761"/>
                  </a:lnTo>
                  <a:lnTo>
                    <a:pt x="10008" y="3758"/>
                  </a:lnTo>
                  <a:lnTo>
                    <a:pt x="10006" y="3756"/>
                  </a:lnTo>
                  <a:lnTo>
                    <a:pt x="10006" y="3756"/>
                  </a:lnTo>
                  <a:lnTo>
                    <a:pt x="10001" y="3754"/>
                  </a:lnTo>
                  <a:lnTo>
                    <a:pt x="9995" y="3751"/>
                  </a:lnTo>
                  <a:lnTo>
                    <a:pt x="9984" y="3748"/>
                  </a:lnTo>
                  <a:lnTo>
                    <a:pt x="9969" y="3747"/>
                  </a:lnTo>
                  <a:lnTo>
                    <a:pt x="9955" y="3747"/>
                  </a:lnTo>
                  <a:lnTo>
                    <a:pt x="9940" y="3747"/>
                  </a:lnTo>
                  <a:lnTo>
                    <a:pt x="9925" y="3749"/>
                  </a:lnTo>
                  <a:lnTo>
                    <a:pt x="9913" y="3752"/>
                  </a:lnTo>
                  <a:lnTo>
                    <a:pt x="9903" y="3756"/>
                  </a:lnTo>
                  <a:lnTo>
                    <a:pt x="9903" y="3756"/>
                  </a:lnTo>
                  <a:lnTo>
                    <a:pt x="9896" y="3760"/>
                  </a:lnTo>
                  <a:lnTo>
                    <a:pt x="9889" y="3768"/>
                  </a:lnTo>
                  <a:lnTo>
                    <a:pt x="9881" y="3776"/>
                  </a:lnTo>
                  <a:lnTo>
                    <a:pt x="9875" y="3786"/>
                  </a:lnTo>
                  <a:lnTo>
                    <a:pt x="9861" y="3807"/>
                  </a:lnTo>
                  <a:lnTo>
                    <a:pt x="9855" y="3815"/>
                  </a:lnTo>
                  <a:lnTo>
                    <a:pt x="9849" y="3821"/>
                  </a:lnTo>
                  <a:lnTo>
                    <a:pt x="9849" y="3821"/>
                  </a:lnTo>
                  <a:lnTo>
                    <a:pt x="9842" y="3826"/>
                  </a:lnTo>
                  <a:lnTo>
                    <a:pt x="9832" y="3831"/>
                  </a:lnTo>
                  <a:lnTo>
                    <a:pt x="9809" y="3843"/>
                  </a:lnTo>
                  <a:lnTo>
                    <a:pt x="9788" y="3854"/>
                  </a:lnTo>
                  <a:lnTo>
                    <a:pt x="9778" y="3861"/>
                  </a:lnTo>
                  <a:lnTo>
                    <a:pt x="9771" y="3866"/>
                  </a:lnTo>
                  <a:lnTo>
                    <a:pt x="9771" y="3866"/>
                  </a:lnTo>
                  <a:lnTo>
                    <a:pt x="9766" y="3873"/>
                  </a:lnTo>
                  <a:lnTo>
                    <a:pt x="9761" y="3881"/>
                  </a:lnTo>
                  <a:lnTo>
                    <a:pt x="9752" y="3901"/>
                  </a:lnTo>
                  <a:lnTo>
                    <a:pt x="9743" y="3922"/>
                  </a:lnTo>
                  <a:lnTo>
                    <a:pt x="9738" y="3931"/>
                  </a:lnTo>
                  <a:lnTo>
                    <a:pt x="9734" y="3937"/>
                  </a:lnTo>
                  <a:lnTo>
                    <a:pt x="9734" y="3937"/>
                  </a:lnTo>
                  <a:lnTo>
                    <a:pt x="9726" y="3948"/>
                  </a:lnTo>
                  <a:lnTo>
                    <a:pt x="9716" y="3960"/>
                  </a:lnTo>
                  <a:lnTo>
                    <a:pt x="9692" y="3985"/>
                  </a:lnTo>
                  <a:lnTo>
                    <a:pt x="9667" y="4009"/>
                  </a:lnTo>
                  <a:lnTo>
                    <a:pt x="9646" y="4027"/>
                  </a:lnTo>
                  <a:lnTo>
                    <a:pt x="9646" y="4027"/>
                  </a:lnTo>
                  <a:lnTo>
                    <a:pt x="9634" y="4035"/>
                  </a:lnTo>
                  <a:lnTo>
                    <a:pt x="9621" y="4042"/>
                  </a:lnTo>
                  <a:lnTo>
                    <a:pt x="9589" y="4059"/>
                  </a:lnTo>
                  <a:lnTo>
                    <a:pt x="9559" y="4075"/>
                  </a:lnTo>
                  <a:lnTo>
                    <a:pt x="9545" y="4084"/>
                  </a:lnTo>
                  <a:lnTo>
                    <a:pt x="9535" y="4092"/>
                  </a:lnTo>
                  <a:lnTo>
                    <a:pt x="9535" y="4092"/>
                  </a:lnTo>
                  <a:lnTo>
                    <a:pt x="9521" y="4103"/>
                  </a:lnTo>
                  <a:lnTo>
                    <a:pt x="9508" y="4119"/>
                  </a:lnTo>
                  <a:lnTo>
                    <a:pt x="9479" y="4154"/>
                  </a:lnTo>
                  <a:lnTo>
                    <a:pt x="9450" y="4190"/>
                  </a:lnTo>
                  <a:lnTo>
                    <a:pt x="9427" y="4220"/>
                  </a:lnTo>
                  <a:lnTo>
                    <a:pt x="9427" y="4220"/>
                  </a:lnTo>
                  <a:lnTo>
                    <a:pt x="9402" y="4249"/>
                  </a:lnTo>
                  <a:lnTo>
                    <a:pt x="9375" y="4283"/>
                  </a:lnTo>
                  <a:lnTo>
                    <a:pt x="9313" y="4361"/>
                  </a:lnTo>
                  <a:lnTo>
                    <a:pt x="9280" y="4399"/>
                  </a:lnTo>
                  <a:lnTo>
                    <a:pt x="9248" y="4436"/>
                  </a:lnTo>
                  <a:lnTo>
                    <a:pt x="9218" y="4468"/>
                  </a:lnTo>
                  <a:lnTo>
                    <a:pt x="9203" y="4481"/>
                  </a:lnTo>
                  <a:lnTo>
                    <a:pt x="9190" y="4493"/>
                  </a:lnTo>
                  <a:lnTo>
                    <a:pt x="9190" y="4493"/>
                  </a:lnTo>
                  <a:lnTo>
                    <a:pt x="9176" y="4504"/>
                  </a:lnTo>
                  <a:lnTo>
                    <a:pt x="9159" y="4515"/>
                  </a:lnTo>
                  <a:lnTo>
                    <a:pt x="9140" y="4526"/>
                  </a:lnTo>
                  <a:lnTo>
                    <a:pt x="9119" y="4539"/>
                  </a:lnTo>
                  <a:lnTo>
                    <a:pt x="9098" y="4550"/>
                  </a:lnTo>
                  <a:lnTo>
                    <a:pt x="9078" y="4560"/>
                  </a:lnTo>
                  <a:lnTo>
                    <a:pt x="9059" y="4569"/>
                  </a:lnTo>
                  <a:lnTo>
                    <a:pt x="9043" y="4575"/>
                  </a:lnTo>
                  <a:lnTo>
                    <a:pt x="9043" y="4575"/>
                  </a:lnTo>
                  <a:lnTo>
                    <a:pt x="9034" y="4577"/>
                  </a:lnTo>
                  <a:lnTo>
                    <a:pt x="9024" y="4579"/>
                  </a:lnTo>
                  <a:lnTo>
                    <a:pt x="9002" y="4582"/>
                  </a:lnTo>
                  <a:lnTo>
                    <a:pt x="8952" y="4584"/>
                  </a:lnTo>
                  <a:lnTo>
                    <a:pt x="8926" y="4585"/>
                  </a:lnTo>
                  <a:lnTo>
                    <a:pt x="8902" y="4588"/>
                  </a:lnTo>
                  <a:lnTo>
                    <a:pt x="8891" y="4590"/>
                  </a:lnTo>
                  <a:lnTo>
                    <a:pt x="8881" y="4592"/>
                  </a:lnTo>
                  <a:lnTo>
                    <a:pt x="8870" y="4595"/>
                  </a:lnTo>
                  <a:lnTo>
                    <a:pt x="8862" y="4599"/>
                  </a:lnTo>
                  <a:lnTo>
                    <a:pt x="8862" y="4599"/>
                  </a:lnTo>
                  <a:lnTo>
                    <a:pt x="8858" y="4602"/>
                  </a:lnTo>
                  <a:lnTo>
                    <a:pt x="8853" y="4607"/>
                  </a:lnTo>
                  <a:lnTo>
                    <a:pt x="8843" y="4618"/>
                  </a:lnTo>
                  <a:lnTo>
                    <a:pt x="8834" y="4629"/>
                  </a:lnTo>
                  <a:lnTo>
                    <a:pt x="8827" y="4640"/>
                  </a:lnTo>
                  <a:lnTo>
                    <a:pt x="8827" y="4640"/>
                  </a:lnTo>
                  <a:lnTo>
                    <a:pt x="8824" y="4652"/>
                  </a:lnTo>
                  <a:lnTo>
                    <a:pt x="8822" y="4666"/>
                  </a:lnTo>
                  <a:lnTo>
                    <a:pt x="8818" y="4699"/>
                  </a:lnTo>
                  <a:lnTo>
                    <a:pt x="8817" y="4716"/>
                  </a:lnTo>
                  <a:lnTo>
                    <a:pt x="8815" y="4732"/>
                  </a:lnTo>
                  <a:lnTo>
                    <a:pt x="8812" y="4746"/>
                  </a:lnTo>
                  <a:lnTo>
                    <a:pt x="8809" y="4752"/>
                  </a:lnTo>
                  <a:lnTo>
                    <a:pt x="8806" y="4757"/>
                  </a:lnTo>
                  <a:lnTo>
                    <a:pt x="8806" y="4757"/>
                  </a:lnTo>
                  <a:lnTo>
                    <a:pt x="8800" y="4764"/>
                  </a:lnTo>
                  <a:lnTo>
                    <a:pt x="8793" y="4773"/>
                  </a:lnTo>
                  <a:lnTo>
                    <a:pt x="8782" y="4783"/>
                  </a:lnTo>
                  <a:lnTo>
                    <a:pt x="8772" y="4792"/>
                  </a:lnTo>
                  <a:lnTo>
                    <a:pt x="8761" y="4799"/>
                  </a:lnTo>
                  <a:lnTo>
                    <a:pt x="8750" y="4805"/>
                  </a:lnTo>
                  <a:lnTo>
                    <a:pt x="8739" y="4808"/>
                  </a:lnTo>
                  <a:lnTo>
                    <a:pt x="8735" y="4810"/>
                  </a:lnTo>
                  <a:lnTo>
                    <a:pt x="8730" y="4810"/>
                  </a:lnTo>
                  <a:lnTo>
                    <a:pt x="8730" y="4810"/>
                  </a:lnTo>
                  <a:lnTo>
                    <a:pt x="8726" y="4807"/>
                  </a:lnTo>
                  <a:lnTo>
                    <a:pt x="8723" y="4805"/>
                  </a:lnTo>
                  <a:lnTo>
                    <a:pt x="8719" y="4803"/>
                  </a:lnTo>
                  <a:lnTo>
                    <a:pt x="8715" y="4798"/>
                  </a:lnTo>
                  <a:lnTo>
                    <a:pt x="8708" y="4788"/>
                  </a:lnTo>
                  <a:lnTo>
                    <a:pt x="8702" y="4777"/>
                  </a:lnTo>
                  <a:lnTo>
                    <a:pt x="8689" y="4754"/>
                  </a:lnTo>
                  <a:lnTo>
                    <a:pt x="8683" y="4744"/>
                  </a:lnTo>
                  <a:lnTo>
                    <a:pt x="8676" y="4737"/>
                  </a:lnTo>
                  <a:lnTo>
                    <a:pt x="8676" y="4737"/>
                  </a:lnTo>
                  <a:lnTo>
                    <a:pt x="8664" y="4731"/>
                  </a:lnTo>
                  <a:lnTo>
                    <a:pt x="8648" y="4723"/>
                  </a:lnTo>
                  <a:lnTo>
                    <a:pt x="8632" y="4717"/>
                  </a:lnTo>
                  <a:lnTo>
                    <a:pt x="8618" y="4714"/>
                  </a:lnTo>
                  <a:lnTo>
                    <a:pt x="8618" y="4714"/>
                  </a:lnTo>
                  <a:lnTo>
                    <a:pt x="8598" y="4711"/>
                  </a:lnTo>
                  <a:lnTo>
                    <a:pt x="8575" y="4709"/>
                  </a:lnTo>
                  <a:lnTo>
                    <a:pt x="8563" y="4709"/>
                  </a:lnTo>
                  <a:lnTo>
                    <a:pt x="8552" y="4710"/>
                  </a:lnTo>
                  <a:lnTo>
                    <a:pt x="8542" y="4711"/>
                  </a:lnTo>
                  <a:lnTo>
                    <a:pt x="8533" y="4714"/>
                  </a:lnTo>
                  <a:lnTo>
                    <a:pt x="8533" y="4714"/>
                  </a:lnTo>
                  <a:lnTo>
                    <a:pt x="8522" y="4720"/>
                  </a:lnTo>
                  <a:lnTo>
                    <a:pt x="8508" y="4729"/>
                  </a:lnTo>
                  <a:lnTo>
                    <a:pt x="8495" y="4741"/>
                  </a:lnTo>
                  <a:lnTo>
                    <a:pt x="8481" y="4754"/>
                  </a:lnTo>
                  <a:lnTo>
                    <a:pt x="8469" y="4768"/>
                  </a:lnTo>
                  <a:lnTo>
                    <a:pt x="8457" y="4783"/>
                  </a:lnTo>
                  <a:lnTo>
                    <a:pt x="8447" y="4795"/>
                  </a:lnTo>
                  <a:lnTo>
                    <a:pt x="8440" y="4807"/>
                  </a:lnTo>
                  <a:lnTo>
                    <a:pt x="8440" y="4807"/>
                  </a:lnTo>
                  <a:lnTo>
                    <a:pt x="8434" y="4820"/>
                  </a:lnTo>
                  <a:lnTo>
                    <a:pt x="8429" y="4836"/>
                  </a:lnTo>
                  <a:lnTo>
                    <a:pt x="8425" y="4854"/>
                  </a:lnTo>
                  <a:lnTo>
                    <a:pt x="8420" y="4872"/>
                  </a:lnTo>
                  <a:lnTo>
                    <a:pt x="8411" y="4908"/>
                  </a:lnTo>
                  <a:lnTo>
                    <a:pt x="8407" y="4924"/>
                  </a:lnTo>
                  <a:lnTo>
                    <a:pt x="8401" y="4937"/>
                  </a:lnTo>
                  <a:lnTo>
                    <a:pt x="8401" y="4937"/>
                  </a:lnTo>
                  <a:lnTo>
                    <a:pt x="8387" y="4960"/>
                  </a:lnTo>
                  <a:lnTo>
                    <a:pt x="8377" y="4972"/>
                  </a:lnTo>
                  <a:lnTo>
                    <a:pt x="8367" y="4984"/>
                  </a:lnTo>
                  <a:lnTo>
                    <a:pt x="8357" y="4997"/>
                  </a:lnTo>
                  <a:lnTo>
                    <a:pt x="8346" y="5008"/>
                  </a:lnTo>
                  <a:lnTo>
                    <a:pt x="8336" y="5017"/>
                  </a:lnTo>
                  <a:lnTo>
                    <a:pt x="8325" y="5024"/>
                  </a:lnTo>
                  <a:lnTo>
                    <a:pt x="8325" y="5024"/>
                  </a:lnTo>
                  <a:lnTo>
                    <a:pt x="8319" y="5026"/>
                  </a:lnTo>
                  <a:lnTo>
                    <a:pt x="8311" y="5028"/>
                  </a:lnTo>
                  <a:lnTo>
                    <a:pt x="8292" y="5031"/>
                  </a:lnTo>
                  <a:lnTo>
                    <a:pt x="8282" y="5032"/>
                  </a:lnTo>
                  <a:lnTo>
                    <a:pt x="8272" y="5031"/>
                  </a:lnTo>
                  <a:lnTo>
                    <a:pt x="8264" y="5030"/>
                  </a:lnTo>
                  <a:lnTo>
                    <a:pt x="8258" y="5028"/>
                  </a:lnTo>
                  <a:lnTo>
                    <a:pt x="8258" y="5028"/>
                  </a:lnTo>
                  <a:lnTo>
                    <a:pt x="8254" y="5026"/>
                  </a:lnTo>
                  <a:lnTo>
                    <a:pt x="8250" y="5023"/>
                  </a:lnTo>
                  <a:lnTo>
                    <a:pt x="8242" y="5015"/>
                  </a:lnTo>
                  <a:lnTo>
                    <a:pt x="8234" y="5005"/>
                  </a:lnTo>
                  <a:lnTo>
                    <a:pt x="8226" y="4994"/>
                  </a:lnTo>
                  <a:lnTo>
                    <a:pt x="8210" y="4972"/>
                  </a:lnTo>
                  <a:lnTo>
                    <a:pt x="8202" y="4963"/>
                  </a:lnTo>
                  <a:lnTo>
                    <a:pt x="8196" y="4956"/>
                  </a:lnTo>
                  <a:lnTo>
                    <a:pt x="8196" y="4956"/>
                  </a:lnTo>
                  <a:lnTo>
                    <a:pt x="8187" y="4952"/>
                  </a:lnTo>
                  <a:lnTo>
                    <a:pt x="8175" y="4948"/>
                  </a:lnTo>
                  <a:lnTo>
                    <a:pt x="8150" y="4940"/>
                  </a:lnTo>
                  <a:lnTo>
                    <a:pt x="8104" y="4930"/>
                  </a:lnTo>
                  <a:lnTo>
                    <a:pt x="8104" y="4930"/>
                  </a:lnTo>
                  <a:lnTo>
                    <a:pt x="8040" y="4916"/>
                  </a:lnTo>
                  <a:lnTo>
                    <a:pt x="8005" y="4909"/>
                  </a:lnTo>
                  <a:lnTo>
                    <a:pt x="7977" y="4904"/>
                  </a:lnTo>
                  <a:lnTo>
                    <a:pt x="7977" y="4904"/>
                  </a:lnTo>
                  <a:lnTo>
                    <a:pt x="7935" y="4902"/>
                  </a:lnTo>
                  <a:lnTo>
                    <a:pt x="7886" y="4900"/>
                  </a:lnTo>
                  <a:lnTo>
                    <a:pt x="7837" y="4901"/>
                  </a:lnTo>
                  <a:lnTo>
                    <a:pt x="7815" y="4902"/>
                  </a:lnTo>
                  <a:lnTo>
                    <a:pt x="7796" y="4904"/>
                  </a:lnTo>
                  <a:lnTo>
                    <a:pt x="7796" y="4904"/>
                  </a:lnTo>
                  <a:lnTo>
                    <a:pt x="7783" y="4907"/>
                  </a:lnTo>
                  <a:lnTo>
                    <a:pt x="7766" y="4911"/>
                  </a:lnTo>
                  <a:lnTo>
                    <a:pt x="7750" y="4916"/>
                  </a:lnTo>
                  <a:lnTo>
                    <a:pt x="7743" y="4919"/>
                  </a:lnTo>
                  <a:lnTo>
                    <a:pt x="7737" y="4921"/>
                  </a:lnTo>
                  <a:lnTo>
                    <a:pt x="7737" y="4921"/>
                  </a:lnTo>
                  <a:lnTo>
                    <a:pt x="7731" y="4927"/>
                  </a:lnTo>
                  <a:lnTo>
                    <a:pt x="7724" y="4935"/>
                  </a:lnTo>
                  <a:lnTo>
                    <a:pt x="7710" y="4954"/>
                  </a:lnTo>
                  <a:lnTo>
                    <a:pt x="7696" y="4972"/>
                  </a:lnTo>
                  <a:lnTo>
                    <a:pt x="7689" y="4980"/>
                  </a:lnTo>
                  <a:lnTo>
                    <a:pt x="7681" y="4984"/>
                  </a:lnTo>
                  <a:lnTo>
                    <a:pt x="7681" y="4984"/>
                  </a:lnTo>
                  <a:lnTo>
                    <a:pt x="7674" y="4988"/>
                  </a:lnTo>
                  <a:lnTo>
                    <a:pt x="7668" y="4990"/>
                  </a:lnTo>
                  <a:lnTo>
                    <a:pt x="7649" y="4995"/>
                  </a:lnTo>
                  <a:lnTo>
                    <a:pt x="7630" y="4997"/>
                  </a:lnTo>
                  <a:lnTo>
                    <a:pt x="7609" y="4999"/>
                  </a:lnTo>
                  <a:lnTo>
                    <a:pt x="7568" y="5000"/>
                  </a:lnTo>
                  <a:lnTo>
                    <a:pt x="7534" y="5003"/>
                  </a:lnTo>
                  <a:lnTo>
                    <a:pt x="7534" y="5003"/>
                  </a:lnTo>
                  <a:lnTo>
                    <a:pt x="7515" y="5003"/>
                  </a:lnTo>
                  <a:lnTo>
                    <a:pt x="7493" y="5001"/>
                  </a:lnTo>
                  <a:lnTo>
                    <a:pt x="7493" y="5001"/>
                  </a:lnTo>
                  <a:close/>
                </a:path>
              </a:pathLst>
            </a:custGeom>
            <a:grpFill/>
            <a:ln w="6350">
              <a:solidFill>
                <a:schemeClr val="bg1">
                  <a:lumMod val="75000"/>
                </a:schemeClr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/>
            </a:p>
          </p:txBody>
        </p:sp>
      </p:grpSp>
      <p:sp>
        <p:nvSpPr>
          <p:cNvPr id="46" name="Prostokąt 45">
            <a:extLst>
              <a:ext uri="{FF2B5EF4-FFF2-40B4-BE49-F238E27FC236}">
                <a16:creationId xmlns:a16="http://schemas.microsoft.com/office/drawing/2014/main" id="{3607F05E-F990-4686-A1D7-A75DCA601095}"/>
              </a:ext>
            </a:extLst>
          </p:cNvPr>
          <p:cNvSpPr/>
          <p:nvPr/>
        </p:nvSpPr>
        <p:spPr>
          <a:xfrm>
            <a:off x="9068358" y="3057586"/>
            <a:ext cx="1635063" cy="5572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pl-PL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PRZYDZIELONA</a:t>
            </a:r>
            <a:br>
              <a:rPr lang="pl-PL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b="1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KWOTA</a:t>
            </a:r>
            <a:endParaRPr lang="pl-PL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4C43AD15-BFE6-4DDE-84BE-F11D39BDE01D}"/>
              </a:ext>
            </a:extLst>
          </p:cNvPr>
          <p:cNvSpPr/>
          <p:nvPr/>
        </p:nvSpPr>
        <p:spPr>
          <a:xfrm>
            <a:off x="9188744" y="5020506"/>
            <a:ext cx="1394292" cy="3263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800"/>
              </a:lnSpc>
            </a:pPr>
            <a:r>
              <a:rPr lang="pl-PL" b="1">
                <a:latin typeface="Calibri" panose="020F0502020204030204" pitchFamily="34" charset="0"/>
                <a:cs typeface="Calibri" panose="020F0502020204030204" pitchFamily="34" charset="0"/>
              </a:rPr>
              <a:t>LICZBA FIRM</a:t>
            </a:r>
            <a:endParaRPr lang="pl-P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8" name="Grafika 47">
            <a:extLst>
              <a:ext uri="{FF2B5EF4-FFF2-40B4-BE49-F238E27FC236}">
                <a16:creationId xmlns:a16="http://schemas.microsoft.com/office/drawing/2014/main" id="{652F7215-738E-4EB9-B70D-18B989A5522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633889" y="2480559"/>
            <a:ext cx="504000" cy="504000"/>
          </a:xfrm>
          <a:prstGeom prst="rect">
            <a:avLst/>
          </a:prstGeom>
        </p:spPr>
      </p:pic>
      <p:pic>
        <p:nvPicPr>
          <p:cNvPr id="49" name="Grafika 48">
            <a:extLst>
              <a:ext uri="{FF2B5EF4-FFF2-40B4-BE49-F238E27FC236}">
                <a16:creationId xmlns:a16="http://schemas.microsoft.com/office/drawing/2014/main" id="{11F40C03-D271-4060-9D82-E21BEE27D1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33889" y="4414730"/>
            <a:ext cx="504000" cy="504000"/>
          </a:xfrm>
          <a:prstGeom prst="rect">
            <a:avLst/>
          </a:prstGeom>
        </p:spPr>
      </p:pic>
      <p:sp>
        <p:nvSpPr>
          <p:cNvPr id="67" name="Prostokąt 66">
            <a:extLst>
              <a:ext uri="{FF2B5EF4-FFF2-40B4-BE49-F238E27FC236}">
                <a16:creationId xmlns:a16="http://schemas.microsoft.com/office/drawing/2014/main" id="{E1FABEFB-E997-4051-A47F-201CB2243D9E}"/>
              </a:ext>
            </a:extLst>
          </p:cNvPr>
          <p:cNvSpPr/>
          <p:nvPr/>
        </p:nvSpPr>
        <p:spPr>
          <a:xfrm>
            <a:off x="5318666" y="5739229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małopolskie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5,9 mld zł</a:t>
            </a:r>
            <a:b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34 512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Prostokąt 68">
            <a:extLst>
              <a:ext uri="{FF2B5EF4-FFF2-40B4-BE49-F238E27FC236}">
                <a16:creationId xmlns:a16="http://schemas.microsoft.com/office/drawing/2014/main" id="{2C3784E4-0A4E-478B-AC97-DDD0798BD3E2}"/>
              </a:ext>
            </a:extLst>
          </p:cNvPr>
          <p:cNvSpPr/>
          <p:nvPr/>
        </p:nvSpPr>
        <p:spPr>
          <a:xfrm>
            <a:off x="6795322" y="4378504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lubelskie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2,2 mld zł</a:t>
            </a:r>
            <a:b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14 227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Prostokąt 69">
            <a:extLst>
              <a:ext uri="{FF2B5EF4-FFF2-40B4-BE49-F238E27FC236}">
                <a16:creationId xmlns:a16="http://schemas.microsoft.com/office/drawing/2014/main" id="{9347180B-D7EC-4208-BA23-4046DBD65620}"/>
              </a:ext>
            </a:extLst>
          </p:cNvPr>
          <p:cNvSpPr/>
          <p:nvPr/>
        </p:nvSpPr>
        <p:spPr>
          <a:xfrm>
            <a:off x="5375087" y="1903182"/>
            <a:ext cx="1436612" cy="684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warmińsko-mazurskie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1,6 mld zł</a:t>
            </a:r>
            <a:br>
              <a:rPr lang="pl-PL" sz="24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10 182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Prostokąt 70">
            <a:extLst>
              <a:ext uri="{FF2B5EF4-FFF2-40B4-BE49-F238E27FC236}">
                <a16:creationId xmlns:a16="http://schemas.microsoft.com/office/drawing/2014/main" id="{231DBA45-0E92-4DC1-9823-F966E5CC7498}"/>
              </a:ext>
            </a:extLst>
          </p:cNvPr>
          <p:cNvSpPr/>
          <p:nvPr/>
        </p:nvSpPr>
        <p:spPr>
          <a:xfrm>
            <a:off x="4831774" y="4007304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łódzkie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3,6 mld zł</a:t>
            </a:r>
            <a:b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21 810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Prostokąt 71">
            <a:extLst>
              <a:ext uri="{FF2B5EF4-FFF2-40B4-BE49-F238E27FC236}">
                <a16:creationId xmlns:a16="http://schemas.microsoft.com/office/drawing/2014/main" id="{CEB23893-4BD7-4314-A465-9F5C88D496CD}"/>
              </a:ext>
            </a:extLst>
          </p:cNvPr>
          <p:cNvSpPr/>
          <p:nvPr/>
        </p:nvSpPr>
        <p:spPr>
          <a:xfrm>
            <a:off x="5599698" y="4812904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świętokrzyskie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1,5 mld zł</a:t>
            </a:r>
            <a:b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9 729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Prostokąt 72">
            <a:extLst>
              <a:ext uri="{FF2B5EF4-FFF2-40B4-BE49-F238E27FC236}">
                <a16:creationId xmlns:a16="http://schemas.microsoft.com/office/drawing/2014/main" id="{D114E950-D57D-41B5-9F4C-620C33030448}"/>
              </a:ext>
            </a:extLst>
          </p:cNvPr>
          <p:cNvSpPr/>
          <p:nvPr/>
        </p:nvSpPr>
        <p:spPr>
          <a:xfrm>
            <a:off x="3927386" y="4797721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opolskie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1,3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7 560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Prostokąt 73">
            <a:extLst>
              <a:ext uri="{FF2B5EF4-FFF2-40B4-BE49-F238E27FC236}">
                <a16:creationId xmlns:a16="http://schemas.microsoft.com/office/drawing/2014/main" id="{93F8896A-29F8-48DB-B6EF-0671B4847984}"/>
              </a:ext>
            </a:extLst>
          </p:cNvPr>
          <p:cNvSpPr/>
          <p:nvPr/>
        </p:nvSpPr>
        <p:spPr>
          <a:xfrm>
            <a:off x="4188543" y="2629687"/>
            <a:ext cx="1364476" cy="684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kujawsko-pomorskie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2,8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16 255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Prostokąt 74">
            <a:extLst>
              <a:ext uri="{FF2B5EF4-FFF2-40B4-BE49-F238E27FC236}">
                <a16:creationId xmlns:a16="http://schemas.microsoft.com/office/drawing/2014/main" id="{376E5C27-8417-470E-B933-4FE337370E4F}"/>
              </a:ext>
            </a:extLst>
          </p:cNvPr>
          <p:cNvSpPr/>
          <p:nvPr/>
        </p:nvSpPr>
        <p:spPr>
          <a:xfrm>
            <a:off x="6464478" y="5552798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podkarpackie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2,7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15 673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Prostokąt 75">
            <a:extLst>
              <a:ext uri="{FF2B5EF4-FFF2-40B4-BE49-F238E27FC236}">
                <a16:creationId xmlns:a16="http://schemas.microsoft.com/office/drawing/2014/main" id="{3423CB39-9C10-4ACF-9A96-861B21F32793}"/>
              </a:ext>
            </a:extLst>
          </p:cNvPr>
          <p:cNvSpPr/>
          <p:nvPr/>
        </p:nvSpPr>
        <p:spPr>
          <a:xfrm>
            <a:off x="6739344" y="2499571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podlaskie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1,4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7 283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Prostokąt 76">
            <a:extLst>
              <a:ext uri="{FF2B5EF4-FFF2-40B4-BE49-F238E27FC236}">
                <a16:creationId xmlns:a16="http://schemas.microsoft.com/office/drawing/2014/main" id="{CDEC5FFA-D275-4901-9721-48C20C80E2C8}"/>
              </a:ext>
            </a:extLst>
          </p:cNvPr>
          <p:cNvSpPr/>
          <p:nvPr/>
        </p:nvSpPr>
        <p:spPr>
          <a:xfrm>
            <a:off x="3022764" y="4434326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dolnośląskie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3,9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23 946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Prostokąt 77">
            <a:extLst>
              <a:ext uri="{FF2B5EF4-FFF2-40B4-BE49-F238E27FC236}">
                <a16:creationId xmlns:a16="http://schemas.microsoft.com/office/drawing/2014/main" id="{5E837E0F-F76A-4689-BAFA-8B30C6003624}"/>
              </a:ext>
            </a:extLst>
          </p:cNvPr>
          <p:cNvSpPr/>
          <p:nvPr/>
        </p:nvSpPr>
        <p:spPr>
          <a:xfrm>
            <a:off x="3983110" y="1571804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pomorskie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mld zł</a:t>
            </a:r>
            <a:br>
              <a:rPr lang="pl-PL" sz="24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22 248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9" name="Prostokąt 78">
            <a:extLst>
              <a:ext uri="{FF2B5EF4-FFF2-40B4-BE49-F238E27FC236}">
                <a16:creationId xmlns:a16="http://schemas.microsoft.com/office/drawing/2014/main" id="{A847C15F-F3BC-4143-BDB1-08A527AB6A6A}"/>
              </a:ext>
            </a:extLst>
          </p:cNvPr>
          <p:cNvSpPr/>
          <p:nvPr/>
        </p:nvSpPr>
        <p:spPr>
          <a:xfrm>
            <a:off x="5598988" y="3120690"/>
            <a:ext cx="1225646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mazowieckie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10,9 mld zł</a:t>
            </a:r>
            <a:b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 53 090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0" name="Prostokąt 79">
            <a:extLst>
              <a:ext uri="{FF2B5EF4-FFF2-40B4-BE49-F238E27FC236}">
                <a16:creationId xmlns:a16="http://schemas.microsoft.com/office/drawing/2014/main" id="{360A3EDF-73CA-4E38-877E-A5BD99505A34}"/>
              </a:ext>
            </a:extLst>
          </p:cNvPr>
          <p:cNvSpPr/>
          <p:nvPr/>
        </p:nvSpPr>
        <p:spPr>
          <a:xfrm>
            <a:off x="3618577" y="3466100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wielkopolskie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6,8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38 878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Prostokąt 80">
            <a:extLst>
              <a:ext uri="{FF2B5EF4-FFF2-40B4-BE49-F238E27FC236}">
                <a16:creationId xmlns:a16="http://schemas.microsoft.com/office/drawing/2014/main" id="{AB19D9DD-4F60-4DF8-BDEE-2C71A061EFA2}"/>
              </a:ext>
            </a:extLst>
          </p:cNvPr>
          <p:cNvSpPr/>
          <p:nvPr/>
        </p:nvSpPr>
        <p:spPr>
          <a:xfrm>
            <a:off x="4462709" y="5299306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śląskie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7,1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41 231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Prostokąt 81">
            <a:extLst>
              <a:ext uri="{FF2B5EF4-FFF2-40B4-BE49-F238E27FC236}">
                <a16:creationId xmlns:a16="http://schemas.microsoft.com/office/drawing/2014/main" id="{90099871-1791-45CC-AE3F-A60E64EBD476}"/>
              </a:ext>
            </a:extLst>
          </p:cNvPr>
          <p:cNvSpPr/>
          <p:nvPr/>
        </p:nvSpPr>
        <p:spPr>
          <a:xfrm>
            <a:off x="2417830" y="3437327"/>
            <a:ext cx="1103187" cy="671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lubuskie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1,4 mld zł</a:t>
            </a:r>
            <a:br>
              <a:rPr lang="pl-PL" sz="20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8 673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Prostokąt 82">
            <a:extLst>
              <a:ext uri="{FF2B5EF4-FFF2-40B4-BE49-F238E27FC236}">
                <a16:creationId xmlns:a16="http://schemas.microsoft.com/office/drawing/2014/main" id="{07049160-97F5-4816-A436-488139AA1380}"/>
              </a:ext>
            </a:extLst>
          </p:cNvPr>
          <p:cNvSpPr/>
          <p:nvPr/>
        </p:nvSpPr>
        <p:spPr>
          <a:xfrm>
            <a:off x="2521405" y="2203101"/>
            <a:ext cx="1372491" cy="684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sz="1100" dirty="0">
                <a:latin typeface="Calibri" panose="020F0502020204030204" pitchFamily="34" charset="0"/>
                <a:cs typeface="Calibri" panose="020F0502020204030204" pitchFamily="34" charset="0"/>
              </a:rPr>
              <a:t>zachodniopomorskie</a:t>
            </a:r>
          </a:p>
          <a:p>
            <a:pPr algn="ctr">
              <a:lnSpc>
                <a:spcPts val="1400"/>
              </a:lnSpc>
              <a:spcAft>
                <a:spcPts val="300"/>
              </a:spcAft>
            </a:pPr>
            <a: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2,1 mld zł</a:t>
            </a:r>
            <a:br>
              <a:rPr lang="pl-PL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13 043</a:t>
            </a:r>
            <a:endParaRPr lang="pl-P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3C5B34AC-179F-43E9-BB61-C3028D0E71A2}"/>
              </a:ext>
            </a:extLst>
          </p:cNvPr>
          <p:cNvSpPr txBox="1"/>
          <p:nvPr/>
        </p:nvSpPr>
        <p:spPr>
          <a:xfrm>
            <a:off x="9782827" y="6259437"/>
            <a:ext cx="18538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Stan na 31.07.2020</a:t>
            </a:r>
          </a:p>
        </p:txBody>
      </p:sp>
    </p:spTree>
    <p:extLst>
      <p:ext uri="{BB962C8B-B14F-4D97-AF65-F5344CB8AC3E}">
        <p14:creationId xmlns:p14="http://schemas.microsoft.com/office/powerpoint/2010/main" val="238524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Tarcza Finansowa PFR w poszczególnych branżach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3EA1FA60-9F39-4225-A693-B68220AF2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498" y="1950627"/>
            <a:ext cx="612431" cy="720000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graphicFrame>
        <p:nvGraphicFramePr>
          <p:cNvPr id="11" name="Wykres 10">
            <a:extLst>
              <a:ext uri="{FF2B5EF4-FFF2-40B4-BE49-F238E27FC236}">
                <a16:creationId xmlns:a16="http://schemas.microsoft.com/office/drawing/2014/main" id="{853D3EFF-BF48-4311-B38D-489601CC83A2}"/>
              </a:ext>
            </a:extLst>
          </p:cNvPr>
          <p:cNvGraphicFramePr/>
          <p:nvPr/>
        </p:nvGraphicFramePr>
        <p:xfrm>
          <a:off x="447652" y="1480093"/>
          <a:ext cx="5760720" cy="362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13" name="Wykres 12">
            <a:extLst>
              <a:ext uri="{FF2B5EF4-FFF2-40B4-BE49-F238E27FC236}">
                <a16:creationId xmlns:a16="http://schemas.microsoft.com/office/drawing/2014/main" id="{05EFE560-E3A3-4142-8554-213C17DA50D4}"/>
              </a:ext>
            </a:extLst>
          </p:cNvPr>
          <p:cNvGraphicFramePr>
            <a:graphicFrameLocks/>
          </p:cNvGraphicFramePr>
          <p:nvPr/>
        </p:nvGraphicFramePr>
        <p:xfrm>
          <a:off x="414779" y="1395663"/>
          <a:ext cx="10689996" cy="50003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</p:spTree>
    <p:extLst>
      <p:ext uri="{BB962C8B-B14F-4D97-AF65-F5344CB8AC3E}">
        <p14:creationId xmlns:p14="http://schemas.microsoft.com/office/powerpoint/2010/main" val="340543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B5E3A0F8-B705-4EE7-A4F3-8AE3EC1FD6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3999" y="324001"/>
            <a:ext cx="12096601" cy="795116"/>
          </a:xfrm>
        </p:spPr>
        <p:txBody>
          <a:bodyPr/>
          <a:lstStyle/>
          <a:p>
            <a:r>
              <a:rPr lang="pl-PL" b="1" dirty="0"/>
              <a:t>Emisje obligacji na potrzeby Tarczy Finansowej PFR na łączną kwotę 62 mld zł</a:t>
            </a:r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3EA1FA60-9F39-4225-A693-B68220AF28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35498" y="1950627"/>
            <a:ext cx="612431" cy="720000"/>
          </a:xfrm>
          <a:prstGeom prst="rect">
            <a:avLst/>
          </a:prstGeom>
        </p:spPr>
      </p:pic>
      <p:grpSp>
        <p:nvGrpSpPr>
          <p:cNvPr id="19" name="Grupa 18">
            <a:extLst>
              <a:ext uri="{FF2B5EF4-FFF2-40B4-BE49-F238E27FC236}">
                <a16:creationId xmlns:a16="http://schemas.microsoft.com/office/drawing/2014/main" id="{A7777651-2263-4677-8C4C-AAC3CDEF8E27}"/>
              </a:ext>
            </a:extLst>
          </p:cNvPr>
          <p:cNvGrpSpPr/>
          <p:nvPr/>
        </p:nvGrpSpPr>
        <p:grpSpPr>
          <a:xfrm>
            <a:off x="8416920" y="1950627"/>
            <a:ext cx="612430" cy="720000"/>
            <a:chOff x="8416920" y="1944610"/>
            <a:chExt cx="612430" cy="720000"/>
          </a:xfrm>
        </p:grpSpPr>
        <p:pic>
          <p:nvPicPr>
            <p:cNvPr id="20" name="Grafika 19">
              <a:extLst>
                <a:ext uri="{FF2B5EF4-FFF2-40B4-BE49-F238E27FC236}">
                  <a16:creationId xmlns:a16="http://schemas.microsoft.com/office/drawing/2014/main" id="{6138BFB8-6D18-40ED-96CC-FC3F00DE5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416920" y="1944610"/>
              <a:ext cx="612430" cy="720000"/>
            </a:xfrm>
            <a:prstGeom prst="rect">
              <a:avLst/>
            </a:prstGeom>
          </p:spPr>
        </p:pic>
        <p:pic>
          <p:nvPicPr>
            <p:cNvPr id="21" name="Grafika 20">
              <a:extLst>
                <a:ext uri="{FF2B5EF4-FFF2-40B4-BE49-F238E27FC236}">
                  <a16:creationId xmlns:a16="http://schemas.microsoft.com/office/drawing/2014/main" id="{E658A597-0C2C-4923-A31E-EDE250073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23122" y="2085249"/>
              <a:ext cx="387464" cy="387464"/>
            </a:xfrm>
            <a:prstGeom prst="rect">
              <a:avLst/>
            </a:prstGeom>
          </p:spPr>
        </p:pic>
      </p:grpSp>
      <p:grpSp>
        <p:nvGrpSpPr>
          <p:cNvPr id="22" name="Grupa 21">
            <a:extLst>
              <a:ext uri="{FF2B5EF4-FFF2-40B4-BE49-F238E27FC236}">
                <a16:creationId xmlns:a16="http://schemas.microsoft.com/office/drawing/2014/main" id="{90340BA1-3C34-49BF-BAEE-E89BB70F55B3}"/>
              </a:ext>
            </a:extLst>
          </p:cNvPr>
          <p:cNvGrpSpPr/>
          <p:nvPr/>
        </p:nvGrpSpPr>
        <p:grpSpPr>
          <a:xfrm>
            <a:off x="4629936" y="1950627"/>
            <a:ext cx="612430" cy="720000"/>
            <a:chOff x="4629936" y="1918882"/>
            <a:chExt cx="612430" cy="720000"/>
          </a:xfrm>
        </p:grpSpPr>
        <p:pic>
          <p:nvPicPr>
            <p:cNvPr id="23" name="Grafika 22">
              <a:extLst>
                <a:ext uri="{FF2B5EF4-FFF2-40B4-BE49-F238E27FC236}">
                  <a16:creationId xmlns:a16="http://schemas.microsoft.com/office/drawing/2014/main" id="{603A1A82-8CFD-4120-BF61-5AB79F88A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29936" y="1918882"/>
              <a:ext cx="612430" cy="72000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FFA9E800-9A34-4764-8D75-E80769FD7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4735603" y="2065512"/>
              <a:ext cx="378000" cy="3780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83AF7D2-0E07-4462-BAA6-952B4BE23A53}"/>
              </a:ext>
            </a:extLst>
          </p:cNvPr>
          <p:cNvSpPr/>
          <p:nvPr/>
        </p:nvSpPr>
        <p:spPr>
          <a:xfrm>
            <a:off x="693806" y="2092914"/>
            <a:ext cx="2052000" cy="388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" name="Picture 14">
            <a:extLst>
              <a:ext uri="{FF2B5EF4-FFF2-40B4-BE49-F238E27FC236}">
                <a16:creationId xmlns:a16="http://schemas.microsoft.com/office/drawing/2014/main" id="{09B8786A-00B7-42D7-8E65-92049DE1AB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84" y="2775179"/>
            <a:ext cx="1128666" cy="466061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EF62F1B-D673-4DDF-BA3C-039C7F2CEFCC}"/>
              </a:ext>
            </a:extLst>
          </p:cNvPr>
          <p:cNvSpPr txBox="1"/>
          <p:nvPr/>
        </p:nvSpPr>
        <p:spPr>
          <a:xfrm>
            <a:off x="1097632" y="2128871"/>
            <a:ext cx="1182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27 kwietnia 2020</a:t>
            </a:r>
          </a:p>
        </p:txBody>
      </p:sp>
      <p:sp>
        <p:nvSpPr>
          <p:cNvPr id="5" name="TextBox 19">
            <a:extLst>
              <a:ext uri="{FF2B5EF4-FFF2-40B4-BE49-F238E27FC236}">
                <a16:creationId xmlns:a16="http://schemas.microsoft.com/office/drawing/2014/main" id="{B630E34E-579A-4DD3-82F1-21F2C300F835}"/>
              </a:ext>
            </a:extLst>
          </p:cNvPr>
          <p:cNvSpPr txBox="1"/>
          <p:nvPr/>
        </p:nvSpPr>
        <p:spPr>
          <a:xfrm>
            <a:off x="633746" y="3476372"/>
            <a:ext cx="21897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PFR SA wyemitował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4-letnie obligacje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na okaziciela o wartości</a:t>
            </a:r>
          </a:p>
          <a:p>
            <a:pPr algn="ctr"/>
            <a:r>
              <a:rPr lang="pl-PL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 </a:t>
            </a:r>
          </a:p>
          <a:p>
            <a:pPr algn="ctr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16 325 000 000 zł</a:t>
            </a:r>
          </a:p>
          <a:p>
            <a:pPr algn="ctr"/>
            <a:endParaRPr lang="pl-PL" sz="4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stałym kuponie 1,375% w skali roku</a:t>
            </a: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terminie wykupu 29 marca 2024</a:t>
            </a: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Główni dealerzy: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4B83BD61-0621-4CFD-9ED9-14BA02B7FC2F}"/>
              </a:ext>
            </a:extLst>
          </p:cNvPr>
          <p:cNvSpPr txBox="1"/>
          <p:nvPr/>
        </p:nvSpPr>
        <p:spPr>
          <a:xfrm>
            <a:off x="660964" y="5744869"/>
            <a:ext cx="752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Kod ISIN: </a:t>
            </a: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6FF08645-96C7-4844-B8F5-AD4C91D7E036}"/>
              </a:ext>
            </a:extLst>
          </p:cNvPr>
          <p:cNvSpPr txBox="1"/>
          <p:nvPr/>
        </p:nvSpPr>
        <p:spPr>
          <a:xfrm>
            <a:off x="1773782" y="5744869"/>
            <a:ext cx="10249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PLPFR0000019</a:t>
            </a:r>
          </a:p>
        </p:txBody>
      </p:sp>
      <p:pic>
        <p:nvPicPr>
          <p:cNvPr id="8" name="Picture 4" descr="Bank Pekao S.A.: konta osobiste i firmowe, promocje">
            <a:extLst>
              <a:ext uri="{FF2B5EF4-FFF2-40B4-BE49-F238E27FC236}">
                <a16:creationId xmlns:a16="http://schemas.microsoft.com/office/drawing/2014/main" id="{A2007C86-DB0E-4A97-AD17-CC57964F8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322" y="5248510"/>
            <a:ext cx="735781" cy="3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PKO Bank Polski. Wizytówka PKO BP - Finanse - Forbes.pl">
            <a:extLst>
              <a:ext uri="{FF2B5EF4-FFF2-40B4-BE49-F238E27FC236}">
                <a16:creationId xmlns:a16="http://schemas.microsoft.com/office/drawing/2014/main" id="{38A15F9F-840C-45C1-A712-DEB0576B9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19667"/>
          <a:stretch/>
        </p:blipFill>
        <p:spPr bwMode="auto">
          <a:xfrm>
            <a:off x="945949" y="5248510"/>
            <a:ext cx="644184" cy="2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C03D1237-6435-402C-8E88-8F6F0CE71D13}"/>
              </a:ext>
            </a:extLst>
          </p:cNvPr>
          <p:cNvSpPr/>
          <p:nvPr/>
        </p:nvSpPr>
        <p:spPr>
          <a:xfrm>
            <a:off x="2883680" y="2092914"/>
            <a:ext cx="2052001" cy="388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1" name="TextBox 17">
            <a:extLst>
              <a:ext uri="{FF2B5EF4-FFF2-40B4-BE49-F238E27FC236}">
                <a16:creationId xmlns:a16="http://schemas.microsoft.com/office/drawing/2014/main" id="{C9D1655A-8D56-470C-AB80-DC606D01ED26}"/>
              </a:ext>
            </a:extLst>
          </p:cNvPr>
          <p:cNvSpPr txBox="1"/>
          <p:nvPr/>
        </p:nvSpPr>
        <p:spPr>
          <a:xfrm>
            <a:off x="3439693" y="2128871"/>
            <a:ext cx="878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8 maja 2020</a:t>
            </a:r>
          </a:p>
        </p:txBody>
      </p:sp>
      <p:sp>
        <p:nvSpPr>
          <p:cNvPr id="33" name="TextBox 24">
            <a:extLst>
              <a:ext uri="{FF2B5EF4-FFF2-40B4-BE49-F238E27FC236}">
                <a16:creationId xmlns:a16="http://schemas.microsoft.com/office/drawing/2014/main" id="{0943BAC3-49FE-459D-8DB5-16F364C0B22A}"/>
              </a:ext>
            </a:extLst>
          </p:cNvPr>
          <p:cNvSpPr txBox="1"/>
          <p:nvPr/>
        </p:nvSpPr>
        <p:spPr>
          <a:xfrm>
            <a:off x="2855404" y="5744869"/>
            <a:ext cx="752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Kod ISIN: </a:t>
            </a:r>
          </a:p>
        </p:txBody>
      </p:sp>
      <p:sp>
        <p:nvSpPr>
          <p:cNvPr id="35" name="TextBox 25">
            <a:extLst>
              <a:ext uri="{FF2B5EF4-FFF2-40B4-BE49-F238E27FC236}">
                <a16:creationId xmlns:a16="http://schemas.microsoft.com/office/drawing/2014/main" id="{D069A3C0-27B7-4371-A607-DFAF9949023B}"/>
              </a:ext>
            </a:extLst>
          </p:cNvPr>
          <p:cNvSpPr txBox="1"/>
          <p:nvPr/>
        </p:nvSpPr>
        <p:spPr>
          <a:xfrm>
            <a:off x="3959567" y="5744869"/>
            <a:ext cx="10249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PLPFR0000027</a:t>
            </a:r>
          </a:p>
        </p:txBody>
      </p:sp>
      <p:sp>
        <p:nvSpPr>
          <p:cNvPr id="37" name="TextBox 28">
            <a:extLst>
              <a:ext uri="{FF2B5EF4-FFF2-40B4-BE49-F238E27FC236}">
                <a16:creationId xmlns:a16="http://schemas.microsoft.com/office/drawing/2014/main" id="{B2F472B9-6423-4392-BF9C-E0965A572898}"/>
              </a:ext>
            </a:extLst>
          </p:cNvPr>
          <p:cNvSpPr txBox="1"/>
          <p:nvPr/>
        </p:nvSpPr>
        <p:spPr>
          <a:xfrm>
            <a:off x="2859249" y="3476372"/>
            <a:ext cx="2116575" cy="1600438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PFR SA wyemitował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5-letnie obligacje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na okaziciela o wartości</a:t>
            </a:r>
          </a:p>
          <a:p>
            <a:pPr algn="ctr"/>
            <a:r>
              <a:rPr lang="pl-PL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 </a:t>
            </a:r>
          </a:p>
          <a:p>
            <a:pPr algn="ctr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18 500 000 000 zł</a:t>
            </a:r>
          </a:p>
          <a:p>
            <a:pPr algn="ctr"/>
            <a:endParaRPr lang="pl-PL" sz="4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stałym kuponie 1,625% w skali roku</a:t>
            </a: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terminie wykupu 31 marca 2025</a:t>
            </a: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Główni dealerzy:</a:t>
            </a:r>
            <a:endParaRPr lang="pl-PL" sz="900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</p:txBody>
      </p:sp>
      <p:pic>
        <p:nvPicPr>
          <p:cNvPr id="39" name="Picture 30">
            <a:extLst>
              <a:ext uri="{FF2B5EF4-FFF2-40B4-BE49-F238E27FC236}">
                <a16:creationId xmlns:a16="http://schemas.microsoft.com/office/drawing/2014/main" id="{0D669473-E8A1-46F4-8779-1171B07D4EB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74" y="2775179"/>
            <a:ext cx="1128667" cy="466061"/>
          </a:xfrm>
          <a:prstGeom prst="rect">
            <a:avLst/>
          </a:prstGeom>
        </p:spPr>
      </p:pic>
      <p:pic>
        <p:nvPicPr>
          <p:cNvPr id="41" name="Picture 4" descr="Bank Pekao S.A.: konta osobiste i firmowe, promocje">
            <a:extLst>
              <a:ext uri="{FF2B5EF4-FFF2-40B4-BE49-F238E27FC236}">
                <a16:creationId xmlns:a16="http://schemas.microsoft.com/office/drawing/2014/main" id="{CC42DA62-37A6-45B7-A636-4F5B6807F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949" y="5248510"/>
            <a:ext cx="735781" cy="3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PKO Bank Polski. Wizytówka PKO BP - Finanse - Forbes.pl">
            <a:extLst>
              <a:ext uri="{FF2B5EF4-FFF2-40B4-BE49-F238E27FC236}">
                <a16:creationId xmlns:a16="http://schemas.microsoft.com/office/drawing/2014/main" id="{2B5830B6-EC44-43FB-AB6E-80F7FFBA1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19667"/>
          <a:stretch/>
        </p:blipFill>
        <p:spPr bwMode="auto">
          <a:xfrm>
            <a:off x="3164576" y="5248510"/>
            <a:ext cx="644184" cy="2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3">
            <a:extLst>
              <a:ext uri="{FF2B5EF4-FFF2-40B4-BE49-F238E27FC236}">
                <a16:creationId xmlns:a16="http://schemas.microsoft.com/office/drawing/2014/main" id="{5C018B63-4EDF-4EE2-AEF5-7ECF414F76A6}"/>
              </a:ext>
            </a:extLst>
          </p:cNvPr>
          <p:cNvSpPr/>
          <p:nvPr/>
        </p:nvSpPr>
        <p:spPr>
          <a:xfrm>
            <a:off x="5058980" y="2092914"/>
            <a:ext cx="2052001" cy="388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7" name="TextBox 18">
            <a:extLst>
              <a:ext uri="{FF2B5EF4-FFF2-40B4-BE49-F238E27FC236}">
                <a16:creationId xmlns:a16="http://schemas.microsoft.com/office/drawing/2014/main" id="{FA425A85-198B-4B0B-85EB-E9EA6F138115}"/>
              </a:ext>
            </a:extLst>
          </p:cNvPr>
          <p:cNvSpPr txBox="1"/>
          <p:nvPr/>
        </p:nvSpPr>
        <p:spPr>
          <a:xfrm>
            <a:off x="5579135" y="2128871"/>
            <a:ext cx="9501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22 maja 2020</a:t>
            </a:r>
          </a:p>
        </p:txBody>
      </p:sp>
      <p:sp>
        <p:nvSpPr>
          <p:cNvPr id="49" name="TextBox 26">
            <a:extLst>
              <a:ext uri="{FF2B5EF4-FFF2-40B4-BE49-F238E27FC236}">
                <a16:creationId xmlns:a16="http://schemas.microsoft.com/office/drawing/2014/main" id="{491F7CCA-55FD-48F6-A20A-F40B8A9899FC}"/>
              </a:ext>
            </a:extLst>
          </p:cNvPr>
          <p:cNvSpPr txBox="1"/>
          <p:nvPr/>
        </p:nvSpPr>
        <p:spPr>
          <a:xfrm>
            <a:off x="5026290" y="5744869"/>
            <a:ext cx="752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Kod ISIN: </a:t>
            </a:r>
          </a:p>
        </p:txBody>
      </p:sp>
      <p:sp>
        <p:nvSpPr>
          <p:cNvPr id="51" name="TextBox 27">
            <a:extLst>
              <a:ext uri="{FF2B5EF4-FFF2-40B4-BE49-F238E27FC236}">
                <a16:creationId xmlns:a16="http://schemas.microsoft.com/office/drawing/2014/main" id="{4FAA1F62-12BB-42BA-B486-1C7E41B9B45E}"/>
              </a:ext>
            </a:extLst>
          </p:cNvPr>
          <p:cNvSpPr txBox="1"/>
          <p:nvPr/>
        </p:nvSpPr>
        <p:spPr>
          <a:xfrm>
            <a:off x="6147763" y="5744869"/>
            <a:ext cx="10249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PLPFR0000035</a:t>
            </a:r>
          </a:p>
        </p:txBody>
      </p:sp>
      <p:sp>
        <p:nvSpPr>
          <p:cNvPr id="53" name="TextBox 29">
            <a:extLst>
              <a:ext uri="{FF2B5EF4-FFF2-40B4-BE49-F238E27FC236}">
                <a16:creationId xmlns:a16="http://schemas.microsoft.com/office/drawing/2014/main" id="{F203E2A5-54D2-418F-BBF9-3F918A188346}"/>
              </a:ext>
            </a:extLst>
          </p:cNvPr>
          <p:cNvSpPr txBox="1"/>
          <p:nvPr/>
        </p:nvSpPr>
        <p:spPr>
          <a:xfrm>
            <a:off x="5016499" y="3476372"/>
            <a:ext cx="214529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PFR SA wyemitował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5-letnie obligacje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na okaziciela o wartości</a:t>
            </a:r>
          </a:p>
          <a:p>
            <a:pPr algn="ctr"/>
            <a:r>
              <a:rPr lang="pl-PL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 </a:t>
            </a:r>
          </a:p>
          <a:p>
            <a:pPr algn="ctr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15 175 000 000 zł</a:t>
            </a:r>
          </a:p>
          <a:p>
            <a:pPr algn="ctr"/>
            <a:endParaRPr lang="pl-PL" sz="4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stałym kuponie 1,625% w skali roku</a:t>
            </a: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terminie wykupu 22 września 2025</a:t>
            </a: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Główni dealerzy:</a:t>
            </a:r>
          </a:p>
        </p:txBody>
      </p:sp>
      <p:pic>
        <p:nvPicPr>
          <p:cNvPr id="55" name="Picture 31">
            <a:extLst>
              <a:ext uri="{FF2B5EF4-FFF2-40B4-BE49-F238E27FC236}">
                <a16:creationId xmlns:a16="http://schemas.microsoft.com/office/drawing/2014/main" id="{7C7DA6DE-6C18-488C-ABBB-41C69E103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445" y="2775179"/>
            <a:ext cx="1128667" cy="466061"/>
          </a:xfrm>
          <a:prstGeom prst="rect">
            <a:avLst/>
          </a:prstGeom>
        </p:spPr>
      </p:pic>
      <p:pic>
        <p:nvPicPr>
          <p:cNvPr id="57" name="Picture 4" descr="Bank Pekao S.A.: konta osobiste i firmowe, promocje">
            <a:extLst>
              <a:ext uri="{FF2B5EF4-FFF2-40B4-BE49-F238E27FC236}">
                <a16:creationId xmlns:a16="http://schemas.microsoft.com/office/drawing/2014/main" id="{CBDAB298-F3C9-4FDE-9A40-F5392CC65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966" y="5248510"/>
            <a:ext cx="735781" cy="3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PKO Bank Polski. Wizytówka PKO BP - Finanse - Forbes.pl">
            <a:extLst>
              <a:ext uri="{FF2B5EF4-FFF2-40B4-BE49-F238E27FC236}">
                <a16:creationId xmlns:a16="http://schemas.microsoft.com/office/drawing/2014/main" id="{BD7844E5-86ED-4317-943E-16F1A1F03D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19667"/>
          <a:stretch/>
        </p:blipFill>
        <p:spPr bwMode="auto">
          <a:xfrm>
            <a:off x="5376592" y="5248510"/>
            <a:ext cx="644184" cy="2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40">
            <a:extLst>
              <a:ext uri="{FF2B5EF4-FFF2-40B4-BE49-F238E27FC236}">
                <a16:creationId xmlns:a16="http://schemas.microsoft.com/office/drawing/2014/main" id="{56B57583-FEE0-47C7-B9A9-BFF1A0BDF1AC}"/>
              </a:ext>
            </a:extLst>
          </p:cNvPr>
          <p:cNvSpPr/>
          <p:nvPr/>
        </p:nvSpPr>
        <p:spPr>
          <a:xfrm>
            <a:off x="7273547" y="2092914"/>
            <a:ext cx="2052000" cy="388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63" name="Picture 41">
            <a:extLst>
              <a:ext uri="{FF2B5EF4-FFF2-40B4-BE49-F238E27FC236}">
                <a16:creationId xmlns:a16="http://schemas.microsoft.com/office/drawing/2014/main" id="{2E39C948-0C76-45CF-81A3-2807916EB5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349" y="2775179"/>
            <a:ext cx="1128666" cy="466061"/>
          </a:xfrm>
          <a:prstGeom prst="rect">
            <a:avLst/>
          </a:prstGeom>
        </p:spPr>
      </p:pic>
      <p:sp>
        <p:nvSpPr>
          <p:cNvPr id="65" name="TextBox 42">
            <a:extLst>
              <a:ext uri="{FF2B5EF4-FFF2-40B4-BE49-F238E27FC236}">
                <a16:creationId xmlns:a16="http://schemas.microsoft.com/office/drawing/2014/main" id="{EE953462-2A8A-44C5-A612-35A1D321CB57}"/>
              </a:ext>
            </a:extLst>
          </p:cNvPr>
          <p:cNvSpPr txBox="1"/>
          <p:nvPr/>
        </p:nvSpPr>
        <p:spPr>
          <a:xfrm>
            <a:off x="7705214" y="212887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5 czerwca 2020</a:t>
            </a:r>
          </a:p>
        </p:txBody>
      </p:sp>
      <p:sp>
        <p:nvSpPr>
          <p:cNvPr id="67" name="TextBox 43">
            <a:extLst>
              <a:ext uri="{FF2B5EF4-FFF2-40B4-BE49-F238E27FC236}">
                <a16:creationId xmlns:a16="http://schemas.microsoft.com/office/drawing/2014/main" id="{2FF2CFEC-E6A2-424E-BDA9-33AF0E27E7AA}"/>
              </a:ext>
            </a:extLst>
          </p:cNvPr>
          <p:cNvSpPr txBox="1"/>
          <p:nvPr/>
        </p:nvSpPr>
        <p:spPr>
          <a:xfrm>
            <a:off x="7204695" y="3476372"/>
            <a:ext cx="21897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PFR SA wyemitował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7-letnie obligacje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na okaziciela o wartości</a:t>
            </a:r>
          </a:p>
          <a:p>
            <a:pPr algn="ctr"/>
            <a:r>
              <a:rPr lang="pl-PL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 </a:t>
            </a:r>
          </a:p>
          <a:p>
            <a:pPr algn="ctr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10 000 000 000 zł</a:t>
            </a:r>
          </a:p>
          <a:p>
            <a:pPr algn="ctr"/>
            <a:endParaRPr lang="pl-PL" sz="4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stałym kuponie 1,750% w skali roku</a:t>
            </a: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terminie wykupu 7 czerwca 2027</a:t>
            </a: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Główni dealerzy:</a:t>
            </a:r>
          </a:p>
        </p:txBody>
      </p:sp>
      <p:sp>
        <p:nvSpPr>
          <p:cNvPr id="69" name="TextBox 44">
            <a:extLst>
              <a:ext uri="{FF2B5EF4-FFF2-40B4-BE49-F238E27FC236}">
                <a16:creationId xmlns:a16="http://schemas.microsoft.com/office/drawing/2014/main" id="{327519E0-5346-40C5-AC08-78EBF1756214}"/>
              </a:ext>
            </a:extLst>
          </p:cNvPr>
          <p:cNvSpPr txBox="1"/>
          <p:nvPr/>
        </p:nvSpPr>
        <p:spPr>
          <a:xfrm>
            <a:off x="7249497" y="5744869"/>
            <a:ext cx="752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Kod ISIN: </a:t>
            </a:r>
          </a:p>
        </p:txBody>
      </p:sp>
      <p:sp>
        <p:nvSpPr>
          <p:cNvPr id="71" name="TextBox 45">
            <a:extLst>
              <a:ext uri="{FF2B5EF4-FFF2-40B4-BE49-F238E27FC236}">
                <a16:creationId xmlns:a16="http://schemas.microsoft.com/office/drawing/2014/main" id="{9060B05C-F161-4357-B6A7-AF9469CCF504}"/>
              </a:ext>
            </a:extLst>
          </p:cNvPr>
          <p:cNvSpPr txBox="1"/>
          <p:nvPr/>
        </p:nvSpPr>
        <p:spPr>
          <a:xfrm>
            <a:off x="8344731" y="5744869"/>
            <a:ext cx="10249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PLPFR0000043</a:t>
            </a:r>
          </a:p>
        </p:txBody>
      </p:sp>
      <p:pic>
        <p:nvPicPr>
          <p:cNvPr id="73" name="Picture 4" descr="Bank Pekao S.A.: konta osobiste i firmowe, promocje">
            <a:extLst>
              <a:ext uri="{FF2B5EF4-FFF2-40B4-BE49-F238E27FC236}">
                <a16:creationId xmlns:a16="http://schemas.microsoft.com/office/drawing/2014/main" id="{C181BECD-9423-47D1-B82B-8B6F8CE1F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87" y="5248510"/>
            <a:ext cx="735781" cy="3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6" descr="PKO Bank Polski. Wizytówka PKO BP - Finanse - Forbes.pl">
            <a:extLst>
              <a:ext uri="{FF2B5EF4-FFF2-40B4-BE49-F238E27FC236}">
                <a16:creationId xmlns:a16="http://schemas.microsoft.com/office/drawing/2014/main" id="{C4277A35-0948-45B0-A20C-BCC57E0E6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19667"/>
          <a:stretch/>
        </p:blipFill>
        <p:spPr bwMode="auto">
          <a:xfrm>
            <a:off x="7499314" y="5248510"/>
            <a:ext cx="644184" cy="2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49">
            <a:extLst>
              <a:ext uri="{FF2B5EF4-FFF2-40B4-BE49-F238E27FC236}">
                <a16:creationId xmlns:a16="http://schemas.microsoft.com/office/drawing/2014/main" id="{115FA8CB-7979-4925-876F-E09FE02FC187}"/>
              </a:ext>
            </a:extLst>
          </p:cNvPr>
          <p:cNvSpPr/>
          <p:nvPr/>
        </p:nvSpPr>
        <p:spPr>
          <a:xfrm>
            <a:off x="9445838" y="2092914"/>
            <a:ext cx="2052001" cy="388620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9" name="TextBox 50">
            <a:extLst>
              <a:ext uri="{FF2B5EF4-FFF2-40B4-BE49-F238E27FC236}">
                <a16:creationId xmlns:a16="http://schemas.microsoft.com/office/drawing/2014/main" id="{50DA80B7-5731-4061-9A78-B76C720C1058}"/>
              </a:ext>
            </a:extLst>
          </p:cNvPr>
          <p:cNvSpPr txBox="1"/>
          <p:nvPr/>
        </p:nvSpPr>
        <p:spPr>
          <a:xfrm>
            <a:off x="9912673" y="2128871"/>
            <a:ext cx="10743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5 czerwca 2020</a:t>
            </a:r>
          </a:p>
        </p:txBody>
      </p:sp>
      <p:sp>
        <p:nvSpPr>
          <p:cNvPr id="81" name="TextBox 51">
            <a:extLst>
              <a:ext uri="{FF2B5EF4-FFF2-40B4-BE49-F238E27FC236}">
                <a16:creationId xmlns:a16="http://schemas.microsoft.com/office/drawing/2014/main" id="{76EF7985-7B62-4776-979B-CCA441111FA0}"/>
              </a:ext>
            </a:extLst>
          </p:cNvPr>
          <p:cNvSpPr txBox="1"/>
          <p:nvPr/>
        </p:nvSpPr>
        <p:spPr>
          <a:xfrm>
            <a:off x="9426354" y="5744869"/>
            <a:ext cx="7524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Kod ISIN: </a:t>
            </a:r>
          </a:p>
        </p:txBody>
      </p:sp>
      <p:sp>
        <p:nvSpPr>
          <p:cNvPr id="83" name="TextBox 52">
            <a:extLst>
              <a:ext uri="{FF2B5EF4-FFF2-40B4-BE49-F238E27FC236}">
                <a16:creationId xmlns:a16="http://schemas.microsoft.com/office/drawing/2014/main" id="{3D8CCEE8-97A6-46F0-9F74-820F47DD4BC1}"/>
              </a:ext>
            </a:extLst>
          </p:cNvPr>
          <p:cNvSpPr txBox="1"/>
          <p:nvPr/>
        </p:nvSpPr>
        <p:spPr>
          <a:xfrm>
            <a:off x="10524464" y="5744869"/>
            <a:ext cx="103105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PLPFR0000050</a:t>
            </a:r>
          </a:p>
        </p:txBody>
      </p:sp>
      <p:sp>
        <p:nvSpPr>
          <p:cNvPr id="85" name="TextBox 53">
            <a:extLst>
              <a:ext uri="{FF2B5EF4-FFF2-40B4-BE49-F238E27FC236}">
                <a16:creationId xmlns:a16="http://schemas.microsoft.com/office/drawing/2014/main" id="{6DC8117D-E8EE-4797-A89C-E31B1D7185C2}"/>
              </a:ext>
            </a:extLst>
          </p:cNvPr>
          <p:cNvSpPr txBox="1"/>
          <p:nvPr/>
        </p:nvSpPr>
        <p:spPr>
          <a:xfrm>
            <a:off x="9430199" y="3476372"/>
            <a:ext cx="2116575" cy="1600438"/>
          </a:xfrm>
          <a:prstGeom prst="rect">
            <a:avLst/>
          </a:prstGeom>
          <a:noFill/>
        </p:spPr>
        <p:txBody>
          <a:bodyPr wrap="square" lIns="72000" rIns="72000" rtlCol="0">
            <a:spAutoFit/>
          </a:bodyPr>
          <a:lstStyle/>
          <a:p>
            <a:pPr algn="ctr"/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PFR SA wyemitował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10-letnie obligacje </a:t>
            </a:r>
            <a:b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</a:br>
            <a:r>
              <a:rPr lang="pl-PL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na okaziciela o wartości</a:t>
            </a:r>
          </a:p>
          <a:p>
            <a:pPr algn="ctr"/>
            <a:r>
              <a:rPr lang="pl-PL" sz="4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 </a:t>
            </a:r>
          </a:p>
          <a:p>
            <a:pPr algn="ctr"/>
            <a:r>
              <a:rPr lang="pl-PL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2 000 000 000 zł</a:t>
            </a:r>
          </a:p>
          <a:p>
            <a:pPr algn="ctr"/>
            <a:endParaRPr lang="pl-PL" sz="4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stałym kuponie 2,000% w skali roku</a:t>
            </a:r>
          </a:p>
          <a:p>
            <a:pPr algn="ctr"/>
            <a:r>
              <a:rPr lang="pl-PL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o terminie wykupu 27 kwietnia 2030</a:t>
            </a: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endParaRPr lang="pl-PL" sz="600" b="1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  <a:p>
            <a:pPr algn="ctr"/>
            <a:r>
              <a:rPr lang="pl-PL" sz="600" dirty="0">
                <a:solidFill>
                  <a:schemeClr val="tx1">
                    <a:lumMod val="65000"/>
                    <a:lumOff val="35000"/>
                  </a:schemeClr>
                </a:solidFill>
                <a:latin typeface="Novel Pro" panose="02000000000000000000" pitchFamily="50" charset="-18"/>
              </a:rPr>
              <a:t>Główni dealerzy:</a:t>
            </a:r>
            <a:endParaRPr lang="pl-PL" sz="900" dirty="0">
              <a:solidFill>
                <a:schemeClr val="tx1">
                  <a:lumMod val="65000"/>
                  <a:lumOff val="35000"/>
                </a:schemeClr>
              </a:solidFill>
              <a:latin typeface="Novel Pro" panose="02000000000000000000" pitchFamily="50" charset="-18"/>
            </a:endParaRPr>
          </a:p>
        </p:txBody>
      </p:sp>
      <p:pic>
        <p:nvPicPr>
          <p:cNvPr id="87" name="Picture 54">
            <a:extLst>
              <a:ext uri="{FF2B5EF4-FFF2-40B4-BE49-F238E27FC236}">
                <a16:creationId xmlns:a16="http://schemas.microsoft.com/office/drawing/2014/main" id="{88C0270A-12F9-4252-8B17-ACA9977DB54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124" y="2775179"/>
            <a:ext cx="1128667" cy="466061"/>
          </a:xfrm>
          <a:prstGeom prst="rect">
            <a:avLst/>
          </a:prstGeom>
        </p:spPr>
      </p:pic>
      <p:pic>
        <p:nvPicPr>
          <p:cNvPr id="89" name="Picture 4" descr="Bank Pekao S.A.: konta osobiste i firmowe, promocje">
            <a:extLst>
              <a:ext uri="{FF2B5EF4-FFF2-40B4-BE49-F238E27FC236}">
                <a16:creationId xmlns:a16="http://schemas.microsoft.com/office/drawing/2014/main" id="{B017C0EC-0CE7-4ECB-B7C0-A5B4337C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899" y="5248510"/>
            <a:ext cx="735781" cy="37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6" descr="PKO Bank Polski. Wizytówka PKO BP - Finanse - Forbes.pl">
            <a:extLst>
              <a:ext uri="{FF2B5EF4-FFF2-40B4-BE49-F238E27FC236}">
                <a16:creationId xmlns:a16="http://schemas.microsoft.com/office/drawing/2014/main" id="{97F2A594-4504-4F36-BBF0-11ECEC8FD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7" b="19667"/>
          <a:stretch/>
        </p:blipFill>
        <p:spPr bwMode="auto">
          <a:xfrm>
            <a:off x="9735526" y="5248510"/>
            <a:ext cx="644184" cy="28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 Placeholder 9">
            <a:extLst>
              <a:ext uri="{FF2B5EF4-FFF2-40B4-BE49-F238E27FC236}">
                <a16:creationId xmlns:a16="http://schemas.microsoft.com/office/drawing/2014/main" id="{DB7E9E8F-500F-4AD9-8938-7296E6A521FA}"/>
              </a:ext>
            </a:extLst>
          </p:cNvPr>
          <p:cNvSpPr txBox="1">
            <a:spLocks/>
          </p:cNvSpPr>
          <p:nvPr/>
        </p:nvSpPr>
        <p:spPr>
          <a:xfrm>
            <a:off x="693806" y="1272343"/>
            <a:ext cx="10515600" cy="58379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dirty="0"/>
              <a:t>Dokonaliśmy rekordowej największej jednorazowej emisji obligacji w historii polskiego rynku</a:t>
            </a:r>
          </a:p>
          <a:p>
            <a:r>
              <a:rPr lang="pl-PL" sz="1600" dirty="0"/>
              <a:t>Od 28 maja 2020 nasze obligacje są również notowane na </a:t>
            </a:r>
            <a:r>
              <a:rPr lang="pl-PL" sz="1600" dirty="0" err="1"/>
              <a:t>Catalyst</a:t>
            </a:r>
            <a:r>
              <a:rPr lang="pl-PL" sz="1600" dirty="0"/>
              <a:t> na GPW</a:t>
            </a:r>
          </a:p>
        </p:txBody>
      </p:sp>
    </p:spTree>
    <p:extLst>
      <p:ext uri="{BB962C8B-B14F-4D97-AF65-F5344CB8AC3E}">
        <p14:creationId xmlns:p14="http://schemas.microsoft.com/office/powerpoint/2010/main" val="204893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7C52080-7910-4079-9D91-0867D55B8A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l-PL" b="1" dirty="0"/>
              <a:t>Partnerzy programu Tarcza Finansowa PFR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F094C2E-6381-43BB-B10A-736AA38D0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5311" y="1448284"/>
            <a:ext cx="5926734" cy="4948120"/>
          </a:xfrm>
          <a:prstGeom prst="rect">
            <a:avLst/>
          </a:prstGeom>
        </p:spPr>
      </p:pic>
      <p:pic>
        <p:nvPicPr>
          <p:cNvPr id="2050" name="Picture 2" descr="KIR wprowadza mSzafir, kwalifikowany podpis elektroniczny dostępny ...">
            <a:extLst>
              <a:ext uri="{FF2B5EF4-FFF2-40B4-BE49-F238E27FC236}">
                <a16:creationId xmlns:a16="http://schemas.microsoft.com/office/drawing/2014/main" id="{B2ECFCDB-D5D8-4F1C-AF01-18806D48B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54" y="1867958"/>
            <a:ext cx="1339002" cy="752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rajowa Administracja Skarbowa – Wikipedia, wolna encyklopedia">
            <a:extLst>
              <a:ext uri="{FF2B5EF4-FFF2-40B4-BE49-F238E27FC236}">
                <a16:creationId xmlns:a16="http://schemas.microsoft.com/office/drawing/2014/main" id="{8531D4EB-8A8E-453B-8F1C-0482BCA83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377" y="1800734"/>
            <a:ext cx="1288047" cy="96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rona główna - ZUS">
            <a:extLst>
              <a:ext uri="{FF2B5EF4-FFF2-40B4-BE49-F238E27FC236}">
                <a16:creationId xmlns:a16="http://schemas.microsoft.com/office/drawing/2014/main" id="{7E0DCC0E-E5D5-4D7C-A6F5-008AE6437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24463" r="28605" b="23092"/>
          <a:stretch/>
        </p:blipFill>
        <p:spPr bwMode="auto">
          <a:xfrm>
            <a:off x="1180318" y="3537005"/>
            <a:ext cx="1123951" cy="71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go Ministerstwa - Ministerstwo Rozwoju - Portal Gov.pl">
            <a:extLst>
              <a:ext uri="{FF2B5EF4-FFF2-40B4-BE49-F238E27FC236}">
                <a16:creationId xmlns:a16="http://schemas.microsoft.com/office/drawing/2014/main" id="{C0B41EC9-4F27-4E97-92B9-F02D8C4BD2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1" t="25848" r="14289" b="29222"/>
          <a:stretch/>
        </p:blipFill>
        <p:spPr bwMode="auto">
          <a:xfrm>
            <a:off x="3586825" y="3576638"/>
            <a:ext cx="1581151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Zmiany w kierownictwie Ministerstwa Finansów : aleBank.pl – Portal ...">
            <a:extLst>
              <a:ext uri="{FF2B5EF4-FFF2-40B4-BE49-F238E27FC236}">
                <a16:creationId xmlns:a16="http://schemas.microsoft.com/office/drawing/2014/main" id="{11373388-4CB1-4ED5-9ADB-4492C67FB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20" b="20743"/>
          <a:stretch/>
        </p:blipFill>
        <p:spPr bwMode="auto">
          <a:xfrm>
            <a:off x="910627" y="5223055"/>
            <a:ext cx="1787407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D820F8-5815-4DB1-BBA1-34440DBCC9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29162" r="12659" b="27699"/>
          <a:stretch/>
        </p:blipFill>
        <p:spPr>
          <a:xfrm>
            <a:off x="3216758" y="5208767"/>
            <a:ext cx="2114551" cy="590550"/>
          </a:xfrm>
          <a:prstGeom prst="rect">
            <a:avLst/>
          </a:prstGeom>
        </p:spPr>
      </p:pic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036E84FD-B09E-4F2A-AB3F-E3B98F411C04}"/>
              </a:ext>
            </a:extLst>
          </p:cNvPr>
          <p:cNvSpPr/>
          <p:nvPr/>
        </p:nvSpPr>
        <p:spPr>
          <a:xfrm>
            <a:off x="620201" y="1508894"/>
            <a:ext cx="2328408" cy="1503325"/>
          </a:xfrm>
          <a:prstGeom prst="roundRect">
            <a:avLst>
              <a:gd name="adj" fmla="val 7563"/>
            </a:avLst>
          </a:prstGeom>
          <a:noFill/>
          <a:ln w="9525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AC1A3FA9-2D97-4F32-995E-D3D2D8B458E6}"/>
              </a:ext>
            </a:extLst>
          </p:cNvPr>
          <p:cNvSpPr/>
          <p:nvPr/>
        </p:nvSpPr>
        <p:spPr>
          <a:xfrm>
            <a:off x="3110284" y="1508894"/>
            <a:ext cx="2328408" cy="1503325"/>
          </a:xfrm>
          <a:prstGeom prst="roundRect">
            <a:avLst>
              <a:gd name="adj" fmla="val 7563"/>
            </a:avLst>
          </a:prstGeom>
          <a:noFill/>
          <a:ln w="9525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AC22E124-2DDD-49CC-8728-89909F7EC418}"/>
              </a:ext>
            </a:extLst>
          </p:cNvPr>
          <p:cNvSpPr/>
          <p:nvPr/>
        </p:nvSpPr>
        <p:spPr>
          <a:xfrm>
            <a:off x="613575" y="3152164"/>
            <a:ext cx="2328408" cy="1503325"/>
          </a:xfrm>
          <a:prstGeom prst="roundRect">
            <a:avLst>
              <a:gd name="adj" fmla="val 7563"/>
            </a:avLst>
          </a:prstGeom>
          <a:noFill/>
          <a:ln w="9525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A6280B68-32B9-4986-8D83-A3705C7F8378}"/>
              </a:ext>
            </a:extLst>
          </p:cNvPr>
          <p:cNvSpPr/>
          <p:nvPr/>
        </p:nvSpPr>
        <p:spPr>
          <a:xfrm>
            <a:off x="3103658" y="3152164"/>
            <a:ext cx="2328408" cy="1503325"/>
          </a:xfrm>
          <a:prstGeom prst="roundRect">
            <a:avLst>
              <a:gd name="adj" fmla="val 7563"/>
            </a:avLst>
          </a:prstGeom>
          <a:noFill/>
          <a:ln w="9525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AC70EC61-FC33-4994-A3E6-16B03C868340}"/>
              </a:ext>
            </a:extLst>
          </p:cNvPr>
          <p:cNvSpPr/>
          <p:nvPr/>
        </p:nvSpPr>
        <p:spPr>
          <a:xfrm>
            <a:off x="606949" y="4795433"/>
            <a:ext cx="2328408" cy="1503325"/>
          </a:xfrm>
          <a:prstGeom prst="roundRect">
            <a:avLst>
              <a:gd name="adj" fmla="val 7563"/>
            </a:avLst>
          </a:prstGeom>
          <a:noFill/>
          <a:ln w="9525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7D634B8B-194B-4B9F-91F1-9E70F4D4AD92}"/>
              </a:ext>
            </a:extLst>
          </p:cNvPr>
          <p:cNvSpPr/>
          <p:nvPr/>
        </p:nvSpPr>
        <p:spPr>
          <a:xfrm>
            <a:off x="3097032" y="4795433"/>
            <a:ext cx="2328408" cy="1503325"/>
          </a:xfrm>
          <a:prstGeom prst="roundRect">
            <a:avLst>
              <a:gd name="adj" fmla="val 7563"/>
            </a:avLst>
          </a:prstGeom>
          <a:noFill/>
          <a:ln w="9525">
            <a:solidFill>
              <a:srgbClr val="EAEA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227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3">
            <a:extLst>
              <a:ext uri="{FF2B5EF4-FFF2-40B4-BE49-F238E27FC236}">
                <a16:creationId xmlns:a16="http://schemas.microsoft.com/office/drawing/2014/main" id="{51440F30-E08B-4C25-A1C9-71941487D569}"/>
              </a:ext>
            </a:extLst>
          </p:cNvPr>
          <p:cNvSpPr txBox="1">
            <a:spLocks/>
          </p:cNvSpPr>
          <p:nvPr/>
        </p:nvSpPr>
        <p:spPr>
          <a:xfrm>
            <a:off x="323999" y="324001"/>
            <a:ext cx="11522257" cy="7951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Tx/>
              <a:buNone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/>
              <a:t>Schemat działania Tarczy Finansowej PFR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B9222AD-FDE2-43F5-9007-1CBFCF76383C}"/>
              </a:ext>
            </a:extLst>
          </p:cNvPr>
          <p:cNvSpPr/>
          <p:nvPr/>
        </p:nvSpPr>
        <p:spPr>
          <a:xfrm>
            <a:off x="503351" y="3119845"/>
            <a:ext cx="1980000" cy="144000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Wniosek w bankowości elektronicznej</a:t>
            </a:r>
            <a:b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banku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643B899A-42AA-4D8D-B789-1AAEA99785A1}"/>
              </a:ext>
            </a:extLst>
          </p:cNvPr>
          <p:cNvSpPr/>
          <p:nvPr/>
        </p:nvSpPr>
        <p:spPr>
          <a:xfrm>
            <a:off x="3396166" y="3119845"/>
            <a:ext cx="1980000" cy="144000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6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16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16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16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75DDDA53-5CBD-4C0F-ABE3-E08768480425}"/>
              </a:ext>
            </a:extLst>
          </p:cNvPr>
          <p:cNvCxnSpPr>
            <a:cxnSpLocks/>
          </p:cNvCxnSpPr>
          <p:nvPr/>
        </p:nvCxnSpPr>
        <p:spPr>
          <a:xfrm>
            <a:off x="2597825" y="3839845"/>
            <a:ext cx="684000" cy="0"/>
          </a:xfrm>
          <a:prstGeom prst="straightConnector1">
            <a:avLst/>
          </a:prstGeom>
          <a:ln w="12700">
            <a:solidFill>
              <a:srgbClr val="B61928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16C6F7F2-83D4-4F77-9BC7-00F761FC3645}"/>
              </a:ext>
            </a:extLst>
          </p:cNvPr>
          <p:cNvCxnSpPr>
            <a:cxnSpLocks/>
          </p:cNvCxnSpPr>
          <p:nvPr/>
        </p:nvCxnSpPr>
        <p:spPr>
          <a:xfrm flipV="1">
            <a:off x="2939825" y="2816521"/>
            <a:ext cx="0" cy="92329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>
            <a:extLst>
              <a:ext uri="{FF2B5EF4-FFF2-40B4-BE49-F238E27FC236}">
                <a16:creationId xmlns:a16="http://schemas.microsoft.com/office/drawing/2014/main" id="{702537B4-1E71-4134-8958-DF8F3F21EEFC}"/>
              </a:ext>
            </a:extLst>
          </p:cNvPr>
          <p:cNvSpPr/>
          <p:nvPr/>
        </p:nvSpPr>
        <p:spPr>
          <a:xfrm>
            <a:off x="2101509" y="1466668"/>
            <a:ext cx="1676631" cy="1211531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Weryfikacja narzędziem autoryzacyjnym banku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6E36C907-2B37-431A-8472-F76454EDFCD7}"/>
              </a:ext>
            </a:extLst>
          </p:cNvPr>
          <p:cNvCxnSpPr>
            <a:cxnSpLocks/>
          </p:cNvCxnSpPr>
          <p:nvPr/>
        </p:nvCxnSpPr>
        <p:spPr>
          <a:xfrm>
            <a:off x="5484486" y="3839845"/>
            <a:ext cx="684000" cy="0"/>
          </a:xfrm>
          <a:prstGeom prst="straightConnector1">
            <a:avLst/>
          </a:prstGeom>
          <a:ln w="12700">
            <a:solidFill>
              <a:srgbClr val="B61928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rostokąt 12">
            <a:extLst>
              <a:ext uri="{FF2B5EF4-FFF2-40B4-BE49-F238E27FC236}">
                <a16:creationId xmlns:a16="http://schemas.microsoft.com/office/drawing/2014/main" id="{0D51B3B9-9BD4-4910-B395-AFBE461AA29E}"/>
              </a:ext>
            </a:extLst>
          </p:cNvPr>
          <p:cNvSpPr/>
          <p:nvPr/>
        </p:nvSpPr>
        <p:spPr>
          <a:xfrm>
            <a:off x="6288981" y="3119845"/>
            <a:ext cx="1980000" cy="144000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rgbClr val="B61928"/>
                </a:solidFill>
              </a:rPr>
              <a:t>\</a:t>
            </a:r>
            <a:endParaRPr lang="pl-PL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7A41E30D-5680-4783-AC96-B5B7DD64631B}"/>
              </a:ext>
            </a:extLst>
          </p:cNvPr>
          <p:cNvCxnSpPr>
            <a:cxnSpLocks/>
          </p:cNvCxnSpPr>
          <p:nvPr/>
        </p:nvCxnSpPr>
        <p:spPr>
          <a:xfrm flipH="1" flipV="1">
            <a:off x="7278981" y="2778562"/>
            <a:ext cx="1" cy="254097"/>
          </a:xfrm>
          <a:prstGeom prst="straightConnector1">
            <a:avLst/>
          </a:prstGeom>
          <a:ln w="12700">
            <a:solidFill>
              <a:srgbClr val="B61928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36F8F582-E24D-4946-B77C-3DF34E9C0007}"/>
              </a:ext>
            </a:extLst>
          </p:cNvPr>
          <p:cNvCxnSpPr>
            <a:cxnSpLocks/>
          </p:cNvCxnSpPr>
          <p:nvPr/>
        </p:nvCxnSpPr>
        <p:spPr>
          <a:xfrm>
            <a:off x="7278981" y="4626105"/>
            <a:ext cx="0" cy="308684"/>
          </a:xfrm>
          <a:prstGeom prst="straightConnector1">
            <a:avLst/>
          </a:prstGeom>
          <a:ln w="12700">
            <a:solidFill>
              <a:srgbClr val="B61928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rostokąt 15">
            <a:extLst>
              <a:ext uri="{FF2B5EF4-FFF2-40B4-BE49-F238E27FC236}">
                <a16:creationId xmlns:a16="http://schemas.microsoft.com/office/drawing/2014/main" id="{FF06A252-7F06-4137-861D-E1039738F897}"/>
              </a:ext>
            </a:extLst>
          </p:cNvPr>
          <p:cNvSpPr/>
          <p:nvPr/>
        </p:nvSpPr>
        <p:spPr>
          <a:xfrm>
            <a:off x="6288981" y="1493294"/>
            <a:ext cx="1980000" cy="1211530"/>
          </a:xfrm>
          <a:prstGeom prst="rect">
            <a:avLst/>
          </a:prstGeom>
          <a:noFill/>
          <a:ln w="15875">
            <a:solidFill>
              <a:srgbClr val="B619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14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pl-PL" sz="14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5A66D51C-3D47-4CAD-8FEE-CEBC05EAD622}"/>
              </a:ext>
            </a:extLst>
          </p:cNvPr>
          <p:cNvSpPr/>
          <p:nvPr/>
        </p:nvSpPr>
        <p:spPr>
          <a:xfrm>
            <a:off x="6288981" y="5010653"/>
            <a:ext cx="1980000" cy="144000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0000" rtlCol="0" anchor="ctr"/>
          <a:lstStyle/>
          <a:p>
            <a:pPr algn="ctr"/>
            <a:endParaRPr lang="pl-PL" sz="16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Baza danych </a:t>
            </a:r>
            <a:b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administracji skarbowej</a:t>
            </a: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D2F9F717-EA4D-4D48-9A12-6DD8178FBFBC}"/>
              </a:ext>
            </a:extLst>
          </p:cNvPr>
          <p:cNvCxnSpPr>
            <a:cxnSpLocks/>
          </p:cNvCxnSpPr>
          <p:nvPr/>
        </p:nvCxnSpPr>
        <p:spPr>
          <a:xfrm>
            <a:off x="8414068" y="3839845"/>
            <a:ext cx="1154138" cy="0"/>
          </a:xfrm>
          <a:prstGeom prst="straightConnector1">
            <a:avLst/>
          </a:prstGeom>
          <a:ln w="12700">
            <a:solidFill>
              <a:srgbClr val="B61928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rostokąt 18">
            <a:extLst>
              <a:ext uri="{FF2B5EF4-FFF2-40B4-BE49-F238E27FC236}">
                <a16:creationId xmlns:a16="http://schemas.microsoft.com/office/drawing/2014/main" id="{89ED5BA0-9F7A-415B-BFB9-6807EDC99889}"/>
              </a:ext>
            </a:extLst>
          </p:cNvPr>
          <p:cNvSpPr/>
          <p:nvPr/>
        </p:nvSpPr>
        <p:spPr>
          <a:xfrm>
            <a:off x="9696441" y="3119845"/>
            <a:ext cx="1980000" cy="1440000"/>
          </a:xfrm>
          <a:prstGeom prst="rect">
            <a:avLst/>
          </a:prstGeom>
          <a:noFill/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Bank</a:t>
            </a:r>
            <a:b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600" b="1" dirty="0">
                <a:solidFill>
                  <a:srgbClr val="B619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/przedsiębiorca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3A90D8E6-3635-43DC-A792-972438FE5385}"/>
              </a:ext>
            </a:extLst>
          </p:cNvPr>
          <p:cNvSpPr txBox="1"/>
          <p:nvPr/>
        </p:nvSpPr>
        <p:spPr>
          <a:xfrm>
            <a:off x="8535035" y="3308343"/>
            <a:ext cx="895352" cy="307777"/>
          </a:xfrm>
          <a:prstGeom prst="rect">
            <a:avLst/>
          </a:prstGeom>
          <a:noFill/>
          <a:ln w="158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decyzja</a:t>
            </a:r>
          </a:p>
        </p:txBody>
      </p:sp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8221F88D-77D0-4AE4-A476-1A760A5B9EBA}"/>
              </a:ext>
            </a:extLst>
          </p:cNvPr>
          <p:cNvSpPr/>
          <p:nvPr/>
        </p:nvSpPr>
        <p:spPr>
          <a:xfrm>
            <a:off x="8742130" y="1493294"/>
            <a:ext cx="2126975" cy="978925"/>
          </a:xfrm>
          <a:prstGeom prst="roundRect">
            <a:avLst>
              <a:gd name="adj" fmla="val 0"/>
            </a:avLst>
          </a:prstGeom>
          <a:noFill/>
          <a:ln w="1587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E293F2F9-7224-4A7E-A46C-2EA7DED93A57}"/>
              </a:ext>
            </a:extLst>
          </p:cNvPr>
          <p:cNvCxnSpPr>
            <a:cxnSpLocks/>
          </p:cNvCxnSpPr>
          <p:nvPr/>
        </p:nvCxnSpPr>
        <p:spPr>
          <a:xfrm flipV="1">
            <a:off x="8982711" y="2571173"/>
            <a:ext cx="0" cy="620077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KIR: Rozliczenia międzybankowe, sesje Elixir, przelew w euro">
            <a:extLst>
              <a:ext uri="{FF2B5EF4-FFF2-40B4-BE49-F238E27FC236}">
                <a16:creationId xmlns:a16="http://schemas.microsoft.com/office/drawing/2014/main" id="{04B297C0-0903-499F-910D-B16E0F56F1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4532" y="576942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CDA14FA-8C04-4036-BEC0-5782B9AA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031" y="3527202"/>
            <a:ext cx="832218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teriały dla prasy - Press Kits - Polski Fundusz Rozwoju">
            <a:extLst>
              <a:ext uri="{FF2B5EF4-FFF2-40B4-BE49-F238E27FC236}">
                <a16:creationId xmlns:a16="http://schemas.microsoft.com/office/drawing/2014/main" id="{2FE38F47-C93E-4468-861A-A4185F7C5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304" y="3530975"/>
            <a:ext cx="1158310" cy="4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miany w kierownictwie Ministerstwa Finansów : aleBank.pl – Portal ...">
            <a:extLst>
              <a:ext uri="{FF2B5EF4-FFF2-40B4-BE49-F238E27FC236}">
                <a16:creationId xmlns:a16="http://schemas.microsoft.com/office/drawing/2014/main" id="{A5D015DD-8388-4964-A63A-D9FFBF814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79" b="23279"/>
          <a:stretch/>
        </p:blipFill>
        <p:spPr bwMode="auto">
          <a:xfrm>
            <a:off x="6703349" y="5146116"/>
            <a:ext cx="1151265" cy="34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id="{95C34325-6861-4404-BBBC-593DEC32D9BE}"/>
              </a:ext>
            </a:extLst>
          </p:cNvPr>
          <p:cNvSpPr/>
          <p:nvPr/>
        </p:nvSpPr>
        <p:spPr>
          <a:xfrm>
            <a:off x="8826701" y="1605605"/>
            <a:ext cx="1957831" cy="789960"/>
          </a:xfrm>
          <a:prstGeom prst="rect">
            <a:avLst/>
          </a:prstGeom>
        </p:spPr>
        <p:txBody>
          <a:bodyPr wrap="none" lIns="108000">
            <a:spAutoFit/>
          </a:bodyPr>
          <a:lstStyle/>
          <a:p>
            <a:pPr marL="263525" indent="-263525">
              <a:spcAft>
                <a:spcPts val="200"/>
              </a:spcAft>
              <a:buAutoNum type="arabicPeriod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Akceptacja wniosku</a:t>
            </a:r>
          </a:p>
          <a:p>
            <a:pPr marL="263525" indent="-263525">
              <a:spcAft>
                <a:spcPts val="200"/>
              </a:spcAft>
              <a:buAutoNum type="arabicPeriod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Akceptacja z korektą</a:t>
            </a:r>
          </a:p>
          <a:p>
            <a:pPr marL="263525" indent="-263525">
              <a:spcAft>
                <a:spcPts val="200"/>
              </a:spcAft>
              <a:buAutoNum type="arabicPeriod"/>
            </a:pPr>
            <a:r>
              <a:rPr lang="pl-PL" sz="1400" dirty="0">
                <a:latin typeface="Calibri" panose="020F0502020204030204" pitchFamily="34" charset="0"/>
                <a:cs typeface="Calibri" panose="020F0502020204030204" pitchFamily="34" charset="0"/>
              </a:rPr>
              <a:t>Odmowa</a:t>
            </a:r>
          </a:p>
        </p:txBody>
      </p:sp>
      <p:pic>
        <p:nvPicPr>
          <p:cNvPr id="1034" name="Picture 10" descr="Strona główna - ZUS">
            <a:extLst>
              <a:ext uri="{FF2B5EF4-FFF2-40B4-BE49-F238E27FC236}">
                <a16:creationId xmlns:a16="http://schemas.microsoft.com/office/drawing/2014/main" id="{124E9D25-FC30-4E0C-BA08-ECF21BA6BE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23216" r="28112" b="22185"/>
          <a:stretch/>
        </p:blipFill>
        <p:spPr bwMode="auto">
          <a:xfrm>
            <a:off x="6889744" y="1815496"/>
            <a:ext cx="771429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Prostokąt 39">
            <a:extLst>
              <a:ext uri="{FF2B5EF4-FFF2-40B4-BE49-F238E27FC236}">
                <a16:creationId xmlns:a16="http://schemas.microsoft.com/office/drawing/2014/main" id="{D47FE7FC-F865-40EE-AE23-CA5D94F590ED}"/>
              </a:ext>
            </a:extLst>
          </p:cNvPr>
          <p:cNvSpPr/>
          <p:nvPr/>
        </p:nvSpPr>
        <p:spPr>
          <a:xfrm>
            <a:off x="7522609" y="4626104"/>
            <a:ext cx="3163832" cy="172139"/>
          </a:xfrm>
          <a:custGeom>
            <a:avLst/>
            <a:gdLst>
              <a:gd name="connsiteX0" fmla="*/ 0 w 1828796"/>
              <a:gd name="connsiteY0" fmla="*/ 0 h 1211531"/>
              <a:gd name="connsiteX1" fmla="*/ 1828796 w 1828796"/>
              <a:gd name="connsiteY1" fmla="*/ 0 h 1211531"/>
              <a:gd name="connsiteX2" fmla="*/ 1828796 w 1828796"/>
              <a:gd name="connsiteY2" fmla="*/ 1211531 h 1211531"/>
              <a:gd name="connsiteX3" fmla="*/ 0 w 1828796"/>
              <a:gd name="connsiteY3" fmla="*/ 1211531 h 1211531"/>
              <a:gd name="connsiteX4" fmla="*/ 0 w 1828796"/>
              <a:gd name="connsiteY4" fmla="*/ 0 h 1211531"/>
              <a:gd name="connsiteX0" fmla="*/ 0 w 1828796"/>
              <a:gd name="connsiteY0" fmla="*/ 22898 h 1234429"/>
              <a:gd name="connsiteX1" fmla="*/ 954981 w 1828796"/>
              <a:gd name="connsiteY1" fmla="*/ 0 h 1234429"/>
              <a:gd name="connsiteX2" fmla="*/ 1828796 w 1828796"/>
              <a:gd name="connsiteY2" fmla="*/ 22898 h 1234429"/>
              <a:gd name="connsiteX3" fmla="*/ 1828796 w 1828796"/>
              <a:gd name="connsiteY3" fmla="*/ 1234429 h 1234429"/>
              <a:gd name="connsiteX4" fmla="*/ 0 w 1828796"/>
              <a:gd name="connsiteY4" fmla="*/ 1234429 h 1234429"/>
              <a:gd name="connsiteX5" fmla="*/ 0 w 1828796"/>
              <a:gd name="connsiteY5" fmla="*/ 22898 h 1234429"/>
              <a:gd name="connsiteX0" fmla="*/ 954981 w 1828796"/>
              <a:gd name="connsiteY0" fmla="*/ 0 h 1234429"/>
              <a:gd name="connsiteX1" fmla="*/ 1828796 w 1828796"/>
              <a:gd name="connsiteY1" fmla="*/ 22898 h 1234429"/>
              <a:gd name="connsiteX2" fmla="*/ 1828796 w 1828796"/>
              <a:gd name="connsiteY2" fmla="*/ 1234429 h 1234429"/>
              <a:gd name="connsiteX3" fmla="*/ 0 w 1828796"/>
              <a:gd name="connsiteY3" fmla="*/ 1234429 h 1234429"/>
              <a:gd name="connsiteX4" fmla="*/ 0 w 1828796"/>
              <a:gd name="connsiteY4" fmla="*/ 22898 h 1234429"/>
              <a:gd name="connsiteX5" fmla="*/ 1046421 w 1828796"/>
              <a:gd name="connsiteY5" fmla="*/ 91440 h 1234429"/>
              <a:gd name="connsiteX0" fmla="*/ 954981 w 1828796"/>
              <a:gd name="connsiteY0" fmla="*/ 0 h 1234429"/>
              <a:gd name="connsiteX1" fmla="*/ 1828796 w 1828796"/>
              <a:gd name="connsiteY1" fmla="*/ 22898 h 1234429"/>
              <a:gd name="connsiteX2" fmla="*/ 1828796 w 1828796"/>
              <a:gd name="connsiteY2" fmla="*/ 1234429 h 1234429"/>
              <a:gd name="connsiteX3" fmla="*/ 0 w 1828796"/>
              <a:gd name="connsiteY3" fmla="*/ 1234429 h 1234429"/>
              <a:gd name="connsiteX4" fmla="*/ 0 w 1828796"/>
              <a:gd name="connsiteY4" fmla="*/ 22898 h 1234429"/>
              <a:gd name="connsiteX0" fmla="*/ 1828796 w 1828796"/>
              <a:gd name="connsiteY0" fmla="*/ 0 h 1211531"/>
              <a:gd name="connsiteX1" fmla="*/ 1828796 w 1828796"/>
              <a:gd name="connsiteY1" fmla="*/ 1211531 h 1211531"/>
              <a:gd name="connsiteX2" fmla="*/ 0 w 1828796"/>
              <a:gd name="connsiteY2" fmla="*/ 1211531 h 1211531"/>
              <a:gd name="connsiteX3" fmla="*/ 0 w 1828796"/>
              <a:gd name="connsiteY3" fmla="*/ 0 h 1211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796" h="1211531">
                <a:moveTo>
                  <a:pt x="1828796" y="0"/>
                </a:moveTo>
                <a:lnTo>
                  <a:pt x="1828796" y="1211531"/>
                </a:lnTo>
                <a:lnTo>
                  <a:pt x="0" y="1211531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B61928"/>
            </a:solidFill>
            <a:headEnd type="none"/>
            <a:tailEnd type="triangle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 b="1" dirty="0">
              <a:solidFill>
                <a:srgbClr val="B6192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6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IH">
      <a:dk1>
        <a:srgbClr val="626769"/>
      </a:dk1>
      <a:lt1>
        <a:srgbClr val="FFFFFF"/>
      </a:lt1>
      <a:dk2>
        <a:srgbClr val="B61928"/>
      </a:dk2>
      <a:lt2>
        <a:srgbClr val="FFFFFF"/>
      </a:lt2>
      <a:accent1>
        <a:srgbClr val="B61928"/>
      </a:accent1>
      <a:accent2>
        <a:srgbClr val="D2796D"/>
      </a:accent2>
      <a:accent3>
        <a:srgbClr val="626769"/>
      </a:accent3>
      <a:accent4>
        <a:srgbClr val="A4A8AB"/>
      </a:accent4>
      <a:accent5>
        <a:srgbClr val="0C7492"/>
      </a:accent5>
      <a:accent6>
        <a:srgbClr val="F7A600"/>
      </a:accent6>
      <a:hlink>
        <a:srgbClr val="B61928"/>
      </a:hlink>
      <a:folHlink>
        <a:srgbClr val="7F7F7F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17577</TotalTime>
  <Words>1617</Words>
  <Application>Microsoft Office PowerPoint</Application>
  <PresentationFormat>Panoramiczny</PresentationFormat>
  <Paragraphs>310</Paragraphs>
  <Slides>20</Slides>
  <Notes>18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6" baseType="lpstr">
      <vt:lpstr>Arial</vt:lpstr>
      <vt:lpstr>Calibri</vt:lpstr>
      <vt:lpstr>Novel Pro</vt:lpstr>
      <vt:lpstr>Times New Roman</vt:lpstr>
      <vt:lpstr>Wingdings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j.grzybowska@poczta.fm</dc:creator>
  <cp:lastModifiedBy>Maciej Buczkowski</cp:lastModifiedBy>
  <cp:revision>630</cp:revision>
  <dcterms:created xsi:type="dcterms:W3CDTF">2017-01-17T17:37:53Z</dcterms:created>
  <dcterms:modified xsi:type="dcterms:W3CDTF">2020-08-03T11:47:07Z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e4972-a3b7-4d51-a933-10309688c2b7_Enabled">
    <vt:lpwstr>True</vt:lpwstr>
  </property>
  <property fmtid="{D5CDD505-2E9C-101B-9397-08002B2CF9AE}" pid="3" name="MSIP_Label_6a7e4972-a3b7-4d51-a933-10309688c2b7_SiteId">
    <vt:lpwstr>0d2b6bbb-a69c-41e8-9ef1-c035572bd00e</vt:lpwstr>
  </property>
  <property fmtid="{D5CDD505-2E9C-101B-9397-08002B2CF9AE}" pid="4" name="MSIP_Label_6a7e4972-a3b7-4d51-a933-10309688c2b7_Owner">
    <vt:lpwstr>maciej.buczkowski@pfr.pl</vt:lpwstr>
  </property>
  <property fmtid="{D5CDD505-2E9C-101B-9397-08002B2CF9AE}" pid="5" name="MSIP_Label_6a7e4972-a3b7-4d51-a933-10309688c2b7_SetDate">
    <vt:lpwstr>2020-03-24T19:50:58.2657737Z</vt:lpwstr>
  </property>
  <property fmtid="{D5CDD505-2E9C-101B-9397-08002B2CF9AE}" pid="6" name="MSIP_Label_6a7e4972-a3b7-4d51-a933-10309688c2b7_Name">
    <vt:lpwstr>Publiczne</vt:lpwstr>
  </property>
  <property fmtid="{D5CDD505-2E9C-101B-9397-08002B2CF9AE}" pid="7" name="MSIP_Label_6a7e4972-a3b7-4d51-a933-10309688c2b7_Application">
    <vt:lpwstr>Microsoft Azure Information Protection</vt:lpwstr>
  </property>
  <property fmtid="{D5CDD505-2E9C-101B-9397-08002B2CF9AE}" pid="8" name="MSIP_Label_6a7e4972-a3b7-4d51-a933-10309688c2b7_Extended_MSFT_Method">
    <vt:lpwstr>Automatic</vt:lpwstr>
  </property>
  <property fmtid="{D5CDD505-2E9C-101B-9397-08002B2CF9AE}" pid="9" name="Sensitivity">
    <vt:lpwstr>Publiczne</vt:lpwstr>
  </property>
</Properties>
</file>